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8" r:id="rId2"/>
    <p:sldMasterId id="2147483660" r:id="rId3"/>
    <p:sldMasterId id="2147483672" r:id="rId4"/>
  </p:sldMasterIdLst>
  <p:notesMasterIdLst>
    <p:notesMasterId r:id="rId22"/>
  </p:notesMasterIdLst>
  <p:sldIdLst>
    <p:sldId id="256" r:id="rId5"/>
    <p:sldId id="257" r:id="rId6"/>
    <p:sldId id="258" r:id="rId7"/>
    <p:sldId id="259" r:id="rId8"/>
    <p:sldId id="265" r:id="rId9"/>
    <p:sldId id="274" r:id="rId10"/>
    <p:sldId id="275" r:id="rId11"/>
    <p:sldId id="277" r:id="rId12"/>
    <p:sldId id="276" r:id="rId13"/>
    <p:sldId id="278" r:id="rId14"/>
    <p:sldId id="268" r:id="rId15"/>
    <p:sldId id="269" r:id="rId16"/>
    <p:sldId id="260" r:id="rId17"/>
    <p:sldId id="266" r:id="rId18"/>
    <p:sldId id="314" r:id="rId19"/>
    <p:sldId id="315" r:id="rId20"/>
    <p:sldId id="316"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C8B4"/>
    <a:srgbClr val="82AAD2"/>
    <a:srgbClr val="3C4146"/>
    <a:srgbClr val="FFFFFF"/>
    <a:srgbClr val="FCFCFC"/>
    <a:srgbClr val="78828C"/>
    <a:srgbClr val="000000"/>
    <a:srgbClr val="44546A"/>
    <a:srgbClr val="727C85"/>
    <a:srgbClr val="666F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63" autoAdjust="0"/>
    <p:restoredTop sz="94660"/>
  </p:normalViewPr>
  <p:slideViewPr>
    <p:cSldViewPr snapToGrid="0">
      <p:cViewPr>
        <p:scale>
          <a:sx n="80" d="100"/>
          <a:sy n="80" d="100"/>
        </p:scale>
        <p:origin x="750" y="240"/>
      </p:cViewPr>
      <p:guideLst/>
    </p:cSldViewPr>
  </p:slideViewPr>
  <p:notesTextViewPr>
    <p:cViewPr>
      <p:scale>
        <a:sx n="1" d="1"/>
        <a:sy n="1" d="1"/>
      </p:scale>
      <p:origin x="0" y="0"/>
    </p:cViewPr>
  </p:notesTextViewPr>
  <p:sorterViewPr>
    <p:cViewPr>
      <p:scale>
        <a:sx n="100" d="100"/>
        <a:sy n="100" d="100"/>
      </p:scale>
      <p:origin x="0" y="-22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4D69-1EC8-4259-BBBE-36F0CFF5CC02}" type="datetimeFigureOut">
              <a:rPr lang="zh-CN" altLang="en-US" smtClean="0"/>
              <a:t>2017/7/3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32CAF-49F6-421F-9490-E47DD0DF80AB}" type="slidenum">
              <a:rPr lang="zh-CN" altLang="en-US" smtClean="0"/>
              <a:t>‹#›</a:t>
            </a:fld>
            <a:endParaRPr lang="zh-CN" altLang="en-US"/>
          </a:p>
        </p:txBody>
      </p:sp>
    </p:spTree>
    <p:extLst>
      <p:ext uri="{BB962C8B-B14F-4D97-AF65-F5344CB8AC3E}">
        <p14:creationId xmlns:p14="http://schemas.microsoft.com/office/powerpoint/2010/main" val="380954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25432CAF-49F6-421F-9490-E47DD0DF80AB}" type="slidenum">
              <a:rPr lang="zh-CN" altLang="en-US" smtClean="0"/>
              <a:t>1</a:t>
            </a:fld>
            <a:endParaRPr lang="zh-CN" altLang="en-US"/>
          </a:p>
        </p:txBody>
      </p:sp>
    </p:spTree>
    <p:extLst>
      <p:ext uri="{BB962C8B-B14F-4D97-AF65-F5344CB8AC3E}">
        <p14:creationId xmlns:p14="http://schemas.microsoft.com/office/powerpoint/2010/main" val="157624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a:t>
            </a:fld>
            <a:endParaRPr lang="zh-CN" altLang="en-US"/>
          </a:p>
        </p:txBody>
      </p:sp>
    </p:spTree>
    <p:extLst>
      <p:ext uri="{BB962C8B-B14F-4D97-AF65-F5344CB8AC3E}">
        <p14:creationId xmlns:p14="http://schemas.microsoft.com/office/powerpoint/2010/main" val="1123953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a:t>
            </a:fld>
            <a:endParaRPr lang="zh-CN" altLang="en-US"/>
          </a:p>
        </p:txBody>
      </p:sp>
    </p:spTree>
    <p:extLst>
      <p:ext uri="{BB962C8B-B14F-4D97-AF65-F5344CB8AC3E}">
        <p14:creationId xmlns:p14="http://schemas.microsoft.com/office/powerpoint/2010/main" val="110911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a:t>
            </a:fld>
            <a:endParaRPr lang="zh-CN" altLang="en-US"/>
          </a:p>
        </p:txBody>
      </p:sp>
    </p:spTree>
    <p:extLst>
      <p:ext uri="{BB962C8B-B14F-4D97-AF65-F5344CB8AC3E}">
        <p14:creationId xmlns:p14="http://schemas.microsoft.com/office/powerpoint/2010/main" val="296088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5</a:t>
            </a:fld>
            <a:endParaRPr lang="zh-CN" altLang="en-US"/>
          </a:p>
        </p:txBody>
      </p:sp>
    </p:spTree>
    <p:extLst>
      <p:ext uri="{BB962C8B-B14F-4D97-AF65-F5344CB8AC3E}">
        <p14:creationId xmlns:p14="http://schemas.microsoft.com/office/powerpoint/2010/main" val="1436956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6</a:t>
            </a:fld>
            <a:endParaRPr lang="zh-CN" altLang="en-US"/>
          </a:p>
        </p:txBody>
      </p:sp>
    </p:spTree>
    <p:extLst>
      <p:ext uri="{BB962C8B-B14F-4D97-AF65-F5344CB8AC3E}">
        <p14:creationId xmlns:p14="http://schemas.microsoft.com/office/powerpoint/2010/main" val="3362435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7</a:t>
            </a:fld>
            <a:endParaRPr lang="zh-CN" altLang="en-US"/>
          </a:p>
        </p:txBody>
      </p:sp>
    </p:spTree>
    <p:extLst>
      <p:ext uri="{BB962C8B-B14F-4D97-AF65-F5344CB8AC3E}">
        <p14:creationId xmlns:p14="http://schemas.microsoft.com/office/powerpoint/2010/main" val="370555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8</a:t>
            </a:fld>
            <a:endParaRPr lang="zh-CN" altLang="en-US"/>
          </a:p>
        </p:txBody>
      </p:sp>
    </p:spTree>
    <p:extLst>
      <p:ext uri="{BB962C8B-B14F-4D97-AF65-F5344CB8AC3E}">
        <p14:creationId xmlns:p14="http://schemas.microsoft.com/office/powerpoint/2010/main" val="2158640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9</a:t>
            </a:fld>
            <a:endParaRPr lang="zh-CN" altLang="en-US"/>
          </a:p>
        </p:txBody>
      </p:sp>
    </p:spTree>
    <p:extLst>
      <p:ext uri="{BB962C8B-B14F-4D97-AF65-F5344CB8AC3E}">
        <p14:creationId xmlns:p14="http://schemas.microsoft.com/office/powerpoint/2010/main" val="1601507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10</a:t>
            </a:fld>
            <a:endParaRPr lang="zh-CN" altLang="en-US"/>
          </a:p>
        </p:txBody>
      </p:sp>
    </p:spTree>
    <p:extLst>
      <p:ext uri="{BB962C8B-B14F-4D97-AF65-F5344CB8AC3E}">
        <p14:creationId xmlns:p14="http://schemas.microsoft.com/office/powerpoint/2010/main" val="321579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11</a:t>
            </a:fld>
            <a:endParaRPr lang="zh-CN" altLang="en-US"/>
          </a:p>
        </p:txBody>
      </p:sp>
    </p:spTree>
    <p:extLst>
      <p:ext uri="{BB962C8B-B14F-4D97-AF65-F5344CB8AC3E}">
        <p14:creationId xmlns:p14="http://schemas.microsoft.com/office/powerpoint/2010/main" val="3882020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12</a:t>
            </a:fld>
            <a:endParaRPr lang="zh-CN" altLang="en-US"/>
          </a:p>
        </p:txBody>
      </p:sp>
    </p:spTree>
    <p:extLst>
      <p:ext uri="{BB962C8B-B14F-4D97-AF65-F5344CB8AC3E}">
        <p14:creationId xmlns:p14="http://schemas.microsoft.com/office/powerpoint/2010/main" val="3227885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13</a:t>
            </a:fld>
            <a:endParaRPr lang="zh-CN" altLang="en-US"/>
          </a:p>
        </p:txBody>
      </p:sp>
    </p:spTree>
    <p:extLst>
      <p:ext uri="{BB962C8B-B14F-4D97-AF65-F5344CB8AC3E}">
        <p14:creationId xmlns:p14="http://schemas.microsoft.com/office/powerpoint/2010/main" val="1893559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14</a:t>
            </a:fld>
            <a:endParaRPr lang="zh-CN" altLang="en-US"/>
          </a:p>
        </p:txBody>
      </p:sp>
    </p:spTree>
    <p:extLst>
      <p:ext uri="{BB962C8B-B14F-4D97-AF65-F5344CB8AC3E}">
        <p14:creationId xmlns:p14="http://schemas.microsoft.com/office/powerpoint/2010/main" val="2247775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25432CAF-49F6-421F-9490-E47DD0DF80AB}" type="slidenum">
              <a:rPr lang="zh-CN" altLang="en-US" smtClean="0"/>
              <a:t>15</a:t>
            </a:fld>
            <a:endParaRPr lang="zh-CN" altLang="en-US"/>
          </a:p>
        </p:txBody>
      </p:sp>
    </p:spTree>
    <p:extLst>
      <p:ext uri="{BB962C8B-B14F-4D97-AF65-F5344CB8AC3E}">
        <p14:creationId xmlns:p14="http://schemas.microsoft.com/office/powerpoint/2010/main" val="3860182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4855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652552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lumMod val="75000"/>
                  </a:schemeClr>
                </a:solidFill>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p:txBody>
          <a:bodyPr/>
          <a:lstStyle/>
          <a:p>
            <a:fld id="{18AF668F-848C-4CC0-8143-F2E483CC7783}" type="slidenum">
              <a:rPr lang="zh-CN" altLang="en-US" smtClean="0"/>
              <a:t>‹#›</a:t>
            </a:fld>
            <a:endParaRPr lang="zh-CN" altLang="en-US"/>
          </a:p>
        </p:txBody>
      </p:sp>
      <p:sp>
        <p:nvSpPr>
          <p:cNvPr id="5" name="等腰三角形 4"/>
          <p:cNvSpPr/>
          <p:nvPr userDrawn="1"/>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userDrawn="1"/>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userDrawn="1"/>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userDrawn="1"/>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userDrawn="1"/>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userDrawn="1"/>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userDrawn="1"/>
        </p:nvSpPr>
        <p:spPr>
          <a:xfrm rot="5400000">
            <a:off x="-33693" y="476804"/>
            <a:ext cx="488554" cy="421167"/>
          </a:xfrm>
          <a:prstGeom prst="triangle">
            <a:avLst/>
          </a:prstGeom>
          <a:solidFill>
            <a:srgbClr val="82AA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23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2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lumMod val="75000"/>
                  </a:schemeClr>
                </a:solidFill>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p:txBody>
          <a:bodyPr/>
          <a:lstStyle/>
          <a:p>
            <a:fld id="{18AF668F-848C-4CC0-8143-F2E483CC7783}" type="slidenum">
              <a:rPr lang="zh-CN" altLang="en-US" smtClean="0"/>
              <a:t>‹#›</a:t>
            </a:fld>
            <a:endParaRPr lang="zh-CN" altLang="en-US"/>
          </a:p>
        </p:txBody>
      </p:sp>
      <p:sp>
        <p:nvSpPr>
          <p:cNvPr id="5" name="等腰三角形 4"/>
          <p:cNvSpPr/>
          <p:nvPr userDrawn="1"/>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userDrawn="1"/>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userDrawn="1"/>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userDrawn="1"/>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userDrawn="1"/>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userDrawn="1"/>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9813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8688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8AF668F-848C-4CC0-8143-F2E483CC7783}" type="slidenum">
              <a:rPr lang="zh-CN" altLang="en-US" smtClean="0"/>
              <a:t>‹#›</a:t>
            </a:fld>
            <a:endParaRPr lang="zh-CN" altLang="en-US"/>
          </a:p>
        </p:txBody>
      </p:sp>
    </p:spTree>
    <p:extLst>
      <p:ext uri="{BB962C8B-B14F-4D97-AF65-F5344CB8AC3E}">
        <p14:creationId xmlns:p14="http://schemas.microsoft.com/office/powerpoint/2010/main" val="355488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B5140E18-94D0-4181-94AC-16CFC910933A}"/>
              </a:ext>
            </a:extLst>
          </p:cNvPr>
          <p:cNvSpPr>
            <a:spLocks noGrp="1"/>
          </p:cNvSpPr>
          <p:nvPr>
            <p:ph type="dt" sz="half" idx="10"/>
          </p:nvPr>
        </p:nvSpPr>
        <p:spPr/>
        <p:txBody>
          <a:bodyPr/>
          <a:lstStyle/>
          <a:p>
            <a:fld id="{E0987DB8-1BDE-4EB2-B1B0-272B2C0A93EF}" type="datetimeFigureOut">
              <a:rPr lang="zh-CN" altLang="en-US" smtClean="0"/>
              <a:t>2017/7/3</a:t>
            </a:fld>
            <a:endParaRPr lang="zh-CN" altLang="en-US"/>
          </a:p>
        </p:txBody>
      </p:sp>
      <p:sp>
        <p:nvSpPr>
          <p:cNvPr id="3" name="页脚占位符 2">
            <a:extLst>
              <a:ext uri="{FF2B5EF4-FFF2-40B4-BE49-F238E27FC236}">
                <a16:creationId xmlns="" xmlns:a16="http://schemas.microsoft.com/office/drawing/2014/main" id="{8032D4FE-02A9-48CE-BEB7-1D3498AE22E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34E9864E-5167-466D-B8A7-5FB62FFD391D}"/>
              </a:ext>
            </a:extLst>
          </p:cNvPr>
          <p:cNvSpPr>
            <a:spLocks noGrp="1"/>
          </p:cNvSpPr>
          <p:nvPr>
            <p:ph type="sldNum" sz="quarter" idx="12"/>
          </p:nvPr>
        </p:nvSpPr>
        <p:spPr/>
        <p:txBody>
          <a:bodyPr/>
          <a:lstStyle/>
          <a:p>
            <a:fld id="{778E8005-4F0C-4042-966B-938DE6B3B980}" type="slidenum">
              <a:rPr lang="zh-CN" altLang="en-US" smtClean="0"/>
              <a:t>‹#›</a:t>
            </a:fld>
            <a:endParaRPr lang="zh-CN" altLang="en-US"/>
          </a:p>
        </p:txBody>
      </p:sp>
    </p:spTree>
    <p:extLst>
      <p:ext uri="{BB962C8B-B14F-4D97-AF65-F5344CB8AC3E}">
        <p14:creationId xmlns:p14="http://schemas.microsoft.com/office/powerpoint/2010/main" val="3836504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6036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1639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6214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0996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6168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21439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3199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48241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30031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3454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950113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7095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5015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0310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4454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02121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9313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144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2376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86137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8502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11506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矩形 75"/>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516000" y="365125"/>
            <a:ext cx="11160000" cy="644525"/>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516000" y="1209675"/>
            <a:ext cx="11160000" cy="496728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4"/>
          </p:nvPr>
        </p:nvSpPr>
        <p:spPr>
          <a:xfrm>
            <a:off x="11201867" y="6356350"/>
            <a:ext cx="47413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F668F-848C-4CC0-8143-F2E483CC7783}" type="slidenum">
              <a:rPr lang="zh-CN" altLang="en-US" smtClean="0"/>
              <a:t>‹#›</a:t>
            </a:fld>
            <a:endParaRPr lang="zh-CN" altLang="en-US"/>
          </a:p>
        </p:txBody>
      </p:sp>
    </p:spTree>
    <p:extLst>
      <p:ext uri="{BB962C8B-B14F-4D97-AF65-F5344CB8AC3E}">
        <p14:creationId xmlns:p14="http://schemas.microsoft.com/office/powerpoint/2010/main" val="414940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6" r:id="rId4"/>
    <p:sldLayoutId id="2147483655" r:id="rId5"/>
  </p:sldLayoutIdLst>
  <p:hf hdr="0" ftr="0" dt="0"/>
  <p:txStyles>
    <p:titleStyle>
      <a:lvl1pPr algn="l" defTabSz="914400" rtl="0" eaLnBrk="1" latinLnBrk="0" hangingPunct="1">
        <a:lnSpc>
          <a:spcPct val="100000"/>
        </a:lnSpc>
        <a:spcBef>
          <a:spcPct val="0"/>
        </a:spcBef>
        <a:buNone/>
        <a:defRPr sz="2800" kern="1200">
          <a:solidFill>
            <a:schemeClr val="tx1"/>
          </a:solidFill>
          <a:latin typeface="造字工房悦圆（非商用）常规体" pitchFamily="50" charset="-122"/>
          <a:ea typeface="造字工房悦圆（非商用）常规体" pitchFamily="5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CAE1B3B0-4445-41F7-927D-694DB95E1D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C521D1-2B3C-4535-AA4C-2941FD9727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C8678C3-E17B-4C39-BECE-278B475446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87DB8-1BDE-4EB2-B1B0-272B2C0A93EF}" type="datetimeFigureOut">
              <a:rPr lang="zh-CN" altLang="en-US" smtClean="0"/>
              <a:t>2017/7/3</a:t>
            </a:fld>
            <a:endParaRPr lang="zh-CN" altLang="en-US"/>
          </a:p>
        </p:txBody>
      </p:sp>
      <p:sp>
        <p:nvSpPr>
          <p:cNvPr id="5" name="页脚占位符 4">
            <a:extLst>
              <a:ext uri="{FF2B5EF4-FFF2-40B4-BE49-F238E27FC236}">
                <a16:creationId xmlns="" xmlns:a16="http://schemas.microsoft.com/office/drawing/2014/main" id="{181B87A7-ABA4-458C-85C1-7F6D3FE2F6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60AF0C7C-C3E0-49F9-91B3-43053EF0E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E8005-4F0C-4042-966B-938DE6B3B980}" type="slidenum">
              <a:rPr lang="zh-CN" altLang="en-US" smtClean="0"/>
              <a:t>‹#›</a:t>
            </a:fld>
            <a:endParaRPr lang="zh-CN" altLang="en-US"/>
          </a:p>
        </p:txBody>
      </p:sp>
    </p:spTree>
    <p:extLst>
      <p:ext uri="{BB962C8B-B14F-4D97-AF65-F5344CB8AC3E}">
        <p14:creationId xmlns:p14="http://schemas.microsoft.com/office/powerpoint/2010/main" val="3074052425"/>
      </p:ext>
    </p:extLst>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AEDD4-642A-46B3-9FB2-A65B34D35797}"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4174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2017/7/3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34386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a:xfrm rot="5400000">
            <a:off x="-59458" y="1457187"/>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a:off x="2166742"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6200000">
            <a:off x="3651454"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6200000">
            <a:off x="1424386" y="1888256"/>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59458" y="2319325"/>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a:off x="682030" y="2319325"/>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425254" y="2319325"/>
            <a:ext cx="862140" cy="7432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6200000">
            <a:off x="-6032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16200000">
            <a:off x="142438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2898706" y="275039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16200000">
            <a:off x="4389049" y="274801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等腰三角形 81"/>
          <p:cNvSpPr/>
          <p:nvPr/>
        </p:nvSpPr>
        <p:spPr>
          <a:xfrm rot="5400000">
            <a:off x="-59458" y="3181463"/>
            <a:ext cx="862140" cy="7432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6200000">
            <a:off x="2161980" y="317908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2905204"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4389916"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123"/>
          <p:cNvSpPr/>
          <p:nvPr/>
        </p:nvSpPr>
        <p:spPr>
          <a:xfrm rot="16200000">
            <a:off x="-60326" y="361253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16200000">
            <a:off x="2904336" y="3610151"/>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等腰三角形 120"/>
          <p:cNvSpPr/>
          <p:nvPr/>
        </p:nvSpPr>
        <p:spPr>
          <a:xfrm rot="5400000">
            <a:off x="3647560" y="3610151"/>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5400000">
            <a:off x="-59458"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16200000">
            <a:off x="2166742"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等腰三角形 105"/>
          <p:cNvSpPr/>
          <p:nvPr/>
        </p:nvSpPr>
        <p:spPr>
          <a:xfrm rot="5400000">
            <a:off x="4389916" y="4041220"/>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等腰三角形 153"/>
          <p:cNvSpPr/>
          <p:nvPr/>
        </p:nvSpPr>
        <p:spPr>
          <a:xfrm rot="16200000">
            <a:off x="-60326" y="4474670"/>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6200000">
            <a:off x="1424386" y="4474670"/>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等腰三角形 141"/>
          <p:cNvSpPr/>
          <p:nvPr/>
        </p:nvSpPr>
        <p:spPr>
          <a:xfrm rot="5400000">
            <a:off x="-59458" y="4905739"/>
            <a:ext cx="862140" cy="7432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等腰三角形 138"/>
          <p:cNvSpPr/>
          <p:nvPr/>
        </p:nvSpPr>
        <p:spPr>
          <a:xfrm rot="16200000">
            <a:off x="682030" y="4905739"/>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等腰三角形 139"/>
          <p:cNvSpPr/>
          <p:nvPr/>
        </p:nvSpPr>
        <p:spPr>
          <a:xfrm rot="5400000">
            <a:off x="1425254" y="4905739"/>
            <a:ext cx="862140" cy="7432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等腰三角形 168"/>
          <p:cNvSpPr/>
          <p:nvPr/>
        </p:nvSpPr>
        <p:spPr>
          <a:xfrm rot="16200000">
            <a:off x="682030" y="5767882"/>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a:off x="2227069" y="1828798"/>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4" cstate="email">
              <a:extLst>
                <a:ext uri="{28A0092B-C50C-407E-A947-70E740481C1C}">
                  <a14:useLocalDpi xmlns:a14="http://schemas.microsoft.com/office/drawing/2010/main"/>
                </a:ext>
              </a:extLst>
            </a:blip>
            <a:srcRect/>
            <a:stretch>
              <a:fillRect l="-14670" t="-443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a:off x="742356" y="2690935"/>
            <a:ext cx="2225332" cy="2581386"/>
          </a:xfrm>
          <a:custGeom>
            <a:avLst/>
            <a:gdLst>
              <a:gd name="connsiteX0" fmla="*/ 0 w 2225332"/>
              <a:gd name="connsiteY0" fmla="*/ 0 h 2581386"/>
              <a:gd name="connsiteX1" fmla="*/ 2225332 w 2225332"/>
              <a:gd name="connsiteY1" fmla="*/ 1290693 h 2581386"/>
              <a:gd name="connsiteX2" fmla="*/ 0 w 2225332"/>
              <a:gd name="connsiteY2" fmla="*/ 2581386 h 2581386"/>
              <a:gd name="connsiteX3" fmla="*/ 0 w 2225332"/>
              <a:gd name="connsiteY3" fmla="*/ 0 h 2581386"/>
            </a:gdLst>
            <a:ahLst/>
            <a:cxnLst>
              <a:cxn ang="0">
                <a:pos x="connsiteX0" y="connsiteY0"/>
              </a:cxn>
              <a:cxn ang="0">
                <a:pos x="connsiteX1" y="connsiteY1"/>
              </a:cxn>
              <a:cxn ang="0">
                <a:pos x="connsiteX2" y="connsiteY2"/>
              </a:cxn>
              <a:cxn ang="0">
                <a:pos x="connsiteX3" y="connsiteY3"/>
              </a:cxn>
            </a:cxnLst>
            <a:rect l="l" t="t" r="r" b="b"/>
            <a:pathLst>
              <a:path w="2225332" h="2581386">
                <a:moveTo>
                  <a:pt x="0" y="0"/>
                </a:moveTo>
                <a:lnTo>
                  <a:pt x="2225332" y="1290693"/>
                </a:lnTo>
                <a:lnTo>
                  <a:pt x="0" y="2581386"/>
                </a:lnTo>
                <a:lnTo>
                  <a:pt x="0" y="0"/>
                </a:lnTo>
                <a:close/>
              </a:path>
            </a:pathLst>
          </a:custGeom>
          <a:blipFill dpi="0" rotWithShape="1">
            <a:blip r:embed="rId5" cstate="email">
              <a:extLst>
                <a:ext uri="{28A0092B-C50C-407E-A947-70E740481C1C}">
                  <a14:useLocalDpi xmlns:a14="http://schemas.microsoft.com/office/drawing/2010/main"/>
                </a:ext>
              </a:extLst>
            </a:blip>
            <a:srcRect/>
            <a:stretch>
              <a:fillRect l="-145226" t="-38023" r="-87700" b="-50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2227069" y="4415212"/>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6" cstate="email">
              <a:extLst>
                <a:ext uri="{28A0092B-C50C-407E-A947-70E740481C1C}">
                  <a14:useLocalDpi xmlns:a14="http://schemas.microsoft.com/office/drawing/2010/main"/>
                </a:ext>
              </a:extLst>
            </a:blip>
            <a:srcRect/>
            <a:stretch>
              <a:fillRect l="-30014" r="-300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581729" y="4536125"/>
            <a:ext cx="6318171" cy="307777"/>
          </a:xfrm>
          <a:prstGeom prst="rect">
            <a:avLst/>
          </a:prstGeom>
        </p:spPr>
        <p:txBody>
          <a:bodyPr wrap="square">
            <a:spAutoFit/>
          </a:bodyPr>
          <a:lstStyle/>
          <a:p>
            <a:r>
              <a:rPr lang="zh-CN" altLang="en-US" sz="1400" spc="100" dirty="0">
                <a:solidFill>
                  <a:schemeClr val="accent3"/>
                </a:solidFill>
                <a:latin typeface="+mj-ea"/>
                <a:ea typeface="+mj-ea"/>
              </a:rPr>
              <a:t>工作计划 </a:t>
            </a:r>
            <a:r>
              <a:rPr lang="en-US" altLang="zh-CN" sz="1400" spc="100" dirty="0">
                <a:solidFill>
                  <a:schemeClr val="accent3"/>
                </a:solidFill>
                <a:latin typeface="+mj-ea"/>
                <a:ea typeface="+mj-ea"/>
              </a:rPr>
              <a:t>| </a:t>
            </a:r>
            <a:r>
              <a:rPr lang="zh-CN" altLang="en-US" sz="1400" spc="100" dirty="0">
                <a:solidFill>
                  <a:schemeClr val="accent3"/>
                </a:solidFill>
                <a:latin typeface="+mj-ea"/>
                <a:ea typeface="+mj-ea"/>
              </a:rPr>
              <a:t>销售报告 </a:t>
            </a:r>
            <a:r>
              <a:rPr lang="en-US" altLang="zh-CN" sz="1400" spc="100" dirty="0">
                <a:solidFill>
                  <a:schemeClr val="accent3"/>
                </a:solidFill>
                <a:latin typeface="+mj-ea"/>
                <a:ea typeface="+mj-ea"/>
              </a:rPr>
              <a:t>| </a:t>
            </a:r>
            <a:r>
              <a:rPr lang="zh-CN" altLang="en-US" sz="1400" spc="100" dirty="0">
                <a:solidFill>
                  <a:schemeClr val="accent3"/>
                </a:solidFill>
                <a:latin typeface="+mj-ea"/>
                <a:ea typeface="+mj-ea"/>
              </a:rPr>
              <a:t>季度总结 </a:t>
            </a:r>
            <a:r>
              <a:rPr lang="en-US" altLang="zh-CN" sz="1400" spc="100" dirty="0">
                <a:solidFill>
                  <a:schemeClr val="accent3"/>
                </a:solidFill>
                <a:latin typeface="+mj-ea"/>
                <a:ea typeface="+mj-ea"/>
              </a:rPr>
              <a:t>| </a:t>
            </a:r>
            <a:r>
              <a:rPr lang="zh-CN" altLang="en-US" sz="1400" spc="100" dirty="0">
                <a:solidFill>
                  <a:schemeClr val="accent3"/>
                </a:solidFill>
                <a:latin typeface="+mj-ea"/>
                <a:ea typeface="+mj-ea"/>
              </a:rPr>
              <a:t>年终总结 </a:t>
            </a:r>
            <a:r>
              <a:rPr lang="en-US" altLang="zh-CN" sz="1400" spc="100" dirty="0">
                <a:solidFill>
                  <a:schemeClr val="accent3"/>
                </a:solidFill>
                <a:latin typeface="+mj-ea"/>
                <a:ea typeface="+mj-ea"/>
              </a:rPr>
              <a:t>| </a:t>
            </a:r>
            <a:r>
              <a:rPr lang="zh-CN" altLang="en-US" sz="1400" spc="100" dirty="0">
                <a:solidFill>
                  <a:schemeClr val="accent3"/>
                </a:solidFill>
                <a:latin typeface="+mj-ea"/>
                <a:ea typeface="+mj-ea"/>
              </a:rPr>
              <a:t>项目提案 </a:t>
            </a:r>
            <a:r>
              <a:rPr lang="en-US" altLang="zh-CN" sz="1400" spc="100" dirty="0">
                <a:solidFill>
                  <a:schemeClr val="accent3"/>
                </a:solidFill>
                <a:latin typeface="+mj-ea"/>
                <a:ea typeface="+mj-ea"/>
              </a:rPr>
              <a:t>| </a:t>
            </a:r>
            <a:r>
              <a:rPr lang="zh-CN" altLang="en-US" sz="1400" spc="100" dirty="0">
                <a:solidFill>
                  <a:schemeClr val="accent3"/>
                </a:solidFill>
                <a:latin typeface="+mj-ea"/>
                <a:ea typeface="+mj-ea"/>
              </a:rPr>
              <a:t>公司介绍</a:t>
            </a:r>
          </a:p>
        </p:txBody>
      </p:sp>
      <p:sp>
        <p:nvSpPr>
          <p:cNvPr id="41" name="矩形 40"/>
          <p:cNvSpPr/>
          <p:nvPr/>
        </p:nvSpPr>
        <p:spPr>
          <a:xfrm>
            <a:off x="5581729" y="3824220"/>
            <a:ext cx="4006771" cy="461665"/>
          </a:xfrm>
          <a:prstGeom prst="rect">
            <a:avLst/>
          </a:prstGeom>
        </p:spPr>
        <p:txBody>
          <a:bodyPr wrap="square">
            <a:spAutoFit/>
          </a:bodyPr>
          <a:lstStyle/>
          <a:p>
            <a:r>
              <a:rPr lang="zh-CN" altLang="en-US" sz="2400" dirty="0">
                <a:solidFill>
                  <a:schemeClr val="accent3"/>
                </a:solidFill>
                <a:latin typeface="+mj-ea"/>
                <a:ea typeface="+mj-ea"/>
              </a:rPr>
              <a:t>PRESENTATION SUB TITLE</a:t>
            </a:r>
          </a:p>
        </p:txBody>
      </p:sp>
      <p:sp>
        <p:nvSpPr>
          <p:cNvPr id="42" name="矩形 41"/>
          <p:cNvSpPr/>
          <p:nvPr/>
        </p:nvSpPr>
        <p:spPr>
          <a:xfrm>
            <a:off x="5581728" y="2504800"/>
            <a:ext cx="5793577" cy="1384995"/>
          </a:xfrm>
          <a:prstGeom prst="rect">
            <a:avLst/>
          </a:prstGeom>
        </p:spPr>
        <p:txBody>
          <a:bodyPr wrap="square">
            <a:spAutoFit/>
          </a:bodyPr>
          <a:lstStyle/>
          <a:p>
            <a:r>
              <a:rPr lang="zh-CN" altLang="en-US" sz="4800" dirty="0">
                <a:solidFill>
                  <a:schemeClr val="accent2"/>
                </a:solidFill>
                <a:latin typeface="+mj-ea"/>
                <a:ea typeface="+mj-ea"/>
              </a:rPr>
              <a:t>简洁大气公司介绍</a:t>
            </a:r>
            <a:r>
              <a:rPr lang="en-US" altLang="zh-CN" sz="4400" dirty="0">
                <a:solidFill>
                  <a:schemeClr val="accent2"/>
                </a:solidFill>
                <a:latin typeface="+mj-ea"/>
                <a:ea typeface="+mj-ea"/>
              </a:rPr>
              <a:t/>
            </a:r>
            <a:br>
              <a:rPr lang="en-US" altLang="zh-CN" sz="4400" dirty="0">
                <a:solidFill>
                  <a:schemeClr val="accent2"/>
                </a:solidFill>
                <a:latin typeface="+mj-ea"/>
                <a:ea typeface="+mj-ea"/>
              </a:rPr>
            </a:br>
            <a:r>
              <a:rPr lang="en-US" altLang="zh-CN" sz="3600" dirty="0">
                <a:solidFill>
                  <a:schemeClr val="accent2"/>
                </a:solidFill>
                <a:latin typeface="+mj-ea"/>
                <a:ea typeface="+mj-ea"/>
              </a:rPr>
              <a:t>PPT </a:t>
            </a:r>
            <a:r>
              <a:rPr lang="zh-CN" altLang="en-US" sz="3600" dirty="0">
                <a:solidFill>
                  <a:schemeClr val="accent2"/>
                </a:solidFill>
                <a:latin typeface="+mj-ea"/>
                <a:ea typeface="+mj-ea"/>
              </a:rPr>
              <a:t>TEMPLATES</a:t>
            </a:r>
            <a:endParaRPr lang="zh-CN" altLang="en-US" sz="4400" dirty="0">
              <a:solidFill>
                <a:schemeClr val="accent2"/>
              </a:solidFill>
              <a:latin typeface="+mj-ea"/>
              <a:ea typeface="+mj-ea"/>
            </a:endParaRPr>
          </a:p>
        </p:txBody>
      </p:sp>
      <p:sp>
        <p:nvSpPr>
          <p:cNvPr id="45" name="任意多边形 44"/>
          <p:cNvSpPr>
            <a:spLocks/>
          </p:cNvSpPr>
          <p:nvPr/>
        </p:nvSpPr>
        <p:spPr bwMode="auto">
          <a:xfrm>
            <a:off x="5741897" y="1755603"/>
            <a:ext cx="1459003" cy="504264"/>
          </a:xfrm>
          <a:custGeom>
            <a:avLst/>
            <a:gdLst>
              <a:gd name="connsiteX0" fmla="*/ 7874986 w 9301162"/>
              <a:gd name="connsiteY0" fmla="*/ 633413 h 3214688"/>
              <a:gd name="connsiteX1" fmla="*/ 7856718 w 9301162"/>
              <a:gd name="connsiteY1" fmla="*/ 634207 h 3214688"/>
              <a:gd name="connsiteX2" fmla="*/ 7837656 w 9301162"/>
              <a:gd name="connsiteY2" fmla="*/ 635794 h 3214688"/>
              <a:gd name="connsiteX3" fmla="*/ 7820182 w 9301162"/>
              <a:gd name="connsiteY3" fmla="*/ 637382 h 3214688"/>
              <a:gd name="connsiteX4" fmla="*/ 7802709 w 9301162"/>
              <a:gd name="connsiteY4" fmla="*/ 639763 h 3214688"/>
              <a:gd name="connsiteX5" fmla="*/ 7786029 w 9301162"/>
              <a:gd name="connsiteY5" fmla="*/ 642144 h 3214688"/>
              <a:gd name="connsiteX6" fmla="*/ 7770144 w 9301162"/>
              <a:gd name="connsiteY6" fmla="*/ 646113 h 3214688"/>
              <a:gd name="connsiteX7" fmla="*/ 7755053 w 9301162"/>
              <a:gd name="connsiteY7" fmla="*/ 649288 h 3214688"/>
              <a:gd name="connsiteX8" fmla="*/ 7739962 w 9301162"/>
              <a:gd name="connsiteY8" fmla="*/ 654051 h 3214688"/>
              <a:gd name="connsiteX9" fmla="*/ 7725666 w 9301162"/>
              <a:gd name="connsiteY9" fmla="*/ 658813 h 3214688"/>
              <a:gd name="connsiteX10" fmla="*/ 7712163 w 9301162"/>
              <a:gd name="connsiteY10" fmla="*/ 664369 h 3214688"/>
              <a:gd name="connsiteX11" fmla="*/ 7698661 w 9301162"/>
              <a:gd name="connsiteY11" fmla="*/ 669926 h 3214688"/>
              <a:gd name="connsiteX12" fmla="*/ 7686747 w 9301162"/>
              <a:gd name="connsiteY12" fmla="*/ 676276 h 3214688"/>
              <a:gd name="connsiteX13" fmla="*/ 7675627 w 9301162"/>
              <a:gd name="connsiteY13" fmla="*/ 683419 h 3214688"/>
              <a:gd name="connsiteX14" fmla="*/ 7664508 w 9301162"/>
              <a:gd name="connsiteY14" fmla="*/ 690563 h 3214688"/>
              <a:gd name="connsiteX15" fmla="*/ 7654182 w 9301162"/>
              <a:gd name="connsiteY15" fmla="*/ 698501 h 3214688"/>
              <a:gd name="connsiteX16" fmla="*/ 7644651 w 9301162"/>
              <a:gd name="connsiteY16" fmla="*/ 706438 h 3214688"/>
              <a:gd name="connsiteX17" fmla="*/ 7635120 w 9301162"/>
              <a:gd name="connsiteY17" fmla="*/ 715963 h 3214688"/>
              <a:gd name="connsiteX18" fmla="*/ 7627177 w 9301162"/>
              <a:gd name="connsiteY18" fmla="*/ 725488 h 3214688"/>
              <a:gd name="connsiteX19" fmla="*/ 7619235 w 9301162"/>
              <a:gd name="connsiteY19" fmla="*/ 735013 h 3214688"/>
              <a:gd name="connsiteX20" fmla="*/ 7611292 w 9301162"/>
              <a:gd name="connsiteY20" fmla="*/ 745332 h 3214688"/>
              <a:gd name="connsiteX21" fmla="*/ 7604938 w 9301162"/>
              <a:gd name="connsiteY21" fmla="*/ 756444 h 3214688"/>
              <a:gd name="connsiteX22" fmla="*/ 7599378 w 9301162"/>
              <a:gd name="connsiteY22" fmla="*/ 767557 h 3214688"/>
              <a:gd name="connsiteX23" fmla="*/ 7593818 w 9301162"/>
              <a:gd name="connsiteY23" fmla="*/ 779463 h 3214688"/>
              <a:gd name="connsiteX24" fmla="*/ 7589053 w 9301162"/>
              <a:gd name="connsiteY24" fmla="*/ 792163 h 3214688"/>
              <a:gd name="connsiteX25" fmla="*/ 7585082 w 9301162"/>
              <a:gd name="connsiteY25" fmla="*/ 805657 h 3214688"/>
              <a:gd name="connsiteX26" fmla="*/ 7581905 w 9301162"/>
              <a:gd name="connsiteY26" fmla="*/ 818357 h 3214688"/>
              <a:gd name="connsiteX27" fmla="*/ 7578728 w 9301162"/>
              <a:gd name="connsiteY27" fmla="*/ 832644 h 3214688"/>
              <a:gd name="connsiteX28" fmla="*/ 7577139 w 9301162"/>
              <a:gd name="connsiteY28" fmla="*/ 847726 h 3214688"/>
              <a:gd name="connsiteX29" fmla="*/ 7575551 w 9301162"/>
              <a:gd name="connsiteY29" fmla="*/ 862013 h 3214688"/>
              <a:gd name="connsiteX30" fmla="*/ 7573962 w 9301162"/>
              <a:gd name="connsiteY30" fmla="*/ 877094 h 3214688"/>
              <a:gd name="connsiteX31" fmla="*/ 7573962 w 9301162"/>
              <a:gd name="connsiteY31" fmla="*/ 893763 h 3214688"/>
              <a:gd name="connsiteX32" fmla="*/ 7573962 w 9301162"/>
              <a:gd name="connsiteY32" fmla="*/ 2517776 h 3214688"/>
              <a:gd name="connsiteX33" fmla="*/ 7573962 w 9301162"/>
              <a:gd name="connsiteY33" fmla="*/ 2533651 h 3214688"/>
              <a:gd name="connsiteX34" fmla="*/ 7575551 w 9301162"/>
              <a:gd name="connsiteY34" fmla="*/ 2549526 h 3214688"/>
              <a:gd name="connsiteX35" fmla="*/ 7577139 w 9301162"/>
              <a:gd name="connsiteY35" fmla="*/ 2564607 h 3214688"/>
              <a:gd name="connsiteX36" fmla="*/ 7578728 w 9301162"/>
              <a:gd name="connsiteY36" fmla="*/ 2578895 h 3214688"/>
              <a:gd name="connsiteX37" fmla="*/ 7581905 w 9301162"/>
              <a:gd name="connsiteY37" fmla="*/ 2593182 h 3214688"/>
              <a:gd name="connsiteX38" fmla="*/ 7585082 w 9301162"/>
              <a:gd name="connsiteY38" fmla="*/ 2606676 h 3214688"/>
              <a:gd name="connsiteX39" fmla="*/ 7589053 w 9301162"/>
              <a:gd name="connsiteY39" fmla="*/ 2619376 h 3214688"/>
              <a:gd name="connsiteX40" fmla="*/ 7593818 w 9301162"/>
              <a:gd name="connsiteY40" fmla="*/ 2632076 h 3214688"/>
              <a:gd name="connsiteX41" fmla="*/ 7599378 w 9301162"/>
              <a:gd name="connsiteY41" fmla="*/ 2643982 h 3214688"/>
              <a:gd name="connsiteX42" fmla="*/ 7604938 w 9301162"/>
              <a:gd name="connsiteY42" fmla="*/ 2655095 h 3214688"/>
              <a:gd name="connsiteX43" fmla="*/ 7611292 w 9301162"/>
              <a:gd name="connsiteY43" fmla="*/ 2665413 h 3214688"/>
              <a:gd name="connsiteX44" fmla="*/ 7619235 w 9301162"/>
              <a:gd name="connsiteY44" fmla="*/ 2676526 h 3214688"/>
              <a:gd name="connsiteX45" fmla="*/ 7627177 w 9301162"/>
              <a:gd name="connsiteY45" fmla="*/ 2686845 h 3214688"/>
              <a:gd name="connsiteX46" fmla="*/ 7635120 w 9301162"/>
              <a:gd name="connsiteY46" fmla="*/ 2695576 h 3214688"/>
              <a:gd name="connsiteX47" fmla="*/ 7644651 w 9301162"/>
              <a:gd name="connsiteY47" fmla="*/ 2704307 h 3214688"/>
              <a:gd name="connsiteX48" fmla="*/ 7654182 w 9301162"/>
              <a:gd name="connsiteY48" fmla="*/ 2713039 h 3214688"/>
              <a:gd name="connsiteX49" fmla="*/ 7664508 w 9301162"/>
              <a:gd name="connsiteY49" fmla="*/ 2720976 h 3214688"/>
              <a:gd name="connsiteX50" fmla="*/ 7675627 w 9301162"/>
              <a:gd name="connsiteY50" fmla="*/ 2728913 h 3214688"/>
              <a:gd name="connsiteX51" fmla="*/ 7686747 w 9301162"/>
              <a:gd name="connsiteY51" fmla="*/ 2735263 h 3214688"/>
              <a:gd name="connsiteX52" fmla="*/ 7698661 w 9301162"/>
              <a:gd name="connsiteY52" fmla="*/ 2741613 h 3214688"/>
              <a:gd name="connsiteX53" fmla="*/ 7712163 w 9301162"/>
              <a:gd name="connsiteY53" fmla="*/ 2747170 h 3214688"/>
              <a:gd name="connsiteX54" fmla="*/ 7725666 w 9301162"/>
              <a:gd name="connsiteY54" fmla="*/ 2752726 h 3214688"/>
              <a:gd name="connsiteX55" fmla="*/ 7739962 w 9301162"/>
              <a:gd name="connsiteY55" fmla="*/ 2757489 h 3214688"/>
              <a:gd name="connsiteX56" fmla="*/ 7755053 w 9301162"/>
              <a:gd name="connsiteY56" fmla="*/ 2761457 h 3214688"/>
              <a:gd name="connsiteX57" fmla="*/ 7770144 w 9301162"/>
              <a:gd name="connsiteY57" fmla="*/ 2765426 h 3214688"/>
              <a:gd name="connsiteX58" fmla="*/ 7786029 w 9301162"/>
              <a:gd name="connsiteY58" fmla="*/ 2769395 h 3214688"/>
              <a:gd name="connsiteX59" fmla="*/ 7802709 w 9301162"/>
              <a:gd name="connsiteY59" fmla="*/ 2771776 h 3214688"/>
              <a:gd name="connsiteX60" fmla="*/ 7820182 w 9301162"/>
              <a:gd name="connsiteY60" fmla="*/ 2774157 h 3214688"/>
              <a:gd name="connsiteX61" fmla="*/ 7837656 w 9301162"/>
              <a:gd name="connsiteY61" fmla="*/ 2775745 h 3214688"/>
              <a:gd name="connsiteX62" fmla="*/ 7856718 w 9301162"/>
              <a:gd name="connsiteY62" fmla="*/ 2777332 h 3214688"/>
              <a:gd name="connsiteX63" fmla="*/ 7874986 w 9301162"/>
              <a:gd name="connsiteY63" fmla="*/ 2778126 h 3214688"/>
              <a:gd name="connsiteX64" fmla="*/ 7895637 w 9301162"/>
              <a:gd name="connsiteY64" fmla="*/ 2778126 h 3214688"/>
              <a:gd name="connsiteX65" fmla="*/ 8490537 w 9301162"/>
              <a:gd name="connsiteY65" fmla="*/ 2778126 h 3214688"/>
              <a:gd name="connsiteX66" fmla="*/ 8509599 w 9301162"/>
              <a:gd name="connsiteY66" fmla="*/ 2778126 h 3214688"/>
              <a:gd name="connsiteX67" fmla="*/ 8528662 w 9301162"/>
              <a:gd name="connsiteY67" fmla="*/ 2777332 h 3214688"/>
              <a:gd name="connsiteX68" fmla="*/ 8547724 w 9301162"/>
              <a:gd name="connsiteY68" fmla="*/ 2775745 h 3214688"/>
              <a:gd name="connsiteX69" fmla="*/ 8565197 w 9301162"/>
              <a:gd name="connsiteY69" fmla="*/ 2774157 h 3214688"/>
              <a:gd name="connsiteX70" fmla="*/ 8583465 w 9301162"/>
              <a:gd name="connsiteY70" fmla="*/ 2771776 h 3214688"/>
              <a:gd name="connsiteX71" fmla="*/ 8599351 w 9301162"/>
              <a:gd name="connsiteY71" fmla="*/ 2769395 h 3214688"/>
              <a:gd name="connsiteX72" fmla="*/ 8615236 w 9301162"/>
              <a:gd name="connsiteY72" fmla="*/ 2765426 h 3214688"/>
              <a:gd name="connsiteX73" fmla="*/ 8631121 w 9301162"/>
              <a:gd name="connsiteY73" fmla="*/ 2761457 h 3214688"/>
              <a:gd name="connsiteX74" fmla="*/ 8645418 w 9301162"/>
              <a:gd name="connsiteY74" fmla="*/ 2757489 h 3214688"/>
              <a:gd name="connsiteX75" fmla="*/ 8659714 w 9301162"/>
              <a:gd name="connsiteY75" fmla="*/ 2752726 h 3214688"/>
              <a:gd name="connsiteX76" fmla="*/ 8673217 w 9301162"/>
              <a:gd name="connsiteY76" fmla="*/ 2747170 h 3214688"/>
              <a:gd name="connsiteX77" fmla="*/ 8685925 w 9301162"/>
              <a:gd name="connsiteY77" fmla="*/ 2741613 h 3214688"/>
              <a:gd name="connsiteX78" fmla="*/ 8697839 w 9301162"/>
              <a:gd name="connsiteY78" fmla="*/ 2735263 h 3214688"/>
              <a:gd name="connsiteX79" fmla="*/ 8709753 w 9301162"/>
              <a:gd name="connsiteY79" fmla="*/ 2728913 h 3214688"/>
              <a:gd name="connsiteX80" fmla="*/ 8720872 w 9301162"/>
              <a:gd name="connsiteY80" fmla="*/ 2720976 h 3214688"/>
              <a:gd name="connsiteX81" fmla="*/ 8731198 w 9301162"/>
              <a:gd name="connsiteY81" fmla="*/ 2713039 h 3214688"/>
              <a:gd name="connsiteX82" fmla="*/ 8740729 w 9301162"/>
              <a:gd name="connsiteY82" fmla="*/ 2704307 h 3214688"/>
              <a:gd name="connsiteX83" fmla="*/ 8750260 w 9301162"/>
              <a:gd name="connsiteY83" fmla="*/ 2695576 h 3214688"/>
              <a:gd name="connsiteX84" fmla="*/ 8758202 w 9301162"/>
              <a:gd name="connsiteY84" fmla="*/ 2686845 h 3214688"/>
              <a:gd name="connsiteX85" fmla="*/ 8766939 w 9301162"/>
              <a:gd name="connsiteY85" fmla="*/ 2676526 h 3214688"/>
              <a:gd name="connsiteX86" fmla="*/ 8774088 w 9301162"/>
              <a:gd name="connsiteY86" fmla="*/ 2665413 h 3214688"/>
              <a:gd name="connsiteX87" fmla="*/ 8780442 w 9301162"/>
              <a:gd name="connsiteY87" fmla="*/ 2655095 h 3214688"/>
              <a:gd name="connsiteX88" fmla="*/ 8786002 w 9301162"/>
              <a:gd name="connsiteY88" fmla="*/ 2643982 h 3214688"/>
              <a:gd name="connsiteX89" fmla="*/ 8791561 w 9301162"/>
              <a:gd name="connsiteY89" fmla="*/ 2632076 h 3214688"/>
              <a:gd name="connsiteX90" fmla="*/ 8796327 w 9301162"/>
              <a:gd name="connsiteY90" fmla="*/ 2619376 h 3214688"/>
              <a:gd name="connsiteX91" fmla="*/ 8800298 w 9301162"/>
              <a:gd name="connsiteY91" fmla="*/ 2606676 h 3214688"/>
              <a:gd name="connsiteX92" fmla="*/ 8803475 w 9301162"/>
              <a:gd name="connsiteY92" fmla="*/ 2593182 h 3214688"/>
              <a:gd name="connsiteX93" fmla="*/ 8807446 w 9301162"/>
              <a:gd name="connsiteY93" fmla="*/ 2578895 h 3214688"/>
              <a:gd name="connsiteX94" fmla="*/ 8809035 w 9301162"/>
              <a:gd name="connsiteY94" fmla="*/ 2564607 h 3214688"/>
              <a:gd name="connsiteX95" fmla="*/ 8810624 w 9301162"/>
              <a:gd name="connsiteY95" fmla="*/ 2549526 h 3214688"/>
              <a:gd name="connsiteX96" fmla="*/ 8811418 w 9301162"/>
              <a:gd name="connsiteY96" fmla="*/ 2533651 h 3214688"/>
              <a:gd name="connsiteX97" fmla="*/ 8812212 w 9301162"/>
              <a:gd name="connsiteY97" fmla="*/ 2517776 h 3214688"/>
              <a:gd name="connsiteX98" fmla="*/ 8812212 w 9301162"/>
              <a:gd name="connsiteY98" fmla="*/ 893763 h 3214688"/>
              <a:gd name="connsiteX99" fmla="*/ 8811418 w 9301162"/>
              <a:gd name="connsiteY99" fmla="*/ 877094 h 3214688"/>
              <a:gd name="connsiteX100" fmla="*/ 8810624 w 9301162"/>
              <a:gd name="connsiteY100" fmla="*/ 862013 h 3214688"/>
              <a:gd name="connsiteX101" fmla="*/ 8809035 w 9301162"/>
              <a:gd name="connsiteY101" fmla="*/ 847726 h 3214688"/>
              <a:gd name="connsiteX102" fmla="*/ 8807446 w 9301162"/>
              <a:gd name="connsiteY102" fmla="*/ 832644 h 3214688"/>
              <a:gd name="connsiteX103" fmla="*/ 8803475 w 9301162"/>
              <a:gd name="connsiteY103" fmla="*/ 818357 h 3214688"/>
              <a:gd name="connsiteX104" fmla="*/ 8800298 w 9301162"/>
              <a:gd name="connsiteY104" fmla="*/ 805657 h 3214688"/>
              <a:gd name="connsiteX105" fmla="*/ 8796327 w 9301162"/>
              <a:gd name="connsiteY105" fmla="*/ 792163 h 3214688"/>
              <a:gd name="connsiteX106" fmla="*/ 8791561 w 9301162"/>
              <a:gd name="connsiteY106" fmla="*/ 779463 h 3214688"/>
              <a:gd name="connsiteX107" fmla="*/ 8786002 w 9301162"/>
              <a:gd name="connsiteY107" fmla="*/ 767557 h 3214688"/>
              <a:gd name="connsiteX108" fmla="*/ 8780442 w 9301162"/>
              <a:gd name="connsiteY108" fmla="*/ 756444 h 3214688"/>
              <a:gd name="connsiteX109" fmla="*/ 8774088 w 9301162"/>
              <a:gd name="connsiteY109" fmla="*/ 745332 h 3214688"/>
              <a:gd name="connsiteX110" fmla="*/ 8766939 w 9301162"/>
              <a:gd name="connsiteY110" fmla="*/ 735013 h 3214688"/>
              <a:gd name="connsiteX111" fmla="*/ 8758202 w 9301162"/>
              <a:gd name="connsiteY111" fmla="*/ 725488 h 3214688"/>
              <a:gd name="connsiteX112" fmla="*/ 8750260 w 9301162"/>
              <a:gd name="connsiteY112" fmla="*/ 715963 h 3214688"/>
              <a:gd name="connsiteX113" fmla="*/ 8740729 w 9301162"/>
              <a:gd name="connsiteY113" fmla="*/ 706438 h 3214688"/>
              <a:gd name="connsiteX114" fmla="*/ 8731198 w 9301162"/>
              <a:gd name="connsiteY114" fmla="*/ 698501 h 3214688"/>
              <a:gd name="connsiteX115" fmla="*/ 8720872 w 9301162"/>
              <a:gd name="connsiteY115" fmla="*/ 690563 h 3214688"/>
              <a:gd name="connsiteX116" fmla="*/ 8709753 w 9301162"/>
              <a:gd name="connsiteY116" fmla="*/ 683419 h 3214688"/>
              <a:gd name="connsiteX117" fmla="*/ 8697839 w 9301162"/>
              <a:gd name="connsiteY117" fmla="*/ 676276 h 3214688"/>
              <a:gd name="connsiteX118" fmla="*/ 8685925 w 9301162"/>
              <a:gd name="connsiteY118" fmla="*/ 669926 h 3214688"/>
              <a:gd name="connsiteX119" fmla="*/ 8673217 w 9301162"/>
              <a:gd name="connsiteY119" fmla="*/ 664369 h 3214688"/>
              <a:gd name="connsiteX120" fmla="*/ 8659714 w 9301162"/>
              <a:gd name="connsiteY120" fmla="*/ 658813 h 3214688"/>
              <a:gd name="connsiteX121" fmla="*/ 8645418 w 9301162"/>
              <a:gd name="connsiteY121" fmla="*/ 654051 h 3214688"/>
              <a:gd name="connsiteX122" fmla="*/ 8631121 w 9301162"/>
              <a:gd name="connsiteY122" fmla="*/ 649288 h 3214688"/>
              <a:gd name="connsiteX123" fmla="*/ 8615236 w 9301162"/>
              <a:gd name="connsiteY123" fmla="*/ 646113 h 3214688"/>
              <a:gd name="connsiteX124" fmla="*/ 8599351 w 9301162"/>
              <a:gd name="connsiteY124" fmla="*/ 642144 h 3214688"/>
              <a:gd name="connsiteX125" fmla="*/ 8583465 w 9301162"/>
              <a:gd name="connsiteY125" fmla="*/ 639763 h 3214688"/>
              <a:gd name="connsiteX126" fmla="*/ 8565197 w 9301162"/>
              <a:gd name="connsiteY126" fmla="*/ 637382 h 3214688"/>
              <a:gd name="connsiteX127" fmla="*/ 8547724 w 9301162"/>
              <a:gd name="connsiteY127" fmla="*/ 635794 h 3214688"/>
              <a:gd name="connsiteX128" fmla="*/ 8528662 w 9301162"/>
              <a:gd name="connsiteY128" fmla="*/ 634207 h 3214688"/>
              <a:gd name="connsiteX129" fmla="*/ 8509599 w 9301162"/>
              <a:gd name="connsiteY129" fmla="*/ 633413 h 3214688"/>
              <a:gd name="connsiteX130" fmla="*/ 8490537 w 9301162"/>
              <a:gd name="connsiteY130" fmla="*/ 633413 h 3214688"/>
              <a:gd name="connsiteX131" fmla="*/ 7895637 w 9301162"/>
              <a:gd name="connsiteY131" fmla="*/ 633413 h 3214688"/>
              <a:gd name="connsiteX132" fmla="*/ 2784475 w 9301162"/>
              <a:gd name="connsiteY132" fmla="*/ 633413 h 3214688"/>
              <a:gd name="connsiteX133" fmla="*/ 2764631 w 9301162"/>
              <a:gd name="connsiteY133" fmla="*/ 634207 h 3214688"/>
              <a:gd name="connsiteX134" fmla="*/ 2746375 w 9301162"/>
              <a:gd name="connsiteY134" fmla="*/ 635794 h 3214688"/>
              <a:gd name="connsiteX135" fmla="*/ 2728119 w 9301162"/>
              <a:gd name="connsiteY135" fmla="*/ 637382 h 3214688"/>
              <a:gd name="connsiteX136" fmla="*/ 2711450 w 9301162"/>
              <a:gd name="connsiteY136" fmla="*/ 639763 h 3214688"/>
              <a:gd name="connsiteX137" fmla="*/ 2694781 w 9301162"/>
              <a:gd name="connsiteY137" fmla="*/ 642144 h 3214688"/>
              <a:gd name="connsiteX138" fmla="*/ 2678113 w 9301162"/>
              <a:gd name="connsiteY138" fmla="*/ 646113 h 3214688"/>
              <a:gd name="connsiteX139" fmla="*/ 2663031 w 9301162"/>
              <a:gd name="connsiteY139" fmla="*/ 649288 h 3214688"/>
              <a:gd name="connsiteX140" fmla="*/ 2648744 w 9301162"/>
              <a:gd name="connsiteY140" fmla="*/ 654051 h 3214688"/>
              <a:gd name="connsiteX141" fmla="*/ 2634456 w 9301162"/>
              <a:gd name="connsiteY141" fmla="*/ 658813 h 3214688"/>
              <a:gd name="connsiteX142" fmla="*/ 2620963 w 9301162"/>
              <a:gd name="connsiteY142" fmla="*/ 664369 h 3214688"/>
              <a:gd name="connsiteX143" fmla="*/ 2608263 w 9301162"/>
              <a:gd name="connsiteY143" fmla="*/ 669926 h 3214688"/>
              <a:gd name="connsiteX144" fmla="*/ 2595563 w 9301162"/>
              <a:gd name="connsiteY144" fmla="*/ 676276 h 3214688"/>
              <a:gd name="connsiteX145" fmla="*/ 2583656 w 9301162"/>
              <a:gd name="connsiteY145" fmla="*/ 683419 h 3214688"/>
              <a:gd name="connsiteX146" fmla="*/ 2573338 w 9301162"/>
              <a:gd name="connsiteY146" fmla="*/ 690563 h 3214688"/>
              <a:gd name="connsiteX147" fmla="*/ 2563019 w 9301162"/>
              <a:gd name="connsiteY147" fmla="*/ 698501 h 3214688"/>
              <a:gd name="connsiteX148" fmla="*/ 2553494 w 9301162"/>
              <a:gd name="connsiteY148" fmla="*/ 706438 h 3214688"/>
              <a:gd name="connsiteX149" fmla="*/ 2543969 w 9301162"/>
              <a:gd name="connsiteY149" fmla="*/ 715963 h 3214688"/>
              <a:gd name="connsiteX150" fmla="*/ 2535238 w 9301162"/>
              <a:gd name="connsiteY150" fmla="*/ 725488 h 3214688"/>
              <a:gd name="connsiteX151" fmla="*/ 2528094 w 9301162"/>
              <a:gd name="connsiteY151" fmla="*/ 735013 h 3214688"/>
              <a:gd name="connsiteX152" fmla="*/ 2520950 w 9301162"/>
              <a:gd name="connsiteY152" fmla="*/ 745332 h 3214688"/>
              <a:gd name="connsiteX153" fmla="*/ 2513806 w 9301162"/>
              <a:gd name="connsiteY153" fmla="*/ 756444 h 3214688"/>
              <a:gd name="connsiteX154" fmla="*/ 2508250 w 9301162"/>
              <a:gd name="connsiteY154" fmla="*/ 767557 h 3214688"/>
              <a:gd name="connsiteX155" fmla="*/ 2501900 w 9301162"/>
              <a:gd name="connsiteY155" fmla="*/ 779463 h 3214688"/>
              <a:gd name="connsiteX156" fmla="*/ 2497931 w 9301162"/>
              <a:gd name="connsiteY156" fmla="*/ 792163 h 3214688"/>
              <a:gd name="connsiteX157" fmla="*/ 2493963 w 9301162"/>
              <a:gd name="connsiteY157" fmla="*/ 805657 h 3214688"/>
              <a:gd name="connsiteX158" fmla="*/ 2489994 w 9301162"/>
              <a:gd name="connsiteY158" fmla="*/ 818357 h 3214688"/>
              <a:gd name="connsiteX159" fmla="*/ 2487613 w 9301162"/>
              <a:gd name="connsiteY159" fmla="*/ 832644 h 3214688"/>
              <a:gd name="connsiteX160" fmla="*/ 2485231 w 9301162"/>
              <a:gd name="connsiteY160" fmla="*/ 847726 h 3214688"/>
              <a:gd name="connsiteX161" fmla="*/ 2483644 w 9301162"/>
              <a:gd name="connsiteY161" fmla="*/ 862013 h 3214688"/>
              <a:gd name="connsiteX162" fmla="*/ 2482850 w 9301162"/>
              <a:gd name="connsiteY162" fmla="*/ 877094 h 3214688"/>
              <a:gd name="connsiteX163" fmla="*/ 2482850 w 9301162"/>
              <a:gd name="connsiteY163" fmla="*/ 893763 h 3214688"/>
              <a:gd name="connsiteX164" fmla="*/ 2482850 w 9301162"/>
              <a:gd name="connsiteY164" fmla="*/ 2517776 h 3214688"/>
              <a:gd name="connsiteX165" fmla="*/ 2482850 w 9301162"/>
              <a:gd name="connsiteY165" fmla="*/ 2533651 h 3214688"/>
              <a:gd name="connsiteX166" fmla="*/ 2483644 w 9301162"/>
              <a:gd name="connsiteY166" fmla="*/ 2549526 h 3214688"/>
              <a:gd name="connsiteX167" fmla="*/ 2485231 w 9301162"/>
              <a:gd name="connsiteY167" fmla="*/ 2564607 h 3214688"/>
              <a:gd name="connsiteX168" fmla="*/ 2487613 w 9301162"/>
              <a:gd name="connsiteY168" fmla="*/ 2578895 h 3214688"/>
              <a:gd name="connsiteX169" fmla="*/ 2489994 w 9301162"/>
              <a:gd name="connsiteY169" fmla="*/ 2593182 h 3214688"/>
              <a:gd name="connsiteX170" fmla="*/ 2493963 w 9301162"/>
              <a:gd name="connsiteY170" fmla="*/ 2606676 h 3214688"/>
              <a:gd name="connsiteX171" fmla="*/ 2497931 w 9301162"/>
              <a:gd name="connsiteY171" fmla="*/ 2619376 h 3214688"/>
              <a:gd name="connsiteX172" fmla="*/ 2501900 w 9301162"/>
              <a:gd name="connsiteY172" fmla="*/ 2632076 h 3214688"/>
              <a:gd name="connsiteX173" fmla="*/ 2508250 w 9301162"/>
              <a:gd name="connsiteY173" fmla="*/ 2643982 h 3214688"/>
              <a:gd name="connsiteX174" fmla="*/ 2513806 w 9301162"/>
              <a:gd name="connsiteY174" fmla="*/ 2655095 h 3214688"/>
              <a:gd name="connsiteX175" fmla="*/ 2520950 w 9301162"/>
              <a:gd name="connsiteY175" fmla="*/ 2665413 h 3214688"/>
              <a:gd name="connsiteX176" fmla="*/ 2528094 w 9301162"/>
              <a:gd name="connsiteY176" fmla="*/ 2676526 h 3214688"/>
              <a:gd name="connsiteX177" fmla="*/ 2535238 w 9301162"/>
              <a:gd name="connsiteY177" fmla="*/ 2686845 h 3214688"/>
              <a:gd name="connsiteX178" fmla="*/ 2543969 w 9301162"/>
              <a:gd name="connsiteY178" fmla="*/ 2695576 h 3214688"/>
              <a:gd name="connsiteX179" fmla="*/ 2553494 w 9301162"/>
              <a:gd name="connsiteY179" fmla="*/ 2704307 h 3214688"/>
              <a:gd name="connsiteX180" fmla="*/ 2563019 w 9301162"/>
              <a:gd name="connsiteY180" fmla="*/ 2713039 h 3214688"/>
              <a:gd name="connsiteX181" fmla="*/ 2573338 w 9301162"/>
              <a:gd name="connsiteY181" fmla="*/ 2720976 h 3214688"/>
              <a:gd name="connsiteX182" fmla="*/ 2583656 w 9301162"/>
              <a:gd name="connsiteY182" fmla="*/ 2728913 h 3214688"/>
              <a:gd name="connsiteX183" fmla="*/ 2595563 w 9301162"/>
              <a:gd name="connsiteY183" fmla="*/ 2735263 h 3214688"/>
              <a:gd name="connsiteX184" fmla="*/ 2608263 w 9301162"/>
              <a:gd name="connsiteY184" fmla="*/ 2741613 h 3214688"/>
              <a:gd name="connsiteX185" fmla="*/ 2620963 w 9301162"/>
              <a:gd name="connsiteY185" fmla="*/ 2747170 h 3214688"/>
              <a:gd name="connsiteX186" fmla="*/ 2634456 w 9301162"/>
              <a:gd name="connsiteY186" fmla="*/ 2752726 h 3214688"/>
              <a:gd name="connsiteX187" fmla="*/ 2648744 w 9301162"/>
              <a:gd name="connsiteY187" fmla="*/ 2757489 h 3214688"/>
              <a:gd name="connsiteX188" fmla="*/ 2663031 w 9301162"/>
              <a:gd name="connsiteY188" fmla="*/ 2761457 h 3214688"/>
              <a:gd name="connsiteX189" fmla="*/ 2678113 w 9301162"/>
              <a:gd name="connsiteY189" fmla="*/ 2765426 h 3214688"/>
              <a:gd name="connsiteX190" fmla="*/ 2694781 w 9301162"/>
              <a:gd name="connsiteY190" fmla="*/ 2769395 h 3214688"/>
              <a:gd name="connsiteX191" fmla="*/ 2711450 w 9301162"/>
              <a:gd name="connsiteY191" fmla="*/ 2771776 h 3214688"/>
              <a:gd name="connsiteX192" fmla="*/ 2728119 w 9301162"/>
              <a:gd name="connsiteY192" fmla="*/ 2774157 h 3214688"/>
              <a:gd name="connsiteX193" fmla="*/ 2746375 w 9301162"/>
              <a:gd name="connsiteY193" fmla="*/ 2775745 h 3214688"/>
              <a:gd name="connsiteX194" fmla="*/ 2764631 w 9301162"/>
              <a:gd name="connsiteY194" fmla="*/ 2777332 h 3214688"/>
              <a:gd name="connsiteX195" fmla="*/ 2784475 w 9301162"/>
              <a:gd name="connsiteY195" fmla="*/ 2778126 h 3214688"/>
              <a:gd name="connsiteX196" fmla="*/ 2803525 w 9301162"/>
              <a:gd name="connsiteY196" fmla="*/ 2778126 h 3214688"/>
              <a:gd name="connsiteX197" fmla="*/ 3398044 w 9301162"/>
              <a:gd name="connsiteY197" fmla="*/ 2778126 h 3214688"/>
              <a:gd name="connsiteX198" fmla="*/ 3418681 w 9301162"/>
              <a:gd name="connsiteY198" fmla="*/ 2778126 h 3214688"/>
              <a:gd name="connsiteX199" fmla="*/ 3437731 w 9301162"/>
              <a:gd name="connsiteY199" fmla="*/ 2777332 h 3214688"/>
              <a:gd name="connsiteX200" fmla="*/ 3455987 w 9301162"/>
              <a:gd name="connsiteY200" fmla="*/ 2775745 h 3214688"/>
              <a:gd name="connsiteX201" fmla="*/ 3474244 w 9301162"/>
              <a:gd name="connsiteY201" fmla="*/ 2774157 h 3214688"/>
              <a:gd name="connsiteX202" fmla="*/ 3490912 w 9301162"/>
              <a:gd name="connsiteY202" fmla="*/ 2771776 h 3214688"/>
              <a:gd name="connsiteX203" fmla="*/ 3507581 w 9301162"/>
              <a:gd name="connsiteY203" fmla="*/ 2769395 h 3214688"/>
              <a:gd name="connsiteX204" fmla="*/ 3523456 w 9301162"/>
              <a:gd name="connsiteY204" fmla="*/ 2765426 h 3214688"/>
              <a:gd name="connsiteX205" fmla="*/ 3538537 w 9301162"/>
              <a:gd name="connsiteY205" fmla="*/ 2761457 h 3214688"/>
              <a:gd name="connsiteX206" fmla="*/ 3553619 w 9301162"/>
              <a:gd name="connsiteY206" fmla="*/ 2757489 h 3214688"/>
              <a:gd name="connsiteX207" fmla="*/ 3567906 w 9301162"/>
              <a:gd name="connsiteY207" fmla="*/ 2752726 h 3214688"/>
              <a:gd name="connsiteX208" fmla="*/ 3581400 w 9301162"/>
              <a:gd name="connsiteY208" fmla="*/ 2747170 h 3214688"/>
              <a:gd name="connsiteX209" fmla="*/ 3594100 w 9301162"/>
              <a:gd name="connsiteY209" fmla="*/ 2741613 h 3214688"/>
              <a:gd name="connsiteX210" fmla="*/ 3606800 w 9301162"/>
              <a:gd name="connsiteY210" fmla="*/ 2735263 h 3214688"/>
              <a:gd name="connsiteX211" fmla="*/ 3617912 w 9301162"/>
              <a:gd name="connsiteY211" fmla="*/ 2728913 h 3214688"/>
              <a:gd name="connsiteX212" fmla="*/ 3629025 w 9301162"/>
              <a:gd name="connsiteY212" fmla="*/ 2720976 h 3214688"/>
              <a:gd name="connsiteX213" fmla="*/ 3639343 w 9301162"/>
              <a:gd name="connsiteY213" fmla="*/ 2713039 h 3214688"/>
              <a:gd name="connsiteX214" fmla="*/ 3649662 w 9301162"/>
              <a:gd name="connsiteY214" fmla="*/ 2704307 h 3214688"/>
              <a:gd name="connsiteX215" fmla="*/ 3658393 w 9301162"/>
              <a:gd name="connsiteY215" fmla="*/ 2695576 h 3214688"/>
              <a:gd name="connsiteX216" fmla="*/ 3667125 w 9301162"/>
              <a:gd name="connsiteY216" fmla="*/ 2686845 h 3214688"/>
              <a:gd name="connsiteX217" fmla="*/ 3674268 w 9301162"/>
              <a:gd name="connsiteY217" fmla="*/ 2676526 h 3214688"/>
              <a:gd name="connsiteX218" fmla="*/ 3681412 w 9301162"/>
              <a:gd name="connsiteY218" fmla="*/ 2665413 h 3214688"/>
              <a:gd name="connsiteX219" fmla="*/ 3687762 w 9301162"/>
              <a:gd name="connsiteY219" fmla="*/ 2655095 h 3214688"/>
              <a:gd name="connsiteX220" fmla="*/ 3694906 w 9301162"/>
              <a:gd name="connsiteY220" fmla="*/ 2643982 h 3214688"/>
              <a:gd name="connsiteX221" fmla="*/ 3699668 w 9301162"/>
              <a:gd name="connsiteY221" fmla="*/ 2632076 h 3214688"/>
              <a:gd name="connsiteX222" fmla="*/ 3704431 w 9301162"/>
              <a:gd name="connsiteY222" fmla="*/ 2619376 h 3214688"/>
              <a:gd name="connsiteX223" fmla="*/ 3708400 w 9301162"/>
              <a:gd name="connsiteY223" fmla="*/ 2606676 h 3214688"/>
              <a:gd name="connsiteX224" fmla="*/ 3712368 w 9301162"/>
              <a:gd name="connsiteY224" fmla="*/ 2593182 h 3214688"/>
              <a:gd name="connsiteX225" fmla="*/ 3714750 w 9301162"/>
              <a:gd name="connsiteY225" fmla="*/ 2578895 h 3214688"/>
              <a:gd name="connsiteX226" fmla="*/ 3717131 w 9301162"/>
              <a:gd name="connsiteY226" fmla="*/ 2564607 h 3214688"/>
              <a:gd name="connsiteX227" fmla="*/ 3718718 w 9301162"/>
              <a:gd name="connsiteY227" fmla="*/ 2549526 h 3214688"/>
              <a:gd name="connsiteX228" fmla="*/ 3719512 w 9301162"/>
              <a:gd name="connsiteY228" fmla="*/ 2533651 h 3214688"/>
              <a:gd name="connsiteX229" fmla="*/ 3719512 w 9301162"/>
              <a:gd name="connsiteY229" fmla="*/ 2517776 h 3214688"/>
              <a:gd name="connsiteX230" fmla="*/ 3719512 w 9301162"/>
              <a:gd name="connsiteY230" fmla="*/ 893763 h 3214688"/>
              <a:gd name="connsiteX231" fmla="*/ 3719512 w 9301162"/>
              <a:gd name="connsiteY231" fmla="*/ 877094 h 3214688"/>
              <a:gd name="connsiteX232" fmla="*/ 3718718 w 9301162"/>
              <a:gd name="connsiteY232" fmla="*/ 862013 h 3214688"/>
              <a:gd name="connsiteX233" fmla="*/ 3717131 w 9301162"/>
              <a:gd name="connsiteY233" fmla="*/ 847726 h 3214688"/>
              <a:gd name="connsiteX234" fmla="*/ 3714750 w 9301162"/>
              <a:gd name="connsiteY234" fmla="*/ 832644 h 3214688"/>
              <a:gd name="connsiteX235" fmla="*/ 3712368 w 9301162"/>
              <a:gd name="connsiteY235" fmla="*/ 818357 h 3214688"/>
              <a:gd name="connsiteX236" fmla="*/ 3708400 w 9301162"/>
              <a:gd name="connsiteY236" fmla="*/ 805657 h 3214688"/>
              <a:gd name="connsiteX237" fmla="*/ 3704431 w 9301162"/>
              <a:gd name="connsiteY237" fmla="*/ 792163 h 3214688"/>
              <a:gd name="connsiteX238" fmla="*/ 3699668 w 9301162"/>
              <a:gd name="connsiteY238" fmla="*/ 779463 h 3214688"/>
              <a:gd name="connsiteX239" fmla="*/ 3694906 w 9301162"/>
              <a:gd name="connsiteY239" fmla="*/ 767557 h 3214688"/>
              <a:gd name="connsiteX240" fmla="*/ 3687762 w 9301162"/>
              <a:gd name="connsiteY240" fmla="*/ 756444 h 3214688"/>
              <a:gd name="connsiteX241" fmla="*/ 3681412 w 9301162"/>
              <a:gd name="connsiteY241" fmla="*/ 745332 h 3214688"/>
              <a:gd name="connsiteX242" fmla="*/ 3674268 w 9301162"/>
              <a:gd name="connsiteY242" fmla="*/ 735013 h 3214688"/>
              <a:gd name="connsiteX243" fmla="*/ 3667125 w 9301162"/>
              <a:gd name="connsiteY243" fmla="*/ 725488 h 3214688"/>
              <a:gd name="connsiteX244" fmla="*/ 3658393 w 9301162"/>
              <a:gd name="connsiteY244" fmla="*/ 715963 h 3214688"/>
              <a:gd name="connsiteX245" fmla="*/ 3649662 w 9301162"/>
              <a:gd name="connsiteY245" fmla="*/ 706438 h 3214688"/>
              <a:gd name="connsiteX246" fmla="*/ 3639343 w 9301162"/>
              <a:gd name="connsiteY246" fmla="*/ 698501 h 3214688"/>
              <a:gd name="connsiteX247" fmla="*/ 3629025 w 9301162"/>
              <a:gd name="connsiteY247" fmla="*/ 690563 h 3214688"/>
              <a:gd name="connsiteX248" fmla="*/ 3617912 w 9301162"/>
              <a:gd name="connsiteY248" fmla="*/ 683419 h 3214688"/>
              <a:gd name="connsiteX249" fmla="*/ 3606800 w 9301162"/>
              <a:gd name="connsiteY249" fmla="*/ 676276 h 3214688"/>
              <a:gd name="connsiteX250" fmla="*/ 3594100 w 9301162"/>
              <a:gd name="connsiteY250" fmla="*/ 669926 h 3214688"/>
              <a:gd name="connsiteX251" fmla="*/ 3581400 w 9301162"/>
              <a:gd name="connsiteY251" fmla="*/ 664369 h 3214688"/>
              <a:gd name="connsiteX252" fmla="*/ 3567906 w 9301162"/>
              <a:gd name="connsiteY252" fmla="*/ 658813 h 3214688"/>
              <a:gd name="connsiteX253" fmla="*/ 3553619 w 9301162"/>
              <a:gd name="connsiteY253" fmla="*/ 654051 h 3214688"/>
              <a:gd name="connsiteX254" fmla="*/ 3538537 w 9301162"/>
              <a:gd name="connsiteY254" fmla="*/ 649288 h 3214688"/>
              <a:gd name="connsiteX255" fmla="*/ 3523456 w 9301162"/>
              <a:gd name="connsiteY255" fmla="*/ 646113 h 3214688"/>
              <a:gd name="connsiteX256" fmla="*/ 3507581 w 9301162"/>
              <a:gd name="connsiteY256" fmla="*/ 642144 h 3214688"/>
              <a:gd name="connsiteX257" fmla="*/ 3490912 w 9301162"/>
              <a:gd name="connsiteY257" fmla="*/ 639763 h 3214688"/>
              <a:gd name="connsiteX258" fmla="*/ 3474244 w 9301162"/>
              <a:gd name="connsiteY258" fmla="*/ 637382 h 3214688"/>
              <a:gd name="connsiteX259" fmla="*/ 3455987 w 9301162"/>
              <a:gd name="connsiteY259" fmla="*/ 635794 h 3214688"/>
              <a:gd name="connsiteX260" fmla="*/ 3437731 w 9301162"/>
              <a:gd name="connsiteY260" fmla="*/ 634207 h 3214688"/>
              <a:gd name="connsiteX261" fmla="*/ 3418681 w 9301162"/>
              <a:gd name="connsiteY261" fmla="*/ 633413 h 3214688"/>
              <a:gd name="connsiteX262" fmla="*/ 3398044 w 9301162"/>
              <a:gd name="connsiteY262" fmla="*/ 633413 h 3214688"/>
              <a:gd name="connsiteX263" fmla="*/ 2803525 w 9301162"/>
              <a:gd name="connsiteY263" fmla="*/ 633413 h 3214688"/>
              <a:gd name="connsiteX264" fmla="*/ 2649303 w 9301162"/>
              <a:gd name="connsiteY264" fmla="*/ 203200 h 3214688"/>
              <a:gd name="connsiteX265" fmla="*/ 3562581 w 9301162"/>
              <a:gd name="connsiteY265" fmla="*/ 203200 h 3214688"/>
              <a:gd name="connsiteX266" fmla="*/ 3599081 w 9301162"/>
              <a:gd name="connsiteY266" fmla="*/ 203994 h 3214688"/>
              <a:gd name="connsiteX267" fmla="*/ 3635580 w 9301162"/>
              <a:gd name="connsiteY267" fmla="*/ 207170 h 3214688"/>
              <a:gd name="connsiteX268" fmla="*/ 3671286 w 9301162"/>
              <a:gd name="connsiteY268" fmla="*/ 210346 h 3214688"/>
              <a:gd name="connsiteX269" fmla="*/ 3705405 w 9301162"/>
              <a:gd name="connsiteY269" fmla="*/ 215110 h 3214688"/>
              <a:gd name="connsiteX270" fmla="*/ 3739524 w 9301162"/>
              <a:gd name="connsiteY270" fmla="*/ 221461 h 3214688"/>
              <a:gd name="connsiteX271" fmla="*/ 3771263 w 9301162"/>
              <a:gd name="connsiteY271" fmla="*/ 229401 h 3214688"/>
              <a:gd name="connsiteX272" fmla="*/ 3803001 w 9301162"/>
              <a:gd name="connsiteY272" fmla="*/ 238134 h 3214688"/>
              <a:gd name="connsiteX273" fmla="*/ 3833947 w 9301162"/>
              <a:gd name="connsiteY273" fmla="*/ 249250 h 3214688"/>
              <a:gd name="connsiteX274" fmla="*/ 3863305 w 9301162"/>
              <a:gd name="connsiteY274" fmla="*/ 261953 h 3214688"/>
              <a:gd name="connsiteX275" fmla="*/ 3892663 w 9301162"/>
              <a:gd name="connsiteY275" fmla="*/ 275451 h 3214688"/>
              <a:gd name="connsiteX276" fmla="*/ 3919641 w 9301162"/>
              <a:gd name="connsiteY276" fmla="*/ 291330 h 3214688"/>
              <a:gd name="connsiteX277" fmla="*/ 3946619 w 9301162"/>
              <a:gd name="connsiteY277" fmla="*/ 308797 h 3214688"/>
              <a:gd name="connsiteX278" fmla="*/ 3972803 w 9301162"/>
              <a:gd name="connsiteY278" fmla="*/ 327058 h 3214688"/>
              <a:gd name="connsiteX279" fmla="*/ 3997400 w 9301162"/>
              <a:gd name="connsiteY279" fmla="*/ 347701 h 3214688"/>
              <a:gd name="connsiteX280" fmla="*/ 4021998 w 9301162"/>
              <a:gd name="connsiteY280" fmla="*/ 369138 h 3214688"/>
              <a:gd name="connsiteX281" fmla="*/ 4045008 w 9301162"/>
              <a:gd name="connsiteY281" fmla="*/ 392957 h 3214688"/>
              <a:gd name="connsiteX282" fmla="*/ 4064845 w 9301162"/>
              <a:gd name="connsiteY282" fmla="*/ 415187 h 3214688"/>
              <a:gd name="connsiteX283" fmla="*/ 4083095 w 9301162"/>
              <a:gd name="connsiteY283" fmla="*/ 439006 h 3214688"/>
              <a:gd name="connsiteX284" fmla="*/ 4100551 w 9301162"/>
              <a:gd name="connsiteY284" fmla="*/ 462825 h 3214688"/>
              <a:gd name="connsiteX285" fmla="*/ 4117214 w 9301162"/>
              <a:gd name="connsiteY285" fmla="*/ 488232 h 3214688"/>
              <a:gd name="connsiteX286" fmla="*/ 4131496 w 9301162"/>
              <a:gd name="connsiteY286" fmla="*/ 513638 h 3214688"/>
              <a:gd name="connsiteX287" fmla="*/ 4144191 w 9301162"/>
              <a:gd name="connsiteY287" fmla="*/ 540633 h 3214688"/>
              <a:gd name="connsiteX288" fmla="*/ 4156887 w 9301162"/>
              <a:gd name="connsiteY288" fmla="*/ 567627 h 3214688"/>
              <a:gd name="connsiteX289" fmla="*/ 4167995 w 9301162"/>
              <a:gd name="connsiteY289" fmla="*/ 596210 h 3214688"/>
              <a:gd name="connsiteX290" fmla="*/ 4177517 w 9301162"/>
              <a:gd name="connsiteY290" fmla="*/ 626380 h 3214688"/>
              <a:gd name="connsiteX291" fmla="*/ 4185452 w 9301162"/>
              <a:gd name="connsiteY291" fmla="*/ 655757 h 3214688"/>
              <a:gd name="connsiteX292" fmla="*/ 4192593 w 9301162"/>
              <a:gd name="connsiteY292" fmla="*/ 687515 h 3214688"/>
              <a:gd name="connsiteX293" fmla="*/ 4198941 w 9301162"/>
              <a:gd name="connsiteY293" fmla="*/ 719274 h 3214688"/>
              <a:gd name="connsiteX294" fmla="*/ 4202908 w 9301162"/>
              <a:gd name="connsiteY294" fmla="*/ 751826 h 3214688"/>
              <a:gd name="connsiteX295" fmla="*/ 4206082 w 9301162"/>
              <a:gd name="connsiteY295" fmla="*/ 785966 h 3214688"/>
              <a:gd name="connsiteX296" fmla="*/ 4208462 w 9301162"/>
              <a:gd name="connsiteY296" fmla="*/ 820900 h 3214688"/>
              <a:gd name="connsiteX297" fmla="*/ 4208462 w 9301162"/>
              <a:gd name="connsiteY297" fmla="*/ 856629 h 3214688"/>
              <a:gd name="connsiteX298" fmla="*/ 4208462 w 9301162"/>
              <a:gd name="connsiteY298" fmla="*/ 2566023 h 3214688"/>
              <a:gd name="connsiteX299" fmla="*/ 4208462 w 9301162"/>
              <a:gd name="connsiteY299" fmla="*/ 2600957 h 3214688"/>
              <a:gd name="connsiteX300" fmla="*/ 4206082 w 9301162"/>
              <a:gd name="connsiteY300" fmla="*/ 2635098 h 3214688"/>
              <a:gd name="connsiteX301" fmla="*/ 4202908 w 9301162"/>
              <a:gd name="connsiteY301" fmla="*/ 2668444 h 3214688"/>
              <a:gd name="connsiteX302" fmla="*/ 4198941 w 9301162"/>
              <a:gd name="connsiteY302" fmla="*/ 2700996 h 3214688"/>
              <a:gd name="connsiteX303" fmla="*/ 4192593 w 9301162"/>
              <a:gd name="connsiteY303" fmla="*/ 2732755 h 3214688"/>
              <a:gd name="connsiteX304" fmla="*/ 4185452 w 9301162"/>
              <a:gd name="connsiteY304" fmla="*/ 2762925 h 3214688"/>
              <a:gd name="connsiteX305" fmla="*/ 4177517 w 9301162"/>
              <a:gd name="connsiteY305" fmla="*/ 2792301 h 3214688"/>
              <a:gd name="connsiteX306" fmla="*/ 4167995 w 9301162"/>
              <a:gd name="connsiteY306" fmla="*/ 2821678 h 3214688"/>
              <a:gd name="connsiteX307" fmla="*/ 4156887 w 9301162"/>
              <a:gd name="connsiteY307" fmla="*/ 2849467 h 3214688"/>
              <a:gd name="connsiteX308" fmla="*/ 4144191 w 9301162"/>
              <a:gd name="connsiteY308" fmla="*/ 2877255 h 3214688"/>
              <a:gd name="connsiteX309" fmla="*/ 4131496 w 9301162"/>
              <a:gd name="connsiteY309" fmla="*/ 2902662 h 3214688"/>
              <a:gd name="connsiteX310" fmla="*/ 4117214 w 9301162"/>
              <a:gd name="connsiteY310" fmla="*/ 2928069 h 3214688"/>
              <a:gd name="connsiteX311" fmla="*/ 4100551 w 9301162"/>
              <a:gd name="connsiteY311" fmla="*/ 2953475 h 3214688"/>
              <a:gd name="connsiteX312" fmla="*/ 4083095 w 9301162"/>
              <a:gd name="connsiteY312" fmla="*/ 2976500 h 3214688"/>
              <a:gd name="connsiteX313" fmla="*/ 4064845 w 9301162"/>
              <a:gd name="connsiteY313" fmla="*/ 2999525 h 3214688"/>
              <a:gd name="connsiteX314" fmla="*/ 4045008 w 9301162"/>
              <a:gd name="connsiteY314" fmla="*/ 3020962 h 3214688"/>
              <a:gd name="connsiteX315" fmla="*/ 4021998 w 9301162"/>
              <a:gd name="connsiteY315" fmla="*/ 3044781 h 3214688"/>
              <a:gd name="connsiteX316" fmla="*/ 3997400 w 9301162"/>
              <a:gd name="connsiteY316" fmla="*/ 3066217 h 3214688"/>
              <a:gd name="connsiteX317" fmla="*/ 3972803 w 9301162"/>
              <a:gd name="connsiteY317" fmla="*/ 3087655 h 3214688"/>
              <a:gd name="connsiteX318" fmla="*/ 3946619 w 9301162"/>
              <a:gd name="connsiteY318" fmla="*/ 3105915 h 3214688"/>
              <a:gd name="connsiteX319" fmla="*/ 3919641 w 9301162"/>
              <a:gd name="connsiteY319" fmla="*/ 3122589 h 3214688"/>
              <a:gd name="connsiteX320" fmla="*/ 3892663 w 9301162"/>
              <a:gd name="connsiteY320" fmla="*/ 3139262 h 3214688"/>
              <a:gd name="connsiteX321" fmla="*/ 3863305 w 9301162"/>
              <a:gd name="connsiteY321" fmla="*/ 3153553 h 3214688"/>
              <a:gd name="connsiteX322" fmla="*/ 3833947 w 9301162"/>
              <a:gd name="connsiteY322" fmla="*/ 3166257 h 3214688"/>
              <a:gd name="connsiteX323" fmla="*/ 3803001 w 9301162"/>
              <a:gd name="connsiteY323" fmla="*/ 3177372 h 3214688"/>
              <a:gd name="connsiteX324" fmla="*/ 3771263 w 9301162"/>
              <a:gd name="connsiteY324" fmla="*/ 3187693 h 3214688"/>
              <a:gd name="connsiteX325" fmla="*/ 3739524 w 9301162"/>
              <a:gd name="connsiteY325" fmla="*/ 3195633 h 3214688"/>
              <a:gd name="connsiteX326" fmla="*/ 3705405 w 9301162"/>
              <a:gd name="connsiteY326" fmla="*/ 3202779 h 3214688"/>
              <a:gd name="connsiteX327" fmla="*/ 3671286 w 9301162"/>
              <a:gd name="connsiteY327" fmla="*/ 3207542 h 3214688"/>
              <a:gd name="connsiteX328" fmla="*/ 3635580 w 9301162"/>
              <a:gd name="connsiteY328" fmla="*/ 3211512 h 3214688"/>
              <a:gd name="connsiteX329" fmla="*/ 3599081 w 9301162"/>
              <a:gd name="connsiteY329" fmla="*/ 3213894 h 3214688"/>
              <a:gd name="connsiteX330" fmla="*/ 3562581 w 9301162"/>
              <a:gd name="connsiteY330" fmla="*/ 3214688 h 3214688"/>
              <a:gd name="connsiteX331" fmla="*/ 2649303 w 9301162"/>
              <a:gd name="connsiteY331" fmla="*/ 3214688 h 3214688"/>
              <a:gd name="connsiteX332" fmla="*/ 2611216 w 9301162"/>
              <a:gd name="connsiteY332" fmla="*/ 3213894 h 3214688"/>
              <a:gd name="connsiteX333" fmla="*/ 2574717 w 9301162"/>
              <a:gd name="connsiteY333" fmla="*/ 3211512 h 3214688"/>
              <a:gd name="connsiteX334" fmla="*/ 2539804 w 9301162"/>
              <a:gd name="connsiteY334" fmla="*/ 3207542 h 3214688"/>
              <a:gd name="connsiteX335" fmla="*/ 2504892 w 9301162"/>
              <a:gd name="connsiteY335" fmla="*/ 3202779 h 3214688"/>
              <a:gd name="connsiteX336" fmla="*/ 2471566 w 9301162"/>
              <a:gd name="connsiteY336" fmla="*/ 3195633 h 3214688"/>
              <a:gd name="connsiteX337" fmla="*/ 2438241 w 9301162"/>
              <a:gd name="connsiteY337" fmla="*/ 3187693 h 3214688"/>
              <a:gd name="connsiteX338" fmla="*/ 2406502 w 9301162"/>
              <a:gd name="connsiteY338" fmla="*/ 3177372 h 3214688"/>
              <a:gd name="connsiteX339" fmla="*/ 2376351 w 9301162"/>
              <a:gd name="connsiteY339" fmla="*/ 3166257 h 3214688"/>
              <a:gd name="connsiteX340" fmla="*/ 2345405 w 9301162"/>
              <a:gd name="connsiteY340" fmla="*/ 3153553 h 3214688"/>
              <a:gd name="connsiteX341" fmla="*/ 2316047 w 9301162"/>
              <a:gd name="connsiteY341" fmla="*/ 3139262 h 3214688"/>
              <a:gd name="connsiteX342" fmla="*/ 2288276 w 9301162"/>
              <a:gd name="connsiteY342" fmla="*/ 3122589 h 3214688"/>
              <a:gd name="connsiteX343" fmla="*/ 2260505 w 9301162"/>
              <a:gd name="connsiteY343" fmla="*/ 3105915 h 3214688"/>
              <a:gd name="connsiteX344" fmla="*/ 2234321 w 9301162"/>
              <a:gd name="connsiteY344" fmla="*/ 3087655 h 3214688"/>
              <a:gd name="connsiteX345" fmla="*/ 2208929 w 9301162"/>
              <a:gd name="connsiteY345" fmla="*/ 3066217 h 3214688"/>
              <a:gd name="connsiteX346" fmla="*/ 2183538 w 9301162"/>
              <a:gd name="connsiteY346" fmla="*/ 3044781 h 3214688"/>
              <a:gd name="connsiteX347" fmla="*/ 2159734 w 9301162"/>
              <a:gd name="connsiteY347" fmla="*/ 3020962 h 3214688"/>
              <a:gd name="connsiteX348" fmla="*/ 2139898 w 9301162"/>
              <a:gd name="connsiteY348" fmla="*/ 2999525 h 3214688"/>
              <a:gd name="connsiteX349" fmla="*/ 2120855 w 9301162"/>
              <a:gd name="connsiteY349" fmla="*/ 2976500 h 3214688"/>
              <a:gd name="connsiteX350" fmla="*/ 2104193 w 9301162"/>
              <a:gd name="connsiteY350" fmla="*/ 2953475 h 3214688"/>
              <a:gd name="connsiteX351" fmla="*/ 2087529 w 9301162"/>
              <a:gd name="connsiteY351" fmla="*/ 2928069 h 3214688"/>
              <a:gd name="connsiteX352" fmla="*/ 2072453 w 9301162"/>
              <a:gd name="connsiteY352" fmla="*/ 2902662 h 3214688"/>
              <a:gd name="connsiteX353" fmla="*/ 2058964 w 9301162"/>
              <a:gd name="connsiteY353" fmla="*/ 2877255 h 3214688"/>
              <a:gd name="connsiteX354" fmla="*/ 2046269 w 9301162"/>
              <a:gd name="connsiteY354" fmla="*/ 2849467 h 3214688"/>
              <a:gd name="connsiteX355" fmla="*/ 2035954 w 9301162"/>
              <a:gd name="connsiteY355" fmla="*/ 2821678 h 3214688"/>
              <a:gd name="connsiteX356" fmla="*/ 2026433 w 9301162"/>
              <a:gd name="connsiteY356" fmla="*/ 2792301 h 3214688"/>
              <a:gd name="connsiteX357" fmla="*/ 2017704 w 9301162"/>
              <a:gd name="connsiteY357" fmla="*/ 2762925 h 3214688"/>
              <a:gd name="connsiteX358" fmla="*/ 2010563 w 9301162"/>
              <a:gd name="connsiteY358" fmla="*/ 2732755 h 3214688"/>
              <a:gd name="connsiteX359" fmla="*/ 2005009 w 9301162"/>
              <a:gd name="connsiteY359" fmla="*/ 2700996 h 3214688"/>
              <a:gd name="connsiteX360" fmla="*/ 2000249 w 9301162"/>
              <a:gd name="connsiteY360" fmla="*/ 2668444 h 3214688"/>
              <a:gd name="connsiteX361" fmla="*/ 1997074 w 9301162"/>
              <a:gd name="connsiteY361" fmla="*/ 2635098 h 3214688"/>
              <a:gd name="connsiteX362" fmla="*/ 1994694 w 9301162"/>
              <a:gd name="connsiteY362" fmla="*/ 2600957 h 3214688"/>
              <a:gd name="connsiteX363" fmla="*/ 1993900 w 9301162"/>
              <a:gd name="connsiteY363" fmla="*/ 2566023 h 3214688"/>
              <a:gd name="connsiteX364" fmla="*/ 1993900 w 9301162"/>
              <a:gd name="connsiteY364" fmla="*/ 856629 h 3214688"/>
              <a:gd name="connsiteX365" fmla="*/ 1994694 w 9301162"/>
              <a:gd name="connsiteY365" fmla="*/ 820900 h 3214688"/>
              <a:gd name="connsiteX366" fmla="*/ 1997074 w 9301162"/>
              <a:gd name="connsiteY366" fmla="*/ 785966 h 3214688"/>
              <a:gd name="connsiteX367" fmla="*/ 2000249 w 9301162"/>
              <a:gd name="connsiteY367" fmla="*/ 751826 h 3214688"/>
              <a:gd name="connsiteX368" fmla="*/ 2005009 w 9301162"/>
              <a:gd name="connsiteY368" fmla="*/ 719274 h 3214688"/>
              <a:gd name="connsiteX369" fmla="*/ 2010563 w 9301162"/>
              <a:gd name="connsiteY369" fmla="*/ 687515 h 3214688"/>
              <a:gd name="connsiteX370" fmla="*/ 2017704 w 9301162"/>
              <a:gd name="connsiteY370" fmla="*/ 655757 h 3214688"/>
              <a:gd name="connsiteX371" fmla="*/ 2026433 w 9301162"/>
              <a:gd name="connsiteY371" fmla="*/ 626380 h 3214688"/>
              <a:gd name="connsiteX372" fmla="*/ 2035954 w 9301162"/>
              <a:gd name="connsiteY372" fmla="*/ 596210 h 3214688"/>
              <a:gd name="connsiteX373" fmla="*/ 2046269 w 9301162"/>
              <a:gd name="connsiteY373" fmla="*/ 567627 h 3214688"/>
              <a:gd name="connsiteX374" fmla="*/ 2058964 w 9301162"/>
              <a:gd name="connsiteY374" fmla="*/ 540633 h 3214688"/>
              <a:gd name="connsiteX375" fmla="*/ 2072453 w 9301162"/>
              <a:gd name="connsiteY375" fmla="*/ 513638 h 3214688"/>
              <a:gd name="connsiteX376" fmla="*/ 2087529 w 9301162"/>
              <a:gd name="connsiteY376" fmla="*/ 488232 h 3214688"/>
              <a:gd name="connsiteX377" fmla="*/ 2104193 w 9301162"/>
              <a:gd name="connsiteY377" fmla="*/ 462825 h 3214688"/>
              <a:gd name="connsiteX378" fmla="*/ 2120855 w 9301162"/>
              <a:gd name="connsiteY378" fmla="*/ 439006 h 3214688"/>
              <a:gd name="connsiteX379" fmla="*/ 2139898 w 9301162"/>
              <a:gd name="connsiteY379" fmla="*/ 415187 h 3214688"/>
              <a:gd name="connsiteX380" fmla="*/ 2159734 w 9301162"/>
              <a:gd name="connsiteY380" fmla="*/ 392957 h 3214688"/>
              <a:gd name="connsiteX381" fmla="*/ 2183538 w 9301162"/>
              <a:gd name="connsiteY381" fmla="*/ 369138 h 3214688"/>
              <a:gd name="connsiteX382" fmla="*/ 2208136 w 9301162"/>
              <a:gd name="connsiteY382" fmla="*/ 347701 h 3214688"/>
              <a:gd name="connsiteX383" fmla="*/ 2234321 w 9301162"/>
              <a:gd name="connsiteY383" fmla="*/ 327058 h 3214688"/>
              <a:gd name="connsiteX384" fmla="*/ 2259711 w 9301162"/>
              <a:gd name="connsiteY384" fmla="*/ 308797 h 3214688"/>
              <a:gd name="connsiteX385" fmla="*/ 2287482 w 9301162"/>
              <a:gd name="connsiteY385" fmla="*/ 291330 h 3214688"/>
              <a:gd name="connsiteX386" fmla="*/ 2315254 w 9301162"/>
              <a:gd name="connsiteY386" fmla="*/ 275451 h 3214688"/>
              <a:gd name="connsiteX387" fmla="*/ 2344612 w 9301162"/>
              <a:gd name="connsiteY387" fmla="*/ 261953 h 3214688"/>
              <a:gd name="connsiteX388" fmla="*/ 2374764 w 9301162"/>
              <a:gd name="connsiteY388" fmla="*/ 249250 h 3214688"/>
              <a:gd name="connsiteX389" fmla="*/ 2405709 w 9301162"/>
              <a:gd name="connsiteY389" fmla="*/ 238134 h 3214688"/>
              <a:gd name="connsiteX390" fmla="*/ 2437447 w 9301162"/>
              <a:gd name="connsiteY390" fmla="*/ 229401 h 3214688"/>
              <a:gd name="connsiteX391" fmla="*/ 2470773 w 9301162"/>
              <a:gd name="connsiteY391" fmla="*/ 221461 h 3214688"/>
              <a:gd name="connsiteX392" fmla="*/ 2504099 w 9301162"/>
              <a:gd name="connsiteY392" fmla="*/ 215110 h 3214688"/>
              <a:gd name="connsiteX393" fmla="*/ 2539011 w 9301162"/>
              <a:gd name="connsiteY393" fmla="*/ 210346 h 3214688"/>
              <a:gd name="connsiteX394" fmla="*/ 2574717 w 9301162"/>
              <a:gd name="connsiteY394" fmla="*/ 207170 h 3214688"/>
              <a:gd name="connsiteX395" fmla="*/ 2611216 w 9301162"/>
              <a:gd name="connsiteY395" fmla="*/ 203994 h 3214688"/>
              <a:gd name="connsiteX396" fmla="*/ 488343 w 9301162"/>
              <a:gd name="connsiteY396" fmla="*/ 203200 h 3214688"/>
              <a:gd name="connsiteX397" fmla="*/ 488343 w 9301162"/>
              <a:gd name="connsiteY397" fmla="*/ 2423905 h 3214688"/>
              <a:gd name="connsiteX398" fmla="*/ 488343 w 9301162"/>
              <a:gd name="connsiteY398" fmla="*/ 2445341 h 3214688"/>
              <a:gd name="connsiteX399" fmla="*/ 489137 w 9301162"/>
              <a:gd name="connsiteY399" fmla="*/ 2466778 h 3214688"/>
              <a:gd name="connsiteX400" fmla="*/ 490726 w 9301162"/>
              <a:gd name="connsiteY400" fmla="*/ 2486627 h 3214688"/>
              <a:gd name="connsiteX401" fmla="*/ 492313 w 9301162"/>
              <a:gd name="connsiteY401" fmla="*/ 2507270 h 3214688"/>
              <a:gd name="connsiteX402" fmla="*/ 494696 w 9301162"/>
              <a:gd name="connsiteY402" fmla="*/ 2526325 h 3214688"/>
              <a:gd name="connsiteX403" fmla="*/ 498666 w 9301162"/>
              <a:gd name="connsiteY403" fmla="*/ 2544586 h 3214688"/>
              <a:gd name="connsiteX404" fmla="*/ 501842 w 9301162"/>
              <a:gd name="connsiteY404" fmla="*/ 2562053 h 3214688"/>
              <a:gd name="connsiteX405" fmla="*/ 505018 w 9301162"/>
              <a:gd name="connsiteY405" fmla="*/ 2578727 h 3214688"/>
              <a:gd name="connsiteX406" fmla="*/ 509783 w 9301162"/>
              <a:gd name="connsiteY406" fmla="*/ 2595400 h 3214688"/>
              <a:gd name="connsiteX407" fmla="*/ 514547 w 9301162"/>
              <a:gd name="connsiteY407" fmla="*/ 2611279 h 3214688"/>
              <a:gd name="connsiteX408" fmla="*/ 519311 w 9301162"/>
              <a:gd name="connsiteY408" fmla="*/ 2625570 h 3214688"/>
              <a:gd name="connsiteX409" fmla="*/ 525664 w 9301162"/>
              <a:gd name="connsiteY409" fmla="*/ 2640655 h 3214688"/>
              <a:gd name="connsiteX410" fmla="*/ 532016 w 9301162"/>
              <a:gd name="connsiteY410" fmla="*/ 2653359 h 3214688"/>
              <a:gd name="connsiteX411" fmla="*/ 538369 w 9301162"/>
              <a:gd name="connsiteY411" fmla="*/ 2666062 h 3214688"/>
              <a:gd name="connsiteX412" fmla="*/ 546309 w 9301162"/>
              <a:gd name="connsiteY412" fmla="*/ 2678765 h 3214688"/>
              <a:gd name="connsiteX413" fmla="*/ 554250 w 9301162"/>
              <a:gd name="connsiteY413" fmla="*/ 2689881 h 3214688"/>
              <a:gd name="connsiteX414" fmla="*/ 562984 w 9301162"/>
              <a:gd name="connsiteY414" fmla="*/ 2700996 h 3214688"/>
              <a:gd name="connsiteX415" fmla="*/ 571719 w 9301162"/>
              <a:gd name="connsiteY415" fmla="*/ 2710524 h 3214688"/>
              <a:gd name="connsiteX416" fmla="*/ 581248 w 9301162"/>
              <a:gd name="connsiteY416" fmla="*/ 2720051 h 3214688"/>
              <a:gd name="connsiteX417" fmla="*/ 591570 w 9301162"/>
              <a:gd name="connsiteY417" fmla="*/ 2728785 h 3214688"/>
              <a:gd name="connsiteX418" fmla="*/ 601893 w 9301162"/>
              <a:gd name="connsiteY418" fmla="*/ 2736725 h 3214688"/>
              <a:gd name="connsiteX419" fmla="*/ 613010 w 9301162"/>
              <a:gd name="connsiteY419" fmla="*/ 2743870 h 3214688"/>
              <a:gd name="connsiteX420" fmla="*/ 624127 w 9301162"/>
              <a:gd name="connsiteY420" fmla="*/ 2750222 h 3214688"/>
              <a:gd name="connsiteX421" fmla="*/ 636831 w 9301162"/>
              <a:gd name="connsiteY421" fmla="*/ 2756573 h 3214688"/>
              <a:gd name="connsiteX422" fmla="*/ 648742 w 9301162"/>
              <a:gd name="connsiteY422" fmla="*/ 2761337 h 3214688"/>
              <a:gd name="connsiteX423" fmla="*/ 661447 w 9301162"/>
              <a:gd name="connsiteY423" fmla="*/ 2766101 h 3214688"/>
              <a:gd name="connsiteX424" fmla="*/ 674946 w 9301162"/>
              <a:gd name="connsiteY424" fmla="*/ 2770071 h 3214688"/>
              <a:gd name="connsiteX425" fmla="*/ 690033 w 9301162"/>
              <a:gd name="connsiteY425" fmla="*/ 2773247 h 3214688"/>
              <a:gd name="connsiteX426" fmla="*/ 704326 w 9301162"/>
              <a:gd name="connsiteY426" fmla="*/ 2775629 h 3214688"/>
              <a:gd name="connsiteX427" fmla="*/ 718619 w 9301162"/>
              <a:gd name="connsiteY427" fmla="*/ 2777216 h 3214688"/>
              <a:gd name="connsiteX428" fmla="*/ 735294 w 9301162"/>
              <a:gd name="connsiteY428" fmla="*/ 2778804 h 3214688"/>
              <a:gd name="connsiteX429" fmla="*/ 751175 w 9301162"/>
              <a:gd name="connsiteY429" fmla="*/ 2778804 h 3214688"/>
              <a:gd name="connsiteX430" fmla="*/ 1814413 w 9301162"/>
              <a:gd name="connsiteY430" fmla="*/ 2778804 h 3214688"/>
              <a:gd name="connsiteX431" fmla="*/ 1821560 w 9301162"/>
              <a:gd name="connsiteY431" fmla="*/ 2805799 h 3214688"/>
              <a:gd name="connsiteX432" fmla="*/ 1828707 w 9301162"/>
              <a:gd name="connsiteY432" fmla="*/ 2833587 h 3214688"/>
              <a:gd name="connsiteX433" fmla="*/ 1836647 w 9301162"/>
              <a:gd name="connsiteY433" fmla="*/ 2860582 h 3214688"/>
              <a:gd name="connsiteX434" fmla="*/ 1845382 w 9301162"/>
              <a:gd name="connsiteY434" fmla="*/ 2885989 h 3214688"/>
              <a:gd name="connsiteX435" fmla="*/ 1854116 w 9301162"/>
              <a:gd name="connsiteY435" fmla="*/ 2912189 h 3214688"/>
              <a:gd name="connsiteX436" fmla="*/ 1864439 w 9301162"/>
              <a:gd name="connsiteY436" fmla="*/ 2936802 h 3214688"/>
              <a:gd name="connsiteX437" fmla="*/ 1876350 w 9301162"/>
              <a:gd name="connsiteY437" fmla="*/ 2962209 h 3214688"/>
              <a:gd name="connsiteX438" fmla="*/ 1888261 w 9301162"/>
              <a:gd name="connsiteY438" fmla="*/ 2986028 h 3214688"/>
              <a:gd name="connsiteX439" fmla="*/ 1900966 w 9301162"/>
              <a:gd name="connsiteY439" fmla="*/ 3009847 h 3214688"/>
              <a:gd name="connsiteX440" fmla="*/ 1915258 w 9301162"/>
              <a:gd name="connsiteY440" fmla="*/ 3032871 h 3214688"/>
              <a:gd name="connsiteX441" fmla="*/ 1929552 w 9301162"/>
              <a:gd name="connsiteY441" fmla="*/ 3055896 h 3214688"/>
              <a:gd name="connsiteX442" fmla="*/ 1944638 w 9301162"/>
              <a:gd name="connsiteY442" fmla="*/ 3078127 h 3214688"/>
              <a:gd name="connsiteX443" fmla="*/ 1961313 w 9301162"/>
              <a:gd name="connsiteY443" fmla="*/ 3099564 h 3214688"/>
              <a:gd name="connsiteX444" fmla="*/ 1977989 w 9301162"/>
              <a:gd name="connsiteY444" fmla="*/ 3120207 h 3214688"/>
              <a:gd name="connsiteX445" fmla="*/ 1995458 w 9301162"/>
              <a:gd name="connsiteY445" fmla="*/ 3141644 h 3214688"/>
              <a:gd name="connsiteX446" fmla="*/ 2014515 w 9301162"/>
              <a:gd name="connsiteY446" fmla="*/ 3161493 h 3214688"/>
              <a:gd name="connsiteX447" fmla="*/ 2028808 w 9301162"/>
              <a:gd name="connsiteY447" fmla="*/ 3174990 h 3214688"/>
              <a:gd name="connsiteX448" fmla="*/ 2042307 w 9301162"/>
              <a:gd name="connsiteY448" fmla="*/ 3189281 h 3214688"/>
              <a:gd name="connsiteX449" fmla="*/ 2071687 w 9301162"/>
              <a:gd name="connsiteY449" fmla="*/ 3214688 h 3214688"/>
              <a:gd name="connsiteX450" fmla="*/ 751175 w 9301162"/>
              <a:gd name="connsiteY450" fmla="*/ 3214688 h 3214688"/>
              <a:gd name="connsiteX451" fmla="*/ 705914 w 9301162"/>
              <a:gd name="connsiteY451" fmla="*/ 3213894 h 3214688"/>
              <a:gd name="connsiteX452" fmla="*/ 662241 w 9301162"/>
              <a:gd name="connsiteY452" fmla="*/ 3211512 h 3214688"/>
              <a:gd name="connsiteX453" fmla="*/ 619362 w 9301162"/>
              <a:gd name="connsiteY453" fmla="*/ 3207542 h 3214688"/>
              <a:gd name="connsiteX454" fmla="*/ 578071 w 9301162"/>
              <a:gd name="connsiteY454" fmla="*/ 3201985 h 3214688"/>
              <a:gd name="connsiteX455" fmla="*/ 537574 w 9301162"/>
              <a:gd name="connsiteY455" fmla="*/ 3194839 h 3214688"/>
              <a:gd name="connsiteX456" fmla="*/ 499460 w 9301162"/>
              <a:gd name="connsiteY456" fmla="*/ 3186899 h 3214688"/>
              <a:gd name="connsiteX457" fmla="*/ 461346 w 9301162"/>
              <a:gd name="connsiteY457" fmla="*/ 3175784 h 3214688"/>
              <a:gd name="connsiteX458" fmla="*/ 424819 w 9301162"/>
              <a:gd name="connsiteY458" fmla="*/ 3163875 h 3214688"/>
              <a:gd name="connsiteX459" fmla="*/ 389087 w 9301162"/>
              <a:gd name="connsiteY459" fmla="*/ 3151171 h 3214688"/>
              <a:gd name="connsiteX460" fmla="*/ 354942 w 9301162"/>
              <a:gd name="connsiteY460" fmla="*/ 3136086 h 3214688"/>
              <a:gd name="connsiteX461" fmla="*/ 338267 w 9301162"/>
              <a:gd name="connsiteY461" fmla="*/ 3127353 h 3214688"/>
              <a:gd name="connsiteX462" fmla="*/ 322386 w 9301162"/>
              <a:gd name="connsiteY462" fmla="*/ 3119413 h 3214688"/>
              <a:gd name="connsiteX463" fmla="*/ 305711 w 9301162"/>
              <a:gd name="connsiteY463" fmla="*/ 3110679 h 3214688"/>
              <a:gd name="connsiteX464" fmla="*/ 290624 w 9301162"/>
              <a:gd name="connsiteY464" fmla="*/ 3101946 h 3214688"/>
              <a:gd name="connsiteX465" fmla="*/ 274743 w 9301162"/>
              <a:gd name="connsiteY465" fmla="*/ 3092418 h 3214688"/>
              <a:gd name="connsiteX466" fmla="*/ 259656 w 9301162"/>
              <a:gd name="connsiteY466" fmla="*/ 3081303 h 3214688"/>
              <a:gd name="connsiteX467" fmla="*/ 244569 w 9301162"/>
              <a:gd name="connsiteY467" fmla="*/ 3070981 h 3214688"/>
              <a:gd name="connsiteX468" fmla="*/ 230276 w 9301162"/>
              <a:gd name="connsiteY468" fmla="*/ 3060660 h 3214688"/>
              <a:gd name="connsiteX469" fmla="*/ 215983 w 9301162"/>
              <a:gd name="connsiteY469" fmla="*/ 3049545 h 3214688"/>
              <a:gd name="connsiteX470" fmla="*/ 201690 w 9301162"/>
              <a:gd name="connsiteY470" fmla="*/ 3037635 h 3214688"/>
              <a:gd name="connsiteX471" fmla="*/ 188985 w 9301162"/>
              <a:gd name="connsiteY471" fmla="*/ 3025726 h 3214688"/>
              <a:gd name="connsiteX472" fmla="*/ 174692 w 9301162"/>
              <a:gd name="connsiteY472" fmla="*/ 3013816 h 3214688"/>
              <a:gd name="connsiteX473" fmla="*/ 153253 w 9301162"/>
              <a:gd name="connsiteY473" fmla="*/ 2991585 h 3214688"/>
              <a:gd name="connsiteX474" fmla="*/ 132607 w 9301162"/>
              <a:gd name="connsiteY474" fmla="*/ 2970149 h 3214688"/>
              <a:gd name="connsiteX475" fmla="*/ 114344 w 9301162"/>
              <a:gd name="connsiteY475" fmla="*/ 2948711 h 3214688"/>
              <a:gd name="connsiteX476" fmla="*/ 97669 w 9301162"/>
              <a:gd name="connsiteY476" fmla="*/ 2927275 h 3214688"/>
              <a:gd name="connsiteX477" fmla="*/ 82582 w 9301162"/>
              <a:gd name="connsiteY477" fmla="*/ 2906632 h 3214688"/>
              <a:gd name="connsiteX478" fmla="*/ 70671 w 9301162"/>
              <a:gd name="connsiteY478" fmla="*/ 2885195 h 3214688"/>
              <a:gd name="connsiteX479" fmla="*/ 59554 w 9301162"/>
              <a:gd name="connsiteY479" fmla="*/ 2864552 h 3214688"/>
              <a:gd name="connsiteX480" fmla="*/ 50820 w 9301162"/>
              <a:gd name="connsiteY480" fmla="*/ 2843909 h 3214688"/>
              <a:gd name="connsiteX481" fmla="*/ 45261 w 9301162"/>
              <a:gd name="connsiteY481" fmla="*/ 2827236 h 3214688"/>
              <a:gd name="connsiteX482" fmla="*/ 38115 w 9301162"/>
              <a:gd name="connsiteY482" fmla="*/ 2809769 h 3214688"/>
              <a:gd name="connsiteX483" fmla="*/ 33350 w 9301162"/>
              <a:gd name="connsiteY483" fmla="*/ 2791508 h 3214688"/>
              <a:gd name="connsiteX484" fmla="*/ 28586 w 9301162"/>
              <a:gd name="connsiteY484" fmla="*/ 2773247 h 3214688"/>
              <a:gd name="connsiteX485" fmla="*/ 23822 w 9301162"/>
              <a:gd name="connsiteY485" fmla="*/ 2753397 h 3214688"/>
              <a:gd name="connsiteX486" fmla="*/ 19851 w 9301162"/>
              <a:gd name="connsiteY486" fmla="*/ 2733549 h 3214688"/>
              <a:gd name="connsiteX487" fmla="*/ 15881 w 9301162"/>
              <a:gd name="connsiteY487" fmla="*/ 2712112 h 3214688"/>
              <a:gd name="connsiteX488" fmla="*/ 12705 w 9301162"/>
              <a:gd name="connsiteY488" fmla="*/ 2690675 h 3214688"/>
              <a:gd name="connsiteX489" fmla="*/ 9529 w 9301162"/>
              <a:gd name="connsiteY489" fmla="*/ 2667650 h 3214688"/>
              <a:gd name="connsiteX490" fmla="*/ 7147 w 9301162"/>
              <a:gd name="connsiteY490" fmla="*/ 2645419 h 3214688"/>
              <a:gd name="connsiteX491" fmla="*/ 3176 w 9301162"/>
              <a:gd name="connsiteY491" fmla="*/ 2596987 h 3214688"/>
              <a:gd name="connsiteX492" fmla="*/ 794 w 9301162"/>
              <a:gd name="connsiteY492" fmla="*/ 2545380 h 3214688"/>
              <a:gd name="connsiteX493" fmla="*/ 0 w 9301162"/>
              <a:gd name="connsiteY493" fmla="*/ 2490597 h 3214688"/>
              <a:gd name="connsiteX494" fmla="*/ 0 w 9301162"/>
              <a:gd name="connsiteY494" fmla="*/ 692279 h 3214688"/>
              <a:gd name="connsiteX495" fmla="*/ 794 w 9301162"/>
              <a:gd name="connsiteY495" fmla="*/ 667666 h 3214688"/>
              <a:gd name="connsiteX496" fmla="*/ 2382 w 9301162"/>
              <a:gd name="connsiteY496" fmla="*/ 642260 h 3214688"/>
              <a:gd name="connsiteX497" fmla="*/ 5558 w 9301162"/>
              <a:gd name="connsiteY497" fmla="*/ 618441 h 3214688"/>
              <a:gd name="connsiteX498" fmla="*/ 9529 w 9301162"/>
              <a:gd name="connsiteY498" fmla="*/ 593828 h 3214688"/>
              <a:gd name="connsiteX499" fmla="*/ 15087 w 9301162"/>
              <a:gd name="connsiteY499" fmla="*/ 570009 h 3214688"/>
              <a:gd name="connsiteX500" fmla="*/ 21440 w 9301162"/>
              <a:gd name="connsiteY500" fmla="*/ 546984 h 3214688"/>
              <a:gd name="connsiteX501" fmla="*/ 29380 w 9301162"/>
              <a:gd name="connsiteY501" fmla="*/ 523960 h 3214688"/>
              <a:gd name="connsiteX502" fmla="*/ 38115 w 9301162"/>
              <a:gd name="connsiteY502" fmla="*/ 502523 h 3214688"/>
              <a:gd name="connsiteX503" fmla="*/ 48437 w 9301162"/>
              <a:gd name="connsiteY503" fmla="*/ 481086 h 3214688"/>
              <a:gd name="connsiteX504" fmla="*/ 58760 w 9301162"/>
              <a:gd name="connsiteY504" fmla="*/ 459649 h 3214688"/>
              <a:gd name="connsiteX505" fmla="*/ 70671 w 9301162"/>
              <a:gd name="connsiteY505" fmla="*/ 439006 h 3214688"/>
              <a:gd name="connsiteX506" fmla="*/ 82582 w 9301162"/>
              <a:gd name="connsiteY506" fmla="*/ 419157 h 3214688"/>
              <a:gd name="connsiteX507" fmla="*/ 96875 w 9301162"/>
              <a:gd name="connsiteY507" fmla="*/ 400102 h 3214688"/>
              <a:gd name="connsiteX508" fmla="*/ 111168 w 9301162"/>
              <a:gd name="connsiteY508" fmla="*/ 381047 h 3214688"/>
              <a:gd name="connsiteX509" fmla="*/ 126255 w 9301162"/>
              <a:gd name="connsiteY509" fmla="*/ 363580 h 3214688"/>
              <a:gd name="connsiteX510" fmla="*/ 142930 w 9301162"/>
              <a:gd name="connsiteY510" fmla="*/ 346907 h 3214688"/>
              <a:gd name="connsiteX511" fmla="*/ 159605 w 9301162"/>
              <a:gd name="connsiteY511" fmla="*/ 330234 h 3214688"/>
              <a:gd name="connsiteX512" fmla="*/ 177868 w 9301162"/>
              <a:gd name="connsiteY512" fmla="*/ 315149 h 3214688"/>
              <a:gd name="connsiteX513" fmla="*/ 196131 w 9301162"/>
              <a:gd name="connsiteY513" fmla="*/ 300857 h 3214688"/>
              <a:gd name="connsiteX514" fmla="*/ 215189 w 9301162"/>
              <a:gd name="connsiteY514" fmla="*/ 286566 h 3214688"/>
              <a:gd name="connsiteX515" fmla="*/ 235040 w 9301162"/>
              <a:gd name="connsiteY515" fmla="*/ 274657 h 3214688"/>
              <a:gd name="connsiteX516" fmla="*/ 255685 w 9301162"/>
              <a:gd name="connsiteY516" fmla="*/ 262747 h 3214688"/>
              <a:gd name="connsiteX517" fmla="*/ 277125 w 9301162"/>
              <a:gd name="connsiteY517" fmla="*/ 252426 h 3214688"/>
              <a:gd name="connsiteX518" fmla="*/ 298564 w 9301162"/>
              <a:gd name="connsiteY518" fmla="*/ 242104 h 3214688"/>
              <a:gd name="connsiteX519" fmla="*/ 320798 w 9301162"/>
              <a:gd name="connsiteY519" fmla="*/ 233371 h 3214688"/>
              <a:gd name="connsiteX520" fmla="*/ 343031 w 9301162"/>
              <a:gd name="connsiteY520" fmla="*/ 225431 h 3214688"/>
              <a:gd name="connsiteX521" fmla="*/ 366853 w 9301162"/>
              <a:gd name="connsiteY521" fmla="*/ 219079 h 3214688"/>
              <a:gd name="connsiteX522" fmla="*/ 389880 w 9301162"/>
              <a:gd name="connsiteY522" fmla="*/ 213522 h 3214688"/>
              <a:gd name="connsiteX523" fmla="*/ 414496 w 9301162"/>
              <a:gd name="connsiteY523" fmla="*/ 209552 h 3214688"/>
              <a:gd name="connsiteX524" fmla="*/ 438318 w 9301162"/>
              <a:gd name="connsiteY524" fmla="*/ 206376 h 3214688"/>
              <a:gd name="connsiteX525" fmla="*/ 463727 w 9301162"/>
              <a:gd name="connsiteY525" fmla="*/ 203994 h 3214688"/>
              <a:gd name="connsiteX526" fmla="*/ 7739531 w 9301162"/>
              <a:gd name="connsiteY526" fmla="*/ 198438 h 3214688"/>
              <a:gd name="connsiteX527" fmla="*/ 8654586 w 9301162"/>
              <a:gd name="connsiteY527" fmla="*/ 198438 h 3214688"/>
              <a:gd name="connsiteX528" fmla="*/ 8691919 w 9301162"/>
              <a:gd name="connsiteY528" fmla="*/ 199232 h 3214688"/>
              <a:gd name="connsiteX529" fmla="*/ 8728458 w 9301162"/>
              <a:gd name="connsiteY529" fmla="*/ 201613 h 3214688"/>
              <a:gd name="connsiteX530" fmla="*/ 8763408 w 9301162"/>
              <a:gd name="connsiteY530" fmla="*/ 204788 h 3214688"/>
              <a:gd name="connsiteX531" fmla="*/ 8797564 w 9301162"/>
              <a:gd name="connsiteY531" fmla="*/ 211138 h 3214688"/>
              <a:gd name="connsiteX532" fmla="*/ 8830925 w 9301162"/>
              <a:gd name="connsiteY532" fmla="*/ 217488 h 3214688"/>
              <a:gd name="connsiteX533" fmla="*/ 8864286 w 9301162"/>
              <a:gd name="connsiteY533" fmla="*/ 226219 h 3214688"/>
              <a:gd name="connsiteX534" fmla="*/ 8895265 w 9301162"/>
              <a:gd name="connsiteY534" fmla="*/ 235744 h 3214688"/>
              <a:gd name="connsiteX535" fmla="*/ 8926243 w 9301162"/>
              <a:gd name="connsiteY535" fmla="*/ 246857 h 3214688"/>
              <a:gd name="connsiteX536" fmla="*/ 8955633 w 9301162"/>
              <a:gd name="connsiteY536" fmla="*/ 260351 h 3214688"/>
              <a:gd name="connsiteX537" fmla="*/ 8984229 w 9301162"/>
              <a:gd name="connsiteY537" fmla="*/ 274638 h 3214688"/>
              <a:gd name="connsiteX538" fmla="*/ 9012030 w 9301162"/>
              <a:gd name="connsiteY538" fmla="*/ 290513 h 3214688"/>
              <a:gd name="connsiteX539" fmla="*/ 9039831 w 9301162"/>
              <a:gd name="connsiteY539" fmla="*/ 308769 h 3214688"/>
              <a:gd name="connsiteX540" fmla="*/ 9065249 w 9301162"/>
              <a:gd name="connsiteY540" fmla="*/ 327026 h 3214688"/>
              <a:gd name="connsiteX541" fmla="*/ 9090668 w 9301162"/>
              <a:gd name="connsiteY541" fmla="*/ 348457 h 3214688"/>
              <a:gd name="connsiteX542" fmla="*/ 9114497 w 9301162"/>
              <a:gd name="connsiteY542" fmla="*/ 369888 h 3214688"/>
              <a:gd name="connsiteX543" fmla="*/ 9137532 w 9301162"/>
              <a:gd name="connsiteY543" fmla="*/ 393701 h 3214688"/>
              <a:gd name="connsiteX544" fmla="*/ 9157390 w 9301162"/>
              <a:gd name="connsiteY544" fmla="*/ 415926 h 3214688"/>
              <a:gd name="connsiteX545" fmla="*/ 9176454 w 9301162"/>
              <a:gd name="connsiteY545" fmla="*/ 439738 h 3214688"/>
              <a:gd name="connsiteX546" fmla="*/ 9193134 w 9301162"/>
              <a:gd name="connsiteY546" fmla="*/ 463551 h 3214688"/>
              <a:gd name="connsiteX547" fmla="*/ 9209021 w 9301162"/>
              <a:gd name="connsiteY547" fmla="*/ 488951 h 3214688"/>
              <a:gd name="connsiteX548" fmla="*/ 9224113 w 9301162"/>
              <a:gd name="connsiteY548" fmla="*/ 514351 h 3214688"/>
              <a:gd name="connsiteX549" fmla="*/ 9237616 w 9301162"/>
              <a:gd name="connsiteY549" fmla="*/ 541338 h 3214688"/>
              <a:gd name="connsiteX550" fmla="*/ 9249531 w 9301162"/>
              <a:gd name="connsiteY550" fmla="*/ 568325 h 3214688"/>
              <a:gd name="connsiteX551" fmla="*/ 9259858 w 9301162"/>
              <a:gd name="connsiteY551" fmla="*/ 596901 h 3214688"/>
              <a:gd name="connsiteX552" fmla="*/ 9270184 w 9301162"/>
              <a:gd name="connsiteY552" fmla="*/ 627063 h 3214688"/>
              <a:gd name="connsiteX553" fmla="*/ 9278127 w 9301162"/>
              <a:gd name="connsiteY553" fmla="*/ 656432 h 3214688"/>
              <a:gd name="connsiteX554" fmla="*/ 9285276 w 9301162"/>
              <a:gd name="connsiteY554" fmla="*/ 688182 h 3214688"/>
              <a:gd name="connsiteX555" fmla="*/ 9290836 w 9301162"/>
              <a:gd name="connsiteY555" fmla="*/ 719932 h 3214688"/>
              <a:gd name="connsiteX556" fmla="*/ 9295602 w 9301162"/>
              <a:gd name="connsiteY556" fmla="*/ 752475 h 3214688"/>
              <a:gd name="connsiteX557" fmla="*/ 9298779 w 9301162"/>
              <a:gd name="connsiteY557" fmla="*/ 786607 h 3214688"/>
              <a:gd name="connsiteX558" fmla="*/ 9300368 w 9301162"/>
              <a:gd name="connsiteY558" fmla="*/ 821532 h 3214688"/>
              <a:gd name="connsiteX559" fmla="*/ 9301162 w 9301162"/>
              <a:gd name="connsiteY559" fmla="*/ 857251 h 3214688"/>
              <a:gd name="connsiteX560" fmla="*/ 9301162 w 9301162"/>
              <a:gd name="connsiteY560" fmla="*/ 2566194 h 3214688"/>
              <a:gd name="connsiteX561" fmla="*/ 9300368 w 9301162"/>
              <a:gd name="connsiteY561" fmla="*/ 2601119 h 3214688"/>
              <a:gd name="connsiteX562" fmla="*/ 9298779 w 9301162"/>
              <a:gd name="connsiteY562" fmla="*/ 2635251 h 3214688"/>
              <a:gd name="connsiteX563" fmla="*/ 9295602 w 9301162"/>
              <a:gd name="connsiteY563" fmla="*/ 2668588 h 3214688"/>
              <a:gd name="connsiteX564" fmla="*/ 9290836 w 9301162"/>
              <a:gd name="connsiteY564" fmla="*/ 2701132 h 3214688"/>
              <a:gd name="connsiteX565" fmla="*/ 9285276 w 9301162"/>
              <a:gd name="connsiteY565" fmla="*/ 2732882 h 3214688"/>
              <a:gd name="connsiteX566" fmla="*/ 9278127 w 9301162"/>
              <a:gd name="connsiteY566" fmla="*/ 2763044 h 3214688"/>
              <a:gd name="connsiteX567" fmla="*/ 9270184 w 9301162"/>
              <a:gd name="connsiteY567" fmla="*/ 2792413 h 3214688"/>
              <a:gd name="connsiteX568" fmla="*/ 9259858 w 9301162"/>
              <a:gd name="connsiteY568" fmla="*/ 2821782 h 3214688"/>
              <a:gd name="connsiteX569" fmla="*/ 9249531 w 9301162"/>
              <a:gd name="connsiteY569" fmla="*/ 2849563 h 3214688"/>
              <a:gd name="connsiteX570" fmla="*/ 9237616 w 9301162"/>
              <a:gd name="connsiteY570" fmla="*/ 2877344 h 3214688"/>
              <a:gd name="connsiteX571" fmla="*/ 9224113 w 9301162"/>
              <a:gd name="connsiteY571" fmla="*/ 2902744 h 3214688"/>
              <a:gd name="connsiteX572" fmla="*/ 9209021 w 9301162"/>
              <a:gd name="connsiteY572" fmla="*/ 2928144 h 3214688"/>
              <a:gd name="connsiteX573" fmla="*/ 9193134 w 9301162"/>
              <a:gd name="connsiteY573" fmla="*/ 2953544 h 3214688"/>
              <a:gd name="connsiteX574" fmla="*/ 9176454 w 9301162"/>
              <a:gd name="connsiteY574" fmla="*/ 2976563 h 3214688"/>
              <a:gd name="connsiteX575" fmla="*/ 9157390 w 9301162"/>
              <a:gd name="connsiteY575" fmla="*/ 2999582 h 3214688"/>
              <a:gd name="connsiteX576" fmla="*/ 9137532 w 9301162"/>
              <a:gd name="connsiteY576" fmla="*/ 3021013 h 3214688"/>
              <a:gd name="connsiteX577" fmla="*/ 9114497 w 9301162"/>
              <a:gd name="connsiteY577" fmla="*/ 3044825 h 3214688"/>
              <a:gd name="connsiteX578" fmla="*/ 9090668 w 9301162"/>
              <a:gd name="connsiteY578" fmla="*/ 3066257 h 3214688"/>
              <a:gd name="connsiteX579" fmla="*/ 9065249 w 9301162"/>
              <a:gd name="connsiteY579" fmla="*/ 3087688 h 3214688"/>
              <a:gd name="connsiteX580" fmla="*/ 9039831 w 9301162"/>
              <a:gd name="connsiteY580" fmla="*/ 3105944 h 3214688"/>
              <a:gd name="connsiteX581" fmla="*/ 9012030 w 9301162"/>
              <a:gd name="connsiteY581" fmla="*/ 3122613 h 3214688"/>
              <a:gd name="connsiteX582" fmla="*/ 8984229 w 9301162"/>
              <a:gd name="connsiteY582" fmla="*/ 3139282 h 3214688"/>
              <a:gd name="connsiteX583" fmla="*/ 8955633 w 9301162"/>
              <a:gd name="connsiteY583" fmla="*/ 3153569 h 3214688"/>
              <a:gd name="connsiteX584" fmla="*/ 8926243 w 9301162"/>
              <a:gd name="connsiteY584" fmla="*/ 3166269 h 3214688"/>
              <a:gd name="connsiteX585" fmla="*/ 8895265 w 9301162"/>
              <a:gd name="connsiteY585" fmla="*/ 3177382 h 3214688"/>
              <a:gd name="connsiteX586" fmla="*/ 8864286 w 9301162"/>
              <a:gd name="connsiteY586" fmla="*/ 3187701 h 3214688"/>
              <a:gd name="connsiteX587" fmla="*/ 8830925 w 9301162"/>
              <a:gd name="connsiteY587" fmla="*/ 3195638 h 3214688"/>
              <a:gd name="connsiteX588" fmla="*/ 8797564 w 9301162"/>
              <a:gd name="connsiteY588" fmla="*/ 3202782 h 3214688"/>
              <a:gd name="connsiteX589" fmla="*/ 8763408 w 9301162"/>
              <a:gd name="connsiteY589" fmla="*/ 3207544 h 3214688"/>
              <a:gd name="connsiteX590" fmla="*/ 8728458 w 9301162"/>
              <a:gd name="connsiteY590" fmla="*/ 3211513 h 3214688"/>
              <a:gd name="connsiteX591" fmla="*/ 8691919 w 9301162"/>
              <a:gd name="connsiteY591" fmla="*/ 3213894 h 3214688"/>
              <a:gd name="connsiteX592" fmla="*/ 8654586 w 9301162"/>
              <a:gd name="connsiteY592" fmla="*/ 3214688 h 3214688"/>
              <a:gd name="connsiteX593" fmla="*/ 7739531 w 9301162"/>
              <a:gd name="connsiteY593" fmla="*/ 3214688 h 3214688"/>
              <a:gd name="connsiteX594" fmla="*/ 7702198 w 9301162"/>
              <a:gd name="connsiteY594" fmla="*/ 3213894 h 3214688"/>
              <a:gd name="connsiteX595" fmla="*/ 7666454 w 9301162"/>
              <a:gd name="connsiteY595" fmla="*/ 3211513 h 3214688"/>
              <a:gd name="connsiteX596" fmla="*/ 7630709 w 9301162"/>
              <a:gd name="connsiteY596" fmla="*/ 3207544 h 3214688"/>
              <a:gd name="connsiteX597" fmla="*/ 7595759 w 9301162"/>
              <a:gd name="connsiteY597" fmla="*/ 3202782 h 3214688"/>
              <a:gd name="connsiteX598" fmla="*/ 7562398 w 9301162"/>
              <a:gd name="connsiteY598" fmla="*/ 3195638 h 3214688"/>
              <a:gd name="connsiteX599" fmla="*/ 7529831 w 9301162"/>
              <a:gd name="connsiteY599" fmla="*/ 3187701 h 3214688"/>
              <a:gd name="connsiteX600" fmla="*/ 7497264 w 9301162"/>
              <a:gd name="connsiteY600" fmla="*/ 3177382 h 3214688"/>
              <a:gd name="connsiteX601" fmla="*/ 7466285 w 9301162"/>
              <a:gd name="connsiteY601" fmla="*/ 3166269 h 3214688"/>
              <a:gd name="connsiteX602" fmla="*/ 7436895 w 9301162"/>
              <a:gd name="connsiteY602" fmla="*/ 3153569 h 3214688"/>
              <a:gd name="connsiteX603" fmla="*/ 7407506 w 9301162"/>
              <a:gd name="connsiteY603" fmla="*/ 3139282 h 3214688"/>
              <a:gd name="connsiteX604" fmla="*/ 7378910 w 9301162"/>
              <a:gd name="connsiteY604" fmla="*/ 3122613 h 3214688"/>
              <a:gd name="connsiteX605" fmla="*/ 7351903 w 9301162"/>
              <a:gd name="connsiteY605" fmla="*/ 3105944 h 3214688"/>
              <a:gd name="connsiteX606" fmla="*/ 7324896 w 9301162"/>
              <a:gd name="connsiteY606" fmla="*/ 3087688 h 3214688"/>
              <a:gd name="connsiteX607" fmla="*/ 7299478 w 9301162"/>
              <a:gd name="connsiteY607" fmla="*/ 3066257 h 3214688"/>
              <a:gd name="connsiteX608" fmla="*/ 7274060 w 9301162"/>
              <a:gd name="connsiteY608" fmla="*/ 3044825 h 3214688"/>
              <a:gd name="connsiteX609" fmla="*/ 7250230 w 9301162"/>
              <a:gd name="connsiteY609" fmla="*/ 3021013 h 3214688"/>
              <a:gd name="connsiteX610" fmla="*/ 7230372 w 9301162"/>
              <a:gd name="connsiteY610" fmla="*/ 2999582 h 3214688"/>
              <a:gd name="connsiteX611" fmla="*/ 7212103 w 9301162"/>
              <a:gd name="connsiteY611" fmla="*/ 2976563 h 3214688"/>
              <a:gd name="connsiteX612" fmla="*/ 7193834 w 9301162"/>
              <a:gd name="connsiteY612" fmla="*/ 2953544 h 3214688"/>
              <a:gd name="connsiteX613" fmla="*/ 7177947 w 9301162"/>
              <a:gd name="connsiteY613" fmla="*/ 2928144 h 3214688"/>
              <a:gd name="connsiteX614" fmla="*/ 7163650 w 9301162"/>
              <a:gd name="connsiteY614" fmla="*/ 2902744 h 3214688"/>
              <a:gd name="connsiteX615" fmla="*/ 7149352 w 9301162"/>
              <a:gd name="connsiteY615" fmla="*/ 2877344 h 3214688"/>
              <a:gd name="connsiteX616" fmla="*/ 7137437 w 9301162"/>
              <a:gd name="connsiteY616" fmla="*/ 2849563 h 3214688"/>
              <a:gd name="connsiteX617" fmla="*/ 7126317 w 9301162"/>
              <a:gd name="connsiteY617" fmla="*/ 2821782 h 3214688"/>
              <a:gd name="connsiteX618" fmla="*/ 7116785 w 9301162"/>
              <a:gd name="connsiteY618" fmla="*/ 2792413 h 3214688"/>
              <a:gd name="connsiteX619" fmla="*/ 7108047 w 9301162"/>
              <a:gd name="connsiteY619" fmla="*/ 2763044 h 3214688"/>
              <a:gd name="connsiteX620" fmla="*/ 7100898 w 9301162"/>
              <a:gd name="connsiteY620" fmla="*/ 2732882 h 3214688"/>
              <a:gd name="connsiteX621" fmla="*/ 7095338 w 9301162"/>
              <a:gd name="connsiteY621" fmla="*/ 2701132 h 3214688"/>
              <a:gd name="connsiteX622" fmla="*/ 7090572 w 9301162"/>
              <a:gd name="connsiteY622" fmla="*/ 2668588 h 3214688"/>
              <a:gd name="connsiteX623" fmla="*/ 7087395 w 9301162"/>
              <a:gd name="connsiteY623" fmla="*/ 2635251 h 3214688"/>
              <a:gd name="connsiteX624" fmla="*/ 7085806 w 9301162"/>
              <a:gd name="connsiteY624" fmla="*/ 2601119 h 3214688"/>
              <a:gd name="connsiteX625" fmla="*/ 7085012 w 9301162"/>
              <a:gd name="connsiteY625" fmla="*/ 2566194 h 3214688"/>
              <a:gd name="connsiteX626" fmla="*/ 7085012 w 9301162"/>
              <a:gd name="connsiteY626" fmla="*/ 857251 h 3214688"/>
              <a:gd name="connsiteX627" fmla="*/ 7085806 w 9301162"/>
              <a:gd name="connsiteY627" fmla="*/ 821532 h 3214688"/>
              <a:gd name="connsiteX628" fmla="*/ 7087395 w 9301162"/>
              <a:gd name="connsiteY628" fmla="*/ 786607 h 3214688"/>
              <a:gd name="connsiteX629" fmla="*/ 7090572 w 9301162"/>
              <a:gd name="connsiteY629" fmla="*/ 752475 h 3214688"/>
              <a:gd name="connsiteX630" fmla="*/ 7095338 w 9301162"/>
              <a:gd name="connsiteY630" fmla="*/ 719932 h 3214688"/>
              <a:gd name="connsiteX631" fmla="*/ 7100898 w 9301162"/>
              <a:gd name="connsiteY631" fmla="*/ 688182 h 3214688"/>
              <a:gd name="connsiteX632" fmla="*/ 7108047 w 9301162"/>
              <a:gd name="connsiteY632" fmla="*/ 656432 h 3214688"/>
              <a:gd name="connsiteX633" fmla="*/ 7116785 w 9301162"/>
              <a:gd name="connsiteY633" fmla="*/ 627063 h 3214688"/>
              <a:gd name="connsiteX634" fmla="*/ 7126317 w 9301162"/>
              <a:gd name="connsiteY634" fmla="*/ 596901 h 3214688"/>
              <a:gd name="connsiteX635" fmla="*/ 7137437 w 9301162"/>
              <a:gd name="connsiteY635" fmla="*/ 568325 h 3214688"/>
              <a:gd name="connsiteX636" fmla="*/ 7149352 w 9301162"/>
              <a:gd name="connsiteY636" fmla="*/ 541338 h 3214688"/>
              <a:gd name="connsiteX637" fmla="*/ 7163650 w 9301162"/>
              <a:gd name="connsiteY637" fmla="*/ 514351 h 3214688"/>
              <a:gd name="connsiteX638" fmla="*/ 7177947 w 9301162"/>
              <a:gd name="connsiteY638" fmla="*/ 488951 h 3214688"/>
              <a:gd name="connsiteX639" fmla="*/ 7193834 w 9301162"/>
              <a:gd name="connsiteY639" fmla="*/ 463551 h 3214688"/>
              <a:gd name="connsiteX640" fmla="*/ 7212103 w 9301162"/>
              <a:gd name="connsiteY640" fmla="*/ 439738 h 3214688"/>
              <a:gd name="connsiteX641" fmla="*/ 7230372 w 9301162"/>
              <a:gd name="connsiteY641" fmla="*/ 415926 h 3214688"/>
              <a:gd name="connsiteX642" fmla="*/ 7250230 w 9301162"/>
              <a:gd name="connsiteY642" fmla="*/ 393701 h 3214688"/>
              <a:gd name="connsiteX643" fmla="*/ 7274060 w 9301162"/>
              <a:gd name="connsiteY643" fmla="*/ 369888 h 3214688"/>
              <a:gd name="connsiteX644" fmla="*/ 7299478 w 9301162"/>
              <a:gd name="connsiteY644" fmla="*/ 348457 h 3214688"/>
              <a:gd name="connsiteX645" fmla="*/ 7324102 w 9301162"/>
              <a:gd name="connsiteY645" fmla="*/ 327026 h 3214688"/>
              <a:gd name="connsiteX646" fmla="*/ 7351109 w 9301162"/>
              <a:gd name="connsiteY646" fmla="*/ 308769 h 3214688"/>
              <a:gd name="connsiteX647" fmla="*/ 7378116 w 9301162"/>
              <a:gd name="connsiteY647" fmla="*/ 290513 h 3214688"/>
              <a:gd name="connsiteX648" fmla="*/ 7405917 w 9301162"/>
              <a:gd name="connsiteY648" fmla="*/ 274638 h 3214688"/>
              <a:gd name="connsiteX649" fmla="*/ 7436101 w 9301162"/>
              <a:gd name="connsiteY649" fmla="*/ 260351 h 3214688"/>
              <a:gd name="connsiteX650" fmla="*/ 7465491 w 9301162"/>
              <a:gd name="connsiteY650" fmla="*/ 246857 h 3214688"/>
              <a:gd name="connsiteX651" fmla="*/ 7496469 w 9301162"/>
              <a:gd name="connsiteY651" fmla="*/ 235744 h 3214688"/>
              <a:gd name="connsiteX652" fmla="*/ 7529036 w 9301162"/>
              <a:gd name="connsiteY652" fmla="*/ 226219 h 3214688"/>
              <a:gd name="connsiteX653" fmla="*/ 7560809 w 9301162"/>
              <a:gd name="connsiteY653" fmla="*/ 217488 h 3214688"/>
              <a:gd name="connsiteX654" fmla="*/ 7594965 w 9301162"/>
              <a:gd name="connsiteY654" fmla="*/ 211138 h 3214688"/>
              <a:gd name="connsiteX655" fmla="*/ 7629915 w 9301162"/>
              <a:gd name="connsiteY655" fmla="*/ 204788 h 3214688"/>
              <a:gd name="connsiteX656" fmla="*/ 7665659 w 9301162"/>
              <a:gd name="connsiteY656" fmla="*/ 201613 h 3214688"/>
              <a:gd name="connsiteX657" fmla="*/ 7702198 w 9301162"/>
              <a:gd name="connsiteY657" fmla="*/ 199232 h 3214688"/>
              <a:gd name="connsiteX658" fmla="*/ 6348584 w 9301162"/>
              <a:gd name="connsiteY658" fmla="*/ 0 h 3214688"/>
              <a:gd name="connsiteX659" fmla="*/ 6881812 w 9301162"/>
              <a:gd name="connsiteY659" fmla="*/ 409677 h 3214688"/>
              <a:gd name="connsiteX660" fmla="*/ 6348584 w 9301162"/>
              <a:gd name="connsiteY660" fmla="*/ 820147 h 3214688"/>
              <a:gd name="connsiteX661" fmla="*/ 6348584 w 9301162"/>
              <a:gd name="connsiteY661" fmla="*/ 628012 h 3214688"/>
              <a:gd name="connsiteX662" fmla="*/ 5203571 w 9301162"/>
              <a:gd name="connsiteY662" fmla="*/ 628012 h 3214688"/>
              <a:gd name="connsiteX663" fmla="*/ 5185321 w 9301162"/>
              <a:gd name="connsiteY663" fmla="*/ 628012 h 3214688"/>
              <a:gd name="connsiteX664" fmla="*/ 5167864 w 9301162"/>
              <a:gd name="connsiteY664" fmla="*/ 628806 h 3214688"/>
              <a:gd name="connsiteX665" fmla="*/ 5151200 w 9301162"/>
              <a:gd name="connsiteY665" fmla="*/ 630394 h 3214688"/>
              <a:gd name="connsiteX666" fmla="*/ 5134537 w 9301162"/>
              <a:gd name="connsiteY666" fmla="*/ 632775 h 3214688"/>
              <a:gd name="connsiteX667" fmla="*/ 5119460 w 9301162"/>
              <a:gd name="connsiteY667" fmla="*/ 635157 h 3214688"/>
              <a:gd name="connsiteX668" fmla="*/ 5103591 w 9301162"/>
              <a:gd name="connsiteY668" fmla="*/ 638333 h 3214688"/>
              <a:gd name="connsiteX669" fmla="*/ 5089308 w 9301162"/>
              <a:gd name="connsiteY669" fmla="*/ 642303 h 3214688"/>
              <a:gd name="connsiteX670" fmla="*/ 5075025 w 9301162"/>
              <a:gd name="connsiteY670" fmla="*/ 646273 h 3214688"/>
              <a:gd name="connsiteX671" fmla="*/ 5060742 w 9301162"/>
              <a:gd name="connsiteY671" fmla="*/ 651036 h 3214688"/>
              <a:gd name="connsiteX672" fmla="*/ 5048046 w 9301162"/>
              <a:gd name="connsiteY672" fmla="*/ 656594 h 3214688"/>
              <a:gd name="connsiteX673" fmla="*/ 5035350 w 9301162"/>
              <a:gd name="connsiteY673" fmla="*/ 663739 h 3214688"/>
              <a:gd name="connsiteX674" fmla="*/ 5023448 w 9301162"/>
              <a:gd name="connsiteY674" fmla="*/ 670091 h 3214688"/>
              <a:gd name="connsiteX675" fmla="*/ 5011545 w 9301162"/>
              <a:gd name="connsiteY675" fmla="*/ 677236 h 3214688"/>
              <a:gd name="connsiteX676" fmla="*/ 5001230 w 9301162"/>
              <a:gd name="connsiteY676" fmla="*/ 685176 h 3214688"/>
              <a:gd name="connsiteX677" fmla="*/ 4990914 w 9301162"/>
              <a:gd name="connsiteY677" fmla="*/ 693115 h 3214688"/>
              <a:gd name="connsiteX678" fmla="*/ 4981392 w 9301162"/>
              <a:gd name="connsiteY678" fmla="*/ 702643 h 3214688"/>
              <a:gd name="connsiteX679" fmla="*/ 4971870 w 9301162"/>
              <a:gd name="connsiteY679" fmla="*/ 712964 h 3214688"/>
              <a:gd name="connsiteX680" fmla="*/ 4962349 w 9301162"/>
              <a:gd name="connsiteY680" fmla="*/ 722491 h 3214688"/>
              <a:gd name="connsiteX681" fmla="*/ 4953620 w 9301162"/>
              <a:gd name="connsiteY681" fmla="*/ 732019 h 3214688"/>
              <a:gd name="connsiteX682" fmla="*/ 4946479 w 9301162"/>
              <a:gd name="connsiteY682" fmla="*/ 742340 h 3214688"/>
              <a:gd name="connsiteX683" fmla="*/ 4939337 w 9301162"/>
              <a:gd name="connsiteY683" fmla="*/ 753455 h 3214688"/>
              <a:gd name="connsiteX684" fmla="*/ 4932989 w 9301162"/>
              <a:gd name="connsiteY684" fmla="*/ 764571 h 3214688"/>
              <a:gd name="connsiteX685" fmla="*/ 4927435 w 9301162"/>
              <a:gd name="connsiteY685" fmla="*/ 775686 h 3214688"/>
              <a:gd name="connsiteX686" fmla="*/ 4921087 w 9301162"/>
              <a:gd name="connsiteY686" fmla="*/ 786801 h 3214688"/>
              <a:gd name="connsiteX687" fmla="*/ 4917119 w 9301162"/>
              <a:gd name="connsiteY687" fmla="*/ 797916 h 3214688"/>
              <a:gd name="connsiteX688" fmla="*/ 4913152 w 9301162"/>
              <a:gd name="connsiteY688" fmla="*/ 810619 h 3214688"/>
              <a:gd name="connsiteX689" fmla="*/ 4909184 w 9301162"/>
              <a:gd name="connsiteY689" fmla="*/ 822529 h 3214688"/>
              <a:gd name="connsiteX690" fmla="*/ 4906804 w 9301162"/>
              <a:gd name="connsiteY690" fmla="*/ 834438 h 3214688"/>
              <a:gd name="connsiteX691" fmla="*/ 4904423 w 9301162"/>
              <a:gd name="connsiteY691" fmla="*/ 847141 h 3214688"/>
              <a:gd name="connsiteX692" fmla="*/ 4902836 w 9301162"/>
              <a:gd name="connsiteY692" fmla="*/ 859844 h 3214688"/>
              <a:gd name="connsiteX693" fmla="*/ 4902043 w 9301162"/>
              <a:gd name="connsiteY693" fmla="*/ 872547 h 3214688"/>
              <a:gd name="connsiteX694" fmla="*/ 4902043 w 9301162"/>
              <a:gd name="connsiteY694" fmla="*/ 885250 h 3214688"/>
              <a:gd name="connsiteX695" fmla="*/ 4902043 w 9301162"/>
              <a:gd name="connsiteY695" fmla="*/ 2535865 h 3214688"/>
              <a:gd name="connsiteX696" fmla="*/ 4902836 w 9301162"/>
              <a:gd name="connsiteY696" fmla="*/ 2562859 h 3214688"/>
              <a:gd name="connsiteX697" fmla="*/ 4904423 w 9301162"/>
              <a:gd name="connsiteY697" fmla="*/ 2574769 h 3214688"/>
              <a:gd name="connsiteX698" fmla="*/ 4906010 w 9301162"/>
              <a:gd name="connsiteY698" fmla="*/ 2587472 h 3214688"/>
              <a:gd name="connsiteX699" fmla="*/ 4907597 w 9301162"/>
              <a:gd name="connsiteY699" fmla="*/ 2599381 h 3214688"/>
              <a:gd name="connsiteX700" fmla="*/ 4909978 w 9301162"/>
              <a:gd name="connsiteY700" fmla="*/ 2610496 h 3214688"/>
              <a:gd name="connsiteX701" fmla="*/ 4913152 w 9301162"/>
              <a:gd name="connsiteY701" fmla="*/ 2621611 h 3214688"/>
              <a:gd name="connsiteX702" fmla="*/ 4916326 w 9301162"/>
              <a:gd name="connsiteY702" fmla="*/ 2633521 h 3214688"/>
              <a:gd name="connsiteX703" fmla="*/ 4920293 w 9301162"/>
              <a:gd name="connsiteY703" fmla="*/ 2643842 h 3214688"/>
              <a:gd name="connsiteX704" fmla="*/ 4925848 w 9301162"/>
              <a:gd name="connsiteY704" fmla="*/ 2653369 h 3214688"/>
              <a:gd name="connsiteX705" fmla="*/ 4930609 w 9301162"/>
              <a:gd name="connsiteY705" fmla="*/ 2662897 h 3214688"/>
              <a:gd name="connsiteX706" fmla="*/ 4935370 w 9301162"/>
              <a:gd name="connsiteY706" fmla="*/ 2671630 h 3214688"/>
              <a:gd name="connsiteX707" fmla="*/ 4940924 w 9301162"/>
              <a:gd name="connsiteY707" fmla="*/ 2681157 h 3214688"/>
              <a:gd name="connsiteX708" fmla="*/ 4947272 w 9301162"/>
              <a:gd name="connsiteY708" fmla="*/ 2689891 h 3214688"/>
              <a:gd name="connsiteX709" fmla="*/ 4953620 w 9301162"/>
              <a:gd name="connsiteY709" fmla="*/ 2697830 h 3214688"/>
              <a:gd name="connsiteX710" fmla="*/ 4960762 w 9301162"/>
              <a:gd name="connsiteY710" fmla="*/ 2705770 h 3214688"/>
              <a:gd name="connsiteX711" fmla="*/ 4968697 w 9301162"/>
              <a:gd name="connsiteY711" fmla="*/ 2713709 h 3214688"/>
              <a:gd name="connsiteX712" fmla="*/ 4978218 w 9301162"/>
              <a:gd name="connsiteY712" fmla="*/ 2721649 h 3214688"/>
              <a:gd name="connsiteX713" fmla="*/ 4986153 w 9301162"/>
              <a:gd name="connsiteY713" fmla="*/ 2728794 h 3214688"/>
              <a:gd name="connsiteX714" fmla="*/ 4994882 w 9301162"/>
              <a:gd name="connsiteY714" fmla="*/ 2735146 h 3214688"/>
              <a:gd name="connsiteX715" fmla="*/ 5004404 w 9301162"/>
              <a:gd name="connsiteY715" fmla="*/ 2741497 h 3214688"/>
              <a:gd name="connsiteX716" fmla="*/ 5013132 w 9301162"/>
              <a:gd name="connsiteY716" fmla="*/ 2746261 h 3214688"/>
              <a:gd name="connsiteX717" fmla="*/ 5023448 w 9301162"/>
              <a:gd name="connsiteY717" fmla="*/ 2751819 h 3214688"/>
              <a:gd name="connsiteX718" fmla="*/ 5032970 w 9301162"/>
              <a:gd name="connsiteY718" fmla="*/ 2755789 h 3214688"/>
              <a:gd name="connsiteX719" fmla="*/ 5042492 w 9301162"/>
              <a:gd name="connsiteY719" fmla="*/ 2759758 h 3214688"/>
              <a:gd name="connsiteX720" fmla="*/ 5052013 w 9301162"/>
              <a:gd name="connsiteY720" fmla="*/ 2762934 h 3214688"/>
              <a:gd name="connsiteX721" fmla="*/ 5063122 w 9301162"/>
              <a:gd name="connsiteY721" fmla="*/ 2766110 h 3214688"/>
              <a:gd name="connsiteX722" fmla="*/ 5073438 w 9301162"/>
              <a:gd name="connsiteY722" fmla="*/ 2769285 h 3214688"/>
              <a:gd name="connsiteX723" fmla="*/ 5083753 w 9301162"/>
              <a:gd name="connsiteY723" fmla="*/ 2770873 h 3214688"/>
              <a:gd name="connsiteX724" fmla="*/ 5094069 w 9301162"/>
              <a:gd name="connsiteY724" fmla="*/ 2772461 h 3214688"/>
              <a:gd name="connsiteX725" fmla="*/ 5105178 w 9301162"/>
              <a:gd name="connsiteY725" fmla="*/ 2773255 h 3214688"/>
              <a:gd name="connsiteX726" fmla="*/ 5117080 w 9301162"/>
              <a:gd name="connsiteY726" fmla="*/ 2773255 h 3214688"/>
              <a:gd name="connsiteX727" fmla="*/ 6177982 w 9301162"/>
              <a:gd name="connsiteY727" fmla="*/ 2773255 h 3214688"/>
              <a:gd name="connsiteX728" fmla="*/ 6189091 w 9301162"/>
              <a:gd name="connsiteY728" fmla="*/ 2773255 h 3214688"/>
              <a:gd name="connsiteX729" fmla="*/ 6199407 w 9301162"/>
              <a:gd name="connsiteY729" fmla="*/ 2772461 h 3214688"/>
              <a:gd name="connsiteX730" fmla="*/ 6210516 w 9301162"/>
              <a:gd name="connsiteY730" fmla="*/ 2770873 h 3214688"/>
              <a:gd name="connsiteX731" fmla="*/ 6220831 w 9301162"/>
              <a:gd name="connsiteY731" fmla="*/ 2769285 h 3214688"/>
              <a:gd name="connsiteX732" fmla="*/ 6230353 w 9301162"/>
              <a:gd name="connsiteY732" fmla="*/ 2766110 h 3214688"/>
              <a:gd name="connsiteX733" fmla="*/ 6239875 w 9301162"/>
              <a:gd name="connsiteY733" fmla="*/ 2762934 h 3214688"/>
              <a:gd name="connsiteX734" fmla="*/ 6250984 w 9301162"/>
              <a:gd name="connsiteY734" fmla="*/ 2759758 h 3214688"/>
              <a:gd name="connsiteX735" fmla="*/ 6260506 w 9301162"/>
              <a:gd name="connsiteY735" fmla="*/ 2755789 h 3214688"/>
              <a:gd name="connsiteX736" fmla="*/ 6269234 w 9301162"/>
              <a:gd name="connsiteY736" fmla="*/ 2751025 h 3214688"/>
              <a:gd name="connsiteX737" fmla="*/ 6278756 w 9301162"/>
              <a:gd name="connsiteY737" fmla="*/ 2746261 h 3214688"/>
              <a:gd name="connsiteX738" fmla="*/ 6288278 w 9301162"/>
              <a:gd name="connsiteY738" fmla="*/ 2740703 h 3214688"/>
              <a:gd name="connsiteX739" fmla="*/ 6297800 w 9301162"/>
              <a:gd name="connsiteY739" fmla="*/ 2734352 h 3214688"/>
              <a:gd name="connsiteX740" fmla="*/ 6306529 w 9301162"/>
              <a:gd name="connsiteY740" fmla="*/ 2728000 h 3214688"/>
              <a:gd name="connsiteX741" fmla="*/ 6315257 w 9301162"/>
              <a:gd name="connsiteY741" fmla="*/ 2720061 h 3214688"/>
              <a:gd name="connsiteX742" fmla="*/ 6323192 w 9301162"/>
              <a:gd name="connsiteY742" fmla="*/ 2712121 h 3214688"/>
              <a:gd name="connsiteX743" fmla="*/ 6331920 w 9301162"/>
              <a:gd name="connsiteY743" fmla="*/ 2703388 h 3214688"/>
              <a:gd name="connsiteX744" fmla="*/ 6339062 w 9301162"/>
              <a:gd name="connsiteY744" fmla="*/ 2696243 h 3214688"/>
              <a:gd name="connsiteX745" fmla="*/ 6346203 w 9301162"/>
              <a:gd name="connsiteY745" fmla="*/ 2687509 h 3214688"/>
              <a:gd name="connsiteX746" fmla="*/ 6352551 w 9301162"/>
              <a:gd name="connsiteY746" fmla="*/ 2678776 h 3214688"/>
              <a:gd name="connsiteX747" fmla="*/ 6358899 w 9301162"/>
              <a:gd name="connsiteY747" fmla="*/ 2669248 h 3214688"/>
              <a:gd name="connsiteX748" fmla="*/ 6364454 w 9301162"/>
              <a:gd name="connsiteY748" fmla="*/ 2659721 h 3214688"/>
              <a:gd name="connsiteX749" fmla="*/ 6369215 w 9301162"/>
              <a:gd name="connsiteY749" fmla="*/ 2649400 h 3214688"/>
              <a:gd name="connsiteX750" fmla="*/ 6373182 w 9301162"/>
              <a:gd name="connsiteY750" fmla="*/ 2639078 h 3214688"/>
              <a:gd name="connsiteX751" fmla="*/ 6377150 w 9301162"/>
              <a:gd name="connsiteY751" fmla="*/ 2627963 h 3214688"/>
              <a:gd name="connsiteX752" fmla="*/ 6381117 w 9301162"/>
              <a:gd name="connsiteY752" fmla="*/ 2616848 h 3214688"/>
              <a:gd name="connsiteX753" fmla="*/ 6384291 w 9301162"/>
              <a:gd name="connsiteY753" fmla="*/ 2605733 h 3214688"/>
              <a:gd name="connsiteX754" fmla="*/ 6387465 w 9301162"/>
              <a:gd name="connsiteY754" fmla="*/ 2593823 h 3214688"/>
              <a:gd name="connsiteX755" fmla="*/ 6389845 w 9301162"/>
              <a:gd name="connsiteY755" fmla="*/ 2581120 h 3214688"/>
              <a:gd name="connsiteX756" fmla="*/ 6391432 w 9301162"/>
              <a:gd name="connsiteY756" fmla="*/ 2568417 h 3214688"/>
              <a:gd name="connsiteX757" fmla="*/ 6392226 w 9301162"/>
              <a:gd name="connsiteY757" fmla="*/ 2555714 h 3214688"/>
              <a:gd name="connsiteX758" fmla="*/ 6393019 w 9301162"/>
              <a:gd name="connsiteY758" fmla="*/ 2542217 h 3214688"/>
              <a:gd name="connsiteX759" fmla="*/ 6393019 w 9301162"/>
              <a:gd name="connsiteY759" fmla="*/ 2527926 h 3214688"/>
              <a:gd name="connsiteX760" fmla="*/ 6393019 w 9301162"/>
              <a:gd name="connsiteY760" fmla="*/ 2087285 h 3214688"/>
              <a:gd name="connsiteX761" fmla="*/ 6392226 w 9301162"/>
              <a:gd name="connsiteY761" fmla="*/ 2061085 h 3214688"/>
              <a:gd name="connsiteX762" fmla="*/ 6389845 w 9301162"/>
              <a:gd name="connsiteY762" fmla="*/ 2037267 h 3214688"/>
              <a:gd name="connsiteX763" fmla="*/ 6385085 w 9301162"/>
              <a:gd name="connsiteY763" fmla="*/ 2015036 h 3214688"/>
              <a:gd name="connsiteX764" fmla="*/ 6380324 w 9301162"/>
              <a:gd name="connsiteY764" fmla="*/ 1993600 h 3214688"/>
              <a:gd name="connsiteX765" fmla="*/ 6376356 w 9301162"/>
              <a:gd name="connsiteY765" fmla="*/ 1983279 h 3214688"/>
              <a:gd name="connsiteX766" fmla="*/ 6373182 w 9301162"/>
              <a:gd name="connsiteY766" fmla="*/ 1973751 h 3214688"/>
              <a:gd name="connsiteX767" fmla="*/ 6368421 w 9301162"/>
              <a:gd name="connsiteY767" fmla="*/ 1964224 h 3214688"/>
              <a:gd name="connsiteX768" fmla="*/ 6364454 w 9301162"/>
              <a:gd name="connsiteY768" fmla="*/ 1955490 h 3214688"/>
              <a:gd name="connsiteX769" fmla="*/ 6358899 w 9301162"/>
              <a:gd name="connsiteY769" fmla="*/ 1947551 h 3214688"/>
              <a:gd name="connsiteX770" fmla="*/ 6354138 w 9301162"/>
              <a:gd name="connsiteY770" fmla="*/ 1938023 h 3214688"/>
              <a:gd name="connsiteX771" fmla="*/ 6348584 w 9301162"/>
              <a:gd name="connsiteY771" fmla="*/ 1930084 h 3214688"/>
              <a:gd name="connsiteX772" fmla="*/ 6342236 w 9301162"/>
              <a:gd name="connsiteY772" fmla="*/ 1922939 h 3214688"/>
              <a:gd name="connsiteX773" fmla="*/ 6333507 w 9301162"/>
              <a:gd name="connsiteY773" fmla="*/ 1914205 h 3214688"/>
              <a:gd name="connsiteX774" fmla="*/ 6325572 w 9301162"/>
              <a:gd name="connsiteY774" fmla="*/ 1906266 h 3214688"/>
              <a:gd name="connsiteX775" fmla="*/ 6317637 w 9301162"/>
              <a:gd name="connsiteY775" fmla="*/ 1898326 h 3214688"/>
              <a:gd name="connsiteX776" fmla="*/ 6308909 w 9301162"/>
              <a:gd name="connsiteY776" fmla="*/ 1891181 h 3214688"/>
              <a:gd name="connsiteX777" fmla="*/ 6300181 w 9301162"/>
              <a:gd name="connsiteY777" fmla="*/ 1884035 h 3214688"/>
              <a:gd name="connsiteX778" fmla="*/ 6290659 w 9301162"/>
              <a:gd name="connsiteY778" fmla="*/ 1878477 h 3214688"/>
              <a:gd name="connsiteX779" fmla="*/ 6281930 w 9301162"/>
              <a:gd name="connsiteY779" fmla="*/ 1872920 h 3214688"/>
              <a:gd name="connsiteX780" fmla="*/ 6273202 w 9301162"/>
              <a:gd name="connsiteY780" fmla="*/ 1868156 h 3214688"/>
              <a:gd name="connsiteX781" fmla="*/ 6263680 w 9301162"/>
              <a:gd name="connsiteY781" fmla="*/ 1864187 h 3214688"/>
              <a:gd name="connsiteX782" fmla="*/ 6254158 w 9301162"/>
              <a:gd name="connsiteY782" fmla="*/ 1861011 h 3214688"/>
              <a:gd name="connsiteX783" fmla="*/ 6243842 w 9301162"/>
              <a:gd name="connsiteY783" fmla="*/ 1857835 h 3214688"/>
              <a:gd name="connsiteX784" fmla="*/ 6233527 w 9301162"/>
              <a:gd name="connsiteY784" fmla="*/ 1854659 h 3214688"/>
              <a:gd name="connsiteX785" fmla="*/ 6224005 w 9301162"/>
              <a:gd name="connsiteY785" fmla="*/ 1853071 h 3214688"/>
              <a:gd name="connsiteX786" fmla="*/ 6213690 w 9301162"/>
              <a:gd name="connsiteY786" fmla="*/ 1850689 h 3214688"/>
              <a:gd name="connsiteX787" fmla="*/ 6202581 w 9301162"/>
              <a:gd name="connsiteY787" fmla="*/ 1849895 h 3214688"/>
              <a:gd name="connsiteX788" fmla="*/ 6191472 w 9301162"/>
              <a:gd name="connsiteY788" fmla="*/ 1849895 h 3214688"/>
              <a:gd name="connsiteX789" fmla="*/ 5841541 w 9301162"/>
              <a:gd name="connsiteY789" fmla="*/ 1849895 h 3214688"/>
              <a:gd name="connsiteX790" fmla="*/ 5841541 w 9301162"/>
              <a:gd name="connsiteY790" fmla="*/ 2042825 h 3214688"/>
              <a:gd name="connsiteX791" fmla="*/ 5307519 w 9301162"/>
              <a:gd name="connsiteY791" fmla="*/ 1632354 h 3214688"/>
              <a:gd name="connsiteX792" fmla="*/ 5841541 w 9301162"/>
              <a:gd name="connsiteY792" fmla="*/ 1222678 h 3214688"/>
              <a:gd name="connsiteX793" fmla="*/ 5841541 w 9301162"/>
              <a:gd name="connsiteY793" fmla="*/ 1414019 h 3214688"/>
              <a:gd name="connsiteX794" fmla="*/ 6206548 w 9301162"/>
              <a:gd name="connsiteY794" fmla="*/ 1414019 h 3214688"/>
              <a:gd name="connsiteX795" fmla="*/ 6243049 w 9301162"/>
              <a:gd name="connsiteY795" fmla="*/ 1414813 h 3214688"/>
              <a:gd name="connsiteX796" fmla="*/ 6279550 w 9301162"/>
              <a:gd name="connsiteY796" fmla="*/ 1417195 h 3214688"/>
              <a:gd name="connsiteX797" fmla="*/ 6316050 w 9301162"/>
              <a:gd name="connsiteY797" fmla="*/ 1420370 h 3214688"/>
              <a:gd name="connsiteX798" fmla="*/ 6350964 w 9301162"/>
              <a:gd name="connsiteY798" fmla="*/ 1425134 h 3214688"/>
              <a:gd name="connsiteX799" fmla="*/ 6384291 w 9301162"/>
              <a:gd name="connsiteY799" fmla="*/ 1430692 h 3214688"/>
              <a:gd name="connsiteX800" fmla="*/ 6418411 w 9301162"/>
              <a:gd name="connsiteY800" fmla="*/ 1438631 h 3214688"/>
              <a:gd name="connsiteX801" fmla="*/ 6450945 w 9301162"/>
              <a:gd name="connsiteY801" fmla="*/ 1448159 h 3214688"/>
              <a:gd name="connsiteX802" fmla="*/ 6482684 w 9301162"/>
              <a:gd name="connsiteY802" fmla="*/ 1457686 h 3214688"/>
              <a:gd name="connsiteX803" fmla="*/ 6512837 w 9301162"/>
              <a:gd name="connsiteY803" fmla="*/ 1468801 h 3214688"/>
              <a:gd name="connsiteX804" fmla="*/ 6542990 w 9301162"/>
              <a:gd name="connsiteY804" fmla="*/ 1481504 h 3214688"/>
              <a:gd name="connsiteX805" fmla="*/ 6572349 w 9301162"/>
              <a:gd name="connsiteY805" fmla="*/ 1496589 h 3214688"/>
              <a:gd name="connsiteX806" fmla="*/ 6600122 w 9301162"/>
              <a:gd name="connsiteY806" fmla="*/ 1511674 h 3214688"/>
              <a:gd name="connsiteX807" fmla="*/ 6627894 w 9301162"/>
              <a:gd name="connsiteY807" fmla="*/ 1528347 h 3214688"/>
              <a:gd name="connsiteX808" fmla="*/ 6653286 w 9301162"/>
              <a:gd name="connsiteY808" fmla="*/ 1547402 h 3214688"/>
              <a:gd name="connsiteX809" fmla="*/ 6679471 w 9301162"/>
              <a:gd name="connsiteY809" fmla="*/ 1566457 h 3214688"/>
              <a:gd name="connsiteX810" fmla="*/ 6704069 w 9301162"/>
              <a:gd name="connsiteY810" fmla="*/ 1587893 h 3214688"/>
              <a:gd name="connsiteX811" fmla="*/ 6721526 w 9301162"/>
              <a:gd name="connsiteY811" fmla="*/ 1603772 h 3214688"/>
              <a:gd name="connsiteX812" fmla="*/ 6737396 w 9301162"/>
              <a:gd name="connsiteY812" fmla="*/ 1621239 h 3214688"/>
              <a:gd name="connsiteX813" fmla="*/ 6754059 w 9301162"/>
              <a:gd name="connsiteY813" fmla="*/ 1639500 h 3214688"/>
              <a:gd name="connsiteX814" fmla="*/ 6768342 w 9301162"/>
              <a:gd name="connsiteY814" fmla="*/ 1658554 h 3214688"/>
              <a:gd name="connsiteX815" fmla="*/ 6782625 w 9301162"/>
              <a:gd name="connsiteY815" fmla="*/ 1679197 h 3214688"/>
              <a:gd name="connsiteX816" fmla="*/ 6796908 w 9301162"/>
              <a:gd name="connsiteY816" fmla="*/ 1699839 h 3214688"/>
              <a:gd name="connsiteX817" fmla="*/ 6810398 w 9301162"/>
              <a:gd name="connsiteY817" fmla="*/ 1722864 h 3214688"/>
              <a:gd name="connsiteX818" fmla="*/ 6822300 w 9301162"/>
              <a:gd name="connsiteY818" fmla="*/ 1745095 h 3214688"/>
              <a:gd name="connsiteX819" fmla="*/ 6836583 w 9301162"/>
              <a:gd name="connsiteY819" fmla="*/ 1774471 h 3214688"/>
              <a:gd name="connsiteX820" fmla="*/ 6848485 w 9301162"/>
              <a:gd name="connsiteY820" fmla="*/ 1802259 h 3214688"/>
              <a:gd name="connsiteX821" fmla="*/ 6858801 w 9301162"/>
              <a:gd name="connsiteY821" fmla="*/ 1830047 h 3214688"/>
              <a:gd name="connsiteX822" fmla="*/ 6866736 w 9301162"/>
              <a:gd name="connsiteY822" fmla="*/ 1858629 h 3214688"/>
              <a:gd name="connsiteX823" fmla="*/ 6873084 w 9301162"/>
              <a:gd name="connsiteY823" fmla="*/ 1885623 h 3214688"/>
              <a:gd name="connsiteX824" fmla="*/ 6877844 w 9301162"/>
              <a:gd name="connsiteY824" fmla="*/ 1912617 h 3214688"/>
              <a:gd name="connsiteX825" fmla="*/ 6880225 w 9301162"/>
              <a:gd name="connsiteY825" fmla="*/ 1939611 h 3214688"/>
              <a:gd name="connsiteX826" fmla="*/ 6881812 w 9301162"/>
              <a:gd name="connsiteY826" fmla="*/ 1966606 h 3214688"/>
              <a:gd name="connsiteX827" fmla="*/ 6881812 w 9301162"/>
              <a:gd name="connsiteY827" fmla="*/ 2535865 h 3214688"/>
              <a:gd name="connsiteX828" fmla="*/ 6881018 w 9301162"/>
              <a:gd name="connsiteY828" fmla="*/ 2577151 h 3214688"/>
              <a:gd name="connsiteX829" fmla="*/ 6878638 w 9301162"/>
              <a:gd name="connsiteY829" fmla="*/ 2617642 h 3214688"/>
              <a:gd name="connsiteX830" fmla="*/ 6874670 w 9301162"/>
              <a:gd name="connsiteY830" fmla="*/ 2657339 h 3214688"/>
              <a:gd name="connsiteX831" fmla="*/ 6869116 w 9301162"/>
              <a:gd name="connsiteY831" fmla="*/ 2695449 h 3214688"/>
              <a:gd name="connsiteX832" fmla="*/ 6861975 w 9301162"/>
              <a:gd name="connsiteY832" fmla="*/ 2732764 h 3214688"/>
              <a:gd name="connsiteX833" fmla="*/ 6853246 w 9301162"/>
              <a:gd name="connsiteY833" fmla="*/ 2768491 h 3214688"/>
              <a:gd name="connsiteX834" fmla="*/ 6842931 w 9301162"/>
              <a:gd name="connsiteY834" fmla="*/ 2802631 h 3214688"/>
              <a:gd name="connsiteX835" fmla="*/ 6830235 w 9301162"/>
              <a:gd name="connsiteY835" fmla="*/ 2836771 h 3214688"/>
              <a:gd name="connsiteX836" fmla="*/ 6816746 w 9301162"/>
              <a:gd name="connsiteY836" fmla="*/ 2869323 h 3214688"/>
              <a:gd name="connsiteX837" fmla="*/ 6809604 w 9301162"/>
              <a:gd name="connsiteY837" fmla="*/ 2884408 h 3214688"/>
              <a:gd name="connsiteX838" fmla="*/ 6801669 w 9301162"/>
              <a:gd name="connsiteY838" fmla="*/ 2899493 h 3214688"/>
              <a:gd name="connsiteX839" fmla="*/ 6792940 w 9301162"/>
              <a:gd name="connsiteY839" fmla="*/ 2915372 h 3214688"/>
              <a:gd name="connsiteX840" fmla="*/ 6785006 w 9301162"/>
              <a:gd name="connsiteY840" fmla="*/ 2929663 h 3214688"/>
              <a:gd name="connsiteX841" fmla="*/ 6775484 w 9301162"/>
              <a:gd name="connsiteY841" fmla="*/ 2943954 h 3214688"/>
              <a:gd name="connsiteX842" fmla="*/ 6766755 w 9301162"/>
              <a:gd name="connsiteY842" fmla="*/ 2959039 h 3214688"/>
              <a:gd name="connsiteX843" fmla="*/ 6757233 w 9301162"/>
              <a:gd name="connsiteY843" fmla="*/ 2972536 h 3214688"/>
              <a:gd name="connsiteX844" fmla="*/ 6746124 w 9301162"/>
              <a:gd name="connsiteY844" fmla="*/ 2986033 h 3214688"/>
              <a:gd name="connsiteX845" fmla="*/ 6735809 w 9301162"/>
              <a:gd name="connsiteY845" fmla="*/ 3000324 h 3214688"/>
              <a:gd name="connsiteX846" fmla="*/ 6724700 w 9301162"/>
              <a:gd name="connsiteY846" fmla="*/ 3013027 h 3214688"/>
              <a:gd name="connsiteX847" fmla="*/ 6713591 w 9301162"/>
              <a:gd name="connsiteY847" fmla="*/ 3025730 h 3214688"/>
              <a:gd name="connsiteX848" fmla="*/ 6701689 w 9301162"/>
              <a:gd name="connsiteY848" fmla="*/ 3038433 h 3214688"/>
              <a:gd name="connsiteX849" fmla="*/ 6688993 w 9301162"/>
              <a:gd name="connsiteY849" fmla="*/ 3051137 h 3214688"/>
              <a:gd name="connsiteX850" fmla="*/ 6677090 w 9301162"/>
              <a:gd name="connsiteY850" fmla="*/ 3063046 h 3214688"/>
              <a:gd name="connsiteX851" fmla="*/ 6656460 w 9301162"/>
              <a:gd name="connsiteY851" fmla="*/ 3079719 h 3214688"/>
              <a:gd name="connsiteX852" fmla="*/ 6636622 w 9301162"/>
              <a:gd name="connsiteY852" fmla="*/ 3097185 h 3214688"/>
              <a:gd name="connsiteX853" fmla="*/ 6615991 w 9301162"/>
              <a:gd name="connsiteY853" fmla="*/ 3112271 h 3214688"/>
              <a:gd name="connsiteX854" fmla="*/ 6593774 w 9301162"/>
              <a:gd name="connsiteY854" fmla="*/ 3126561 h 3214688"/>
              <a:gd name="connsiteX855" fmla="*/ 6572349 w 9301162"/>
              <a:gd name="connsiteY855" fmla="*/ 3140059 h 3214688"/>
              <a:gd name="connsiteX856" fmla="*/ 6550131 w 9301162"/>
              <a:gd name="connsiteY856" fmla="*/ 3151968 h 3214688"/>
              <a:gd name="connsiteX857" fmla="*/ 6527120 w 9301162"/>
              <a:gd name="connsiteY857" fmla="*/ 3162289 h 3214688"/>
              <a:gd name="connsiteX858" fmla="*/ 6504108 w 9301162"/>
              <a:gd name="connsiteY858" fmla="*/ 3171817 h 3214688"/>
              <a:gd name="connsiteX859" fmla="*/ 6480304 w 9301162"/>
              <a:gd name="connsiteY859" fmla="*/ 3181344 h 3214688"/>
              <a:gd name="connsiteX860" fmla="*/ 6455706 w 9301162"/>
              <a:gd name="connsiteY860" fmla="*/ 3188489 h 3214688"/>
              <a:gd name="connsiteX861" fmla="*/ 6431901 w 9301162"/>
              <a:gd name="connsiteY861" fmla="*/ 3194841 h 3214688"/>
              <a:gd name="connsiteX862" fmla="*/ 6405715 w 9301162"/>
              <a:gd name="connsiteY862" fmla="*/ 3199605 h 3214688"/>
              <a:gd name="connsiteX863" fmla="*/ 6380324 w 9301162"/>
              <a:gd name="connsiteY863" fmla="*/ 3203574 h 3214688"/>
              <a:gd name="connsiteX864" fmla="*/ 6354138 w 9301162"/>
              <a:gd name="connsiteY864" fmla="*/ 3205956 h 3214688"/>
              <a:gd name="connsiteX865" fmla="*/ 6327159 w 9301162"/>
              <a:gd name="connsiteY865" fmla="*/ 3208338 h 3214688"/>
              <a:gd name="connsiteX866" fmla="*/ 6300974 w 9301162"/>
              <a:gd name="connsiteY866" fmla="*/ 3208338 h 3214688"/>
              <a:gd name="connsiteX867" fmla="*/ 5045665 w 9301162"/>
              <a:gd name="connsiteY867" fmla="*/ 3208338 h 3214688"/>
              <a:gd name="connsiteX868" fmla="*/ 5009958 w 9301162"/>
              <a:gd name="connsiteY868" fmla="*/ 3207544 h 3214688"/>
              <a:gd name="connsiteX869" fmla="*/ 4975044 w 9301162"/>
              <a:gd name="connsiteY869" fmla="*/ 3205956 h 3214688"/>
              <a:gd name="connsiteX870" fmla="*/ 4940924 w 9301162"/>
              <a:gd name="connsiteY870" fmla="*/ 3202780 h 3214688"/>
              <a:gd name="connsiteX871" fmla="*/ 4907597 w 9301162"/>
              <a:gd name="connsiteY871" fmla="*/ 3198017 h 3214688"/>
              <a:gd name="connsiteX872" fmla="*/ 4875064 w 9301162"/>
              <a:gd name="connsiteY872" fmla="*/ 3191665 h 3214688"/>
              <a:gd name="connsiteX873" fmla="*/ 4844118 w 9301162"/>
              <a:gd name="connsiteY873" fmla="*/ 3184519 h 3214688"/>
              <a:gd name="connsiteX874" fmla="*/ 4813965 w 9301162"/>
              <a:gd name="connsiteY874" fmla="*/ 3174992 h 3214688"/>
              <a:gd name="connsiteX875" fmla="*/ 4784606 w 9301162"/>
              <a:gd name="connsiteY875" fmla="*/ 3165465 h 3214688"/>
              <a:gd name="connsiteX876" fmla="*/ 4756833 w 9301162"/>
              <a:gd name="connsiteY876" fmla="*/ 3153556 h 3214688"/>
              <a:gd name="connsiteX877" fmla="*/ 4729061 w 9301162"/>
              <a:gd name="connsiteY877" fmla="*/ 3140853 h 3214688"/>
              <a:gd name="connsiteX878" fmla="*/ 4702876 w 9301162"/>
              <a:gd name="connsiteY878" fmla="*/ 3126561 h 3214688"/>
              <a:gd name="connsiteX879" fmla="*/ 4676690 w 9301162"/>
              <a:gd name="connsiteY879" fmla="*/ 3110683 h 3214688"/>
              <a:gd name="connsiteX880" fmla="*/ 4652886 w 9301162"/>
              <a:gd name="connsiteY880" fmla="*/ 3094010 h 3214688"/>
              <a:gd name="connsiteX881" fmla="*/ 4629081 w 9301162"/>
              <a:gd name="connsiteY881" fmla="*/ 3075749 h 3214688"/>
              <a:gd name="connsiteX882" fmla="*/ 4606863 w 9301162"/>
              <a:gd name="connsiteY882" fmla="*/ 3055900 h 3214688"/>
              <a:gd name="connsiteX883" fmla="*/ 4584645 w 9301162"/>
              <a:gd name="connsiteY883" fmla="*/ 3034464 h 3214688"/>
              <a:gd name="connsiteX884" fmla="*/ 4564014 w 9301162"/>
              <a:gd name="connsiteY884" fmla="*/ 3013027 h 3214688"/>
              <a:gd name="connsiteX885" fmla="*/ 4544177 w 9301162"/>
              <a:gd name="connsiteY885" fmla="*/ 2988415 h 3214688"/>
              <a:gd name="connsiteX886" fmla="*/ 4526720 w 9301162"/>
              <a:gd name="connsiteY886" fmla="*/ 2964597 h 3214688"/>
              <a:gd name="connsiteX887" fmla="*/ 4509263 w 9301162"/>
              <a:gd name="connsiteY887" fmla="*/ 2938396 h 3214688"/>
              <a:gd name="connsiteX888" fmla="*/ 4494187 w 9301162"/>
              <a:gd name="connsiteY888" fmla="*/ 2911402 h 3214688"/>
              <a:gd name="connsiteX889" fmla="*/ 4480697 w 9301162"/>
              <a:gd name="connsiteY889" fmla="*/ 2883614 h 3214688"/>
              <a:gd name="connsiteX890" fmla="*/ 4467208 w 9301162"/>
              <a:gd name="connsiteY890" fmla="*/ 2853444 h 3214688"/>
              <a:gd name="connsiteX891" fmla="*/ 4456099 w 9301162"/>
              <a:gd name="connsiteY891" fmla="*/ 2824068 h 3214688"/>
              <a:gd name="connsiteX892" fmla="*/ 4445784 w 9301162"/>
              <a:gd name="connsiteY892" fmla="*/ 2792310 h 3214688"/>
              <a:gd name="connsiteX893" fmla="*/ 4437849 w 9301162"/>
              <a:gd name="connsiteY893" fmla="*/ 2758964 h 3214688"/>
              <a:gd name="connsiteX894" fmla="*/ 4429914 w 9301162"/>
              <a:gd name="connsiteY894" fmla="*/ 2726413 h 3214688"/>
              <a:gd name="connsiteX895" fmla="*/ 4424359 w 9301162"/>
              <a:gd name="connsiteY895" fmla="*/ 2690685 h 3214688"/>
              <a:gd name="connsiteX896" fmla="*/ 4418805 w 9301162"/>
              <a:gd name="connsiteY896" fmla="*/ 2654957 h 3214688"/>
              <a:gd name="connsiteX897" fmla="*/ 4415631 w 9301162"/>
              <a:gd name="connsiteY897" fmla="*/ 2617642 h 3214688"/>
              <a:gd name="connsiteX898" fmla="*/ 4414044 w 9301162"/>
              <a:gd name="connsiteY898" fmla="*/ 2579532 h 3214688"/>
              <a:gd name="connsiteX899" fmla="*/ 4413250 w 9301162"/>
              <a:gd name="connsiteY899" fmla="*/ 2540629 h 3214688"/>
              <a:gd name="connsiteX900" fmla="*/ 4413250 w 9301162"/>
              <a:gd name="connsiteY900" fmla="*/ 858256 h 3214688"/>
              <a:gd name="connsiteX901" fmla="*/ 4414044 w 9301162"/>
              <a:gd name="connsiteY901" fmla="*/ 823323 h 3214688"/>
              <a:gd name="connsiteX902" fmla="*/ 4415631 w 9301162"/>
              <a:gd name="connsiteY902" fmla="*/ 789183 h 3214688"/>
              <a:gd name="connsiteX903" fmla="*/ 4419598 w 9301162"/>
              <a:gd name="connsiteY903" fmla="*/ 756631 h 3214688"/>
              <a:gd name="connsiteX904" fmla="*/ 4425153 w 9301162"/>
              <a:gd name="connsiteY904" fmla="*/ 723285 h 3214688"/>
              <a:gd name="connsiteX905" fmla="*/ 4431501 w 9301162"/>
              <a:gd name="connsiteY905" fmla="*/ 690733 h 3214688"/>
              <a:gd name="connsiteX906" fmla="*/ 4439436 w 9301162"/>
              <a:gd name="connsiteY906" fmla="*/ 658976 h 3214688"/>
              <a:gd name="connsiteX907" fmla="*/ 4448958 w 9301162"/>
              <a:gd name="connsiteY907" fmla="*/ 628806 h 3214688"/>
              <a:gd name="connsiteX908" fmla="*/ 4459273 w 9301162"/>
              <a:gd name="connsiteY908" fmla="*/ 597842 h 3214688"/>
              <a:gd name="connsiteX909" fmla="*/ 4471969 w 9301162"/>
              <a:gd name="connsiteY909" fmla="*/ 567672 h 3214688"/>
              <a:gd name="connsiteX910" fmla="*/ 4485458 w 9301162"/>
              <a:gd name="connsiteY910" fmla="*/ 539090 h 3214688"/>
              <a:gd name="connsiteX911" fmla="*/ 4500535 w 9301162"/>
              <a:gd name="connsiteY911" fmla="*/ 510508 h 3214688"/>
              <a:gd name="connsiteX912" fmla="*/ 4517992 w 9301162"/>
              <a:gd name="connsiteY912" fmla="*/ 482720 h 3214688"/>
              <a:gd name="connsiteX913" fmla="*/ 4535448 w 9301162"/>
              <a:gd name="connsiteY913" fmla="*/ 455726 h 3214688"/>
              <a:gd name="connsiteX914" fmla="*/ 4554492 w 9301162"/>
              <a:gd name="connsiteY914" fmla="*/ 428731 h 3214688"/>
              <a:gd name="connsiteX915" fmla="*/ 4575917 w 9301162"/>
              <a:gd name="connsiteY915" fmla="*/ 402531 h 3214688"/>
              <a:gd name="connsiteX916" fmla="*/ 4598135 w 9301162"/>
              <a:gd name="connsiteY916" fmla="*/ 377125 h 3214688"/>
              <a:gd name="connsiteX917" fmla="*/ 4609243 w 9301162"/>
              <a:gd name="connsiteY917" fmla="*/ 366010 h 3214688"/>
              <a:gd name="connsiteX918" fmla="*/ 4620352 w 9301162"/>
              <a:gd name="connsiteY918" fmla="*/ 354894 h 3214688"/>
              <a:gd name="connsiteX919" fmla="*/ 4631461 w 9301162"/>
              <a:gd name="connsiteY919" fmla="*/ 344573 h 3214688"/>
              <a:gd name="connsiteX920" fmla="*/ 4643364 w 9301162"/>
              <a:gd name="connsiteY920" fmla="*/ 333458 h 3214688"/>
              <a:gd name="connsiteX921" fmla="*/ 4656060 w 9301162"/>
              <a:gd name="connsiteY921" fmla="*/ 323930 h 3214688"/>
              <a:gd name="connsiteX922" fmla="*/ 4667962 w 9301162"/>
              <a:gd name="connsiteY922" fmla="*/ 314403 h 3214688"/>
              <a:gd name="connsiteX923" fmla="*/ 4693354 w 9301162"/>
              <a:gd name="connsiteY923" fmla="*/ 295348 h 3214688"/>
              <a:gd name="connsiteX924" fmla="*/ 4721126 w 9301162"/>
              <a:gd name="connsiteY924" fmla="*/ 279469 h 3214688"/>
              <a:gd name="connsiteX925" fmla="*/ 4749692 w 9301162"/>
              <a:gd name="connsiteY925" fmla="*/ 264384 h 3214688"/>
              <a:gd name="connsiteX926" fmla="*/ 4778258 w 9301162"/>
              <a:gd name="connsiteY926" fmla="*/ 250093 h 3214688"/>
              <a:gd name="connsiteX927" fmla="*/ 4809998 w 9301162"/>
              <a:gd name="connsiteY927" fmla="*/ 238184 h 3214688"/>
              <a:gd name="connsiteX928" fmla="*/ 4842531 w 9301162"/>
              <a:gd name="connsiteY928" fmla="*/ 227069 h 3214688"/>
              <a:gd name="connsiteX929" fmla="*/ 4875064 w 9301162"/>
              <a:gd name="connsiteY929" fmla="*/ 218336 h 3214688"/>
              <a:gd name="connsiteX930" fmla="*/ 4910771 w 9301162"/>
              <a:gd name="connsiteY930" fmla="*/ 210396 h 3214688"/>
              <a:gd name="connsiteX931" fmla="*/ 4947272 w 9301162"/>
              <a:gd name="connsiteY931" fmla="*/ 203251 h 3214688"/>
              <a:gd name="connsiteX932" fmla="*/ 4984566 w 9301162"/>
              <a:gd name="connsiteY932" fmla="*/ 198486 h 3214688"/>
              <a:gd name="connsiteX933" fmla="*/ 5023448 w 9301162"/>
              <a:gd name="connsiteY933" fmla="*/ 194517 h 3214688"/>
              <a:gd name="connsiteX934" fmla="*/ 5063916 w 9301162"/>
              <a:gd name="connsiteY934" fmla="*/ 192135 h 3214688"/>
              <a:gd name="connsiteX935" fmla="*/ 5104384 w 9301162"/>
              <a:gd name="connsiteY935" fmla="*/ 191341 h 3214688"/>
              <a:gd name="connsiteX936" fmla="*/ 6348584 w 9301162"/>
              <a:gd name="connsiteY936" fmla="*/ 191341 h 321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9301162" h="3214688">
                <a:moveTo>
                  <a:pt x="7874986" y="633413"/>
                </a:moveTo>
                <a:lnTo>
                  <a:pt x="7856718" y="634207"/>
                </a:lnTo>
                <a:lnTo>
                  <a:pt x="7837656" y="635794"/>
                </a:lnTo>
                <a:lnTo>
                  <a:pt x="7820182" y="637382"/>
                </a:lnTo>
                <a:lnTo>
                  <a:pt x="7802709" y="639763"/>
                </a:lnTo>
                <a:lnTo>
                  <a:pt x="7786029" y="642144"/>
                </a:lnTo>
                <a:lnTo>
                  <a:pt x="7770144" y="646113"/>
                </a:lnTo>
                <a:lnTo>
                  <a:pt x="7755053" y="649288"/>
                </a:lnTo>
                <a:lnTo>
                  <a:pt x="7739962" y="654051"/>
                </a:lnTo>
                <a:lnTo>
                  <a:pt x="7725666" y="658813"/>
                </a:lnTo>
                <a:lnTo>
                  <a:pt x="7712163" y="664369"/>
                </a:lnTo>
                <a:lnTo>
                  <a:pt x="7698661" y="669926"/>
                </a:lnTo>
                <a:lnTo>
                  <a:pt x="7686747" y="676276"/>
                </a:lnTo>
                <a:lnTo>
                  <a:pt x="7675627" y="683419"/>
                </a:lnTo>
                <a:lnTo>
                  <a:pt x="7664508" y="690563"/>
                </a:lnTo>
                <a:lnTo>
                  <a:pt x="7654182" y="698501"/>
                </a:lnTo>
                <a:lnTo>
                  <a:pt x="7644651" y="706438"/>
                </a:lnTo>
                <a:lnTo>
                  <a:pt x="7635120" y="715963"/>
                </a:lnTo>
                <a:lnTo>
                  <a:pt x="7627177" y="725488"/>
                </a:lnTo>
                <a:lnTo>
                  <a:pt x="7619235" y="735013"/>
                </a:lnTo>
                <a:lnTo>
                  <a:pt x="7611292" y="745332"/>
                </a:lnTo>
                <a:lnTo>
                  <a:pt x="7604938" y="756444"/>
                </a:lnTo>
                <a:lnTo>
                  <a:pt x="7599378" y="767557"/>
                </a:lnTo>
                <a:lnTo>
                  <a:pt x="7593818" y="779463"/>
                </a:lnTo>
                <a:lnTo>
                  <a:pt x="7589053" y="792163"/>
                </a:lnTo>
                <a:lnTo>
                  <a:pt x="7585082" y="805657"/>
                </a:lnTo>
                <a:lnTo>
                  <a:pt x="7581905" y="818357"/>
                </a:lnTo>
                <a:lnTo>
                  <a:pt x="7578728" y="832644"/>
                </a:lnTo>
                <a:lnTo>
                  <a:pt x="7577139" y="847726"/>
                </a:lnTo>
                <a:lnTo>
                  <a:pt x="7575551" y="862013"/>
                </a:lnTo>
                <a:lnTo>
                  <a:pt x="7573962" y="877094"/>
                </a:lnTo>
                <a:lnTo>
                  <a:pt x="7573962" y="893763"/>
                </a:lnTo>
                <a:lnTo>
                  <a:pt x="7573962" y="2517776"/>
                </a:lnTo>
                <a:lnTo>
                  <a:pt x="7573962" y="2533651"/>
                </a:lnTo>
                <a:lnTo>
                  <a:pt x="7575551" y="2549526"/>
                </a:lnTo>
                <a:lnTo>
                  <a:pt x="7577139" y="2564607"/>
                </a:lnTo>
                <a:lnTo>
                  <a:pt x="7578728" y="2578895"/>
                </a:lnTo>
                <a:lnTo>
                  <a:pt x="7581905" y="2593182"/>
                </a:lnTo>
                <a:lnTo>
                  <a:pt x="7585082" y="2606676"/>
                </a:lnTo>
                <a:lnTo>
                  <a:pt x="7589053" y="2619376"/>
                </a:lnTo>
                <a:lnTo>
                  <a:pt x="7593818" y="2632076"/>
                </a:lnTo>
                <a:lnTo>
                  <a:pt x="7599378" y="2643982"/>
                </a:lnTo>
                <a:lnTo>
                  <a:pt x="7604938" y="2655095"/>
                </a:lnTo>
                <a:lnTo>
                  <a:pt x="7611292" y="2665413"/>
                </a:lnTo>
                <a:lnTo>
                  <a:pt x="7619235" y="2676526"/>
                </a:lnTo>
                <a:lnTo>
                  <a:pt x="7627177" y="2686845"/>
                </a:lnTo>
                <a:lnTo>
                  <a:pt x="7635120" y="2695576"/>
                </a:lnTo>
                <a:lnTo>
                  <a:pt x="7644651" y="2704307"/>
                </a:lnTo>
                <a:lnTo>
                  <a:pt x="7654182" y="2713039"/>
                </a:lnTo>
                <a:lnTo>
                  <a:pt x="7664508" y="2720976"/>
                </a:lnTo>
                <a:lnTo>
                  <a:pt x="7675627" y="2728913"/>
                </a:lnTo>
                <a:lnTo>
                  <a:pt x="7686747" y="2735263"/>
                </a:lnTo>
                <a:lnTo>
                  <a:pt x="7698661" y="2741613"/>
                </a:lnTo>
                <a:lnTo>
                  <a:pt x="7712163" y="2747170"/>
                </a:lnTo>
                <a:lnTo>
                  <a:pt x="7725666" y="2752726"/>
                </a:lnTo>
                <a:lnTo>
                  <a:pt x="7739962" y="2757489"/>
                </a:lnTo>
                <a:lnTo>
                  <a:pt x="7755053" y="2761457"/>
                </a:lnTo>
                <a:lnTo>
                  <a:pt x="7770144" y="2765426"/>
                </a:lnTo>
                <a:lnTo>
                  <a:pt x="7786029" y="2769395"/>
                </a:lnTo>
                <a:lnTo>
                  <a:pt x="7802709" y="2771776"/>
                </a:lnTo>
                <a:lnTo>
                  <a:pt x="7820182" y="2774157"/>
                </a:lnTo>
                <a:lnTo>
                  <a:pt x="7837656" y="2775745"/>
                </a:lnTo>
                <a:lnTo>
                  <a:pt x="7856718" y="2777332"/>
                </a:lnTo>
                <a:lnTo>
                  <a:pt x="7874986" y="2778126"/>
                </a:lnTo>
                <a:lnTo>
                  <a:pt x="7895637" y="2778126"/>
                </a:lnTo>
                <a:lnTo>
                  <a:pt x="8490537" y="2778126"/>
                </a:lnTo>
                <a:lnTo>
                  <a:pt x="8509599" y="2778126"/>
                </a:lnTo>
                <a:lnTo>
                  <a:pt x="8528662" y="2777332"/>
                </a:lnTo>
                <a:lnTo>
                  <a:pt x="8547724" y="2775745"/>
                </a:lnTo>
                <a:lnTo>
                  <a:pt x="8565197" y="2774157"/>
                </a:lnTo>
                <a:lnTo>
                  <a:pt x="8583465" y="2771776"/>
                </a:lnTo>
                <a:lnTo>
                  <a:pt x="8599351" y="2769395"/>
                </a:lnTo>
                <a:lnTo>
                  <a:pt x="8615236" y="2765426"/>
                </a:lnTo>
                <a:lnTo>
                  <a:pt x="8631121" y="2761457"/>
                </a:lnTo>
                <a:lnTo>
                  <a:pt x="8645418" y="2757489"/>
                </a:lnTo>
                <a:lnTo>
                  <a:pt x="8659714" y="2752726"/>
                </a:lnTo>
                <a:lnTo>
                  <a:pt x="8673217" y="2747170"/>
                </a:lnTo>
                <a:lnTo>
                  <a:pt x="8685925" y="2741613"/>
                </a:lnTo>
                <a:lnTo>
                  <a:pt x="8697839" y="2735263"/>
                </a:lnTo>
                <a:lnTo>
                  <a:pt x="8709753" y="2728913"/>
                </a:lnTo>
                <a:lnTo>
                  <a:pt x="8720872" y="2720976"/>
                </a:lnTo>
                <a:lnTo>
                  <a:pt x="8731198" y="2713039"/>
                </a:lnTo>
                <a:lnTo>
                  <a:pt x="8740729" y="2704307"/>
                </a:lnTo>
                <a:lnTo>
                  <a:pt x="8750260" y="2695576"/>
                </a:lnTo>
                <a:lnTo>
                  <a:pt x="8758202" y="2686845"/>
                </a:lnTo>
                <a:lnTo>
                  <a:pt x="8766939" y="2676526"/>
                </a:lnTo>
                <a:lnTo>
                  <a:pt x="8774088" y="2665413"/>
                </a:lnTo>
                <a:lnTo>
                  <a:pt x="8780442" y="2655095"/>
                </a:lnTo>
                <a:lnTo>
                  <a:pt x="8786002" y="2643982"/>
                </a:lnTo>
                <a:lnTo>
                  <a:pt x="8791561" y="2632076"/>
                </a:lnTo>
                <a:lnTo>
                  <a:pt x="8796327" y="2619376"/>
                </a:lnTo>
                <a:lnTo>
                  <a:pt x="8800298" y="2606676"/>
                </a:lnTo>
                <a:lnTo>
                  <a:pt x="8803475" y="2593182"/>
                </a:lnTo>
                <a:lnTo>
                  <a:pt x="8807446" y="2578895"/>
                </a:lnTo>
                <a:lnTo>
                  <a:pt x="8809035" y="2564607"/>
                </a:lnTo>
                <a:lnTo>
                  <a:pt x="8810624" y="2549526"/>
                </a:lnTo>
                <a:lnTo>
                  <a:pt x="8811418" y="2533651"/>
                </a:lnTo>
                <a:lnTo>
                  <a:pt x="8812212" y="2517776"/>
                </a:lnTo>
                <a:lnTo>
                  <a:pt x="8812212" y="893763"/>
                </a:lnTo>
                <a:lnTo>
                  <a:pt x="8811418" y="877094"/>
                </a:lnTo>
                <a:lnTo>
                  <a:pt x="8810624" y="862013"/>
                </a:lnTo>
                <a:lnTo>
                  <a:pt x="8809035" y="847726"/>
                </a:lnTo>
                <a:lnTo>
                  <a:pt x="8807446" y="832644"/>
                </a:lnTo>
                <a:lnTo>
                  <a:pt x="8803475" y="818357"/>
                </a:lnTo>
                <a:lnTo>
                  <a:pt x="8800298" y="805657"/>
                </a:lnTo>
                <a:lnTo>
                  <a:pt x="8796327" y="792163"/>
                </a:lnTo>
                <a:lnTo>
                  <a:pt x="8791561" y="779463"/>
                </a:lnTo>
                <a:lnTo>
                  <a:pt x="8786002" y="767557"/>
                </a:lnTo>
                <a:lnTo>
                  <a:pt x="8780442" y="756444"/>
                </a:lnTo>
                <a:lnTo>
                  <a:pt x="8774088" y="745332"/>
                </a:lnTo>
                <a:lnTo>
                  <a:pt x="8766939" y="735013"/>
                </a:lnTo>
                <a:lnTo>
                  <a:pt x="8758202" y="725488"/>
                </a:lnTo>
                <a:lnTo>
                  <a:pt x="8750260" y="715963"/>
                </a:lnTo>
                <a:lnTo>
                  <a:pt x="8740729" y="706438"/>
                </a:lnTo>
                <a:lnTo>
                  <a:pt x="8731198" y="698501"/>
                </a:lnTo>
                <a:lnTo>
                  <a:pt x="8720872" y="690563"/>
                </a:lnTo>
                <a:lnTo>
                  <a:pt x="8709753" y="683419"/>
                </a:lnTo>
                <a:lnTo>
                  <a:pt x="8697839" y="676276"/>
                </a:lnTo>
                <a:lnTo>
                  <a:pt x="8685925" y="669926"/>
                </a:lnTo>
                <a:lnTo>
                  <a:pt x="8673217" y="664369"/>
                </a:lnTo>
                <a:lnTo>
                  <a:pt x="8659714" y="658813"/>
                </a:lnTo>
                <a:lnTo>
                  <a:pt x="8645418" y="654051"/>
                </a:lnTo>
                <a:lnTo>
                  <a:pt x="8631121" y="649288"/>
                </a:lnTo>
                <a:lnTo>
                  <a:pt x="8615236" y="646113"/>
                </a:lnTo>
                <a:lnTo>
                  <a:pt x="8599351" y="642144"/>
                </a:lnTo>
                <a:lnTo>
                  <a:pt x="8583465" y="639763"/>
                </a:lnTo>
                <a:lnTo>
                  <a:pt x="8565197" y="637382"/>
                </a:lnTo>
                <a:lnTo>
                  <a:pt x="8547724" y="635794"/>
                </a:lnTo>
                <a:lnTo>
                  <a:pt x="8528662" y="634207"/>
                </a:lnTo>
                <a:lnTo>
                  <a:pt x="8509599" y="633413"/>
                </a:lnTo>
                <a:lnTo>
                  <a:pt x="8490537" y="633413"/>
                </a:lnTo>
                <a:lnTo>
                  <a:pt x="7895637" y="633413"/>
                </a:lnTo>
                <a:close/>
                <a:moveTo>
                  <a:pt x="2784475" y="633413"/>
                </a:moveTo>
                <a:lnTo>
                  <a:pt x="2764631" y="634207"/>
                </a:lnTo>
                <a:lnTo>
                  <a:pt x="2746375" y="635794"/>
                </a:lnTo>
                <a:lnTo>
                  <a:pt x="2728119" y="637382"/>
                </a:lnTo>
                <a:lnTo>
                  <a:pt x="2711450" y="639763"/>
                </a:lnTo>
                <a:lnTo>
                  <a:pt x="2694781" y="642144"/>
                </a:lnTo>
                <a:lnTo>
                  <a:pt x="2678113" y="646113"/>
                </a:lnTo>
                <a:lnTo>
                  <a:pt x="2663031" y="649288"/>
                </a:lnTo>
                <a:lnTo>
                  <a:pt x="2648744" y="654051"/>
                </a:lnTo>
                <a:lnTo>
                  <a:pt x="2634456" y="658813"/>
                </a:lnTo>
                <a:lnTo>
                  <a:pt x="2620963" y="664369"/>
                </a:lnTo>
                <a:lnTo>
                  <a:pt x="2608263" y="669926"/>
                </a:lnTo>
                <a:lnTo>
                  <a:pt x="2595563" y="676276"/>
                </a:lnTo>
                <a:lnTo>
                  <a:pt x="2583656" y="683419"/>
                </a:lnTo>
                <a:lnTo>
                  <a:pt x="2573338" y="690563"/>
                </a:lnTo>
                <a:lnTo>
                  <a:pt x="2563019" y="698501"/>
                </a:lnTo>
                <a:lnTo>
                  <a:pt x="2553494" y="706438"/>
                </a:lnTo>
                <a:lnTo>
                  <a:pt x="2543969" y="715963"/>
                </a:lnTo>
                <a:lnTo>
                  <a:pt x="2535238" y="725488"/>
                </a:lnTo>
                <a:lnTo>
                  <a:pt x="2528094" y="735013"/>
                </a:lnTo>
                <a:lnTo>
                  <a:pt x="2520950" y="745332"/>
                </a:lnTo>
                <a:lnTo>
                  <a:pt x="2513806" y="756444"/>
                </a:lnTo>
                <a:lnTo>
                  <a:pt x="2508250" y="767557"/>
                </a:lnTo>
                <a:lnTo>
                  <a:pt x="2501900" y="779463"/>
                </a:lnTo>
                <a:lnTo>
                  <a:pt x="2497931" y="792163"/>
                </a:lnTo>
                <a:lnTo>
                  <a:pt x="2493963" y="805657"/>
                </a:lnTo>
                <a:lnTo>
                  <a:pt x="2489994" y="818357"/>
                </a:lnTo>
                <a:lnTo>
                  <a:pt x="2487613" y="832644"/>
                </a:lnTo>
                <a:lnTo>
                  <a:pt x="2485231" y="847726"/>
                </a:lnTo>
                <a:lnTo>
                  <a:pt x="2483644" y="862013"/>
                </a:lnTo>
                <a:lnTo>
                  <a:pt x="2482850" y="877094"/>
                </a:lnTo>
                <a:lnTo>
                  <a:pt x="2482850" y="893763"/>
                </a:lnTo>
                <a:lnTo>
                  <a:pt x="2482850" y="2517776"/>
                </a:lnTo>
                <a:lnTo>
                  <a:pt x="2482850" y="2533651"/>
                </a:lnTo>
                <a:lnTo>
                  <a:pt x="2483644" y="2549526"/>
                </a:lnTo>
                <a:lnTo>
                  <a:pt x="2485231" y="2564607"/>
                </a:lnTo>
                <a:lnTo>
                  <a:pt x="2487613" y="2578895"/>
                </a:lnTo>
                <a:lnTo>
                  <a:pt x="2489994" y="2593182"/>
                </a:lnTo>
                <a:lnTo>
                  <a:pt x="2493963" y="2606676"/>
                </a:lnTo>
                <a:lnTo>
                  <a:pt x="2497931" y="2619376"/>
                </a:lnTo>
                <a:lnTo>
                  <a:pt x="2501900" y="2632076"/>
                </a:lnTo>
                <a:lnTo>
                  <a:pt x="2508250" y="2643982"/>
                </a:lnTo>
                <a:lnTo>
                  <a:pt x="2513806" y="2655095"/>
                </a:lnTo>
                <a:lnTo>
                  <a:pt x="2520950" y="2665413"/>
                </a:lnTo>
                <a:lnTo>
                  <a:pt x="2528094" y="2676526"/>
                </a:lnTo>
                <a:lnTo>
                  <a:pt x="2535238" y="2686845"/>
                </a:lnTo>
                <a:lnTo>
                  <a:pt x="2543969" y="2695576"/>
                </a:lnTo>
                <a:lnTo>
                  <a:pt x="2553494" y="2704307"/>
                </a:lnTo>
                <a:lnTo>
                  <a:pt x="2563019" y="2713039"/>
                </a:lnTo>
                <a:lnTo>
                  <a:pt x="2573338" y="2720976"/>
                </a:lnTo>
                <a:lnTo>
                  <a:pt x="2583656" y="2728913"/>
                </a:lnTo>
                <a:lnTo>
                  <a:pt x="2595563" y="2735263"/>
                </a:lnTo>
                <a:lnTo>
                  <a:pt x="2608263" y="2741613"/>
                </a:lnTo>
                <a:lnTo>
                  <a:pt x="2620963" y="2747170"/>
                </a:lnTo>
                <a:lnTo>
                  <a:pt x="2634456" y="2752726"/>
                </a:lnTo>
                <a:lnTo>
                  <a:pt x="2648744" y="2757489"/>
                </a:lnTo>
                <a:lnTo>
                  <a:pt x="2663031" y="2761457"/>
                </a:lnTo>
                <a:lnTo>
                  <a:pt x="2678113" y="2765426"/>
                </a:lnTo>
                <a:lnTo>
                  <a:pt x="2694781" y="2769395"/>
                </a:lnTo>
                <a:lnTo>
                  <a:pt x="2711450" y="2771776"/>
                </a:lnTo>
                <a:lnTo>
                  <a:pt x="2728119" y="2774157"/>
                </a:lnTo>
                <a:lnTo>
                  <a:pt x="2746375" y="2775745"/>
                </a:lnTo>
                <a:lnTo>
                  <a:pt x="2764631" y="2777332"/>
                </a:lnTo>
                <a:lnTo>
                  <a:pt x="2784475" y="2778126"/>
                </a:lnTo>
                <a:lnTo>
                  <a:pt x="2803525" y="2778126"/>
                </a:lnTo>
                <a:lnTo>
                  <a:pt x="3398044" y="2778126"/>
                </a:lnTo>
                <a:lnTo>
                  <a:pt x="3418681" y="2778126"/>
                </a:lnTo>
                <a:lnTo>
                  <a:pt x="3437731" y="2777332"/>
                </a:lnTo>
                <a:lnTo>
                  <a:pt x="3455987" y="2775745"/>
                </a:lnTo>
                <a:lnTo>
                  <a:pt x="3474244" y="2774157"/>
                </a:lnTo>
                <a:lnTo>
                  <a:pt x="3490912" y="2771776"/>
                </a:lnTo>
                <a:lnTo>
                  <a:pt x="3507581" y="2769395"/>
                </a:lnTo>
                <a:lnTo>
                  <a:pt x="3523456" y="2765426"/>
                </a:lnTo>
                <a:lnTo>
                  <a:pt x="3538537" y="2761457"/>
                </a:lnTo>
                <a:lnTo>
                  <a:pt x="3553619" y="2757489"/>
                </a:lnTo>
                <a:lnTo>
                  <a:pt x="3567906" y="2752726"/>
                </a:lnTo>
                <a:lnTo>
                  <a:pt x="3581400" y="2747170"/>
                </a:lnTo>
                <a:lnTo>
                  <a:pt x="3594100" y="2741613"/>
                </a:lnTo>
                <a:lnTo>
                  <a:pt x="3606800" y="2735263"/>
                </a:lnTo>
                <a:lnTo>
                  <a:pt x="3617912" y="2728913"/>
                </a:lnTo>
                <a:lnTo>
                  <a:pt x="3629025" y="2720976"/>
                </a:lnTo>
                <a:lnTo>
                  <a:pt x="3639343" y="2713039"/>
                </a:lnTo>
                <a:lnTo>
                  <a:pt x="3649662" y="2704307"/>
                </a:lnTo>
                <a:lnTo>
                  <a:pt x="3658393" y="2695576"/>
                </a:lnTo>
                <a:lnTo>
                  <a:pt x="3667125" y="2686845"/>
                </a:lnTo>
                <a:lnTo>
                  <a:pt x="3674268" y="2676526"/>
                </a:lnTo>
                <a:lnTo>
                  <a:pt x="3681412" y="2665413"/>
                </a:lnTo>
                <a:lnTo>
                  <a:pt x="3687762" y="2655095"/>
                </a:lnTo>
                <a:lnTo>
                  <a:pt x="3694906" y="2643982"/>
                </a:lnTo>
                <a:lnTo>
                  <a:pt x="3699668" y="2632076"/>
                </a:lnTo>
                <a:lnTo>
                  <a:pt x="3704431" y="2619376"/>
                </a:lnTo>
                <a:lnTo>
                  <a:pt x="3708400" y="2606676"/>
                </a:lnTo>
                <a:lnTo>
                  <a:pt x="3712368" y="2593182"/>
                </a:lnTo>
                <a:lnTo>
                  <a:pt x="3714750" y="2578895"/>
                </a:lnTo>
                <a:lnTo>
                  <a:pt x="3717131" y="2564607"/>
                </a:lnTo>
                <a:lnTo>
                  <a:pt x="3718718" y="2549526"/>
                </a:lnTo>
                <a:lnTo>
                  <a:pt x="3719512" y="2533651"/>
                </a:lnTo>
                <a:lnTo>
                  <a:pt x="3719512" y="2517776"/>
                </a:lnTo>
                <a:lnTo>
                  <a:pt x="3719512" y="893763"/>
                </a:lnTo>
                <a:lnTo>
                  <a:pt x="3719512" y="877094"/>
                </a:lnTo>
                <a:lnTo>
                  <a:pt x="3718718" y="862013"/>
                </a:lnTo>
                <a:lnTo>
                  <a:pt x="3717131" y="847726"/>
                </a:lnTo>
                <a:lnTo>
                  <a:pt x="3714750" y="832644"/>
                </a:lnTo>
                <a:lnTo>
                  <a:pt x="3712368" y="818357"/>
                </a:lnTo>
                <a:lnTo>
                  <a:pt x="3708400" y="805657"/>
                </a:lnTo>
                <a:lnTo>
                  <a:pt x="3704431" y="792163"/>
                </a:lnTo>
                <a:lnTo>
                  <a:pt x="3699668" y="779463"/>
                </a:lnTo>
                <a:lnTo>
                  <a:pt x="3694906" y="767557"/>
                </a:lnTo>
                <a:lnTo>
                  <a:pt x="3687762" y="756444"/>
                </a:lnTo>
                <a:lnTo>
                  <a:pt x="3681412" y="745332"/>
                </a:lnTo>
                <a:lnTo>
                  <a:pt x="3674268" y="735013"/>
                </a:lnTo>
                <a:lnTo>
                  <a:pt x="3667125" y="725488"/>
                </a:lnTo>
                <a:lnTo>
                  <a:pt x="3658393" y="715963"/>
                </a:lnTo>
                <a:lnTo>
                  <a:pt x="3649662" y="706438"/>
                </a:lnTo>
                <a:lnTo>
                  <a:pt x="3639343" y="698501"/>
                </a:lnTo>
                <a:lnTo>
                  <a:pt x="3629025" y="690563"/>
                </a:lnTo>
                <a:lnTo>
                  <a:pt x="3617912" y="683419"/>
                </a:lnTo>
                <a:lnTo>
                  <a:pt x="3606800" y="676276"/>
                </a:lnTo>
                <a:lnTo>
                  <a:pt x="3594100" y="669926"/>
                </a:lnTo>
                <a:lnTo>
                  <a:pt x="3581400" y="664369"/>
                </a:lnTo>
                <a:lnTo>
                  <a:pt x="3567906" y="658813"/>
                </a:lnTo>
                <a:lnTo>
                  <a:pt x="3553619" y="654051"/>
                </a:lnTo>
                <a:lnTo>
                  <a:pt x="3538537" y="649288"/>
                </a:lnTo>
                <a:lnTo>
                  <a:pt x="3523456" y="646113"/>
                </a:lnTo>
                <a:lnTo>
                  <a:pt x="3507581" y="642144"/>
                </a:lnTo>
                <a:lnTo>
                  <a:pt x="3490912" y="639763"/>
                </a:lnTo>
                <a:lnTo>
                  <a:pt x="3474244" y="637382"/>
                </a:lnTo>
                <a:lnTo>
                  <a:pt x="3455987" y="635794"/>
                </a:lnTo>
                <a:lnTo>
                  <a:pt x="3437731" y="634207"/>
                </a:lnTo>
                <a:lnTo>
                  <a:pt x="3418681" y="633413"/>
                </a:lnTo>
                <a:lnTo>
                  <a:pt x="3398044" y="633413"/>
                </a:lnTo>
                <a:lnTo>
                  <a:pt x="2803525" y="633413"/>
                </a:lnTo>
                <a:close/>
                <a:moveTo>
                  <a:pt x="2649303" y="203200"/>
                </a:moveTo>
                <a:lnTo>
                  <a:pt x="3562581" y="203200"/>
                </a:lnTo>
                <a:lnTo>
                  <a:pt x="3599081" y="203994"/>
                </a:lnTo>
                <a:lnTo>
                  <a:pt x="3635580" y="207170"/>
                </a:lnTo>
                <a:lnTo>
                  <a:pt x="3671286" y="210346"/>
                </a:lnTo>
                <a:lnTo>
                  <a:pt x="3705405" y="215110"/>
                </a:lnTo>
                <a:lnTo>
                  <a:pt x="3739524" y="221461"/>
                </a:lnTo>
                <a:lnTo>
                  <a:pt x="3771263" y="229401"/>
                </a:lnTo>
                <a:lnTo>
                  <a:pt x="3803001" y="238134"/>
                </a:lnTo>
                <a:lnTo>
                  <a:pt x="3833947" y="249250"/>
                </a:lnTo>
                <a:lnTo>
                  <a:pt x="3863305" y="261953"/>
                </a:lnTo>
                <a:lnTo>
                  <a:pt x="3892663" y="275451"/>
                </a:lnTo>
                <a:lnTo>
                  <a:pt x="3919641" y="291330"/>
                </a:lnTo>
                <a:lnTo>
                  <a:pt x="3946619" y="308797"/>
                </a:lnTo>
                <a:lnTo>
                  <a:pt x="3972803" y="327058"/>
                </a:lnTo>
                <a:lnTo>
                  <a:pt x="3997400" y="347701"/>
                </a:lnTo>
                <a:lnTo>
                  <a:pt x="4021998" y="369138"/>
                </a:lnTo>
                <a:lnTo>
                  <a:pt x="4045008" y="392957"/>
                </a:lnTo>
                <a:lnTo>
                  <a:pt x="4064845" y="415187"/>
                </a:lnTo>
                <a:lnTo>
                  <a:pt x="4083095" y="439006"/>
                </a:lnTo>
                <a:lnTo>
                  <a:pt x="4100551" y="462825"/>
                </a:lnTo>
                <a:lnTo>
                  <a:pt x="4117214" y="488232"/>
                </a:lnTo>
                <a:lnTo>
                  <a:pt x="4131496" y="513638"/>
                </a:lnTo>
                <a:lnTo>
                  <a:pt x="4144191" y="540633"/>
                </a:lnTo>
                <a:lnTo>
                  <a:pt x="4156887" y="567627"/>
                </a:lnTo>
                <a:lnTo>
                  <a:pt x="4167995" y="596210"/>
                </a:lnTo>
                <a:lnTo>
                  <a:pt x="4177517" y="626380"/>
                </a:lnTo>
                <a:lnTo>
                  <a:pt x="4185452" y="655757"/>
                </a:lnTo>
                <a:lnTo>
                  <a:pt x="4192593" y="687515"/>
                </a:lnTo>
                <a:lnTo>
                  <a:pt x="4198941" y="719274"/>
                </a:lnTo>
                <a:lnTo>
                  <a:pt x="4202908" y="751826"/>
                </a:lnTo>
                <a:lnTo>
                  <a:pt x="4206082" y="785966"/>
                </a:lnTo>
                <a:lnTo>
                  <a:pt x="4208462" y="820900"/>
                </a:lnTo>
                <a:lnTo>
                  <a:pt x="4208462" y="856629"/>
                </a:lnTo>
                <a:lnTo>
                  <a:pt x="4208462" y="2566023"/>
                </a:lnTo>
                <a:lnTo>
                  <a:pt x="4208462" y="2600957"/>
                </a:lnTo>
                <a:lnTo>
                  <a:pt x="4206082" y="2635098"/>
                </a:lnTo>
                <a:lnTo>
                  <a:pt x="4202908" y="2668444"/>
                </a:lnTo>
                <a:lnTo>
                  <a:pt x="4198941" y="2700996"/>
                </a:lnTo>
                <a:lnTo>
                  <a:pt x="4192593" y="2732755"/>
                </a:lnTo>
                <a:lnTo>
                  <a:pt x="4185452" y="2762925"/>
                </a:lnTo>
                <a:lnTo>
                  <a:pt x="4177517" y="2792301"/>
                </a:lnTo>
                <a:lnTo>
                  <a:pt x="4167995" y="2821678"/>
                </a:lnTo>
                <a:lnTo>
                  <a:pt x="4156887" y="2849467"/>
                </a:lnTo>
                <a:lnTo>
                  <a:pt x="4144191" y="2877255"/>
                </a:lnTo>
                <a:lnTo>
                  <a:pt x="4131496" y="2902662"/>
                </a:lnTo>
                <a:lnTo>
                  <a:pt x="4117214" y="2928069"/>
                </a:lnTo>
                <a:lnTo>
                  <a:pt x="4100551" y="2953475"/>
                </a:lnTo>
                <a:lnTo>
                  <a:pt x="4083095" y="2976500"/>
                </a:lnTo>
                <a:lnTo>
                  <a:pt x="4064845" y="2999525"/>
                </a:lnTo>
                <a:lnTo>
                  <a:pt x="4045008" y="3020962"/>
                </a:lnTo>
                <a:lnTo>
                  <a:pt x="4021998" y="3044781"/>
                </a:lnTo>
                <a:lnTo>
                  <a:pt x="3997400" y="3066217"/>
                </a:lnTo>
                <a:lnTo>
                  <a:pt x="3972803" y="3087655"/>
                </a:lnTo>
                <a:lnTo>
                  <a:pt x="3946619" y="3105915"/>
                </a:lnTo>
                <a:lnTo>
                  <a:pt x="3919641" y="3122589"/>
                </a:lnTo>
                <a:lnTo>
                  <a:pt x="3892663" y="3139262"/>
                </a:lnTo>
                <a:lnTo>
                  <a:pt x="3863305" y="3153553"/>
                </a:lnTo>
                <a:lnTo>
                  <a:pt x="3833947" y="3166257"/>
                </a:lnTo>
                <a:lnTo>
                  <a:pt x="3803001" y="3177372"/>
                </a:lnTo>
                <a:lnTo>
                  <a:pt x="3771263" y="3187693"/>
                </a:lnTo>
                <a:lnTo>
                  <a:pt x="3739524" y="3195633"/>
                </a:lnTo>
                <a:lnTo>
                  <a:pt x="3705405" y="3202779"/>
                </a:lnTo>
                <a:lnTo>
                  <a:pt x="3671286" y="3207542"/>
                </a:lnTo>
                <a:lnTo>
                  <a:pt x="3635580" y="3211512"/>
                </a:lnTo>
                <a:lnTo>
                  <a:pt x="3599081" y="3213894"/>
                </a:lnTo>
                <a:lnTo>
                  <a:pt x="3562581" y="3214688"/>
                </a:lnTo>
                <a:lnTo>
                  <a:pt x="2649303" y="3214688"/>
                </a:lnTo>
                <a:lnTo>
                  <a:pt x="2611216" y="3213894"/>
                </a:lnTo>
                <a:lnTo>
                  <a:pt x="2574717" y="3211512"/>
                </a:lnTo>
                <a:lnTo>
                  <a:pt x="2539804" y="3207542"/>
                </a:lnTo>
                <a:lnTo>
                  <a:pt x="2504892" y="3202779"/>
                </a:lnTo>
                <a:lnTo>
                  <a:pt x="2471566" y="3195633"/>
                </a:lnTo>
                <a:lnTo>
                  <a:pt x="2438241" y="3187693"/>
                </a:lnTo>
                <a:lnTo>
                  <a:pt x="2406502" y="3177372"/>
                </a:lnTo>
                <a:lnTo>
                  <a:pt x="2376351" y="3166257"/>
                </a:lnTo>
                <a:lnTo>
                  <a:pt x="2345405" y="3153553"/>
                </a:lnTo>
                <a:lnTo>
                  <a:pt x="2316047" y="3139262"/>
                </a:lnTo>
                <a:lnTo>
                  <a:pt x="2288276" y="3122589"/>
                </a:lnTo>
                <a:lnTo>
                  <a:pt x="2260505" y="3105915"/>
                </a:lnTo>
                <a:lnTo>
                  <a:pt x="2234321" y="3087655"/>
                </a:lnTo>
                <a:lnTo>
                  <a:pt x="2208929" y="3066217"/>
                </a:lnTo>
                <a:lnTo>
                  <a:pt x="2183538" y="3044781"/>
                </a:lnTo>
                <a:lnTo>
                  <a:pt x="2159734" y="3020962"/>
                </a:lnTo>
                <a:lnTo>
                  <a:pt x="2139898" y="2999525"/>
                </a:lnTo>
                <a:lnTo>
                  <a:pt x="2120855" y="2976500"/>
                </a:lnTo>
                <a:lnTo>
                  <a:pt x="2104193" y="2953475"/>
                </a:lnTo>
                <a:lnTo>
                  <a:pt x="2087529" y="2928069"/>
                </a:lnTo>
                <a:lnTo>
                  <a:pt x="2072453" y="2902662"/>
                </a:lnTo>
                <a:lnTo>
                  <a:pt x="2058964" y="2877255"/>
                </a:lnTo>
                <a:lnTo>
                  <a:pt x="2046269" y="2849467"/>
                </a:lnTo>
                <a:lnTo>
                  <a:pt x="2035954" y="2821678"/>
                </a:lnTo>
                <a:lnTo>
                  <a:pt x="2026433" y="2792301"/>
                </a:lnTo>
                <a:lnTo>
                  <a:pt x="2017704" y="2762925"/>
                </a:lnTo>
                <a:lnTo>
                  <a:pt x="2010563" y="2732755"/>
                </a:lnTo>
                <a:lnTo>
                  <a:pt x="2005009" y="2700996"/>
                </a:lnTo>
                <a:lnTo>
                  <a:pt x="2000249" y="2668444"/>
                </a:lnTo>
                <a:lnTo>
                  <a:pt x="1997074" y="2635098"/>
                </a:lnTo>
                <a:lnTo>
                  <a:pt x="1994694" y="2600957"/>
                </a:lnTo>
                <a:lnTo>
                  <a:pt x="1993900" y="2566023"/>
                </a:lnTo>
                <a:lnTo>
                  <a:pt x="1993900" y="856629"/>
                </a:lnTo>
                <a:lnTo>
                  <a:pt x="1994694" y="820900"/>
                </a:lnTo>
                <a:lnTo>
                  <a:pt x="1997074" y="785966"/>
                </a:lnTo>
                <a:lnTo>
                  <a:pt x="2000249" y="751826"/>
                </a:lnTo>
                <a:lnTo>
                  <a:pt x="2005009" y="719274"/>
                </a:lnTo>
                <a:lnTo>
                  <a:pt x="2010563" y="687515"/>
                </a:lnTo>
                <a:lnTo>
                  <a:pt x="2017704" y="655757"/>
                </a:lnTo>
                <a:lnTo>
                  <a:pt x="2026433" y="626380"/>
                </a:lnTo>
                <a:lnTo>
                  <a:pt x="2035954" y="596210"/>
                </a:lnTo>
                <a:lnTo>
                  <a:pt x="2046269" y="567627"/>
                </a:lnTo>
                <a:lnTo>
                  <a:pt x="2058964" y="540633"/>
                </a:lnTo>
                <a:lnTo>
                  <a:pt x="2072453" y="513638"/>
                </a:lnTo>
                <a:lnTo>
                  <a:pt x="2087529" y="488232"/>
                </a:lnTo>
                <a:lnTo>
                  <a:pt x="2104193" y="462825"/>
                </a:lnTo>
                <a:lnTo>
                  <a:pt x="2120855" y="439006"/>
                </a:lnTo>
                <a:lnTo>
                  <a:pt x="2139898" y="415187"/>
                </a:lnTo>
                <a:lnTo>
                  <a:pt x="2159734" y="392957"/>
                </a:lnTo>
                <a:lnTo>
                  <a:pt x="2183538" y="369138"/>
                </a:lnTo>
                <a:lnTo>
                  <a:pt x="2208136" y="347701"/>
                </a:lnTo>
                <a:lnTo>
                  <a:pt x="2234321" y="327058"/>
                </a:lnTo>
                <a:lnTo>
                  <a:pt x="2259711" y="308797"/>
                </a:lnTo>
                <a:lnTo>
                  <a:pt x="2287482" y="291330"/>
                </a:lnTo>
                <a:lnTo>
                  <a:pt x="2315254" y="275451"/>
                </a:lnTo>
                <a:lnTo>
                  <a:pt x="2344612" y="261953"/>
                </a:lnTo>
                <a:lnTo>
                  <a:pt x="2374764" y="249250"/>
                </a:lnTo>
                <a:lnTo>
                  <a:pt x="2405709" y="238134"/>
                </a:lnTo>
                <a:lnTo>
                  <a:pt x="2437447" y="229401"/>
                </a:lnTo>
                <a:lnTo>
                  <a:pt x="2470773" y="221461"/>
                </a:lnTo>
                <a:lnTo>
                  <a:pt x="2504099" y="215110"/>
                </a:lnTo>
                <a:lnTo>
                  <a:pt x="2539011" y="210346"/>
                </a:lnTo>
                <a:lnTo>
                  <a:pt x="2574717" y="207170"/>
                </a:lnTo>
                <a:lnTo>
                  <a:pt x="2611216" y="203994"/>
                </a:lnTo>
                <a:close/>
                <a:moveTo>
                  <a:pt x="488343" y="203200"/>
                </a:moveTo>
                <a:lnTo>
                  <a:pt x="488343" y="2423905"/>
                </a:lnTo>
                <a:lnTo>
                  <a:pt x="488343" y="2445341"/>
                </a:lnTo>
                <a:lnTo>
                  <a:pt x="489137" y="2466778"/>
                </a:lnTo>
                <a:lnTo>
                  <a:pt x="490726" y="2486627"/>
                </a:lnTo>
                <a:lnTo>
                  <a:pt x="492313" y="2507270"/>
                </a:lnTo>
                <a:lnTo>
                  <a:pt x="494696" y="2526325"/>
                </a:lnTo>
                <a:lnTo>
                  <a:pt x="498666" y="2544586"/>
                </a:lnTo>
                <a:lnTo>
                  <a:pt x="501842" y="2562053"/>
                </a:lnTo>
                <a:lnTo>
                  <a:pt x="505018" y="2578727"/>
                </a:lnTo>
                <a:lnTo>
                  <a:pt x="509783" y="2595400"/>
                </a:lnTo>
                <a:lnTo>
                  <a:pt x="514547" y="2611279"/>
                </a:lnTo>
                <a:lnTo>
                  <a:pt x="519311" y="2625570"/>
                </a:lnTo>
                <a:lnTo>
                  <a:pt x="525664" y="2640655"/>
                </a:lnTo>
                <a:lnTo>
                  <a:pt x="532016" y="2653359"/>
                </a:lnTo>
                <a:lnTo>
                  <a:pt x="538369" y="2666062"/>
                </a:lnTo>
                <a:lnTo>
                  <a:pt x="546309" y="2678765"/>
                </a:lnTo>
                <a:lnTo>
                  <a:pt x="554250" y="2689881"/>
                </a:lnTo>
                <a:lnTo>
                  <a:pt x="562984" y="2700996"/>
                </a:lnTo>
                <a:lnTo>
                  <a:pt x="571719" y="2710524"/>
                </a:lnTo>
                <a:lnTo>
                  <a:pt x="581248" y="2720051"/>
                </a:lnTo>
                <a:lnTo>
                  <a:pt x="591570" y="2728785"/>
                </a:lnTo>
                <a:lnTo>
                  <a:pt x="601893" y="2736725"/>
                </a:lnTo>
                <a:lnTo>
                  <a:pt x="613010" y="2743870"/>
                </a:lnTo>
                <a:lnTo>
                  <a:pt x="624127" y="2750222"/>
                </a:lnTo>
                <a:lnTo>
                  <a:pt x="636831" y="2756573"/>
                </a:lnTo>
                <a:lnTo>
                  <a:pt x="648742" y="2761337"/>
                </a:lnTo>
                <a:lnTo>
                  <a:pt x="661447" y="2766101"/>
                </a:lnTo>
                <a:lnTo>
                  <a:pt x="674946" y="2770071"/>
                </a:lnTo>
                <a:lnTo>
                  <a:pt x="690033" y="2773247"/>
                </a:lnTo>
                <a:lnTo>
                  <a:pt x="704326" y="2775629"/>
                </a:lnTo>
                <a:lnTo>
                  <a:pt x="718619" y="2777216"/>
                </a:lnTo>
                <a:lnTo>
                  <a:pt x="735294" y="2778804"/>
                </a:lnTo>
                <a:lnTo>
                  <a:pt x="751175" y="2778804"/>
                </a:lnTo>
                <a:lnTo>
                  <a:pt x="1814413" y="2778804"/>
                </a:lnTo>
                <a:lnTo>
                  <a:pt x="1821560" y="2805799"/>
                </a:lnTo>
                <a:lnTo>
                  <a:pt x="1828707" y="2833587"/>
                </a:lnTo>
                <a:lnTo>
                  <a:pt x="1836647" y="2860582"/>
                </a:lnTo>
                <a:lnTo>
                  <a:pt x="1845382" y="2885989"/>
                </a:lnTo>
                <a:lnTo>
                  <a:pt x="1854116" y="2912189"/>
                </a:lnTo>
                <a:lnTo>
                  <a:pt x="1864439" y="2936802"/>
                </a:lnTo>
                <a:lnTo>
                  <a:pt x="1876350" y="2962209"/>
                </a:lnTo>
                <a:lnTo>
                  <a:pt x="1888261" y="2986028"/>
                </a:lnTo>
                <a:lnTo>
                  <a:pt x="1900966" y="3009847"/>
                </a:lnTo>
                <a:lnTo>
                  <a:pt x="1915258" y="3032871"/>
                </a:lnTo>
                <a:lnTo>
                  <a:pt x="1929552" y="3055896"/>
                </a:lnTo>
                <a:lnTo>
                  <a:pt x="1944638" y="3078127"/>
                </a:lnTo>
                <a:lnTo>
                  <a:pt x="1961313" y="3099564"/>
                </a:lnTo>
                <a:lnTo>
                  <a:pt x="1977989" y="3120207"/>
                </a:lnTo>
                <a:lnTo>
                  <a:pt x="1995458" y="3141644"/>
                </a:lnTo>
                <a:lnTo>
                  <a:pt x="2014515" y="3161493"/>
                </a:lnTo>
                <a:lnTo>
                  <a:pt x="2028808" y="3174990"/>
                </a:lnTo>
                <a:lnTo>
                  <a:pt x="2042307" y="3189281"/>
                </a:lnTo>
                <a:lnTo>
                  <a:pt x="2071687" y="3214688"/>
                </a:lnTo>
                <a:lnTo>
                  <a:pt x="751175" y="3214688"/>
                </a:lnTo>
                <a:lnTo>
                  <a:pt x="705914" y="3213894"/>
                </a:lnTo>
                <a:lnTo>
                  <a:pt x="662241" y="3211512"/>
                </a:lnTo>
                <a:lnTo>
                  <a:pt x="619362" y="3207542"/>
                </a:lnTo>
                <a:lnTo>
                  <a:pt x="578071" y="3201985"/>
                </a:lnTo>
                <a:lnTo>
                  <a:pt x="537574" y="3194839"/>
                </a:lnTo>
                <a:lnTo>
                  <a:pt x="499460" y="3186899"/>
                </a:lnTo>
                <a:lnTo>
                  <a:pt x="461346" y="3175784"/>
                </a:lnTo>
                <a:lnTo>
                  <a:pt x="424819" y="3163875"/>
                </a:lnTo>
                <a:lnTo>
                  <a:pt x="389087" y="3151171"/>
                </a:lnTo>
                <a:lnTo>
                  <a:pt x="354942" y="3136086"/>
                </a:lnTo>
                <a:lnTo>
                  <a:pt x="338267" y="3127353"/>
                </a:lnTo>
                <a:lnTo>
                  <a:pt x="322386" y="3119413"/>
                </a:lnTo>
                <a:lnTo>
                  <a:pt x="305711" y="3110679"/>
                </a:lnTo>
                <a:lnTo>
                  <a:pt x="290624" y="3101946"/>
                </a:lnTo>
                <a:lnTo>
                  <a:pt x="274743" y="3092418"/>
                </a:lnTo>
                <a:lnTo>
                  <a:pt x="259656" y="3081303"/>
                </a:lnTo>
                <a:lnTo>
                  <a:pt x="244569" y="3070981"/>
                </a:lnTo>
                <a:lnTo>
                  <a:pt x="230276" y="3060660"/>
                </a:lnTo>
                <a:lnTo>
                  <a:pt x="215983" y="3049545"/>
                </a:lnTo>
                <a:lnTo>
                  <a:pt x="201690" y="3037635"/>
                </a:lnTo>
                <a:lnTo>
                  <a:pt x="188985" y="3025726"/>
                </a:lnTo>
                <a:lnTo>
                  <a:pt x="174692" y="3013816"/>
                </a:lnTo>
                <a:lnTo>
                  <a:pt x="153253" y="2991585"/>
                </a:lnTo>
                <a:lnTo>
                  <a:pt x="132607" y="2970149"/>
                </a:lnTo>
                <a:lnTo>
                  <a:pt x="114344" y="2948711"/>
                </a:lnTo>
                <a:lnTo>
                  <a:pt x="97669" y="2927275"/>
                </a:lnTo>
                <a:lnTo>
                  <a:pt x="82582" y="2906632"/>
                </a:lnTo>
                <a:lnTo>
                  <a:pt x="70671" y="2885195"/>
                </a:lnTo>
                <a:lnTo>
                  <a:pt x="59554" y="2864552"/>
                </a:lnTo>
                <a:lnTo>
                  <a:pt x="50820" y="2843909"/>
                </a:lnTo>
                <a:lnTo>
                  <a:pt x="45261" y="2827236"/>
                </a:lnTo>
                <a:lnTo>
                  <a:pt x="38115" y="2809769"/>
                </a:lnTo>
                <a:lnTo>
                  <a:pt x="33350" y="2791508"/>
                </a:lnTo>
                <a:lnTo>
                  <a:pt x="28586" y="2773247"/>
                </a:lnTo>
                <a:lnTo>
                  <a:pt x="23822" y="2753397"/>
                </a:lnTo>
                <a:lnTo>
                  <a:pt x="19851" y="2733549"/>
                </a:lnTo>
                <a:lnTo>
                  <a:pt x="15881" y="2712112"/>
                </a:lnTo>
                <a:lnTo>
                  <a:pt x="12705" y="2690675"/>
                </a:lnTo>
                <a:lnTo>
                  <a:pt x="9529" y="2667650"/>
                </a:lnTo>
                <a:lnTo>
                  <a:pt x="7147" y="2645419"/>
                </a:lnTo>
                <a:lnTo>
                  <a:pt x="3176" y="2596987"/>
                </a:lnTo>
                <a:lnTo>
                  <a:pt x="794" y="2545380"/>
                </a:lnTo>
                <a:lnTo>
                  <a:pt x="0" y="2490597"/>
                </a:lnTo>
                <a:lnTo>
                  <a:pt x="0" y="692279"/>
                </a:lnTo>
                <a:lnTo>
                  <a:pt x="794" y="667666"/>
                </a:lnTo>
                <a:lnTo>
                  <a:pt x="2382" y="642260"/>
                </a:lnTo>
                <a:lnTo>
                  <a:pt x="5558" y="618441"/>
                </a:lnTo>
                <a:lnTo>
                  <a:pt x="9529" y="593828"/>
                </a:lnTo>
                <a:lnTo>
                  <a:pt x="15087" y="570009"/>
                </a:lnTo>
                <a:lnTo>
                  <a:pt x="21440" y="546984"/>
                </a:lnTo>
                <a:lnTo>
                  <a:pt x="29380" y="523960"/>
                </a:lnTo>
                <a:lnTo>
                  <a:pt x="38115" y="502523"/>
                </a:lnTo>
                <a:lnTo>
                  <a:pt x="48437" y="481086"/>
                </a:lnTo>
                <a:lnTo>
                  <a:pt x="58760" y="459649"/>
                </a:lnTo>
                <a:lnTo>
                  <a:pt x="70671" y="439006"/>
                </a:lnTo>
                <a:lnTo>
                  <a:pt x="82582" y="419157"/>
                </a:lnTo>
                <a:lnTo>
                  <a:pt x="96875" y="400102"/>
                </a:lnTo>
                <a:lnTo>
                  <a:pt x="111168" y="381047"/>
                </a:lnTo>
                <a:lnTo>
                  <a:pt x="126255" y="363580"/>
                </a:lnTo>
                <a:lnTo>
                  <a:pt x="142930" y="346907"/>
                </a:lnTo>
                <a:lnTo>
                  <a:pt x="159605" y="330234"/>
                </a:lnTo>
                <a:lnTo>
                  <a:pt x="177868" y="315149"/>
                </a:lnTo>
                <a:lnTo>
                  <a:pt x="196131" y="300857"/>
                </a:lnTo>
                <a:lnTo>
                  <a:pt x="215189" y="286566"/>
                </a:lnTo>
                <a:lnTo>
                  <a:pt x="235040" y="274657"/>
                </a:lnTo>
                <a:lnTo>
                  <a:pt x="255685" y="262747"/>
                </a:lnTo>
                <a:lnTo>
                  <a:pt x="277125" y="252426"/>
                </a:lnTo>
                <a:lnTo>
                  <a:pt x="298564" y="242104"/>
                </a:lnTo>
                <a:lnTo>
                  <a:pt x="320798" y="233371"/>
                </a:lnTo>
                <a:lnTo>
                  <a:pt x="343031" y="225431"/>
                </a:lnTo>
                <a:lnTo>
                  <a:pt x="366853" y="219079"/>
                </a:lnTo>
                <a:lnTo>
                  <a:pt x="389880" y="213522"/>
                </a:lnTo>
                <a:lnTo>
                  <a:pt x="414496" y="209552"/>
                </a:lnTo>
                <a:lnTo>
                  <a:pt x="438318" y="206376"/>
                </a:lnTo>
                <a:lnTo>
                  <a:pt x="463727" y="203994"/>
                </a:lnTo>
                <a:close/>
                <a:moveTo>
                  <a:pt x="7739531" y="198438"/>
                </a:moveTo>
                <a:lnTo>
                  <a:pt x="8654586" y="198438"/>
                </a:lnTo>
                <a:lnTo>
                  <a:pt x="8691919" y="199232"/>
                </a:lnTo>
                <a:lnTo>
                  <a:pt x="8728458" y="201613"/>
                </a:lnTo>
                <a:lnTo>
                  <a:pt x="8763408" y="204788"/>
                </a:lnTo>
                <a:lnTo>
                  <a:pt x="8797564" y="211138"/>
                </a:lnTo>
                <a:lnTo>
                  <a:pt x="8830925" y="217488"/>
                </a:lnTo>
                <a:lnTo>
                  <a:pt x="8864286" y="226219"/>
                </a:lnTo>
                <a:lnTo>
                  <a:pt x="8895265" y="235744"/>
                </a:lnTo>
                <a:lnTo>
                  <a:pt x="8926243" y="246857"/>
                </a:lnTo>
                <a:lnTo>
                  <a:pt x="8955633" y="260351"/>
                </a:lnTo>
                <a:lnTo>
                  <a:pt x="8984229" y="274638"/>
                </a:lnTo>
                <a:lnTo>
                  <a:pt x="9012030" y="290513"/>
                </a:lnTo>
                <a:lnTo>
                  <a:pt x="9039831" y="308769"/>
                </a:lnTo>
                <a:lnTo>
                  <a:pt x="9065249" y="327026"/>
                </a:lnTo>
                <a:lnTo>
                  <a:pt x="9090668" y="348457"/>
                </a:lnTo>
                <a:lnTo>
                  <a:pt x="9114497" y="369888"/>
                </a:lnTo>
                <a:lnTo>
                  <a:pt x="9137532" y="393701"/>
                </a:lnTo>
                <a:lnTo>
                  <a:pt x="9157390" y="415926"/>
                </a:lnTo>
                <a:lnTo>
                  <a:pt x="9176454" y="439738"/>
                </a:lnTo>
                <a:lnTo>
                  <a:pt x="9193134" y="463551"/>
                </a:lnTo>
                <a:lnTo>
                  <a:pt x="9209021" y="488951"/>
                </a:lnTo>
                <a:lnTo>
                  <a:pt x="9224113" y="514351"/>
                </a:lnTo>
                <a:lnTo>
                  <a:pt x="9237616" y="541338"/>
                </a:lnTo>
                <a:lnTo>
                  <a:pt x="9249531" y="568325"/>
                </a:lnTo>
                <a:lnTo>
                  <a:pt x="9259858" y="596901"/>
                </a:lnTo>
                <a:lnTo>
                  <a:pt x="9270184" y="627063"/>
                </a:lnTo>
                <a:lnTo>
                  <a:pt x="9278127" y="656432"/>
                </a:lnTo>
                <a:lnTo>
                  <a:pt x="9285276" y="688182"/>
                </a:lnTo>
                <a:lnTo>
                  <a:pt x="9290836" y="719932"/>
                </a:lnTo>
                <a:lnTo>
                  <a:pt x="9295602" y="752475"/>
                </a:lnTo>
                <a:lnTo>
                  <a:pt x="9298779" y="786607"/>
                </a:lnTo>
                <a:lnTo>
                  <a:pt x="9300368" y="821532"/>
                </a:lnTo>
                <a:lnTo>
                  <a:pt x="9301162" y="857251"/>
                </a:lnTo>
                <a:lnTo>
                  <a:pt x="9301162" y="2566194"/>
                </a:lnTo>
                <a:lnTo>
                  <a:pt x="9300368" y="2601119"/>
                </a:lnTo>
                <a:lnTo>
                  <a:pt x="9298779" y="2635251"/>
                </a:lnTo>
                <a:lnTo>
                  <a:pt x="9295602" y="2668588"/>
                </a:lnTo>
                <a:lnTo>
                  <a:pt x="9290836" y="2701132"/>
                </a:lnTo>
                <a:lnTo>
                  <a:pt x="9285276" y="2732882"/>
                </a:lnTo>
                <a:lnTo>
                  <a:pt x="9278127" y="2763044"/>
                </a:lnTo>
                <a:lnTo>
                  <a:pt x="9270184" y="2792413"/>
                </a:lnTo>
                <a:lnTo>
                  <a:pt x="9259858" y="2821782"/>
                </a:lnTo>
                <a:lnTo>
                  <a:pt x="9249531" y="2849563"/>
                </a:lnTo>
                <a:lnTo>
                  <a:pt x="9237616" y="2877344"/>
                </a:lnTo>
                <a:lnTo>
                  <a:pt x="9224113" y="2902744"/>
                </a:lnTo>
                <a:lnTo>
                  <a:pt x="9209021" y="2928144"/>
                </a:lnTo>
                <a:lnTo>
                  <a:pt x="9193134" y="2953544"/>
                </a:lnTo>
                <a:lnTo>
                  <a:pt x="9176454" y="2976563"/>
                </a:lnTo>
                <a:lnTo>
                  <a:pt x="9157390" y="2999582"/>
                </a:lnTo>
                <a:lnTo>
                  <a:pt x="9137532" y="3021013"/>
                </a:lnTo>
                <a:lnTo>
                  <a:pt x="9114497" y="3044825"/>
                </a:lnTo>
                <a:lnTo>
                  <a:pt x="9090668" y="3066257"/>
                </a:lnTo>
                <a:lnTo>
                  <a:pt x="9065249" y="3087688"/>
                </a:lnTo>
                <a:lnTo>
                  <a:pt x="9039831" y="3105944"/>
                </a:lnTo>
                <a:lnTo>
                  <a:pt x="9012030" y="3122613"/>
                </a:lnTo>
                <a:lnTo>
                  <a:pt x="8984229" y="3139282"/>
                </a:lnTo>
                <a:lnTo>
                  <a:pt x="8955633" y="3153569"/>
                </a:lnTo>
                <a:lnTo>
                  <a:pt x="8926243" y="3166269"/>
                </a:lnTo>
                <a:lnTo>
                  <a:pt x="8895265" y="3177382"/>
                </a:lnTo>
                <a:lnTo>
                  <a:pt x="8864286" y="3187701"/>
                </a:lnTo>
                <a:lnTo>
                  <a:pt x="8830925" y="3195638"/>
                </a:lnTo>
                <a:lnTo>
                  <a:pt x="8797564" y="3202782"/>
                </a:lnTo>
                <a:lnTo>
                  <a:pt x="8763408" y="3207544"/>
                </a:lnTo>
                <a:lnTo>
                  <a:pt x="8728458" y="3211513"/>
                </a:lnTo>
                <a:lnTo>
                  <a:pt x="8691919" y="3213894"/>
                </a:lnTo>
                <a:lnTo>
                  <a:pt x="8654586" y="3214688"/>
                </a:lnTo>
                <a:lnTo>
                  <a:pt x="7739531" y="3214688"/>
                </a:lnTo>
                <a:lnTo>
                  <a:pt x="7702198" y="3213894"/>
                </a:lnTo>
                <a:lnTo>
                  <a:pt x="7666454" y="3211513"/>
                </a:lnTo>
                <a:lnTo>
                  <a:pt x="7630709" y="3207544"/>
                </a:lnTo>
                <a:lnTo>
                  <a:pt x="7595759" y="3202782"/>
                </a:lnTo>
                <a:lnTo>
                  <a:pt x="7562398" y="3195638"/>
                </a:lnTo>
                <a:lnTo>
                  <a:pt x="7529831" y="3187701"/>
                </a:lnTo>
                <a:lnTo>
                  <a:pt x="7497264" y="3177382"/>
                </a:lnTo>
                <a:lnTo>
                  <a:pt x="7466285" y="3166269"/>
                </a:lnTo>
                <a:lnTo>
                  <a:pt x="7436895" y="3153569"/>
                </a:lnTo>
                <a:lnTo>
                  <a:pt x="7407506" y="3139282"/>
                </a:lnTo>
                <a:lnTo>
                  <a:pt x="7378910" y="3122613"/>
                </a:lnTo>
                <a:lnTo>
                  <a:pt x="7351903" y="3105944"/>
                </a:lnTo>
                <a:lnTo>
                  <a:pt x="7324896" y="3087688"/>
                </a:lnTo>
                <a:lnTo>
                  <a:pt x="7299478" y="3066257"/>
                </a:lnTo>
                <a:lnTo>
                  <a:pt x="7274060" y="3044825"/>
                </a:lnTo>
                <a:lnTo>
                  <a:pt x="7250230" y="3021013"/>
                </a:lnTo>
                <a:lnTo>
                  <a:pt x="7230372" y="2999582"/>
                </a:lnTo>
                <a:lnTo>
                  <a:pt x="7212103" y="2976563"/>
                </a:lnTo>
                <a:lnTo>
                  <a:pt x="7193834" y="2953544"/>
                </a:lnTo>
                <a:lnTo>
                  <a:pt x="7177947" y="2928144"/>
                </a:lnTo>
                <a:lnTo>
                  <a:pt x="7163650" y="2902744"/>
                </a:lnTo>
                <a:lnTo>
                  <a:pt x="7149352" y="2877344"/>
                </a:lnTo>
                <a:lnTo>
                  <a:pt x="7137437" y="2849563"/>
                </a:lnTo>
                <a:lnTo>
                  <a:pt x="7126317" y="2821782"/>
                </a:lnTo>
                <a:lnTo>
                  <a:pt x="7116785" y="2792413"/>
                </a:lnTo>
                <a:lnTo>
                  <a:pt x="7108047" y="2763044"/>
                </a:lnTo>
                <a:lnTo>
                  <a:pt x="7100898" y="2732882"/>
                </a:lnTo>
                <a:lnTo>
                  <a:pt x="7095338" y="2701132"/>
                </a:lnTo>
                <a:lnTo>
                  <a:pt x="7090572" y="2668588"/>
                </a:lnTo>
                <a:lnTo>
                  <a:pt x="7087395" y="2635251"/>
                </a:lnTo>
                <a:lnTo>
                  <a:pt x="7085806" y="2601119"/>
                </a:lnTo>
                <a:lnTo>
                  <a:pt x="7085012" y="2566194"/>
                </a:lnTo>
                <a:lnTo>
                  <a:pt x="7085012" y="857251"/>
                </a:lnTo>
                <a:lnTo>
                  <a:pt x="7085806" y="821532"/>
                </a:lnTo>
                <a:lnTo>
                  <a:pt x="7087395" y="786607"/>
                </a:lnTo>
                <a:lnTo>
                  <a:pt x="7090572" y="752475"/>
                </a:lnTo>
                <a:lnTo>
                  <a:pt x="7095338" y="719932"/>
                </a:lnTo>
                <a:lnTo>
                  <a:pt x="7100898" y="688182"/>
                </a:lnTo>
                <a:lnTo>
                  <a:pt x="7108047" y="656432"/>
                </a:lnTo>
                <a:lnTo>
                  <a:pt x="7116785" y="627063"/>
                </a:lnTo>
                <a:lnTo>
                  <a:pt x="7126317" y="596901"/>
                </a:lnTo>
                <a:lnTo>
                  <a:pt x="7137437" y="568325"/>
                </a:lnTo>
                <a:lnTo>
                  <a:pt x="7149352" y="541338"/>
                </a:lnTo>
                <a:lnTo>
                  <a:pt x="7163650" y="514351"/>
                </a:lnTo>
                <a:lnTo>
                  <a:pt x="7177947" y="488951"/>
                </a:lnTo>
                <a:lnTo>
                  <a:pt x="7193834" y="463551"/>
                </a:lnTo>
                <a:lnTo>
                  <a:pt x="7212103" y="439738"/>
                </a:lnTo>
                <a:lnTo>
                  <a:pt x="7230372" y="415926"/>
                </a:lnTo>
                <a:lnTo>
                  <a:pt x="7250230" y="393701"/>
                </a:lnTo>
                <a:lnTo>
                  <a:pt x="7274060" y="369888"/>
                </a:lnTo>
                <a:lnTo>
                  <a:pt x="7299478" y="348457"/>
                </a:lnTo>
                <a:lnTo>
                  <a:pt x="7324102" y="327026"/>
                </a:lnTo>
                <a:lnTo>
                  <a:pt x="7351109" y="308769"/>
                </a:lnTo>
                <a:lnTo>
                  <a:pt x="7378116" y="290513"/>
                </a:lnTo>
                <a:lnTo>
                  <a:pt x="7405917" y="274638"/>
                </a:lnTo>
                <a:lnTo>
                  <a:pt x="7436101" y="260351"/>
                </a:lnTo>
                <a:lnTo>
                  <a:pt x="7465491" y="246857"/>
                </a:lnTo>
                <a:lnTo>
                  <a:pt x="7496469" y="235744"/>
                </a:lnTo>
                <a:lnTo>
                  <a:pt x="7529036" y="226219"/>
                </a:lnTo>
                <a:lnTo>
                  <a:pt x="7560809" y="217488"/>
                </a:lnTo>
                <a:lnTo>
                  <a:pt x="7594965" y="211138"/>
                </a:lnTo>
                <a:lnTo>
                  <a:pt x="7629915" y="204788"/>
                </a:lnTo>
                <a:lnTo>
                  <a:pt x="7665659" y="201613"/>
                </a:lnTo>
                <a:lnTo>
                  <a:pt x="7702198" y="199232"/>
                </a:lnTo>
                <a:close/>
                <a:moveTo>
                  <a:pt x="6348584" y="0"/>
                </a:moveTo>
                <a:lnTo>
                  <a:pt x="6881812" y="409677"/>
                </a:lnTo>
                <a:lnTo>
                  <a:pt x="6348584" y="820147"/>
                </a:lnTo>
                <a:lnTo>
                  <a:pt x="6348584" y="628012"/>
                </a:lnTo>
                <a:lnTo>
                  <a:pt x="5203571" y="628012"/>
                </a:lnTo>
                <a:lnTo>
                  <a:pt x="5185321" y="628012"/>
                </a:lnTo>
                <a:lnTo>
                  <a:pt x="5167864" y="628806"/>
                </a:lnTo>
                <a:lnTo>
                  <a:pt x="5151200" y="630394"/>
                </a:lnTo>
                <a:lnTo>
                  <a:pt x="5134537" y="632775"/>
                </a:lnTo>
                <a:lnTo>
                  <a:pt x="5119460" y="635157"/>
                </a:lnTo>
                <a:lnTo>
                  <a:pt x="5103591" y="638333"/>
                </a:lnTo>
                <a:lnTo>
                  <a:pt x="5089308" y="642303"/>
                </a:lnTo>
                <a:lnTo>
                  <a:pt x="5075025" y="646273"/>
                </a:lnTo>
                <a:lnTo>
                  <a:pt x="5060742" y="651036"/>
                </a:lnTo>
                <a:lnTo>
                  <a:pt x="5048046" y="656594"/>
                </a:lnTo>
                <a:lnTo>
                  <a:pt x="5035350" y="663739"/>
                </a:lnTo>
                <a:lnTo>
                  <a:pt x="5023448" y="670091"/>
                </a:lnTo>
                <a:lnTo>
                  <a:pt x="5011545" y="677236"/>
                </a:lnTo>
                <a:lnTo>
                  <a:pt x="5001230" y="685176"/>
                </a:lnTo>
                <a:lnTo>
                  <a:pt x="4990914" y="693115"/>
                </a:lnTo>
                <a:lnTo>
                  <a:pt x="4981392" y="702643"/>
                </a:lnTo>
                <a:lnTo>
                  <a:pt x="4971870" y="712964"/>
                </a:lnTo>
                <a:lnTo>
                  <a:pt x="4962349" y="722491"/>
                </a:lnTo>
                <a:lnTo>
                  <a:pt x="4953620" y="732019"/>
                </a:lnTo>
                <a:lnTo>
                  <a:pt x="4946479" y="742340"/>
                </a:lnTo>
                <a:lnTo>
                  <a:pt x="4939337" y="753455"/>
                </a:lnTo>
                <a:lnTo>
                  <a:pt x="4932989" y="764571"/>
                </a:lnTo>
                <a:lnTo>
                  <a:pt x="4927435" y="775686"/>
                </a:lnTo>
                <a:lnTo>
                  <a:pt x="4921087" y="786801"/>
                </a:lnTo>
                <a:lnTo>
                  <a:pt x="4917119" y="797916"/>
                </a:lnTo>
                <a:lnTo>
                  <a:pt x="4913152" y="810619"/>
                </a:lnTo>
                <a:lnTo>
                  <a:pt x="4909184" y="822529"/>
                </a:lnTo>
                <a:lnTo>
                  <a:pt x="4906804" y="834438"/>
                </a:lnTo>
                <a:lnTo>
                  <a:pt x="4904423" y="847141"/>
                </a:lnTo>
                <a:lnTo>
                  <a:pt x="4902836" y="859844"/>
                </a:lnTo>
                <a:lnTo>
                  <a:pt x="4902043" y="872547"/>
                </a:lnTo>
                <a:lnTo>
                  <a:pt x="4902043" y="885250"/>
                </a:lnTo>
                <a:lnTo>
                  <a:pt x="4902043" y="2535865"/>
                </a:lnTo>
                <a:lnTo>
                  <a:pt x="4902836" y="2562859"/>
                </a:lnTo>
                <a:lnTo>
                  <a:pt x="4904423" y="2574769"/>
                </a:lnTo>
                <a:lnTo>
                  <a:pt x="4906010" y="2587472"/>
                </a:lnTo>
                <a:lnTo>
                  <a:pt x="4907597" y="2599381"/>
                </a:lnTo>
                <a:lnTo>
                  <a:pt x="4909978" y="2610496"/>
                </a:lnTo>
                <a:lnTo>
                  <a:pt x="4913152" y="2621611"/>
                </a:lnTo>
                <a:lnTo>
                  <a:pt x="4916326" y="2633521"/>
                </a:lnTo>
                <a:lnTo>
                  <a:pt x="4920293" y="2643842"/>
                </a:lnTo>
                <a:lnTo>
                  <a:pt x="4925848" y="2653369"/>
                </a:lnTo>
                <a:lnTo>
                  <a:pt x="4930609" y="2662897"/>
                </a:lnTo>
                <a:lnTo>
                  <a:pt x="4935370" y="2671630"/>
                </a:lnTo>
                <a:lnTo>
                  <a:pt x="4940924" y="2681157"/>
                </a:lnTo>
                <a:lnTo>
                  <a:pt x="4947272" y="2689891"/>
                </a:lnTo>
                <a:lnTo>
                  <a:pt x="4953620" y="2697830"/>
                </a:lnTo>
                <a:lnTo>
                  <a:pt x="4960762" y="2705770"/>
                </a:lnTo>
                <a:lnTo>
                  <a:pt x="4968697" y="2713709"/>
                </a:lnTo>
                <a:lnTo>
                  <a:pt x="4978218" y="2721649"/>
                </a:lnTo>
                <a:lnTo>
                  <a:pt x="4986153" y="2728794"/>
                </a:lnTo>
                <a:lnTo>
                  <a:pt x="4994882" y="2735146"/>
                </a:lnTo>
                <a:lnTo>
                  <a:pt x="5004404" y="2741497"/>
                </a:lnTo>
                <a:lnTo>
                  <a:pt x="5013132" y="2746261"/>
                </a:lnTo>
                <a:lnTo>
                  <a:pt x="5023448" y="2751819"/>
                </a:lnTo>
                <a:lnTo>
                  <a:pt x="5032970" y="2755789"/>
                </a:lnTo>
                <a:lnTo>
                  <a:pt x="5042492" y="2759758"/>
                </a:lnTo>
                <a:lnTo>
                  <a:pt x="5052013" y="2762934"/>
                </a:lnTo>
                <a:lnTo>
                  <a:pt x="5063122" y="2766110"/>
                </a:lnTo>
                <a:lnTo>
                  <a:pt x="5073438" y="2769285"/>
                </a:lnTo>
                <a:lnTo>
                  <a:pt x="5083753" y="2770873"/>
                </a:lnTo>
                <a:lnTo>
                  <a:pt x="5094069" y="2772461"/>
                </a:lnTo>
                <a:lnTo>
                  <a:pt x="5105178" y="2773255"/>
                </a:lnTo>
                <a:lnTo>
                  <a:pt x="5117080" y="2773255"/>
                </a:lnTo>
                <a:lnTo>
                  <a:pt x="6177982" y="2773255"/>
                </a:lnTo>
                <a:lnTo>
                  <a:pt x="6189091" y="2773255"/>
                </a:lnTo>
                <a:lnTo>
                  <a:pt x="6199407" y="2772461"/>
                </a:lnTo>
                <a:lnTo>
                  <a:pt x="6210516" y="2770873"/>
                </a:lnTo>
                <a:lnTo>
                  <a:pt x="6220831" y="2769285"/>
                </a:lnTo>
                <a:lnTo>
                  <a:pt x="6230353" y="2766110"/>
                </a:lnTo>
                <a:lnTo>
                  <a:pt x="6239875" y="2762934"/>
                </a:lnTo>
                <a:lnTo>
                  <a:pt x="6250984" y="2759758"/>
                </a:lnTo>
                <a:lnTo>
                  <a:pt x="6260506" y="2755789"/>
                </a:lnTo>
                <a:lnTo>
                  <a:pt x="6269234" y="2751025"/>
                </a:lnTo>
                <a:lnTo>
                  <a:pt x="6278756" y="2746261"/>
                </a:lnTo>
                <a:lnTo>
                  <a:pt x="6288278" y="2740703"/>
                </a:lnTo>
                <a:lnTo>
                  <a:pt x="6297800" y="2734352"/>
                </a:lnTo>
                <a:lnTo>
                  <a:pt x="6306529" y="2728000"/>
                </a:lnTo>
                <a:lnTo>
                  <a:pt x="6315257" y="2720061"/>
                </a:lnTo>
                <a:lnTo>
                  <a:pt x="6323192" y="2712121"/>
                </a:lnTo>
                <a:lnTo>
                  <a:pt x="6331920" y="2703388"/>
                </a:lnTo>
                <a:lnTo>
                  <a:pt x="6339062" y="2696243"/>
                </a:lnTo>
                <a:lnTo>
                  <a:pt x="6346203" y="2687509"/>
                </a:lnTo>
                <a:lnTo>
                  <a:pt x="6352551" y="2678776"/>
                </a:lnTo>
                <a:lnTo>
                  <a:pt x="6358899" y="2669248"/>
                </a:lnTo>
                <a:lnTo>
                  <a:pt x="6364454" y="2659721"/>
                </a:lnTo>
                <a:lnTo>
                  <a:pt x="6369215" y="2649400"/>
                </a:lnTo>
                <a:lnTo>
                  <a:pt x="6373182" y="2639078"/>
                </a:lnTo>
                <a:lnTo>
                  <a:pt x="6377150" y="2627963"/>
                </a:lnTo>
                <a:lnTo>
                  <a:pt x="6381117" y="2616848"/>
                </a:lnTo>
                <a:lnTo>
                  <a:pt x="6384291" y="2605733"/>
                </a:lnTo>
                <a:lnTo>
                  <a:pt x="6387465" y="2593823"/>
                </a:lnTo>
                <a:lnTo>
                  <a:pt x="6389845" y="2581120"/>
                </a:lnTo>
                <a:lnTo>
                  <a:pt x="6391432" y="2568417"/>
                </a:lnTo>
                <a:lnTo>
                  <a:pt x="6392226" y="2555714"/>
                </a:lnTo>
                <a:lnTo>
                  <a:pt x="6393019" y="2542217"/>
                </a:lnTo>
                <a:lnTo>
                  <a:pt x="6393019" y="2527926"/>
                </a:lnTo>
                <a:lnTo>
                  <a:pt x="6393019" y="2087285"/>
                </a:lnTo>
                <a:lnTo>
                  <a:pt x="6392226" y="2061085"/>
                </a:lnTo>
                <a:lnTo>
                  <a:pt x="6389845" y="2037267"/>
                </a:lnTo>
                <a:lnTo>
                  <a:pt x="6385085" y="2015036"/>
                </a:lnTo>
                <a:lnTo>
                  <a:pt x="6380324" y="1993600"/>
                </a:lnTo>
                <a:lnTo>
                  <a:pt x="6376356" y="1983279"/>
                </a:lnTo>
                <a:lnTo>
                  <a:pt x="6373182" y="1973751"/>
                </a:lnTo>
                <a:lnTo>
                  <a:pt x="6368421" y="1964224"/>
                </a:lnTo>
                <a:lnTo>
                  <a:pt x="6364454" y="1955490"/>
                </a:lnTo>
                <a:lnTo>
                  <a:pt x="6358899" y="1947551"/>
                </a:lnTo>
                <a:lnTo>
                  <a:pt x="6354138" y="1938023"/>
                </a:lnTo>
                <a:lnTo>
                  <a:pt x="6348584" y="1930084"/>
                </a:lnTo>
                <a:lnTo>
                  <a:pt x="6342236" y="1922939"/>
                </a:lnTo>
                <a:lnTo>
                  <a:pt x="6333507" y="1914205"/>
                </a:lnTo>
                <a:lnTo>
                  <a:pt x="6325572" y="1906266"/>
                </a:lnTo>
                <a:lnTo>
                  <a:pt x="6317637" y="1898326"/>
                </a:lnTo>
                <a:lnTo>
                  <a:pt x="6308909" y="1891181"/>
                </a:lnTo>
                <a:lnTo>
                  <a:pt x="6300181" y="1884035"/>
                </a:lnTo>
                <a:lnTo>
                  <a:pt x="6290659" y="1878477"/>
                </a:lnTo>
                <a:lnTo>
                  <a:pt x="6281930" y="1872920"/>
                </a:lnTo>
                <a:lnTo>
                  <a:pt x="6273202" y="1868156"/>
                </a:lnTo>
                <a:lnTo>
                  <a:pt x="6263680" y="1864187"/>
                </a:lnTo>
                <a:lnTo>
                  <a:pt x="6254158" y="1861011"/>
                </a:lnTo>
                <a:lnTo>
                  <a:pt x="6243842" y="1857835"/>
                </a:lnTo>
                <a:lnTo>
                  <a:pt x="6233527" y="1854659"/>
                </a:lnTo>
                <a:lnTo>
                  <a:pt x="6224005" y="1853071"/>
                </a:lnTo>
                <a:lnTo>
                  <a:pt x="6213690" y="1850689"/>
                </a:lnTo>
                <a:lnTo>
                  <a:pt x="6202581" y="1849895"/>
                </a:lnTo>
                <a:lnTo>
                  <a:pt x="6191472" y="1849895"/>
                </a:lnTo>
                <a:lnTo>
                  <a:pt x="5841541" y="1849895"/>
                </a:lnTo>
                <a:lnTo>
                  <a:pt x="5841541" y="2042825"/>
                </a:lnTo>
                <a:lnTo>
                  <a:pt x="5307519" y="1632354"/>
                </a:lnTo>
                <a:lnTo>
                  <a:pt x="5841541" y="1222678"/>
                </a:lnTo>
                <a:lnTo>
                  <a:pt x="5841541" y="1414019"/>
                </a:lnTo>
                <a:lnTo>
                  <a:pt x="6206548" y="1414019"/>
                </a:lnTo>
                <a:lnTo>
                  <a:pt x="6243049" y="1414813"/>
                </a:lnTo>
                <a:lnTo>
                  <a:pt x="6279550" y="1417195"/>
                </a:lnTo>
                <a:lnTo>
                  <a:pt x="6316050" y="1420370"/>
                </a:lnTo>
                <a:lnTo>
                  <a:pt x="6350964" y="1425134"/>
                </a:lnTo>
                <a:lnTo>
                  <a:pt x="6384291" y="1430692"/>
                </a:lnTo>
                <a:lnTo>
                  <a:pt x="6418411" y="1438631"/>
                </a:lnTo>
                <a:lnTo>
                  <a:pt x="6450945" y="1448159"/>
                </a:lnTo>
                <a:lnTo>
                  <a:pt x="6482684" y="1457686"/>
                </a:lnTo>
                <a:lnTo>
                  <a:pt x="6512837" y="1468801"/>
                </a:lnTo>
                <a:lnTo>
                  <a:pt x="6542990" y="1481504"/>
                </a:lnTo>
                <a:lnTo>
                  <a:pt x="6572349" y="1496589"/>
                </a:lnTo>
                <a:lnTo>
                  <a:pt x="6600122" y="1511674"/>
                </a:lnTo>
                <a:lnTo>
                  <a:pt x="6627894" y="1528347"/>
                </a:lnTo>
                <a:lnTo>
                  <a:pt x="6653286" y="1547402"/>
                </a:lnTo>
                <a:lnTo>
                  <a:pt x="6679471" y="1566457"/>
                </a:lnTo>
                <a:lnTo>
                  <a:pt x="6704069" y="1587893"/>
                </a:lnTo>
                <a:lnTo>
                  <a:pt x="6721526" y="1603772"/>
                </a:lnTo>
                <a:lnTo>
                  <a:pt x="6737396" y="1621239"/>
                </a:lnTo>
                <a:lnTo>
                  <a:pt x="6754059" y="1639500"/>
                </a:lnTo>
                <a:lnTo>
                  <a:pt x="6768342" y="1658554"/>
                </a:lnTo>
                <a:lnTo>
                  <a:pt x="6782625" y="1679197"/>
                </a:lnTo>
                <a:lnTo>
                  <a:pt x="6796908" y="1699839"/>
                </a:lnTo>
                <a:lnTo>
                  <a:pt x="6810398" y="1722864"/>
                </a:lnTo>
                <a:lnTo>
                  <a:pt x="6822300" y="1745095"/>
                </a:lnTo>
                <a:lnTo>
                  <a:pt x="6836583" y="1774471"/>
                </a:lnTo>
                <a:lnTo>
                  <a:pt x="6848485" y="1802259"/>
                </a:lnTo>
                <a:lnTo>
                  <a:pt x="6858801" y="1830047"/>
                </a:lnTo>
                <a:lnTo>
                  <a:pt x="6866736" y="1858629"/>
                </a:lnTo>
                <a:lnTo>
                  <a:pt x="6873084" y="1885623"/>
                </a:lnTo>
                <a:lnTo>
                  <a:pt x="6877844" y="1912617"/>
                </a:lnTo>
                <a:lnTo>
                  <a:pt x="6880225" y="1939611"/>
                </a:lnTo>
                <a:lnTo>
                  <a:pt x="6881812" y="1966606"/>
                </a:lnTo>
                <a:lnTo>
                  <a:pt x="6881812" y="2535865"/>
                </a:lnTo>
                <a:lnTo>
                  <a:pt x="6881018" y="2577151"/>
                </a:lnTo>
                <a:lnTo>
                  <a:pt x="6878638" y="2617642"/>
                </a:lnTo>
                <a:lnTo>
                  <a:pt x="6874670" y="2657339"/>
                </a:lnTo>
                <a:lnTo>
                  <a:pt x="6869116" y="2695449"/>
                </a:lnTo>
                <a:lnTo>
                  <a:pt x="6861975" y="2732764"/>
                </a:lnTo>
                <a:lnTo>
                  <a:pt x="6853246" y="2768491"/>
                </a:lnTo>
                <a:lnTo>
                  <a:pt x="6842931" y="2802631"/>
                </a:lnTo>
                <a:lnTo>
                  <a:pt x="6830235" y="2836771"/>
                </a:lnTo>
                <a:lnTo>
                  <a:pt x="6816746" y="2869323"/>
                </a:lnTo>
                <a:lnTo>
                  <a:pt x="6809604" y="2884408"/>
                </a:lnTo>
                <a:lnTo>
                  <a:pt x="6801669" y="2899493"/>
                </a:lnTo>
                <a:lnTo>
                  <a:pt x="6792940" y="2915372"/>
                </a:lnTo>
                <a:lnTo>
                  <a:pt x="6785006" y="2929663"/>
                </a:lnTo>
                <a:lnTo>
                  <a:pt x="6775484" y="2943954"/>
                </a:lnTo>
                <a:lnTo>
                  <a:pt x="6766755" y="2959039"/>
                </a:lnTo>
                <a:lnTo>
                  <a:pt x="6757233" y="2972536"/>
                </a:lnTo>
                <a:lnTo>
                  <a:pt x="6746124" y="2986033"/>
                </a:lnTo>
                <a:lnTo>
                  <a:pt x="6735809" y="3000324"/>
                </a:lnTo>
                <a:lnTo>
                  <a:pt x="6724700" y="3013027"/>
                </a:lnTo>
                <a:lnTo>
                  <a:pt x="6713591" y="3025730"/>
                </a:lnTo>
                <a:lnTo>
                  <a:pt x="6701689" y="3038433"/>
                </a:lnTo>
                <a:lnTo>
                  <a:pt x="6688993" y="3051137"/>
                </a:lnTo>
                <a:lnTo>
                  <a:pt x="6677090" y="3063046"/>
                </a:lnTo>
                <a:lnTo>
                  <a:pt x="6656460" y="3079719"/>
                </a:lnTo>
                <a:lnTo>
                  <a:pt x="6636622" y="3097185"/>
                </a:lnTo>
                <a:lnTo>
                  <a:pt x="6615991" y="3112271"/>
                </a:lnTo>
                <a:lnTo>
                  <a:pt x="6593774" y="3126561"/>
                </a:lnTo>
                <a:lnTo>
                  <a:pt x="6572349" y="3140059"/>
                </a:lnTo>
                <a:lnTo>
                  <a:pt x="6550131" y="3151968"/>
                </a:lnTo>
                <a:lnTo>
                  <a:pt x="6527120" y="3162289"/>
                </a:lnTo>
                <a:lnTo>
                  <a:pt x="6504108" y="3171817"/>
                </a:lnTo>
                <a:lnTo>
                  <a:pt x="6480304" y="3181344"/>
                </a:lnTo>
                <a:lnTo>
                  <a:pt x="6455706" y="3188489"/>
                </a:lnTo>
                <a:lnTo>
                  <a:pt x="6431901" y="3194841"/>
                </a:lnTo>
                <a:lnTo>
                  <a:pt x="6405715" y="3199605"/>
                </a:lnTo>
                <a:lnTo>
                  <a:pt x="6380324" y="3203574"/>
                </a:lnTo>
                <a:lnTo>
                  <a:pt x="6354138" y="3205956"/>
                </a:lnTo>
                <a:lnTo>
                  <a:pt x="6327159" y="3208338"/>
                </a:lnTo>
                <a:lnTo>
                  <a:pt x="6300974" y="3208338"/>
                </a:lnTo>
                <a:lnTo>
                  <a:pt x="5045665" y="3208338"/>
                </a:lnTo>
                <a:lnTo>
                  <a:pt x="5009958" y="3207544"/>
                </a:lnTo>
                <a:lnTo>
                  <a:pt x="4975044" y="3205956"/>
                </a:lnTo>
                <a:lnTo>
                  <a:pt x="4940924" y="3202780"/>
                </a:lnTo>
                <a:lnTo>
                  <a:pt x="4907597" y="3198017"/>
                </a:lnTo>
                <a:lnTo>
                  <a:pt x="4875064" y="3191665"/>
                </a:lnTo>
                <a:lnTo>
                  <a:pt x="4844118" y="3184519"/>
                </a:lnTo>
                <a:lnTo>
                  <a:pt x="4813965" y="3174992"/>
                </a:lnTo>
                <a:lnTo>
                  <a:pt x="4784606" y="3165465"/>
                </a:lnTo>
                <a:lnTo>
                  <a:pt x="4756833" y="3153556"/>
                </a:lnTo>
                <a:lnTo>
                  <a:pt x="4729061" y="3140853"/>
                </a:lnTo>
                <a:lnTo>
                  <a:pt x="4702876" y="3126561"/>
                </a:lnTo>
                <a:lnTo>
                  <a:pt x="4676690" y="3110683"/>
                </a:lnTo>
                <a:lnTo>
                  <a:pt x="4652886" y="3094010"/>
                </a:lnTo>
                <a:lnTo>
                  <a:pt x="4629081" y="3075749"/>
                </a:lnTo>
                <a:lnTo>
                  <a:pt x="4606863" y="3055900"/>
                </a:lnTo>
                <a:lnTo>
                  <a:pt x="4584645" y="3034464"/>
                </a:lnTo>
                <a:lnTo>
                  <a:pt x="4564014" y="3013027"/>
                </a:lnTo>
                <a:lnTo>
                  <a:pt x="4544177" y="2988415"/>
                </a:lnTo>
                <a:lnTo>
                  <a:pt x="4526720" y="2964597"/>
                </a:lnTo>
                <a:lnTo>
                  <a:pt x="4509263" y="2938396"/>
                </a:lnTo>
                <a:lnTo>
                  <a:pt x="4494187" y="2911402"/>
                </a:lnTo>
                <a:lnTo>
                  <a:pt x="4480697" y="2883614"/>
                </a:lnTo>
                <a:lnTo>
                  <a:pt x="4467208" y="2853444"/>
                </a:lnTo>
                <a:lnTo>
                  <a:pt x="4456099" y="2824068"/>
                </a:lnTo>
                <a:lnTo>
                  <a:pt x="4445784" y="2792310"/>
                </a:lnTo>
                <a:lnTo>
                  <a:pt x="4437849" y="2758964"/>
                </a:lnTo>
                <a:lnTo>
                  <a:pt x="4429914" y="2726413"/>
                </a:lnTo>
                <a:lnTo>
                  <a:pt x="4424359" y="2690685"/>
                </a:lnTo>
                <a:lnTo>
                  <a:pt x="4418805" y="2654957"/>
                </a:lnTo>
                <a:lnTo>
                  <a:pt x="4415631" y="2617642"/>
                </a:lnTo>
                <a:lnTo>
                  <a:pt x="4414044" y="2579532"/>
                </a:lnTo>
                <a:lnTo>
                  <a:pt x="4413250" y="2540629"/>
                </a:lnTo>
                <a:lnTo>
                  <a:pt x="4413250" y="858256"/>
                </a:lnTo>
                <a:lnTo>
                  <a:pt x="4414044" y="823323"/>
                </a:lnTo>
                <a:lnTo>
                  <a:pt x="4415631" y="789183"/>
                </a:lnTo>
                <a:lnTo>
                  <a:pt x="4419598" y="756631"/>
                </a:lnTo>
                <a:lnTo>
                  <a:pt x="4425153" y="723285"/>
                </a:lnTo>
                <a:lnTo>
                  <a:pt x="4431501" y="690733"/>
                </a:lnTo>
                <a:lnTo>
                  <a:pt x="4439436" y="658976"/>
                </a:lnTo>
                <a:lnTo>
                  <a:pt x="4448958" y="628806"/>
                </a:lnTo>
                <a:lnTo>
                  <a:pt x="4459273" y="597842"/>
                </a:lnTo>
                <a:lnTo>
                  <a:pt x="4471969" y="567672"/>
                </a:lnTo>
                <a:lnTo>
                  <a:pt x="4485458" y="539090"/>
                </a:lnTo>
                <a:lnTo>
                  <a:pt x="4500535" y="510508"/>
                </a:lnTo>
                <a:lnTo>
                  <a:pt x="4517992" y="482720"/>
                </a:lnTo>
                <a:lnTo>
                  <a:pt x="4535448" y="455726"/>
                </a:lnTo>
                <a:lnTo>
                  <a:pt x="4554492" y="428731"/>
                </a:lnTo>
                <a:lnTo>
                  <a:pt x="4575917" y="402531"/>
                </a:lnTo>
                <a:lnTo>
                  <a:pt x="4598135" y="377125"/>
                </a:lnTo>
                <a:lnTo>
                  <a:pt x="4609243" y="366010"/>
                </a:lnTo>
                <a:lnTo>
                  <a:pt x="4620352" y="354894"/>
                </a:lnTo>
                <a:lnTo>
                  <a:pt x="4631461" y="344573"/>
                </a:lnTo>
                <a:lnTo>
                  <a:pt x="4643364" y="333458"/>
                </a:lnTo>
                <a:lnTo>
                  <a:pt x="4656060" y="323930"/>
                </a:lnTo>
                <a:lnTo>
                  <a:pt x="4667962" y="314403"/>
                </a:lnTo>
                <a:lnTo>
                  <a:pt x="4693354" y="295348"/>
                </a:lnTo>
                <a:lnTo>
                  <a:pt x="4721126" y="279469"/>
                </a:lnTo>
                <a:lnTo>
                  <a:pt x="4749692" y="264384"/>
                </a:lnTo>
                <a:lnTo>
                  <a:pt x="4778258" y="250093"/>
                </a:lnTo>
                <a:lnTo>
                  <a:pt x="4809998" y="238184"/>
                </a:lnTo>
                <a:lnTo>
                  <a:pt x="4842531" y="227069"/>
                </a:lnTo>
                <a:lnTo>
                  <a:pt x="4875064" y="218336"/>
                </a:lnTo>
                <a:lnTo>
                  <a:pt x="4910771" y="210396"/>
                </a:lnTo>
                <a:lnTo>
                  <a:pt x="4947272" y="203251"/>
                </a:lnTo>
                <a:lnTo>
                  <a:pt x="4984566" y="198486"/>
                </a:lnTo>
                <a:lnTo>
                  <a:pt x="5023448" y="194517"/>
                </a:lnTo>
                <a:lnTo>
                  <a:pt x="5063916" y="192135"/>
                </a:lnTo>
                <a:lnTo>
                  <a:pt x="5104384" y="191341"/>
                </a:lnTo>
                <a:lnTo>
                  <a:pt x="6348584" y="1913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46" name="等腰三角形 45"/>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等腰三角形 62"/>
          <p:cNvSpPr/>
          <p:nvPr/>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2859694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47"/>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48"/>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53"/>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54"/>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55"/>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56"/>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57"/>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58"/>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59"/>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60"/>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61"/>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63"/>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64"/>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65"/>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66"/>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68"/>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22"/>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27"/>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62"/>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52"/>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49"/>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50"/>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92"/>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90"/>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88"/>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82"/>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77"/>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78"/>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76"/>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124"/>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120"/>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121"/>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112"/>
                                        </p:tgtEl>
                                        <p:attrNameLst>
                                          <p:attrName>style.visibility</p:attrName>
                                        </p:attrNameLst>
                                      </p:cBhvr>
                                      <p:to>
                                        <p:strVal val="visible"/>
                                      </p:to>
                                    </p:set>
                                  </p:childTnLst>
                                </p:cTn>
                              </p:par>
                            </p:childTnLst>
                          </p:cTn>
                        </p:par>
                        <p:par>
                          <p:cTn id="112" fill="hold">
                            <p:stCondLst>
                              <p:cond delay="1750"/>
                            </p:stCondLst>
                            <p:childTnLst>
                              <p:par>
                                <p:cTn id="113" presetID="1" presetClass="entr" presetSubtype="0" fill="hold" grpId="0" nodeType="afterEffect">
                                  <p:stCondLst>
                                    <p:cond delay="50"/>
                                  </p:stCondLst>
                                  <p:childTnLst>
                                    <p:set>
                                      <p:cBhvr>
                                        <p:cTn id="114" dur="1" fill="hold">
                                          <p:stCondLst>
                                            <p:cond delay="0"/>
                                          </p:stCondLst>
                                        </p:cTn>
                                        <p:tgtEl>
                                          <p:spTgt spid="107"/>
                                        </p:tgtEl>
                                        <p:attrNameLst>
                                          <p:attrName>style.visibility</p:attrName>
                                        </p:attrNameLst>
                                      </p:cBhvr>
                                      <p:to>
                                        <p:strVal val="visible"/>
                                      </p:to>
                                    </p:set>
                                  </p:childTnLst>
                                </p:cTn>
                              </p:par>
                            </p:childTnLst>
                          </p:cTn>
                        </p:par>
                        <p:par>
                          <p:cTn id="115" fill="hold">
                            <p:stCondLst>
                              <p:cond delay="1800"/>
                            </p:stCondLst>
                            <p:childTnLst>
                              <p:par>
                                <p:cTn id="116" presetID="1" presetClass="entr" presetSubtype="0" fill="hold" grpId="0" nodeType="afterEffect">
                                  <p:stCondLst>
                                    <p:cond delay="50"/>
                                  </p:stCondLst>
                                  <p:childTnLst>
                                    <p:set>
                                      <p:cBhvr>
                                        <p:cTn id="117" dur="1" fill="hold">
                                          <p:stCondLst>
                                            <p:cond delay="0"/>
                                          </p:stCondLst>
                                        </p:cTn>
                                        <p:tgtEl>
                                          <p:spTgt spid="106"/>
                                        </p:tgtEl>
                                        <p:attrNameLst>
                                          <p:attrName>style.visibility</p:attrName>
                                        </p:attrNameLst>
                                      </p:cBhvr>
                                      <p:to>
                                        <p:strVal val="visible"/>
                                      </p:to>
                                    </p:set>
                                  </p:childTnLst>
                                </p:cTn>
                              </p:par>
                            </p:childTnLst>
                          </p:cTn>
                        </p:par>
                        <p:par>
                          <p:cTn id="118" fill="hold">
                            <p:stCondLst>
                              <p:cond delay="1850"/>
                            </p:stCondLst>
                            <p:childTnLst>
                              <p:par>
                                <p:cTn id="119" presetID="1" presetClass="entr" presetSubtype="0" fill="hold" grpId="0" nodeType="afterEffect">
                                  <p:stCondLst>
                                    <p:cond delay="50"/>
                                  </p:stCondLst>
                                  <p:childTnLst>
                                    <p:set>
                                      <p:cBhvr>
                                        <p:cTn id="120" dur="1" fill="hold">
                                          <p:stCondLst>
                                            <p:cond delay="0"/>
                                          </p:stCondLst>
                                        </p:cTn>
                                        <p:tgtEl>
                                          <p:spTgt spid="154"/>
                                        </p:tgtEl>
                                        <p:attrNameLst>
                                          <p:attrName>style.visibility</p:attrName>
                                        </p:attrNameLst>
                                      </p:cBhvr>
                                      <p:to>
                                        <p:strVal val="visible"/>
                                      </p:to>
                                    </p:set>
                                  </p:childTnLst>
                                </p:cTn>
                              </p:par>
                            </p:childTnLst>
                          </p:cTn>
                        </p:par>
                        <p:par>
                          <p:cTn id="121" fill="hold">
                            <p:stCondLst>
                              <p:cond delay="1900"/>
                            </p:stCondLst>
                            <p:childTnLst>
                              <p:par>
                                <p:cTn id="122" presetID="1" presetClass="entr" presetSubtype="0" fill="hold" grpId="0" nodeType="afterEffect">
                                  <p:stCondLst>
                                    <p:cond delay="50"/>
                                  </p:stCondLst>
                                  <p:childTnLst>
                                    <p:set>
                                      <p:cBhvr>
                                        <p:cTn id="123" dur="1" fill="hold">
                                          <p:stCondLst>
                                            <p:cond delay="0"/>
                                          </p:stCondLst>
                                        </p:cTn>
                                        <p:tgtEl>
                                          <p:spTgt spid="152"/>
                                        </p:tgtEl>
                                        <p:attrNameLst>
                                          <p:attrName>style.visibility</p:attrName>
                                        </p:attrNameLst>
                                      </p:cBhvr>
                                      <p:to>
                                        <p:strVal val="visible"/>
                                      </p:to>
                                    </p:set>
                                  </p:childTnLst>
                                </p:cTn>
                              </p:par>
                            </p:childTnLst>
                          </p:cTn>
                        </p:par>
                        <p:par>
                          <p:cTn id="124" fill="hold">
                            <p:stCondLst>
                              <p:cond delay="1950"/>
                            </p:stCondLst>
                            <p:childTnLst>
                              <p:par>
                                <p:cTn id="125" presetID="1" presetClass="entr" presetSubtype="0" fill="hold" grpId="0" nodeType="afterEffect">
                                  <p:stCondLst>
                                    <p:cond delay="50"/>
                                  </p:stCondLst>
                                  <p:childTnLst>
                                    <p:set>
                                      <p:cBhvr>
                                        <p:cTn id="126" dur="1" fill="hold">
                                          <p:stCondLst>
                                            <p:cond delay="0"/>
                                          </p:stCondLst>
                                        </p:cTn>
                                        <p:tgtEl>
                                          <p:spTgt spid="142"/>
                                        </p:tgtEl>
                                        <p:attrNameLst>
                                          <p:attrName>style.visibility</p:attrName>
                                        </p:attrNameLst>
                                      </p:cBhvr>
                                      <p:to>
                                        <p:strVal val="visible"/>
                                      </p:to>
                                    </p:set>
                                  </p:childTnLst>
                                </p:cTn>
                              </p:par>
                            </p:childTnLst>
                          </p:cTn>
                        </p:par>
                        <p:par>
                          <p:cTn id="127" fill="hold">
                            <p:stCondLst>
                              <p:cond delay="2000"/>
                            </p:stCondLst>
                            <p:childTnLst>
                              <p:par>
                                <p:cTn id="128" presetID="1" presetClass="entr" presetSubtype="0" fill="hold" grpId="0" nodeType="afterEffect">
                                  <p:stCondLst>
                                    <p:cond delay="50"/>
                                  </p:stCondLst>
                                  <p:childTnLst>
                                    <p:set>
                                      <p:cBhvr>
                                        <p:cTn id="129" dur="1" fill="hold">
                                          <p:stCondLst>
                                            <p:cond delay="0"/>
                                          </p:stCondLst>
                                        </p:cTn>
                                        <p:tgtEl>
                                          <p:spTgt spid="139"/>
                                        </p:tgtEl>
                                        <p:attrNameLst>
                                          <p:attrName>style.visibility</p:attrName>
                                        </p:attrNameLst>
                                      </p:cBhvr>
                                      <p:to>
                                        <p:strVal val="visible"/>
                                      </p:to>
                                    </p:set>
                                  </p:childTnLst>
                                </p:cTn>
                              </p:par>
                            </p:childTnLst>
                          </p:cTn>
                        </p:par>
                        <p:par>
                          <p:cTn id="130" fill="hold">
                            <p:stCondLst>
                              <p:cond delay="2050"/>
                            </p:stCondLst>
                            <p:childTnLst>
                              <p:par>
                                <p:cTn id="131" presetID="1" presetClass="entr" presetSubtype="0" fill="hold" grpId="0" nodeType="afterEffect">
                                  <p:stCondLst>
                                    <p:cond delay="50"/>
                                  </p:stCondLst>
                                  <p:childTnLst>
                                    <p:set>
                                      <p:cBhvr>
                                        <p:cTn id="132" dur="1" fill="hold">
                                          <p:stCondLst>
                                            <p:cond delay="0"/>
                                          </p:stCondLst>
                                        </p:cTn>
                                        <p:tgtEl>
                                          <p:spTgt spid="140"/>
                                        </p:tgtEl>
                                        <p:attrNameLst>
                                          <p:attrName>style.visibility</p:attrName>
                                        </p:attrNameLst>
                                      </p:cBhvr>
                                      <p:to>
                                        <p:strVal val="visible"/>
                                      </p:to>
                                    </p:set>
                                  </p:childTnLst>
                                </p:cTn>
                              </p:par>
                            </p:childTnLst>
                          </p:cTn>
                        </p:par>
                        <p:par>
                          <p:cTn id="133" fill="hold">
                            <p:stCondLst>
                              <p:cond delay="2100"/>
                            </p:stCondLst>
                            <p:childTnLst>
                              <p:par>
                                <p:cTn id="134" presetID="1" presetClass="entr" presetSubtype="0" fill="hold" grpId="0" nodeType="afterEffect">
                                  <p:stCondLst>
                                    <p:cond delay="50"/>
                                  </p:stCondLst>
                                  <p:childTnLst>
                                    <p:set>
                                      <p:cBhvr>
                                        <p:cTn id="135" dur="1" fill="hold">
                                          <p:stCondLst>
                                            <p:cond delay="0"/>
                                          </p:stCondLst>
                                        </p:cTn>
                                        <p:tgtEl>
                                          <p:spTgt spid="169"/>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03"/>
                                        </p:tgtEl>
                                        <p:attrNameLst>
                                          <p:attrName>style.visibility</p:attrName>
                                        </p:attrNameLst>
                                      </p:cBhvr>
                                      <p:to>
                                        <p:strVal val="visible"/>
                                      </p:to>
                                    </p:set>
                                    <p:anim calcmode="lin" valueType="num">
                                      <p:cBhvr>
                                        <p:cTn id="140" dur="500" fill="hold"/>
                                        <p:tgtEl>
                                          <p:spTgt spid="203"/>
                                        </p:tgtEl>
                                        <p:attrNameLst>
                                          <p:attrName>ppt_w</p:attrName>
                                        </p:attrNameLst>
                                      </p:cBhvr>
                                      <p:tavLst>
                                        <p:tav tm="0">
                                          <p:val>
                                            <p:fltVal val="0"/>
                                          </p:val>
                                        </p:tav>
                                        <p:tav tm="100000">
                                          <p:val>
                                            <p:strVal val="#ppt_w"/>
                                          </p:val>
                                        </p:tav>
                                      </p:tavLst>
                                    </p:anim>
                                    <p:anim calcmode="lin" valueType="num">
                                      <p:cBhvr>
                                        <p:cTn id="141" dur="500" fill="hold"/>
                                        <p:tgtEl>
                                          <p:spTgt spid="203"/>
                                        </p:tgtEl>
                                        <p:attrNameLst>
                                          <p:attrName>ppt_h</p:attrName>
                                        </p:attrNameLst>
                                      </p:cBhvr>
                                      <p:tavLst>
                                        <p:tav tm="0">
                                          <p:val>
                                            <p:fltVal val="0"/>
                                          </p:val>
                                        </p:tav>
                                        <p:tav tm="100000">
                                          <p:val>
                                            <p:strVal val="#ppt_h"/>
                                          </p:val>
                                        </p:tav>
                                      </p:tavLst>
                                    </p:anim>
                                    <p:animEffect transition="in" filter="fade">
                                      <p:cBhvr>
                                        <p:cTn id="142" dur="500"/>
                                        <p:tgtEl>
                                          <p:spTgt spid="203"/>
                                        </p:tgtEl>
                                      </p:cBhvr>
                                    </p:animEffect>
                                  </p:childTnLst>
                                </p:cTn>
                              </p:par>
                            </p:childTnLst>
                          </p:cTn>
                        </p:par>
                        <p:par>
                          <p:cTn id="143" fill="hold">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204"/>
                                        </p:tgtEl>
                                        <p:attrNameLst>
                                          <p:attrName>style.visibility</p:attrName>
                                        </p:attrNameLst>
                                      </p:cBhvr>
                                      <p:to>
                                        <p:strVal val="visible"/>
                                      </p:to>
                                    </p:set>
                                    <p:anim calcmode="lin" valueType="num">
                                      <p:cBhvr>
                                        <p:cTn id="146" dur="500" fill="hold"/>
                                        <p:tgtEl>
                                          <p:spTgt spid="204"/>
                                        </p:tgtEl>
                                        <p:attrNameLst>
                                          <p:attrName>ppt_w</p:attrName>
                                        </p:attrNameLst>
                                      </p:cBhvr>
                                      <p:tavLst>
                                        <p:tav tm="0">
                                          <p:val>
                                            <p:fltVal val="0"/>
                                          </p:val>
                                        </p:tav>
                                        <p:tav tm="100000">
                                          <p:val>
                                            <p:strVal val="#ppt_w"/>
                                          </p:val>
                                        </p:tav>
                                      </p:tavLst>
                                    </p:anim>
                                    <p:anim calcmode="lin" valueType="num">
                                      <p:cBhvr>
                                        <p:cTn id="147" dur="500" fill="hold"/>
                                        <p:tgtEl>
                                          <p:spTgt spid="204"/>
                                        </p:tgtEl>
                                        <p:attrNameLst>
                                          <p:attrName>ppt_h</p:attrName>
                                        </p:attrNameLst>
                                      </p:cBhvr>
                                      <p:tavLst>
                                        <p:tav tm="0">
                                          <p:val>
                                            <p:fltVal val="0"/>
                                          </p:val>
                                        </p:tav>
                                        <p:tav tm="100000">
                                          <p:val>
                                            <p:strVal val="#ppt_h"/>
                                          </p:val>
                                        </p:tav>
                                      </p:tavLst>
                                    </p:anim>
                                    <p:animEffect transition="in" filter="fade">
                                      <p:cBhvr>
                                        <p:cTn id="148" dur="500"/>
                                        <p:tgtEl>
                                          <p:spTgt spid="204"/>
                                        </p:tgtEl>
                                      </p:cBhvr>
                                    </p:animEffect>
                                  </p:childTnLst>
                                </p:cTn>
                              </p:par>
                            </p:childTnLst>
                          </p:cTn>
                        </p:par>
                        <p:par>
                          <p:cTn id="149" fill="hold">
                            <p:stCondLst>
                              <p:cond delay="1000"/>
                            </p:stCondLst>
                            <p:childTnLst>
                              <p:par>
                                <p:cTn id="150" presetID="53" presetClass="entr" presetSubtype="16" fill="hold" grpId="0" nodeType="afterEffect">
                                  <p:stCondLst>
                                    <p:cond delay="0"/>
                                  </p:stCondLst>
                                  <p:childTnLst>
                                    <p:set>
                                      <p:cBhvr>
                                        <p:cTn id="151" dur="1" fill="hold">
                                          <p:stCondLst>
                                            <p:cond delay="0"/>
                                          </p:stCondLst>
                                        </p:cTn>
                                        <p:tgtEl>
                                          <p:spTgt spid="202"/>
                                        </p:tgtEl>
                                        <p:attrNameLst>
                                          <p:attrName>style.visibility</p:attrName>
                                        </p:attrNameLst>
                                      </p:cBhvr>
                                      <p:to>
                                        <p:strVal val="visible"/>
                                      </p:to>
                                    </p:set>
                                    <p:anim calcmode="lin" valueType="num">
                                      <p:cBhvr>
                                        <p:cTn id="152" dur="500" fill="hold"/>
                                        <p:tgtEl>
                                          <p:spTgt spid="202"/>
                                        </p:tgtEl>
                                        <p:attrNameLst>
                                          <p:attrName>ppt_w</p:attrName>
                                        </p:attrNameLst>
                                      </p:cBhvr>
                                      <p:tavLst>
                                        <p:tav tm="0">
                                          <p:val>
                                            <p:fltVal val="0"/>
                                          </p:val>
                                        </p:tav>
                                        <p:tav tm="100000">
                                          <p:val>
                                            <p:strVal val="#ppt_w"/>
                                          </p:val>
                                        </p:tav>
                                      </p:tavLst>
                                    </p:anim>
                                    <p:anim calcmode="lin" valueType="num">
                                      <p:cBhvr>
                                        <p:cTn id="153" dur="500" fill="hold"/>
                                        <p:tgtEl>
                                          <p:spTgt spid="202"/>
                                        </p:tgtEl>
                                        <p:attrNameLst>
                                          <p:attrName>ppt_h</p:attrName>
                                        </p:attrNameLst>
                                      </p:cBhvr>
                                      <p:tavLst>
                                        <p:tav tm="0">
                                          <p:val>
                                            <p:fltVal val="0"/>
                                          </p:val>
                                        </p:tav>
                                        <p:tav tm="100000">
                                          <p:val>
                                            <p:strVal val="#ppt_h"/>
                                          </p:val>
                                        </p:tav>
                                      </p:tavLst>
                                    </p:anim>
                                    <p:animEffect transition="in" filter="fade">
                                      <p:cBhvr>
                                        <p:cTn id="154" dur="500"/>
                                        <p:tgtEl>
                                          <p:spTgt spid="202"/>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0" nodeType="clickEffect">
                                  <p:stCondLst>
                                    <p:cond delay="0"/>
                                  </p:stCondLst>
                                  <p:childTnLst>
                                    <p:set>
                                      <p:cBhvr>
                                        <p:cTn id="158" dur="1" fill="hold">
                                          <p:stCondLst>
                                            <p:cond delay="0"/>
                                          </p:stCondLst>
                                        </p:cTn>
                                        <p:tgtEl>
                                          <p:spTgt spid="45"/>
                                        </p:tgtEl>
                                        <p:attrNameLst>
                                          <p:attrName>style.visibility</p:attrName>
                                        </p:attrNameLst>
                                      </p:cBhvr>
                                      <p:to>
                                        <p:strVal val="visible"/>
                                      </p:to>
                                    </p:set>
                                    <p:anim calcmode="lin" valueType="num">
                                      <p:cBhvr>
                                        <p:cTn id="159" dur="500" fill="hold"/>
                                        <p:tgtEl>
                                          <p:spTgt spid="45"/>
                                        </p:tgtEl>
                                        <p:attrNameLst>
                                          <p:attrName>ppt_w</p:attrName>
                                        </p:attrNameLst>
                                      </p:cBhvr>
                                      <p:tavLst>
                                        <p:tav tm="0">
                                          <p:val>
                                            <p:fltVal val="0"/>
                                          </p:val>
                                        </p:tav>
                                        <p:tav tm="100000">
                                          <p:val>
                                            <p:strVal val="#ppt_w"/>
                                          </p:val>
                                        </p:tav>
                                      </p:tavLst>
                                    </p:anim>
                                    <p:anim calcmode="lin" valueType="num">
                                      <p:cBhvr>
                                        <p:cTn id="160" dur="500" fill="hold"/>
                                        <p:tgtEl>
                                          <p:spTgt spid="45"/>
                                        </p:tgtEl>
                                        <p:attrNameLst>
                                          <p:attrName>ppt_h</p:attrName>
                                        </p:attrNameLst>
                                      </p:cBhvr>
                                      <p:tavLst>
                                        <p:tav tm="0">
                                          <p:val>
                                            <p:fltVal val="0"/>
                                          </p:val>
                                        </p:tav>
                                        <p:tav tm="100000">
                                          <p:val>
                                            <p:strVal val="#ppt_h"/>
                                          </p:val>
                                        </p:tav>
                                      </p:tavLst>
                                    </p:anim>
                                    <p:animEffect transition="in" filter="fade">
                                      <p:cBhvr>
                                        <p:cTn id="161" dur="500"/>
                                        <p:tgtEl>
                                          <p:spTgt spid="45"/>
                                        </p:tgtEl>
                                      </p:cBhvr>
                                    </p:animEffect>
                                  </p:childTnLst>
                                </p:cTn>
                              </p:par>
                              <p:par>
                                <p:cTn id="162" presetID="41" presetClass="entr" presetSubtype="0" fill="hold" grpId="0" nodeType="withEffect">
                                  <p:stCondLst>
                                    <p:cond delay="0"/>
                                  </p:stCondLst>
                                  <p:iterate type="lt">
                                    <p:tmPct val="10000"/>
                                  </p:iterate>
                                  <p:childTnLst>
                                    <p:set>
                                      <p:cBhvr>
                                        <p:cTn id="163" dur="1" fill="hold">
                                          <p:stCondLst>
                                            <p:cond delay="0"/>
                                          </p:stCondLst>
                                        </p:cTn>
                                        <p:tgtEl>
                                          <p:spTgt spid="42"/>
                                        </p:tgtEl>
                                        <p:attrNameLst>
                                          <p:attrName>style.visibility</p:attrName>
                                        </p:attrNameLst>
                                      </p:cBhvr>
                                      <p:to>
                                        <p:strVal val="visible"/>
                                      </p:to>
                                    </p:set>
                                    <p:anim calcmode="lin" valueType="num">
                                      <p:cBhvr>
                                        <p:cTn id="164"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65" dur="400" fill="hold"/>
                                        <p:tgtEl>
                                          <p:spTgt spid="42"/>
                                        </p:tgtEl>
                                        <p:attrNameLst>
                                          <p:attrName>ppt_y</p:attrName>
                                        </p:attrNameLst>
                                      </p:cBhvr>
                                      <p:tavLst>
                                        <p:tav tm="0">
                                          <p:val>
                                            <p:strVal val="#ppt_y"/>
                                          </p:val>
                                        </p:tav>
                                        <p:tav tm="100000">
                                          <p:val>
                                            <p:strVal val="#ppt_y"/>
                                          </p:val>
                                        </p:tav>
                                      </p:tavLst>
                                    </p:anim>
                                    <p:anim calcmode="lin" valueType="num">
                                      <p:cBhvr>
                                        <p:cTn id="166"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67"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8" dur="400" tmFilter="0,0; .5, 1; 1, 1"/>
                                        <p:tgtEl>
                                          <p:spTgt spid="42"/>
                                        </p:tgtEl>
                                      </p:cBhvr>
                                    </p:animEffect>
                                  </p:childTnLst>
                                </p:cTn>
                              </p:par>
                              <p:par>
                                <p:cTn id="169" presetID="42" presetClass="entr" presetSubtype="0" fill="hold" grpId="0" nodeType="withEffect">
                                  <p:stCondLst>
                                    <p:cond delay="500"/>
                                  </p:stCondLst>
                                  <p:childTnLst>
                                    <p:set>
                                      <p:cBhvr>
                                        <p:cTn id="170" dur="1" fill="hold">
                                          <p:stCondLst>
                                            <p:cond delay="0"/>
                                          </p:stCondLst>
                                        </p:cTn>
                                        <p:tgtEl>
                                          <p:spTgt spid="41"/>
                                        </p:tgtEl>
                                        <p:attrNameLst>
                                          <p:attrName>style.visibility</p:attrName>
                                        </p:attrNameLst>
                                      </p:cBhvr>
                                      <p:to>
                                        <p:strVal val="visible"/>
                                      </p:to>
                                    </p:set>
                                    <p:animEffect transition="in" filter="fade">
                                      <p:cBhvr>
                                        <p:cTn id="171" dur="1000"/>
                                        <p:tgtEl>
                                          <p:spTgt spid="41"/>
                                        </p:tgtEl>
                                      </p:cBhvr>
                                    </p:animEffect>
                                    <p:anim calcmode="lin" valueType="num">
                                      <p:cBhvr>
                                        <p:cTn id="172" dur="1000" fill="hold"/>
                                        <p:tgtEl>
                                          <p:spTgt spid="41"/>
                                        </p:tgtEl>
                                        <p:attrNameLst>
                                          <p:attrName>ppt_x</p:attrName>
                                        </p:attrNameLst>
                                      </p:cBhvr>
                                      <p:tavLst>
                                        <p:tav tm="0">
                                          <p:val>
                                            <p:strVal val="#ppt_x"/>
                                          </p:val>
                                        </p:tav>
                                        <p:tav tm="100000">
                                          <p:val>
                                            <p:strVal val="#ppt_x"/>
                                          </p:val>
                                        </p:tav>
                                      </p:tavLst>
                                    </p:anim>
                                    <p:anim calcmode="lin" valueType="num">
                                      <p:cBhvr>
                                        <p:cTn id="17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2" presetClass="entr" presetSubtype="4" fill="hold" grpId="0" nodeType="clickEffect">
                                  <p:stCondLst>
                                    <p:cond delay="0"/>
                                  </p:stCondLst>
                                  <p:childTnLst>
                                    <p:set>
                                      <p:cBhvr>
                                        <p:cTn id="177" dur="1" fill="hold">
                                          <p:stCondLst>
                                            <p:cond delay="0"/>
                                          </p:stCondLst>
                                        </p:cTn>
                                        <p:tgtEl>
                                          <p:spTgt spid="40"/>
                                        </p:tgtEl>
                                        <p:attrNameLst>
                                          <p:attrName>style.visibility</p:attrName>
                                        </p:attrNameLst>
                                      </p:cBhvr>
                                      <p:to>
                                        <p:strVal val="visible"/>
                                      </p:to>
                                    </p:set>
                                    <p:anim calcmode="lin" valueType="num">
                                      <p:cBhvr additive="base">
                                        <p:cTn id="178" dur="500" fill="hold"/>
                                        <p:tgtEl>
                                          <p:spTgt spid="40"/>
                                        </p:tgtEl>
                                        <p:attrNameLst>
                                          <p:attrName>ppt_x</p:attrName>
                                        </p:attrNameLst>
                                      </p:cBhvr>
                                      <p:tavLst>
                                        <p:tav tm="0">
                                          <p:val>
                                            <p:strVal val="#ppt_x"/>
                                          </p:val>
                                        </p:tav>
                                        <p:tav tm="100000">
                                          <p:val>
                                            <p:strVal val="#ppt_x"/>
                                          </p:val>
                                        </p:tav>
                                      </p:tavLst>
                                    </p:anim>
                                    <p:anim calcmode="lin" valueType="num">
                                      <p:cBhvr additive="base">
                                        <p:cTn id="17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0" grpId="0" animBg="1"/>
      <p:bldP spid="62" grpId="0" animBg="1"/>
      <p:bldP spid="52" grpId="0" animBg="1"/>
      <p:bldP spid="49" grpId="0" animBg="1"/>
      <p:bldP spid="50" grpId="0" animBg="1"/>
      <p:bldP spid="94" grpId="0" animBg="1"/>
      <p:bldP spid="92" grpId="0" animBg="1"/>
      <p:bldP spid="90" grpId="0" animBg="1"/>
      <p:bldP spid="88" grpId="0" animBg="1"/>
      <p:bldP spid="82" grpId="0" animBg="1"/>
      <p:bldP spid="77" grpId="0" animBg="1"/>
      <p:bldP spid="78" grpId="0" animBg="1"/>
      <p:bldP spid="76" grpId="0" animBg="1"/>
      <p:bldP spid="124" grpId="0" animBg="1"/>
      <p:bldP spid="120" grpId="0" animBg="1"/>
      <p:bldP spid="121" grpId="0" animBg="1"/>
      <p:bldP spid="112" grpId="0" animBg="1"/>
      <p:bldP spid="107" grpId="0" animBg="1"/>
      <p:bldP spid="106" grpId="0" animBg="1"/>
      <p:bldP spid="154" grpId="0" animBg="1"/>
      <p:bldP spid="152" grpId="0" animBg="1"/>
      <p:bldP spid="142" grpId="0" animBg="1"/>
      <p:bldP spid="139" grpId="0" animBg="1"/>
      <p:bldP spid="140" grpId="0" animBg="1"/>
      <p:bldP spid="169" grpId="0" animBg="1"/>
      <p:bldP spid="204" grpId="0" animBg="1"/>
      <p:bldP spid="203" grpId="0" animBg="1"/>
      <p:bldP spid="202" grpId="0" animBg="1"/>
      <p:bldP spid="40" grpId="0"/>
      <p:bldP spid="41" grpId="0"/>
      <p:bldP spid="42" grpId="0"/>
      <p:bldP spid="45" grpId="0" animBg="1"/>
      <p:bldP spid="46" grpId="0" animBg="1"/>
      <p:bldP spid="47" grpId="0" animBg="1"/>
      <p:bldP spid="48" grpId="0" animBg="1"/>
      <p:bldP spid="53"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P spid="65" grpId="0" animBg="1"/>
      <p:bldP spid="66" grpId="0" animBg="1"/>
      <p:bldP spid="6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灯片编号占位符 3"/>
          <p:cNvSpPr>
            <a:spLocks noGrp="1"/>
          </p:cNvSpPr>
          <p:nvPr>
            <p:ph type="sldNum" sz="quarter" idx="12"/>
          </p:nvPr>
        </p:nvSpPr>
        <p:spPr/>
        <p:txBody>
          <a:bodyPr/>
          <a:lstStyle/>
          <a:p>
            <a:fld id="{18AF668F-848C-4CC0-8143-F2E483CC7783}" type="slidenum">
              <a:rPr lang="zh-CN" altLang="en-US" smtClean="0"/>
              <a:t>2</a:t>
            </a:fld>
            <a:endParaRPr lang="zh-CN" altLang="en-US"/>
          </a:p>
        </p:txBody>
      </p:sp>
      <p:sp>
        <p:nvSpPr>
          <p:cNvPr id="7" name="等腰三角形 6"/>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6200000">
            <a:off x="10870588" y="1152888"/>
            <a:ext cx="736941" cy="635294"/>
          </a:xfrm>
          <a:prstGeom prst="triangle">
            <a:avLst/>
          </a:prstGeom>
          <a:solidFill>
            <a:schemeClr val="accent1">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84320" y="733594"/>
            <a:ext cx="4557658" cy="1200329"/>
          </a:xfrm>
          <a:prstGeom prst="rect">
            <a:avLst/>
          </a:prstGeom>
        </p:spPr>
        <p:txBody>
          <a:bodyPr wrap="none">
            <a:spAutoFit/>
          </a:bodyPr>
          <a:lstStyle/>
          <a:p>
            <a:r>
              <a:rPr lang="zh-CN" altLang="en-US" sz="4400" dirty="0">
                <a:solidFill>
                  <a:schemeClr val="tx2"/>
                </a:solidFill>
                <a:latin typeface="+mj-ea"/>
                <a:ea typeface="+mj-ea"/>
              </a:rPr>
              <a:t>WELCOME</a:t>
            </a:r>
            <a:endParaRPr lang="en-US" altLang="zh-CN" sz="4400" dirty="0">
              <a:solidFill>
                <a:schemeClr val="tx2"/>
              </a:solidFill>
              <a:latin typeface="+mj-ea"/>
              <a:ea typeface="+mj-ea"/>
            </a:endParaRPr>
          </a:p>
          <a:p>
            <a:r>
              <a:rPr lang="zh-CN" altLang="en-US" sz="2800" dirty="0">
                <a:solidFill>
                  <a:schemeClr val="accent3"/>
                </a:solidFill>
                <a:latin typeface="+mj-ea"/>
                <a:ea typeface="+mj-ea"/>
              </a:rPr>
              <a:t>TO OUR AMAZING COMPANY</a:t>
            </a:r>
          </a:p>
        </p:txBody>
      </p:sp>
      <p:sp>
        <p:nvSpPr>
          <p:cNvPr id="28" name="矩形 27"/>
          <p:cNvSpPr/>
          <p:nvPr/>
        </p:nvSpPr>
        <p:spPr>
          <a:xfrm>
            <a:off x="484320" y="2022943"/>
            <a:ext cx="6497505" cy="1092607"/>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为客户服务是我们存在的唯一理由，客户需求是我们发展的原动力。</a:t>
            </a:r>
            <a:endParaRPr lang="en-US" altLang="zh-CN" sz="1000" dirty="0">
              <a:solidFill>
                <a:schemeClr val="accent1"/>
              </a:solidFill>
              <a:latin typeface="+mn-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000" dirty="0">
              <a:solidFill>
                <a:schemeClr val="accent1"/>
              </a:solidFill>
              <a:latin typeface="+mn-ea"/>
            </a:endParaRPr>
          </a:p>
        </p:txBody>
      </p:sp>
      <p:sp>
        <p:nvSpPr>
          <p:cNvPr id="33" name="等腰三角形 32"/>
          <p:cNvSpPr/>
          <p:nvPr/>
        </p:nvSpPr>
        <p:spPr>
          <a:xfrm rot="16200000">
            <a:off x="8329413" y="412600"/>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5400000">
            <a:off x="8964706" y="412600"/>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6200000">
            <a:off x="9600000" y="412600"/>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5400000">
            <a:off x="10235294" y="412600"/>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5400000">
            <a:off x="8329413" y="78107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6200000">
            <a:off x="8964706" y="78107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5400000">
            <a:off x="9600000" y="781071"/>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6200000">
            <a:off x="10235294" y="781071"/>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6200000">
            <a:off x="9600000" y="114954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5400000">
            <a:off x="10235294" y="1149541"/>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5400000">
            <a:off x="9600000" y="151801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6200000">
            <a:off x="10235294" y="151801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6200000">
            <a:off x="9600000" y="188648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5400000">
            <a:off x="10235294" y="188648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5400000">
            <a:off x="8964704" y="1149540"/>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0870587" y="151466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6200000">
            <a:off x="10870588" y="1883129"/>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11505882" y="1893176"/>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6200000">
            <a:off x="11505883" y="2261644"/>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9156832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13"/>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14"/>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16"/>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18"/>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19"/>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20"/>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21"/>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22"/>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23"/>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33"/>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34"/>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5"/>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36"/>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37"/>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38"/>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39"/>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40"/>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41"/>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42"/>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43"/>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44"/>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45"/>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46"/>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49"/>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50"/>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51"/>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52"/>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53"/>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41" presetClass="entr" presetSubtype="0" fill="hold" grpId="0" nodeType="clickEffect">
                                  <p:stCondLst>
                                    <p:cond delay="0"/>
                                  </p:stCondLst>
                                  <p:iterate type="lt">
                                    <p:tmPct val="10000"/>
                                  </p:iterate>
                                  <p:childTnLst>
                                    <p:set>
                                      <p:cBhvr>
                                        <p:cTn id="115" dur="1" fill="hold">
                                          <p:stCondLst>
                                            <p:cond delay="0"/>
                                          </p:stCondLst>
                                        </p:cTn>
                                        <p:tgtEl>
                                          <p:spTgt spid="26"/>
                                        </p:tgtEl>
                                        <p:attrNameLst>
                                          <p:attrName>style.visibility</p:attrName>
                                        </p:attrNameLst>
                                      </p:cBhvr>
                                      <p:to>
                                        <p:strVal val="visible"/>
                                      </p:to>
                                    </p:set>
                                    <p:anim calcmode="lin" valueType="num">
                                      <p:cBhvr>
                                        <p:cTn id="1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7" dur="500" fill="hold"/>
                                        <p:tgtEl>
                                          <p:spTgt spid="26"/>
                                        </p:tgtEl>
                                        <p:attrNameLst>
                                          <p:attrName>ppt_y</p:attrName>
                                        </p:attrNameLst>
                                      </p:cBhvr>
                                      <p:tavLst>
                                        <p:tav tm="0">
                                          <p:val>
                                            <p:strVal val="#ppt_y"/>
                                          </p:val>
                                        </p:tav>
                                        <p:tav tm="100000">
                                          <p:val>
                                            <p:strVal val="#ppt_y"/>
                                          </p:val>
                                        </p:tav>
                                      </p:tavLst>
                                    </p:anim>
                                    <p:anim calcmode="lin" valueType="num">
                                      <p:cBhvr>
                                        <p:cTn id="1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9"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20" dur="500" tmFilter="0,0; .5, 1; 1, 1"/>
                                        <p:tgtEl>
                                          <p:spTgt spid="26"/>
                                        </p:tgtEl>
                                      </p:cBhvr>
                                    </p:animEffect>
                                  </p:childTnLst>
                                </p:cTn>
                              </p:par>
                              <p:par>
                                <p:cTn id="121" presetID="42" presetClass="entr" presetSubtype="0" fill="hold" grpId="0" nodeType="withEffect">
                                  <p:stCondLst>
                                    <p:cond delay="75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1000"/>
                                        <p:tgtEl>
                                          <p:spTgt spid="28"/>
                                        </p:tgtEl>
                                      </p:cBhvr>
                                    </p:animEffect>
                                    <p:anim calcmode="lin" valueType="num">
                                      <p:cBhvr>
                                        <p:cTn id="124" dur="1000" fill="hold"/>
                                        <p:tgtEl>
                                          <p:spTgt spid="28"/>
                                        </p:tgtEl>
                                        <p:attrNameLst>
                                          <p:attrName>ppt_x</p:attrName>
                                        </p:attrNameLst>
                                      </p:cBhvr>
                                      <p:tavLst>
                                        <p:tav tm="0">
                                          <p:val>
                                            <p:strVal val="#ppt_x"/>
                                          </p:val>
                                        </p:tav>
                                        <p:tav tm="100000">
                                          <p:val>
                                            <p:strVal val="#ppt_x"/>
                                          </p:val>
                                        </p:tav>
                                      </p:tavLst>
                                    </p:anim>
                                    <p:anim calcmode="lin" valueType="num">
                                      <p:cBhvr>
                                        <p:cTn id="1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6" grpId="0"/>
      <p:bldP spid="28" grpId="0"/>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9" grpId="0" animBg="1"/>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16000" y="365125"/>
            <a:ext cx="11160000" cy="644525"/>
          </a:xfrm>
        </p:spPr>
        <p:txBody>
          <a:bodyPr/>
          <a:lstStyle/>
          <a:p>
            <a:r>
              <a:rPr lang="zh-CN" altLang="en-US" dirty="0"/>
              <a:t>目录 </a:t>
            </a:r>
            <a:r>
              <a:rPr lang="en-US" altLang="zh-CN" dirty="0"/>
              <a:t>CONTENTS </a:t>
            </a:r>
            <a:endParaRPr lang="zh-CN" altLang="en-US" dirty="0"/>
          </a:p>
        </p:txBody>
      </p:sp>
      <p:sp>
        <p:nvSpPr>
          <p:cNvPr id="2" name="灯片编号占位符 1"/>
          <p:cNvSpPr>
            <a:spLocks noGrp="1"/>
          </p:cNvSpPr>
          <p:nvPr>
            <p:ph type="sldNum" sz="quarter" idx="12"/>
          </p:nvPr>
        </p:nvSpPr>
        <p:spPr/>
        <p:txBody>
          <a:bodyPr/>
          <a:lstStyle/>
          <a:p>
            <a:fld id="{18AF668F-848C-4CC0-8143-F2E483CC7783}" type="slidenum">
              <a:rPr lang="zh-CN" altLang="en-US" smtClean="0"/>
              <a:t>3</a:t>
            </a:fld>
            <a:endParaRPr lang="zh-CN" altLang="en-US"/>
          </a:p>
        </p:txBody>
      </p:sp>
      <p:sp>
        <p:nvSpPr>
          <p:cNvPr id="74" name="矩形 73"/>
          <p:cNvSpPr/>
          <p:nvPr/>
        </p:nvSpPr>
        <p:spPr>
          <a:xfrm>
            <a:off x="2504737" y="1552604"/>
            <a:ext cx="2986494" cy="1015663"/>
          </a:xfrm>
          <a:prstGeom prst="rect">
            <a:avLst/>
          </a:prstGeom>
        </p:spPr>
        <p:txBody>
          <a:bodyPr wrap="square">
            <a:spAutoFit/>
          </a:bodyPr>
          <a:lstStyle/>
          <a:p>
            <a:r>
              <a:rPr lang="zh-CN" altLang="en-US" dirty="0">
                <a:solidFill>
                  <a:schemeClr val="accent1"/>
                </a:solidFill>
                <a:latin typeface="+mj-ea"/>
                <a:ea typeface="+mj-ea"/>
              </a:rPr>
              <a:t>公司介绍 </a:t>
            </a:r>
            <a:endParaRPr lang="en-US" altLang="zh-CN" dirty="0">
              <a:solidFill>
                <a:schemeClr val="accent1"/>
              </a:solidFill>
              <a:latin typeface="+mj-ea"/>
              <a:ea typeface="+mj-ea"/>
            </a:endParaRPr>
          </a:p>
          <a:p>
            <a:r>
              <a:rPr lang="en-US" altLang="zh-CN" sz="1200" dirty="0">
                <a:solidFill>
                  <a:schemeClr val="accent1"/>
                </a:solidFill>
                <a:latin typeface="+mj-ea"/>
                <a:ea typeface="+mj-ea"/>
              </a:rPr>
              <a:t>COMPANY PROFILE</a:t>
            </a:r>
            <a:endParaRPr lang="zh-CN" altLang="en-US" sz="1200" dirty="0">
              <a:solidFill>
                <a:schemeClr val="accent1"/>
              </a:solidFill>
              <a:latin typeface="+mj-ea"/>
              <a:ea typeface="+mj-ea"/>
            </a:endParaRPr>
          </a:p>
          <a:p>
            <a:pP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5" name="矩形 94"/>
          <p:cNvSpPr/>
          <p:nvPr/>
        </p:nvSpPr>
        <p:spPr>
          <a:xfrm>
            <a:off x="8177375" y="1552604"/>
            <a:ext cx="2986494" cy="1015663"/>
          </a:xfrm>
          <a:prstGeom prst="rect">
            <a:avLst/>
          </a:prstGeom>
        </p:spPr>
        <p:txBody>
          <a:bodyPr wrap="square">
            <a:spAutoFit/>
          </a:bodyPr>
          <a:lstStyle/>
          <a:p>
            <a:r>
              <a:rPr lang="zh-CN" altLang="en-US" dirty="0">
                <a:solidFill>
                  <a:schemeClr val="accent1"/>
                </a:solidFill>
                <a:latin typeface="+mj-ea"/>
                <a:ea typeface="+mj-ea"/>
              </a:rPr>
              <a:t>策略推行</a:t>
            </a:r>
            <a:endParaRPr lang="en-US" altLang="zh-CN" dirty="0">
              <a:solidFill>
                <a:schemeClr val="accent1"/>
              </a:solidFill>
              <a:latin typeface="+mj-ea"/>
              <a:ea typeface="+mj-ea"/>
            </a:endParaRPr>
          </a:p>
          <a:p>
            <a:r>
              <a:rPr lang="en-US" altLang="zh-CN" sz="1200" dirty="0">
                <a:solidFill>
                  <a:schemeClr val="accent1"/>
                </a:solidFill>
                <a:latin typeface="+mj-ea"/>
                <a:ea typeface="+mj-ea"/>
              </a:rPr>
              <a:t>STRATEGY IMPLEMENTATION</a:t>
            </a:r>
            <a:endParaRPr lang="zh-CN" altLang="en-US" sz="12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150" name="组合 149"/>
          <p:cNvGrpSpPr/>
          <p:nvPr/>
        </p:nvGrpSpPr>
        <p:grpSpPr>
          <a:xfrm>
            <a:off x="1028131" y="1597417"/>
            <a:ext cx="1204992" cy="926036"/>
            <a:chOff x="646562" y="1647630"/>
            <a:chExt cx="1204992" cy="926036"/>
          </a:xfrm>
        </p:grpSpPr>
        <p:sp>
          <p:nvSpPr>
            <p:cNvPr id="119" name="任意多边形 118"/>
            <p:cNvSpPr/>
            <p:nvPr/>
          </p:nvSpPr>
          <p:spPr>
            <a:xfrm>
              <a:off x="646562" y="1647630"/>
              <a:ext cx="593870" cy="926036"/>
            </a:xfrm>
            <a:custGeom>
              <a:avLst/>
              <a:gdLst/>
              <a:ahLst/>
              <a:cxnLst/>
              <a:rect l="l" t="t" r="r" b="b"/>
              <a:pathLst>
                <a:path w="1350388" h="2105689">
                  <a:moveTo>
                    <a:pt x="687971" y="25"/>
                  </a:moveTo>
                  <a:lnTo>
                    <a:pt x="712279" y="25"/>
                  </a:lnTo>
                  <a:cubicBezTo>
                    <a:pt x="894524" y="11675"/>
                    <a:pt x="1037459" y="72697"/>
                    <a:pt x="1141084" y="183096"/>
                  </a:cubicBezTo>
                  <a:cubicBezTo>
                    <a:pt x="1244708" y="293492"/>
                    <a:pt x="1309403" y="428959"/>
                    <a:pt x="1335166" y="589489"/>
                  </a:cubicBezTo>
                  <a:cubicBezTo>
                    <a:pt x="1339661" y="614115"/>
                    <a:pt x="1342826" y="640070"/>
                    <a:pt x="1344661" y="667352"/>
                  </a:cubicBezTo>
                  <a:cubicBezTo>
                    <a:pt x="1346497" y="694635"/>
                    <a:pt x="1347383" y="721348"/>
                    <a:pt x="1347320" y="747493"/>
                  </a:cubicBezTo>
                  <a:lnTo>
                    <a:pt x="1350359" y="1242764"/>
                  </a:lnTo>
                  <a:cubicBezTo>
                    <a:pt x="1351055" y="1358098"/>
                    <a:pt x="1339028" y="1469256"/>
                    <a:pt x="1314277" y="1576235"/>
                  </a:cubicBezTo>
                  <a:cubicBezTo>
                    <a:pt x="1289526" y="1683215"/>
                    <a:pt x="1247873" y="1777662"/>
                    <a:pt x="1189319" y="1859573"/>
                  </a:cubicBezTo>
                  <a:cubicBezTo>
                    <a:pt x="1132728" y="1938765"/>
                    <a:pt x="1056006" y="1999154"/>
                    <a:pt x="959155" y="2040744"/>
                  </a:cubicBezTo>
                  <a:cubicBezTo>
                    <a:pt x="862304" y="2082332"/>
                    <a:pt x="756717" y="2103981"/>
                    <a:pt x="642394" y="2105689"/>
                  </a:cubicBezTo>
                  <a:cubicBezTo>
                    <a:pt x="510952" y="2093742"/>
                    <a:pt x="400441" y="2053830"/>
                    <a:pt x="310863" y="1985954"/>
                  </a:cubicBezTo>
                  <a:cubicBezTo>
                    <a:pt x="221284" y="1918073"/>
                    <a:pt x="151287" y="1833146"/>
                    <a:pt x="100870" y="1731170"/>
                  </a:cubicBezTo>
                  <a:cubicBezTo>
                    <a:pt x="50454" y="1629193"/>
                    <a:pt x="18269" y="1521086"/>
                    <a:pt x="4314" y="1406842"/>
                  </a:cubicBezTo>
                  <a:cubicBezTo>
                    <a:pt x="2669" y="1380570"/>
                    <a:pt x="1403" y="1352589"/>
                    <a:pt x="516" y="1322902"/>
                  </a:cubicBezTo>
                  <a:cubicBezTo>
                    <a:pt x="-370" y="1293213"/>
                    <a:pt x="-117" y="1264476"/>
                    <a:pt x="1276" y="1236685"/>
                  </a:cubicBezTo>
                  <a:cubicBezTo>
                    <a:pt x="1403" y="1163510"/>
                    <a:pt x="1909" y="1089573"/>
                    <a:pt x="2795" y="1014879"/>
                  </a:cubicBezTo>
                  <a:cubicBezTo>
                    <a:pt x="3681" y="940181"/>
                    <a:pt x="4188" y="866246"/>
                    <a:pt x="4314" y="793069"/>
                  </a:cubicBezTo>
                  <a:cubicBezTo>
                    <a:pt x="4251" y="681721"/>
                    <a:pt x="18811" y="577780"/>
                    <a:pt x="47993" y="481244"/>
                  </a:cubicBezTo>
                  <a:cubicBezTo>
                    <a:pt x="77175" y="384709"/>
                    <a:pt x="121359" y="298242"/>
                    <a:pt x="180546" y="221836"/>
                  </a:cubicBezTo>
                  <a:cubicBezTo>
                    <a:pt x="235112" y="151256"/>
                    <a:pt x="304490" y="96434"/>
                    <a:pt x="388681" y="57378"/>
                  </a:cubicBezTo>
                  <a:cubicBezTo>
                    <a:pt x="472872" y="18321"/>
                    <a:pt x="572636" y="-795"/>
                    <a:pt x="687971" y="25"/>
                  </a:cubicBezTo>
                  <a:close/>
                  <a:moveTo>
                    <a:pt x="706202" y="197529"/>
                  </a:moveTo>
                  <a:cubicBezTo>
                    <a:pt x="621188" y="194807"/>
                    <a:pt x="547378" y="206327"/>
                    <a:pt x="484773" y="232092"/>
                  </a:cubicBezTo>
                  <a:cubicBezTo>
                    <a:pt x="422168" y="257854"/>
                    <a:pt x="370387" y="295960"/>
                    <a:pt x="329431" y="346413"/>
                  </a:cubicBezTo>
                  <a:cubicBezTo>
                    <a:pt x="287082" y="401803"/>
                    <a:pt x="255558" y="468015"/>
                    <a:pt x="234859" y="545053"/>
                  </a:cubicBezTo>
                  <a:cubicBezTo>
                    <a:pt x="214159" y="622091"/>
                    <a:pt x="203144" y="705777"/>
                    <a:pt x="201815" y="796107"/>
                  </a:cubicBezTo>
                  <a:cubicBezTo>
                    <a:pt x="201562" y="869158"/>
                    <a:pt x="200549" y="942586"/>
                    <a:pt x="198776" y="1016396"/>
                  </a:cubicBezTo>
                  <a:cubicBezTo>
                    <a:pt x="197004" y="1090206"/>
                    <a:pt x="195992" y="1163637"/>
                    <a:pt x="195738" y="1236685"/>
                  </a:cubicBezTo>
                  <a:cubicBezTo>
                    <a:pt x="194156" y="1284098"/>
                    <a:pt x="195802" y="1332082"/>
                    <a:pt x="200676" y="1380637"/>
                  </a:cubicBezTo>
                  <a:cubicBezTo>
                    <a:pt x="205550" y="1429187"/>
                    <a:pt x="214033" y="1476408"/>
                    <a:pt x="226123" y="1522301"/>
                  </a:cubicBezTo>
                  <a:cubicBezTo>
                    <a:pt x="249861" y="1632003"/>
                    <a:pt x="295818" y="1721766"/>
                    <a:pt x="363994" y="1791588"/>
                  </a:cubicBezTo>
                  <a:cubicBezTo>
                    <a:pt x="432169" y="1861411"/>
                    <a:pt x="525983" y="1900276"/>
                    <a:pt x="645432" y="1908190"/>
                  </a:cubicBezTo>
                  <a:cubicBezTo>
                    <a:pt x="733232" y="1911037"/>
                    <a:pt x="808307" y="1898505"/>
                    <a:pt x="870659" y="1870588"/>
                  </a:cubicBezTo>
                  <a:cubicBezTo>
                    <a:pt x="933011" y="1842672"/>
                    <a:pt x="984539" y="1800513"/>
                    <a:pt x="1025242" y="1744111"/>
                  </a:cubicBezTo>
                  <a:cubicBezTo>
                    <a:pt x="1071768" y="1679164"/>
                    <a:pt x="1104812" y="1603201"/>
                    <a:pt x="1124372" y="1516227"/>
                  </a:cubicBezTo>
                  <a:cubicBezTo>
                    <a:pt x="1143932" y="1429249"/>
                    <a:pt x="1153427" y="1338095"/>
                    <a:pt x="1152858" y="1242764"/>
                  </a:cubicBezTo>
                  <a:lnTo>
                    <a:pt x="1149819" y="747493"/>
                  </a:lnTo>
                  <a:cubicBezTo>
                    <a:pt x="1150326" y="664946"/>
                    <a:pt x="1137159" y="583919"/>
                    <a:pt x="1110319" y="504413"/>
                  </a:cubicBezTo>
                  <a:cubicBezTo>
                    <a:pt x="1079618" y="419085"/>
                    <a:pt x="1030116" y="348188"/>
                    <a:pt x="961814" y="291720"/>
                  </a:cubicBezTo>
                  <a:cubicBezTo>
                    <a:pt x="893511" y="235257"/>
                    <a:pt x="808307" y="203858"/>
                    <a:pt x="706202" y="197529"/>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任意多边形 117"/>
            <p:cNvSpPr/>
            <p:nvPr/>
          </p:nvSpPr>
          <p:spPr>
            <a:xfrm>
              <a:off x="1405246" y="1647736"/>
              <a:ext cx="446308" cy="912567"/>
            </a:xfrm>
            <a:custGeom>
              <a:avLst/>
              <a:gdLst/>
              <a:ahLst/>
              <a:cxnLst/>
              <a:rect l="l" t="t" r="r" b="b"/>
              <a:pathLst>
                <a:path w="1014850" h="2075064">
                  <a:moveTo>
                    <a:pt x="496743" y="72"/>
                  </a:moveTo>
                  <a:cubicBezTo>
                    <a:pt x="504276" y="-182"/>
                    <a:pt x="511761" y="230"/>
                    <a:pt x="519199" y="1306"/>
                  </a:cubicBezTo>
                  <a:cubicBezTo>
                    <a:pt x="534075" y="3457"/>
                    <a:pt x="548381" y="9027"/>
                    <a:pt x="562118" y="18017"/>
                  </a:cubicBezTo>
                  <a:cubicBezTo>
                    <a:pt x="586425" y="36755"/>
                    <a:pt x="598579" y="63086"/>
                    <a:pt x="598579" y="97016"/>
                  </a:cubicBezTo>
                  <a:lnTo>
                    <a:pt x="598579" y="1874526"/>
                  </a:lnTo>
                  <a:lnTo>
                    <a:pt x="920658" y="1874526"/>
                  </a:lnTo>
                  <a:cubicBezTo>
                    <a:pt x="947181" y="1875220"/>
                    <a:pt x="969337" y="1885222"/>
                    <a:pt x="987124" y="1904529"/>
                  </a:cubicBezTo>
                  <a:cubicBezTo>
                    <a:pt x="1004912" y="1923839"/>
                    <a:pt x="1014154" y="1948272"/>
                    <a:pt x="1014850" y="1977832"/>
                  </a:cubicBezTo>
                  <a:cubicBezTo>
                    <a:pt x="1014154" y="2005812"/>
                    <a:pt x="1004912" y="2028854"/>
                    <a:pt x="987124" y="2046958"/>
                  </a:cubicBezTo>
                  <a:cubicBezTo>
                    <a:pt x="969337" y="2065063"/>
                    <a:pt x="947181" y="2074430"/>
                    <a:pt x="920658" y="2075064"/>
                  </a:cubicBezTo>
                  <a:lnTo>
                    <a:pt x="97231" y="2075064"/>
                  </a:lnTo>
                  <a:cubicBezTo>
                    <a:pt x="67922" y="2074557"/>
                    <a:pt x="44501" y="2064936"/>
                    <a:pt x="26966" y="2046199"/>
                  </a:cubicBezTo>
                  <a:cubicBezTo>
                    <a:pt x="9432" y="2027462"/>
                    <a:pt x="443" y="2002648"/>
                    <a:pt x="0" y="1971756"/>
                  </a:cubicBezTo>
                  <a:cubicBezTo>
                    <a:pt x="443" y="1945106"/>
                    <a:pt x="9432" y="1922445"/>
                    <a:pt x="26966" y="1903771"/>
                  </a:cubicBezTo>
                  <a:cubicBezTo>
                    <a:pt x="44501" y="1885097"/>
                    <a:pt x="67922" y="1875348"/>
                    <a:pt x="97231" y="1874526"/>
                  </a:cubicBezTo>
                  <a:lnTo>
                    <a:pt x="401079" y="1874526"/>
                  </a:lnTo>
                  <a:lnTo>
                    <a:pt x="401079" y="233747"/>
                  </a:lnTo>
                  <a:lnTo>
                    <a:pt x="188385" y="300595"/>
                  </a:lnTo>
                  <a:cubicBezTo>
                    <a:pt x="176105" y="303632"/>
                    <a:pt x="163444" y="304393"/>
                    <a:pt x="150404" y="302874"/>
                  </a:cubicBezTo>
                  <a:cubicBezTo>
                    <a:pt x="137364" y="301356"/>
                    <a:pt x="124704" y="297554"/>
                    <a:pt x="112423" y="291479"/>
                  </a:cubicBezTo>
                  <a:cubicBezTo>
                    <a:pt x="101662" y="285530"/>
                    <a:pt x="92040" y="277679"/>
                    <a:pt x="83558" y="267931"/>
                  </a:cubicBezTo>
                  <a:cubicBezTo>
                    <a:pt x="75075" y="258184"/>
                    <a:pt x="68492" y="245774"/>
                    <a:pt x="63808" y="230709"/>
                  </a:cubicBezTo>
                  <a:cubicBezTo>
                    <a:pt x="56781" y="203997"/>
                    <a:pt x="59440" y="179183"/>
                    <a:pt x="71784" y="156267"/>
                  </a:cubicBezTo>
                  <a:cubicBezTo>
                    <a:pt x="84128" y="133352"/>
                    <a:pt x="102738" y="117652"/>
                    <a:pt x="127616" y="109173"/>
                  </a:cubicBezTo>
                  <a:lnTo>
                    <a:pt x="474002" y="2823"/>
                  </a:lnTo>
                  <a:cubicBezTo>
                    <a:pt x="481630" y="1241"/>
                    <a:pt x="489210" y="324"/>
                    <a:pt x="496743" y="72"/>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6857011" y="1592746"/>
            <a:ext cx="1275814" cy="935378"/>
            <a:chOff x="9237692" y="1569749"/>
            <a:chExt cx="1275814" cy="935378"/>
          </a:xfrm>
        </p:grpSpPr>
        <p:sp>
          <p:nvSpPr>
            <p:cNvPr id="113" name="任意多边形 112"/>
            <p:cNvSpPr/>
            <p:nvPr/>
          </p:nvSpPr>
          <p:spPr>
            <a:xfrm>
              <a:off x="9876112" y="1569749"/>
              <a:ext cx="637394" cy="924687"/>
            </a:xfrm>
            <a:custGeom>
              <a:avLst/>
              <a:gdLst/>
              <a:ahLst/>
              <a:cxnLst/>
              <a:rect l="l" t="t" r="r" b="b"/>
              <a:pathLst>
                <a:path w="1449356" h="2102624">
                  <a:moveTo>
                    <a:pt x="1048278" y="0"/>
                  </a:moveTo>
                  <a:cubicBezTo>
                    <a:pt x="1079802" y="507"/>
                    <a:pt x="1107148" y="10887"/>
                    <a:pt x="1130317" y="31145"/>
                  </a:cubicBezTo>
                  <a:cubicBezTo>
                    <a:pt x="1153485" y="51401"/>
                    <a:pt x="1165639" y="78494"/>
                    <a:pt x="1166778" y="112424"/>
                  </a:cubicBezTo>
                  <a:lnTo>
                    <a:pt x="1166778" y="1346044"/>
                  </a:lnTo>
                  <a:lnTo>
                    <a:pt x="1352125" y="1346044"/>
                  </a:lnTo>
                  <a:cubicBezTo>
                    <a:pt x="1380105" y="1346740"/>
                    <a:pt x="1403147" y="1356742"/>
                    <a:pt x="1421251" y="1376049"/>
                  </a:cubicBezTo>
                  <a:cubicBezTo>
                    <a:pt x="1439355" y="1395355"/>
                    <a:pt x="1448724" y="1419790"/>
                    <a:pt x="1449356" y="1449352"/>
                  </a:cubicBezTo>
                  <a:cubicBezTo>
                    <a:pt x="1448724" y="1476002"/>
                    <a:pt x="1439355" y="1498664"/>
                    <a:pt x="1421251" y="1517338"/>
                  </a:cubicBezTo>
                  <a:cubicBezTo>
                    <a:pt x="1403147" y="1536012"/>
                    <a:pt x="1380105" y="1545761"/>
                    <a:pt x="1352125" y="1546583"/>
                  </a:cubicBezTo>
                  <a:lnTo>
                    <a:pt x="1166778" y="1546583"/>
                  </a:lnTo>
                  <a:lnTo>
                    <a:pt x="1166778" y="2005392"/>
                  </a:lnTo>
                  <a:cubicBezTo>
                    <a:pt x="1166209" y="2033373"/>
                    <a:pt x="1156713" y="2056414"/>
                    <a:pt x="1138293" y="2074518"/>
                  </a:cubicBezTo>
                  <a:cubicBezTo>
                    <a:pt x="1119872" y="2092623"/>
                    <a:pt x="1095944" y="2101991"/>
                    <a:pt x="1066509" y="2102624"/>
                  </a:cubicBezTo>
                  <a:cubicBezTo>
                    <a:pt x="1038529" y="2101991"/>
                    <a:pt x="1015488" y="2092623"/>
                    <a:pt x="997383" y="2074518"/>
                  </a:cubicBezTo>
                  <a:cubicBezTo>
                    <a:pt x="979279" y="2056414"/>
                    <a:pt x="969911" y="2033373"/>
                    <a:pt x="969278" y="2005392"/>
                  </a:cubicBezTo>
                  <a:lnTo>
                    <a:pt x="969278" y="1546583"/>
                  </a:lnTo>
                  <a:lnTo>
                    <a:pt x="112428" y="1546583"/>
                  </a:lnTo>
                  <a:cubicBezTo>
                    <a:pt x="85145" y="1546077"/>
                    <a:pt x="59950" y="1535696"/>
                    <a:pt x="36846" y="1515439"/>
                  </a:cubicBezTo>
                  <a:cubicBezTo>
                    <a:pt x="13741" y="1495181"/>
                    <a:pt x="1460" y="1468090"/>
                    <a:pt x="4" y="1434160"/>
                  </a:cubicBezTo>
                  <a:cubicBezTo>
                    <a:pt x="-123" y="1420360"/>
                    <a:pt x="2409" y="1405421"/>
                    <a:pt x="7600" y="1389342"/>
                  </a:cubicBezTo>
                  <a:cubicBezTo>
                    <a:pt x="12791" y="1373264"/>
                    <a:pt x="21400" y="1356805"/>
                    <a:pt x="33427" y="1339967"/>
                  </a:cubicBezTo>
                  <a:lnTo>
                    <a:pt x="944970" y="54693"/>
                  </a:lnTo>
                  <a:cubicBezTo>
                    <a:pt x="960289" y="36462"/>
                    <a:pt x="976747" y="22788"/>
                    <a:pt x="994345" y="13673"/>
                  </a:cubicBezTo>
                  <a:cubicBezTo>
                    <a:pt x="1011943" y="4557"/>
                    <a:pt x="1029920" y="0"/>
                    <a:pt x="1048278" y="0"/>
                  </a:cubicBezTo>
                  <a:close/>
                  <a:moveTo>
                    <a:pt x="969278" y="361579"/>
                  </a:moveTo>
                  <a:lnTo>
                    <a:pt x="270428" y="1349082"/>
                  </a:lnTo>
                  <a:cubicBezTo>
                    <a:pt x="391841" y="1348956"/>
                    <a:pt x="508316" y="1348449"/>
                    <a:pt x="619853" y="1347563"/>
                  </a:cubicBezTo>
                  <a:cubicBezTo>
                    <a:pt x="731390" y="1346677"/>
                    <a:pt x="847865" y="1346170"/>
                    <a:pt x="969278" y="1346044"/>
                  </a:cubicBezTo>
                  <a:lnTo>
                    <a:pt x="969278" y="361579"/>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9237692" y="1579092"/>
              <a:ext cx="593870" cy="926035"/>
            </a:xfrm>
            <a:custGeom>
              <a:avLst/>
              <a:gdLst/>
              <a:ahLst/>
              <a:cxnLst/>
              <a:rect l="l" t="t" r="r" b="b"/>
              <a:pathLst>
                <a:path w="1350388" h="2105688">
                  <a:moveTo>
                    <a:pt x="687971" y="25"/>
                  </a:moveTo>
                  <a:lnTo>
                    <a:pt x="712279" y="25"/>
                  </a:lnTo>
                  <a:cubicBezTo>
                    <a:pt x="894524" y="11672"/>
                    <a:pt x="1037459" y="72696"/>
                    <a:pt x="1141084" y="183093"/>
                  </a:cubicBezTo>
                  <a:cubicBezTo>
                    <a:pt x="1244708" y="293491"/>
                    <a:pt x="1309403" y="428956"/>
                    <a:pt x="1335166" y="589489"/>
                  </a:cubicBezTo>
                  <a:cubicBezTo>
                    <a:pt x="1339661" y="614114"/>
                    <a:pt x="1342826" y="640068"/>
                    <a:pt x="1344661" y="667350"/>
                  </a:cubicBezTo>
                  <a:cubicBezTo>
                    <a:pt x="1346497" y="694633"/>
                    <a:pt x="1347383" y="721346"/>
                    <a:pt x="1347320" y="747490"/>
                  </a:cubicBezTo>
                  <a:lnTo>
                    <a:pt x="1350359" y="1242761"/>
                  </a:lnTo>
                  <a:cubicBezTo>
                    <a:pt x="1351055" y="1358096"/>
                    <a:pt x="1339028" y="1469254"/>
                    <a:pt x="1314277" y="1576234"/>
                  </a:cubicBezTo>
                  <a:cubicBezTo>
                    <a:pt x="1289526" y="1683213"/>
                    <a:pt x="1247873" y="1777659"/>
                    <a:pt x="1189319" y="1859572"/>
                  </a:cubicBezTo>
                  <a:cubicBezTo>
                    <a:pt x="1132728" y="1938762"/>
                    <a:pt x="1056006" y="1999151"/>
                    <a:pt x="959155" y="2040741"/>
                  </a:cubicBezTo>
                  <a:cubicBezTo>
                    <a:pt x="862304" y="2082330"/>
                    <a:pt x="756716" y="2103979"/>
                    <a:pt x="642394" y="2105688"/>
                  </a:cubicBezTo>
                  <a:cubicBezTo>
                    <a:pt x="510952" y="2093740"/>
                    <a:pt x="400441" y="2053828"/>
                    <a:pt x="310863" y="1985949"/>
                  </a:cubicBezTo>
                  <a:cubicBezTo>
                    <a:pt x="221284" y="1918071"/>
                    <a:pt x="151286" y="1833145"/>
                    <a:pt x="100870" y="1731168"/>
                  </a:cubicBezTo>
                  <a:cubicBezTo>
                    <a:pt x="50454" y="1629191"/>
                    <a:pt x="18269" y="1521082"/>
                    <a:pt x="4314" y="1406839"/>
                  </a:cubicBezTo>
                  <a:cubicBezTo>
                    <a:pt x="2669" y="1380568"/>
                    <a:pt x="1402" y="1352589"/>
                    <a:pt x="516" y="1322900"/>
                  </a:cubicBezTo>
                  <a:cubicBezTo>
                    <a:pt x="-370" y="1293213"/>
                    <a:pt x="-117" y="1264474"/>
                    <a:pt x="1276" y="1236684"/>
                  </a:cubicBezTo>
                  <a:cubicBezTo>
                    <a:pt x="1402" y="1163508"/>
                    <a:pt x="1909" y="1089571"/>
                    <a:pt x="2795" y="1014877"/>
                  </a:cubicBezTo>
                  <a:cubicBezTo>
                    <a:pt x="3681" y="940180"/>
                    <a:pt x="4188" y="866243"/>
                    <a:pt x="4314" y="793068"/>
                  </a:cubicBezTo>
                  <a:cubicBezTo>
                    <a:pt x="4251" y="681720"/>
                    <a:pt x="18810" y="577778"/>
                    <a:pt x="47993" y="481243"/>
                  </a:cubicBezTo>
                  <a:cubicBezTo>
                    <a:pt x="77174" y="384708"/>
                    <a:pt x="121359" y="298238"/>
                    <a:pt x="180546" y="221834"/>
                  </a:cubicBezTo>
                  <a:cubicBezTo>
                    <a:pt x="235112" y="151253"/>
                    <a:pt x="304490" y="96434"/>
                    <a:pt x="388681" y="57376"/>
                  </a:cubicBezTo>
                  <a:cubicBezTo>
                    <a:pt x="472872" y="18319"/>
                    <a:pt x="572635" y="-797"/>
                    <a:pt x="687971" y="25"/>
                  </a:cubicBezTo>
                  <a:close/>
                  <a:moveTo>
                    <a:pt x="706202" y="197526"/>
                  </a:moveTo>
                  <a:cubicBezTo>
                    <a:pt x="621188" y="194804"/>
                    <a:pt x="547378" y="206325"/>
                    <a:pt x="484773" y="232089"/>
                  </a:cubicBezTo>
                  <a:cubicBezTo>
                    <a:pt x="422168" y="257852"/>
                    <a:pt x="370387" y="295960"/>
                    <a:pt x="329431" y="346411"/>
                  </a:cubicBezTo>
                  <a:cubicBezTo>
                    <a:pt x="287082" y="401800"/>
                    <a:pt x="255558" y="468013"/>
                    <a:pt x="234858" y="545051"/>
                  </a:cubicBezTo>
                  <a:cubicBezTo>
                    <a:pt x="214159" y="622090"/>
                    <a:pt x="203144" y="705774"/>
                    <a:pt x="201815" y="796106"/>
                  </a:cubicBezTo>
                  <a:cubicBezTo>
                    <a:pt x="201562" y="869155"/>
                    <a:pt x="200549" y="942585"/>
                    <a:pt x="198776" y="1016395"/>
                  </a:cubicBezTo>
                  <a:cubicBezTo>
                    <a:pt x="197004" y="1090205"/>
                    <a:pt x="195991" y="1163634"/>
                    <a:pt x="195738" y="1236684"/>
                  </a:cubicBezTo>
                  <a:cubicBezTo>
                    <a:pt x="194156" y="1284098"/>
                    <a:pt x="195802" y="1332079"/>
                    <a:pt x="200676" y="1380631"/>
                  </a:cubicBezTo>
                  <a:cubicBezTo>
                    <a:pt x="205550" y="1429183"/>
                    <a:pt x="214032" y="1476408"/>
                    <a:pt x="226123" y="1522301"/>
                  </a:cubicBezTo>
                  <a:cubicBezTo>
                    <a:pt x="249861" y="1632002"/>
                    <a:pt x="295818" y="1721764"/>
                    <a:pt x="363994" y="1791586"/>
                  </a:cubicBezTo>
                  <a:cubicBezTo>
                    <a:pt x="432169" y="1861407"/>
                    <a:pt x="525982" y="1900274"/>
                    <a:pt x="645432" y="1908188"/>
                  </a:cubicBezTo>
                  <a:cubicBezTo>
                    <a:pt x="733232" y="1911036"/>
                    <a:pt x="808307" y="1898502"/>
                    <a:pt x="870659" y="1870586"/>
                  </a:cubicBezTo>
                  <a:cubicBezTo>
                    <a:pt x="933011" y="1842670"/>
                    <a:pt x="984539" y="1800511"/>
                    <a:pt x="1025242" y="1744110"/>
                  </a:cubicBezTo>
                  <a:cubicBezTo>
                    <a:pt x="1071768" y="1679162"/>
                    <a:pt x="1104812" y="1603200"/>
                    <a:pt x="1124372" y="1516224"/>
                  </a:cubicBezTo>
                  <a:cubicBezTo>
                    <a:pt x="1143932" y="1429247"/>
                    <a:pt x="1153427" y="1338093"/>
                    <a:pt x="1152858" y="1242761"/>
                  </a:cubicBezTo>
                  <a:lnTo>
                    <a:pt x="1149819" y="747490"/>
                  </a:lnTo>
                  <a:cubicBezTo>
                    <a:pt x="1150326" y="664945"/>
                    <a:pt x="1137159" y="583918"/>
                    <a:pt x="1110319" y="504411"/>
                  </a:cubicBezTo>
                  <a:cubicBezTo>
                    <a:pt x="1079618" y="419082"/>
                    <a:pt x="1030116" y="348184"/>
                    <a:pt x="961814" y="291719"/>
                  </a:cubicBezTo>
                  <a:cubicBezTo>
                    <a:pt x="893511" y="235254"/>
                    <a:pt x="808307" y="203857"/>
                    <a:pt x="706202" y="197526"/>
                  </a:cubicBez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矩形 92"/>
          <p:cNvSpPr/>
          <p:nvPr/>
        </p:nvSpPr>
        <p:spPr>
          <a:xfrm>
            <a:off x="2504737" y="3276232"/>
            <a:ext cx="2986494" cy="1015663"/>
          </a:xfrm>
          <a:prstGeom prst="rect">
            <a:avLst/>
          </a:prstGeom>
        </p:spPr>
        <p:txBody>
          <a:bodyPr wrap="square">
            <a:spAutoFit/>
          </a:bodyPr>
          <a:lstStyle/>
          <a:p>
            <a:r>
              <a:rPr lang="zh-CN" altLang="en-US" dirty="0">
                <a:solidFill>
                  <a:schemeClr val="accent1"/>
                </a:solidFill>
                <a:latin typeface="+mj-ea"/>
                <a:ea typeface="+mj-ea"/>
              </a:rPr>
              <a:t>产品服务 </a:t>
            </a:r>
            <a:endParaRPr lang="en-US" altLang="zh-CN" dirty="0">
              <a:solidFill>
                <a:schemeClr val="accent1"/>
              </a:solidFill>
              <a:latin typeface="+mj-ea"/>
              <a:ea typeface="+mj-ea"/>
            </a:endParaRPr>
          </a:p>
          <a:p>
            <a:r>
              <a:rPr lang="en-US" altLang="zh-CN" sz="1200" dirty="0">
                <a:solidFill>
                  <a:schemeClr val="accent1"/>
                </a:solidFill>
                <a:latin typeface="+mj-ea"/>
                <a:ea typeface="+mj-ea"/>
              </a:rPr>
              <a:t>PRODUCT SERVICE</a:t>
            </a:r>
            <a:endParaRPr lang="zh-CN" altLang="en-US" sz="12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6" name="矩形 95"/>
          <p:cNvSpPr/>
          <p:nvPr/>
        </p:nvSpPr>
        <p:spPr>
          <a:xfrm>
            <a:off x="8177375" y="3276232"/>
            <a:ext cx="2986494" cy="1015663"/>
          </a:xfrm>
          <a:prstGeom prst="rect">
            <a:avLst/>
          </a:prstGeom>
        </p:spPr>
        <p:txBody>
          <a:bodyPr wrap="square">
            <a:spAutoFit/>
          </a:bodyPr>
          <a:lstStyle/>
          <a:p>
            <a:r>
              <a:rPr lang="zh-CN" altLang="en-US" dirty="0">
                <a:solidFill>
                  <a:schemeClr val="accent1"/>
                </a:solidFill>
                <a:latin typeface="+mj-ea"/>
                <a:ea typeface="+mj-ea"/>
              </a:rPr>
              <a:t>管理团队</a:t>
            </a:r>
            <a:endParaRPr lang="en-US" altLang="zh-CN" dirty="0">
              <a:solidFill>
                <a:schemeClr val="accent1"/>
              </a:solidFill>
              <a:latin typeface="+mj-ea"/>
              <a:ea typeface="+mj-ea"/>
            </a:endParaRPr>
          </a:p>
          <a:p>
            <a:r>
              <a:rPr lang="en-US" altLang="zh-CN" sz="1200" dirty="0">
                <a:solidFill>
                  <a:schemeClr val="accent1"/>
                </a:solidFill>
                <a:latin typeface="+mj-ea"/>
                <a:ea typeface="+mj-ea"/>
              </a:rPr>
              <a:t>MANAGEMENT TEAM</a:t>
            </a:r>
            <a:endParaRPr lang="zh-CN" altLang="en-US" sz="12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149" name="组合 148"/>
          <p:cNvGrpSpPr/>
          <p:nvPr/>
        </p:nvGrpSpPr>
        <p:grpSpPr>
          <a:xfrm>
            <a:off x="1028131" y="3314805"/>
            <a:ext cx="1242408" cy="938516"/>
            <a:chOff x="646562" y="3239495"/>
            <a:chExt cx="1242408" cy="938516"/>
          </a:xfrm>
        </p:grpSpPr>
        <p:sp>
          <p:nvSpPr>
            <p:cNvPr id="117" name="任意多边形 116"/>
            <p:cNvSpPr/>
            <p:nvPr/>
          </p:nvSpPr>
          <p:spPr>
            <a:xfrm>
              <a:off x="1341106" y="3239495"/>
              <a:ext cx="547864" cy="929161"/>
            </a:xfrm>
            <a:custGeom>
              <a:avLst/>
              <a:gdLst/>
              <a:ahLst/>
              <a:cxnLst/>
              <a:rect l="l" t="t" r="r" b="b"/>
              <a:pathLst>
                <a:path w="1245775" h="2112795">
                  <a:moveTo>
                    <a:pt x="674815" y="104"/>
                  </a:moveTo>
                  <a:cubicBezTo>
                    <a:pt x="827854" y="2139"/>
                    <a:pt x="955885" y="33982"/>
                    <a:pt x="1058908" y="95629"/>
                  </a:cubicBezTo>
                  <a:cubicBezTo>
                    <a:pt x="1176649" y="166083"/>
                    <a:pt x="1238938" y="301673"/>
                    <a:pt x="1245775" y="502404"/>
                  </a:cubicBezTo>
                  <a:cubicBezTo>
                    <a:pt x="1242989" y="639389"/>
                    <a:pt x="1195387" y="760422"/>
                    <a:pt x="1102966" y="865501"/>
                  </a:cubicBezTo>
                  <a:cubicBezTo>
                    <a:pt x="1010546" y="970582"/>
                    <a:pt x="899135" y="1067307"/>
                    <a:pt x="768734" y="1155676"/>
                  </a:cubicBezTo>
                  <a:cubicBezTo>
                    <a:pt x="678668" y="1216673"/>
                    <a:pt x="591077" y="1282729"/>
                    <a:pt x="505962" y="1353853"/>
                  </a:cubicBezTo>
                  <a:cubicBezTo>
                    <a:pt x="420847" y="1424973"/>
                    <a:pt x="349912" y="1505887"/>
                    <a:pt x="293156" y="1596591"/>
                  </a:cubicBezTo>
                  <a:cubicBezTo>
                    <a:pt x="236401" y="1687296"/>
                    <a:pt x="205528" y="1792518"/>
                    <a:pt x="200539" y="1912257"/>
                  </a:cubicBezTo>
                  <a:lnTo>
                    <a:pt x="1130313" y="1912257"/>
                  </a:lnTo>
                  <a:cubicBezTo>
                    <a:pt x="1156963" y="1912952"/>
                    <a:pt x="1179625" y="1922954"/>
                    <a:pt x="1198299" y="1942260"/>
                  </a:cubicBezTo>
                  <a:cubicBezTo>
                    <a:pt x="1216972" y="1961567"/>
                    <a:pt x="1226721" y="1986002"/>
                    <a:pt x="1227544" y="2015566"/>
                  </a:cubicBezTo>
                  <a:cubicBezTo>
                    <a:pt x="1226721" y="2042217"/>
                    <a:pt x="1216972" y="2064877"/>
                    <a:pt x="1198299" y="2083549"/>
                  </a:cubicBezTo>
                  <a:cubicBezTo>
                    <a:pt x="1179625" y="2102226"/>
                    <a:pt x="1156963" y="2111971"/>
                    <a:pt x="1130313" y="2112795"/>
                  </a:cubicBezTo>
                  <a:lnTo>
                    <a:pt x="100270" y="2112795"/>
                  </a:lnTo>
                  <a:cubicBezTo>
                    <a:pt x="75455" y="2112227"/>
                    <a:pt x="54439" y="2103492"/>
                    <a:pt x="37221" y="2086590"/>
                  </a:cubicBezTo>
                  <a:cubicBezTo>
                    <a:pt x="20003" y="2069688"/>
                    <a:pt x="9622" y="2048038"/>
                    <a:pt x="6077" y="2021642"/>
                  </a:cubicBezTo>
                  <a:cubicBezTo>
                    <a:pt x="4494" y="2006197"/>
                    <a:pt x="3102" y="1989989"/>
                    <a:pt x="1899" y="1973026"/>
                  </a:cubicBezTo>
                  <a:cubicBezTo>
                    <a:pt x="696" y="1956062"/>
                    <a:pt x="63" y="1939856"/>
                    <a:pt x="0" y="1924410"/>
                  </a:cubicBezTo>
                  <a:cubicBezTo>
                    <a:pt x="2382" y="1767668"/>
                    <a:pt x="36105" y="1632812"/>
                    <a:pt x="101170" y="1519842"/>
                  </a:cubicBezTo>
                  <a:cubicBezTo>
                    <a:pt x="166235" y="1406874"/>
                    <a:pt x="248348" y="1308257"/>
                    <a:pt x="347512" y="1223986"/>
                  </a:cubicBezTo>
                  <a:cubicBezTo>
                    <a:pt x="446675" y="1139714"/>
                    <a:pt x="548595" y="1062251"/>
                    <a:pt x="653272" y="991598"/>
                  </a:cubicBezTo>
                  <a:cubicBezTo>
                    <a:pt x="761771" y="917981"/>
                    <a:pt x="854698" y="839613"/>
                    <a:pt x="932052" y="756496"/>
                  </a:cubicBezTo>
                  <a:cubicBezTo>
                    <a:pt x="1009407" y="673381"/>
                    <a:pt x="1049160" y="589695"/>
                    <a:pt x="1051312" y="505443"/>
                  </a:cubicBezTo>
                  <a:cubicBezTo>
                    <a:pt x="1045868" y="383523"/>
                    <a:pt x="1002823" y="300726"/>
                    <a:pt x="922177" y="257048"/>
                  </a:cubicBezTo>
                  <a:cubicBezTo>
                    <a:pt x="841531" y="213369"/>
                    <a:pt x="737716" y="192859"/>
                    <a:pt x="610734" y="195520"/>
                  </a:cubicBezTo>
                  <a:cubicBezTo>
                    <a:pt x="545913" y="197418"/>
                    <a:pt x="475015" y="202736"/>
                    <a:pt x="398040" y="211470"/>
                  </a:cubicBezTo>
                  <a:cubicBezTo>
                    <a:pt x="321065" y="220207"/>
                    <a:pt x="244091" y="230081"/>
                    <a:pt x="167116" y="241095"/>
                  </a:cubicBezTo>
                  <a:cubicBezTo>
                    <a:pt x="142998" y="240778"/>
                    <a:pt x="119830" y="233056"/>
                    <a:pt x="97611" y="217926"/>
                  </a:cubicBezTo>
                  <a:cubicBezTo>
                    <a:pt x="75392" y="202798"/>
                    <a:pt x="62099" y="182162"/>
                    <a:pt x="57731" y="156018"/>
                  </a:cubicBezTo>
                  <a:cubicBezTo>
                    <a:pt x="55199" y="129306"/>
                    <a:pt x="61782" y="105248"/>
                    <a:pt x="77481" y="83853"/>
                  </a:cubicBezTo>
                  <a:cubicBezTo>
                    <a:pt x="93180" y="62458"/>
                    <a:pt x="114956" y="49036"/>
                    <a:pt x="142808" y="43593"/>
                  </a:cubicBezTo>
                  <a:lnTo>
                    <a:pt x="185347" y="37518"/>
                  </a:lnTo>
                  <a:lnTo>
                    <a:pt x="182309" y="37518"/>
                  </a:lnTo>
                  <a:cubicBezTo>
                    <a:pt x="254156" y="28021"/>
                    <a:pt x="326193" y="19665"/>
                    <a:pt x="398420" y="12449"/>
                  </a:cubicBezTo>
                  <a:cubicBezTo>
                    <a:pt x="470647" y="5235"/>
                    <a:pt x="540405" y="1435"/>
                    <a:pt x="607695" y="1055"/>
                  </a:cubicBezTo>
                  <a:cubicBezTo>
                    <a:pt x="630579" y="130"/>
                    <a:pt x="652952" y="-186"/>
                    <a:pt x="674815" y="104"/>
                  </a:cubicBezTo>
                  <a:close/>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646562" y="3251974"/>
              <a:ext cx="593870" cy="926037"/>
            </a:xfrm>
            <a:custGeom>
              <a:avLst/>
              <a:gdLst/>
              <a:ahLst/>
              <a:cxnLst/>
              <a:rect l="l" t="t" r="r" b="b"/>
              <a:pathLst>
                <a:path w="1350388" h="2105692">
                  <a:moveTo>
                    <a:pt x="687971" y="25"/>
                  </a:moveTo>
                  <a:lnTo>
                    <a:pt x="712279" y="25"/>
                  </a:lnTo>
                  <a:cubicBezTo>
                    <a:pt x="894524" y="11672"/>
                    <a:pt x="1037459" y="72695"/>
                    <a:pt x="1141084" y="183094"/>
                  </a:cubicBezTo>
                  <a:cubicBezTo>
                    <a:pt x="1244708" y="293492"/>
                    <a:pt x="1309403" y="428958"/>
                    <a:pt x="1335166" y="589488"/>
                  </a:cubicBezTo>
                  <a:cubicBezTo>
                    <a:pt x="1339661" y="614115"/>
                    <a:pt x="1342826" y="640070"/>
                    <a:pt x="1344661" y="667351"/>
                  </a:cubicBezTo>
                  <a:cubicBezTo>
                    <a:pt x="1346497" y="694634"/>
                    <a:pt x="1347383" y="721346"/>
                    <a:pt x="1347320" y="747490"/>
                  </a:cubicBezTo>
                  <a:lnTo>
                    <a:pt x="1350359" y="1242763"/>
                  </a:lnTo>
                  <a:cubicBezTo>
                    <a:pt x="1351055" y="1358097"/>
                    <a:pt x="1339028" y="1469254"/>
                    <a:pt x="1314277" y="1576235"/>
                  </a:cubicBezTo>
                  <a:cubicBezTo>
                    <a:pt x="1289526" y="1683214"/>
                    <a:pt x="1247873" y="1777661"/>
                    <a:pt x="1189319" y="1859572"/>
                  </a:cubicBezTo>
                  <a:cubicBezTo>
                    <a:pt x="1132728" y="1938763"/>
                    <a:pt x="1056006" y="1999152"/>
                    <a:pt x="959155" y="2040745"/>
                  </a:cubicBezTo>
                  <a:cubicBezTo>
                    <a:pt x="862304" y="2082331"/>
                    <a:pt x="756717" y="2103980"/>
                    <a:pt x="642394" y="2105692"/>
                  </a:cubicBezTo>
                  <a:cubicBezTo>
                    <a:pt x="510952" y="2093741"/>
                    <a:pt x="400441" y="2053828"/>
                    <a:pt x="310863" y="1985953"/>
                  </a:cubicBezTo>
                  <a:cubicBezTo>
                    <a:pt x="221284" y="1918072"/>
                    <a:pt x="151287" y="1833145"/>
                    <a:pt x="100870" y="1731170"/>
                  </a:cubicBezTo>
                  <a:cubicBezTo>
                    <a:pt x="50454" y="1629191"/>
                    <a:pt x="18269" y="1521083"/>
                    <a:pt x="4314" y="1406840"/>
                  </a:cubicBezTo>
                  <a:cubicBezTo>
                    <a:pt x="2669" y="1380570"/>
                    <a:pt x="1403" y="1352588"/>
                    <a:pt x="516" y="1322901"/>
                  </a:cubicBezTo>
                  <a:cubicBezTo>
                    <a:pt x="-370" y="1293213"/>
                    <a:pt x="-117" y="1264475"/>
                    <a:pt x="1276" y="1236684"/>
                  </a:cubicBezTo>
                  <a:cubicBezTo>
                    <a:pt x="1403" y="1163510"/>
                    <a:pt x="1909" y="1089572"/>
                    <a:pt x="2795" y="1014877"/>
                  </a:cubicBezTo>
                  <a:cubicBezTo>
                    <a:pt x="3681" y="940180"/>
                    <a:pt x="4188" y="866245"/>
                    <a:pt x="4314" y="793068"/>
                  </a:cubicBezTo>
                  <a:cubicBezTo>
                    <a:pt x="4251" y="681719"/>
                    <a:pt x="18811" y="577779"/>
                    <a:pt x="47993" y="481244"/>
                  </a:cubicBezTo>
                  <a:cubicBezTo>
                    <a:pt x="77175" y="384708"/>
                    <a:pt x="121359" y="298240"/>
                    <a:pt x="180546" y="221834"/>
                  </a:cubicBezTo>
                  <a:cubicBezTo>
                    <a:pt x="235112" y="151253"/>
                    <a:pt x="304490" y="96436"/>
                    <a:pt x="388681" y="57377"/>
                  </a:cubicBezTo>
                  <a:cubicBezTo>
                    <a:pt x="472872" y="18320"/>
                    <a:pt x="572635" y="-797"/>
                    <a:pt x="687971" y="25"/>
                  </a:cubicBezTo>
                  <a:close/>
                  <a:moveTo>
                    <a:pt x="706202" y="197526"/>
                  </a:moveTo>
                  <a:cubicBezTo>
                    <a:pt x="621188" y="194804"/>
                    <a:pt x="547378" y="206326"/>
                    <a:pt x="484773" y="232090"/>
                  </a:cubicBezTo>
                  <a:cubicBezTo>
                    <a:pt x="422168" y="257852"/>
                    <a:pt x="370387" y="295960"/>
                    <a:pt x="329431" y="346412"/>
                  </a:cubicBezTo>
                  <a:cubicBezTo>
                    <a:pt x="287082" y="401803"/>
                    <a:pt x="255558" y="468013"/>
                    <a:pt x="234859" y="545052"/>
                  </a:cubicBezTo>
                  <a:cubicBezTo>
                    <a:pt x="214159" y="622091"/>
                    <a:pt x="203144" y="705776"/>
                    <a:pt x="201815" y="796106"/>
                  </a:cubicBezTo>
                  <a:cubicBezTo>
                    <a:pt x="201562" y="869156"/>
                    <a:pt x="200549" y="942585"/>
                    <a:pt x="198776" y="1016396"/>
                  </a:cubicBezTo>
                  <a:cubicBezTo>
                    <a:pt x="197004" y="1090205"/>
                    <a:pt x="195992" y="1163635"/>
                    <a:pt x="195738" y="1236684"/>
                  </a:cubicBezTo>
                  <a:cubicBezTo>
                    <a:pt x="194156" y="1284097"/>
                    <a:pt x="195802" y="1332082"/>
                    <a:pt x="200676" y="1380633"/>
                  </a:cubicBezTo>
                  <a:cubicBezTo>
                    <a:pt x="205550" y="1429187"/>
                    <a:pt x="214033" y="1476408"/>
                    <a:pt x="226123" y="1522300"/>
                  </a:cubicBezTo>
                  <a:cubicBezTo>
                    <a:pt x="249861" y="1632002"/>
                    <a:pt x="295818" y="1721765"/>
                    <a:pt x="363994" y="1791585"/>
                  </a:cubicBezTo>
                  <a:cubicBezTo>
                    <a:pt x="432169" y="1861409"/>
                    <a:pt x="525983" y="1900276"/>
                    <a:pt x="645432" y="1908188"/>
                  </a:cubicBezTo>
                  <a:cubicBezTo>
                    <a:pt x="733232" y="1911036"/>
                    <a:pt x="808307" y="1898502"/>
                    <a:pt x="870659" y="1870587"/>
                  </a:cubicBezTo>
                  <a:cubicBezTo>
                    <a:pt x="933011" y="1842672"/>
                    <a:pt x="984539" y="1800512"/>
                    <a:pt x="1025242" y="1744112"/>
                  </a:cubicBezTo>
                  <a:cubicBezTo>
                    <a:pt x="1071768" y="1679163"/>
                    <a:pt x="1104812" y="1603200"/>
                    <a:pt x="1124372" y="1516226"/>
                  </a:cubicBezTo>
                  <a:cubicBezTo>
                    <a:pt x="1143932" y="1429249"/>
                    <a:pt x="1153427" y="1338093"/>
                    <a:pt x="1152858" y="1242763"/>
                  </a:cubicBezTo>
                  <a:lnTo>
                    <a:pt x="1149819" y="747490"/>
                  </a:lnTo>
                  <a:cubicBezTo>
                    <a:pt x="1150326" y="664945"/>
                    <a:pt x="1137159" y="583919"/>
                    <a:pt x="1110319" y="504411"/>
                  </a:cubicBezTo>
                  <a:cubicBezTo>
                    <a:pt x="1079618" y="419081"/>
                    <a:pt x="1030116" y="348186"/>
                    <a:pt x="961814" y="291720"/>
                  </a:cubicBezTo>
                  <a:cubicBezTo>
                    <a:pt x="893511" y="235254"/>
                    <a:pt x="808307" y="203857"/>
                    <a:pt x="706202" y="197526"/>
                  </a:cubicBezTo>
                  <a:close/>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6857011" y="3309690"/>
            <a:ext cx="1265125" cy="948746"/>
            <a:chOff x="9237692" y="3172753"/>
            <a:chExt cx="1265125" cy="948746"/>
          </a:xfrm>
        </p:grpSpPr>
        <p:sp>
          <p:nvSpPr>
            <p:cNvPr id="111" name="任意多边形 110"/>
            <p:cNvSpPr/>
            <p:nvPr/>
          </p:nvSpPr>
          <p:spPr>
            <a:xfrm>
              <a:off x="9958911" y="3172753"/>
              <a:ext cx="543906" cy="948746"/>
            </a:xfrm>
            <a:custGeom>
              <a:avLst/>
              <a:gdLst/>
              <a:ahLst/>
              <a:cxnLst/>
              <a:rect l="l" t="t" r="r" b="b"/>
              <a:pathLst>
                <a:path w="1236772" h="2157331">
                  <a:moveTo>
                    <a:pt x="221921" y="6"/>
                  </a:moveTo>
                  <a:lnTo>
                    <a:pt x="1063579" y="6"/>
                  </a:lnTo>
                  <a:cubicBezTo>
                    <a:pt x="1077189" y="-121"/>
                    <a:pt x="1089469" y="1652"/>
                    <a:pt x="1100420" y="5323"/>
                  </a:cubicBezTo>
                  <a:cubicBezTo>
                    <a:pt x="1111372" y="8994"/>
                    <a:pt x="1121373" y="15325"/>
                    <a:pt x="1130425" y="24314"/>
                  </a:cubicBezTo>
                  <a:cubicBezTo>
                    <a:pt x="1139667" y="33429"/>
                    <a:pt x="1147010" y="44063"/>
                    <a:pt x="1152454" y="56218"/>
                  </a:cubicBezTo>
                  <a:cubicBezTo>
                    <a:pt x="1157898" y="68372"/>
                    <a:pt x="1160683" y="82045"/>
                    <a:pt x="1160810" y="97237"/>
                  </a:cubicBezTo>
                  <a:cubicBezTo>
                    <a:pt x="1159987" y="126545"/>
                    <a:pt x="1150238" y="149967"/>
                    <a:pt x="1131565" y="167502"/>
                  </a:cubicBezTo>
                  <a:cubicBezTo>
                    <a:pt x="1112891" y="185036"/>
                    <a:pt x="1090229" y="194025"/>
                    <a:pt x="1063579" y="194468"/>
                  </a:cubicBezTo>
                  <a:lnTo>
                    <a:pt x="313075" y="194468"/>
                  </a:lnTo>
                  <a:cubicBezTo>
                    <a:pt x="301301" y="302650"/>
                    <a:pt x="290667" y="415960"/>
                    <a:pt x="281171" y="534397"/>
                  </a:cubicBezTo>
                  <a:cubicBezTo>
                    <a:pt x="271676" y="652835"/>
                    <a:pt x="261042" y="765384"/>
                    <a:pt x="249267" y="872048"/>
                  </a:cubicBezTo>
                  <a:cubicBezTo>
                    <a:pt x="254078" y="871921"/>
                    <a:pt x="259649" y="871415"/>
                    <a:pt x="265979" y="870529"/>
                  </a:cubicBezTo>
                  <a:cubicBezTo>
                    <a:pt x="272309" y="869642"/>
                    <a:pt x="277880" y="869136"/>
                    <a:pt x="282691" y="869010"/>
                  </a:cubicBezTo>
                  <a:cubicBezTo>
                    <a:pt x="313265" y="867427"/>
                    <a:pt x="344790" y="866034"/>
                    <a:pt x="377263" y="864832"/>
                  </a:cubicBezTo>
                  <a:cubicBezTo>
                    <a:pt x="409737" y="863629"/>
                    <a:pt x="442021" y="862996"/>
                    <a:pt x="474115" y="862932"/>
                  </a:cubicBezTo>
                  <a:cubicBezTo>
                    <a:pt x="627494" y="857869"/>
                    <a:pt x="771189" y="881670"/>
                    <a:pt x="905198" y="934336"/>
                  </a:cubicBezTo>
                  <a:cubicBezTo>
                    <a:pt x="1039208" y="987004"/>
                    <a:pt x="1136565" y="1098921"/>
                    <a:pt x="1197271" y="1270088"/>
                  </a:cubicBezTo>
                  <a:cubicBezTo>
                    <a:pt x="1209552" y="1306739"/>
                    <a:pt x="1219174" y="1345100"/>
                    <a:pt x="1226137" y="1385170"/>
                  </a:cubicBezTo>
                  <a:cubicBezTo>
                    <a:pt x="1233101" y="1425240"/>
                    <a:pt x="1236645" y="1465879"/>
                    <a:pt x="1236772" y="1507089"/>
                  </a:cubicBezTo>
                  <a:cubicBezTo>
                    <a:pt x="1236645" y="1562604"/>
                    <a:pt x="1230062" y="1618689"/>
                    <a:pt x="1217022" y="1675344"/>
                  </a:cubicBezTo>
                  <a:cubicBezTo>
                    <a:pt x="1203982" y="1731999"/>
                    <a:pt x="1185244" y="1784287"/>
                    <a:pt x="1160810" y="1832205"/>
                  </a:cubicBezTo>
                  <a:cubicBezTo>
                    <a:pt x="1143528" y="1862084"/>
                    <a:pt x="1121879" y="1893481"/>
                    <a:pt x="1095862" y="1926399"/>
                  </a:cubicBezTo>
                  <a:cubicBezTo>
                    <a:pt x="1069845" y="1959315"/>
                    <a:pt x="1042879" y="1987674"/>
                    <a:pt x="1014963" y="2011476"/>
                  </a:cubicBezTo>
                  <a:cubicBezTo>
                    <a:pt x="949130" y="2062750"/>
                    <a:pt x="868103" y="2099971"/>
                    <a:pt x="771885" y="2123140"/>
                  </a:cubicBezTo>
                  <a:cubicBezTo>
                    <a:pt x="675667" y="2146308"/>
                    <a:pt x="576410" y="2157702"/>
                    <a:pt x="474115" y="2157322"/>
                  </a:cubicBezTo>
                  <a:cubicBezTo>
                    <a:pt x="398153" y="2156816"/>
                    <a:pt x="325229" y="2151752"/>
                    <a:pt x="255344" y="2142131"/>
                  </a:cubicBezTo>
                  <a:lnTo>
                    <a:pt x="197613" y="2136053"/>
                  </a:lnTo>
                  <a:cubicBezTo>
                    <a:pt x="185206" y="2134281"/>
                    <a:pt x="172039" y="2131748"/>
                    <a:pt x="158113" y="2128457"/>
                  </a:cubicBezTo>
                  <a:cubicBezTo>
                    <a:pt x="144187" y="2125166"/>
                    <a:pt x="131020" y="2122633"/>
                    <a:pt x="118613" y="2120861"/>
                  </a:cubicBezTo>
                  <a:cubicBezTo>
                    <a:pt x="114182" y="2120798"/>
                    <a:pt x="110131" y="2120165"/>
                    <a:pt x="106459" y="2118961"/>
                  </a:cubicBezTo>
                  <a:cubicBezTo>
                    <a:pt x="102788" y="2117759"/>
                    <a:pt x="98736" y="2116366"/>
                    <a:pt x="94305" y="2114784"/>
                  </a:cubicBezTo>
                  <a:cubicBezTo>
                    <a:pt x="91014" y="2114531"/>
                    <a:pt x="86962" y="2113518"/>
                    <a:pt x="82151" y="2111746"/>
                  </a:cubicBezTo>
                  <a:cubicBezTo>
                    <a:pt x="77340" y="2109973"/>
                    <a:pt x="73289" y="2108960"/>
                    <a:pt x="69997" y="2108707"/>
                  </a:cubicBezTo>
                  <a:cubicBezTo>
                    <a:pt x="57717" y="2104150"/>
                    <a:pt x="46576" y="2098072"/>
                    <a:pt x="36574" y="2090476"/>
                  </a:cubicBezTo>
                  <a:cubicBezTo>
                    <a:pt x="26572" y="2082880"/>
                    <a:pt x="18470" y="2073765"/>
                    <a:pt x="12266" y="2063130"/>
                  </a:cubicBezTo>
                  <a:cubicBezTo>
                    <a:pt x="4797" y="2051039"/>
                    <a:pt x="746" y="2037999"/>
                    <a:pt x="113" y="2024009"/>
                  </a:cubicBezTo>
                  <a:cubicBezTo>
                    <a:pt x="-521" y="2010020"/>
                    <a:pt x="1505" y="1994701"/>
                    <a:pt x="6189" y="1978053"/>
                  </a:cubicBezTo>
                  <a:cubicBezTo>
                    <a:pt x="13279" y="1956213"/>
                    <a:pt x="27205" y="1939122"/>
                    <a:pt x="47969" y="1926778"/>
                  </a:cubicBezTo>
                  <a:cubicBezTo>
                    <a:pt x="68731" y="1914434"/>
                    <a:pt x="90254" y="1910257"/>
                    <a:pt x="112536" y="1914245"/>
                  </a:cubicBezTo>
                  <a:cubicBezTo>
                    <a:pt x="99294" y="1905842"/>
                    <a:pt x="102820" y="1903741"/>
                    <a:pt x="123114" y="1907943"/>
                  </a:cubicBezTo>
                  <a:cubicBezTo>
                    <a:pt x="143408" y="1912144"/>
                    <a:pt x="168767" y="1918371"/>
                    <a:pt x="199189" y="1926623"/>
                  </a:cubicBezTo>
                  <a:cubicBezTo>
                    <a:pt x="229611" y="1934876"/>
                    <a:pt x="253394" y="1940879"/>
                    <a:pt x="270537" y="1944629"/>
                  </a:cubicBezTo>
                  <a:cubicBezTo>
                    <a:pt x="272183" y="1944756"/>
                    <a:pt x="274208" y="1945262"/>
                    <a:pt x="276614" y="1946149"/>
                  </a:cubicBezTo>
                  <a:cubicBezTo>
                    <a:pt x="279019" y="1947035"/>
                    <a:pt x="281045" y="1947541"/>
                    <a:pt x="282691" y="1947668"/>
                  </a:cubicBezTo>
                  <a:cubicBezTo>
                    <a:pt x="316114" y="1950833"/>
                    <a:pt x="349537" y="1953618"/>
                    <a:pt x="382960" y="1956024"/>
                  </a:cubicBezTo>
                  <a:cubicBezTo>
                    <a:pt x="416384" y="1958429"/>
                    <a:pt x="449807" y="1959695"/>
                    <a:pt x="483230" y="1959822"/>
                  </a:cubicBezTo>
                  <a:cubicBezTo>
                    <a:pt x="566535" y="1960392"/>
                    <a:pt x="644522" y="1953175"/>
                    <a:pt x="717193" y="1938173"/>
                  </a:cubicBezTo>
                  <a:cubicBezTo>
                    <a:pt x="789863" y="1923170"/>
                    <a:pt x="849619" y="1896963"/>
                    <a:pt x="896463" y="1859552"/>
                  </a:cubicBezTo>
                  <a:cubicBezTo>
                    <a:pt x="911655" y="1846891"/>
                    <a:pt x="926847" y="1829674"/>
                    <a:pt x="942040" y="1807897"/>
                  </a:cubicBezTo>
                  <a:lnTo>
                    <a:pt x="975463" y="1765359"/>
                  </a:lnTo>
                  <a:lnTo>
                    <a:pt x="987617" y="1744090"/>
                  </a:lnTo>
                  <a:cubicBezTo>
                    <a:pt x="1004392" y="1708767"/>
                    <a:pt x="1017179" y="1670787"/>
                    <a:pt x="1025977" y="1630148"/>
                  </a:cubicBezTo>
                  <a:cubicBezTo>
                    <a:pt x="1034777" y="1589508"/>
                    <a:pt x="1039208" y="1548488"/>
                    <a:pt x="1039271" y="1507089"/>
                  </a:cubicBezTo>
                  <a:cubicBezTo>
                    <a:pt x="1039334" y="1479552"/>
                    <a:pt x="1036929" y="1451066"/>
                    <a:pt x="1032054" y="1421632"/>
                  </a:cubicBezTo>
                  <a:cubicBezTo>
                    <a:pt x="1027180" y="1392196"/>
                    <a:pt x="1019458" y="1362951"/>
                    <a:pt x="1008886" y="1333896"/>
                  </a:cubicBezTo>
                  <a:cubicBezTo>
                    <a:pt x="961600" y="1221472"/>
                    <a:pt x="886018" y="1147030"/>
                    <a:pt x="782140" y="1110568"/>
                  </a:cubicBezTo>
                  <a:cubicBezTo>
                    <a:pt x="678262" y="1074106"/>
                    <a:pt x="565459" y="1057395"/>
                    <a:pt x="443730" y="1060434"/>
                  </a:cubicBezTo>
                  <a:cubicBezTo>
                    <a:pt x="405686" y="1060624"/>
                    <a:pt x="367831" y="1061763"/>
                    <a:pt x="330167" y="1063852"/>
                  </a:cubicBezTo>
                  <a:cubicBezTo>
                    <a:pt x="292502" y="1065941"/>
                    <a:pt x="255408" y="1067840"/>
                    <a:pt x="218883" y="1069549"/>
                  </a:cubicBezTo>
                  <a:cubicBezTo>
                    <a:pt x="207678" y="1071005"/>
                    <a:pt x="194385" y="1071891"/>
                    <a:pt x="179003" y="1072207"/>
                  </a:cubicBezTo>
                  <a:cubicBezTo>
                    <a:pt x="163620" y="1072524"/>
                    <a:pt x="149568" y="1072650"/>
                    <a:pt x="136844" y="1072587"/>
                  </a:cubicBezTo>
                  <a:cubicBezTo>
                    <a:pt x="126083" y="1072460"/>
                    <a:pt x="114942" y="1069675"/>
                    <a:pt x="103421" y="1064232"/>
                  </a:cubicBezTo>
                  <a:cubicBezTo>
                    <a:pt x="91900" y="1058787"/>
                    <a:pt x="80759" y="1051444"/>
                    <a:pt x="69997" y="1042203"/>
                  </a:cubicBezTo>
                  <a:cubicBezTo>
                    <a:pt x="60755" y="1032454"/>
                    <a:pt x="53412" y="1020047"/>
                    <a:pt x="47969" y="1004981"/>
                  </a:cubicBezTo>
                  <a:cubicBezTo>
                    <a:pt x="42525" y="989915"/>
                    <a:pt x="39739" y="975989"/>
                    <a:pt x="39613" y="963202"/>
                  </a:cubicBezTo>
                  <a:lnTo>
                    <a:pt x="124690" y="85083"/>
                  </a:lnTo>
                  <a:cubicBezTo>
                    <a:pt x="128361" y="60269"/>
                    <a:pt x="139249" y="40012"/>
                    <a:pt x="157354" y="24314"/>
                  </a:cubicBezTo>
                  <a:cubicBezTo>
                    <a:pt x="175458" y="8615"/>
                    <a:pt x="196980" y="512"/>
                    <a:pt x="221921" y="6"/>
                  </a:cubicBezTo>
                  <a:close/>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9237692" y="3183434"/>
              <a:ext cx="593870" cy="926035"/>
            </a:xfrm>
            <a:custGeom>
              <a:avLst/>
              <a:gdLst/>
              <a:ahLst/>
              <a:cxnLst/>
              <a:rect l="l" t="t" r="r" b="b"/>
              <a:pathLst>
                <a:path w="1350388" h="2105688">
                  <a:moveTo>
                    <a:pt x="687971" y="25"/>
                  </a:moveTo>
                  <a:lnTo>
                    <a:pt x="712279" y="25"/>
                  </a:lnTo>
                  <a:cubicBezTo>
                    <a:pt x="894524" y="11672"/>
                    <a:pt x="1037459" y="72695"/>
                    <a:pt x="1141084" y="183093"/>
                  </a:cubicBezTo>
                  <a:cubicBezTo>
                    <a:pt x="1244708" y="293491"/>
                    <a:pt x="1309403" y="428956"/>
                    <a:pt x="1335166" y="589488"/>
                  </a:cubicBezTo>
                  <a:cubicBezTo>
                    <a:pt x="1339661" y="614113"/>
                    <a:pt x="1342826" y="640067"/>
                    <a:pt x="1344661" y="667350"/>
                  </a:cubicBezTo>
                  <a:cubicBezTo>
                    <a:pt x="1346497" y="694632"/>
                    <a:pt x="1347383" y="721346"/>
                    <a:pt x="1347320" y="747490"/>
                  </a:cubicBezTo>
                  <a:lnTo>
                    <a:pt x="1350359" y="1242761"/>
                  </a:lnTo>
                  <a:cubicBezTo>
                    <a:pt x="1351055" y="1358096"/>
                    <a:pt x="1339028" y="1469253"/>
                    <a:pt x="1314277" y="1576233"/>
                  </a:cubicBezTo>
                  <a:cubicBezTo>
                    <a:pt x="1289526" y="1683212"/>
                    <a:pt x="1247873" y="1777659"/>
                    <a:pt x="1189319" y="1859571"/>
                  </a:cubicBezTo>
                  <a:cubicBezTo>
                    <a:pt x="1132728" y="1938761"/>
                    <a:pt x="1056006" y="1999151"/>
                    <a:pt x="959155" y="2040740"/>
                  </a:cubicBezTo>
                  <a:cubicBezTo>
                    <a:pt x="862304" y="2082329"/>
                    <a:pt x="756716" y="2103978"/>
                    <a:pt x="642394" y="2105688"/>
                  </a:cubicBezTo>
                  <a:cubicBezTo>
                    <a:pt x="510952" y="2093739"/>
                    <a:pt x="400441" y="2053827"/>
                    <a:pt x="310863" y="1985949"/>
                  </a:cubicBezTo>
                  <a:cubicBezTo>
                    <a:pt x="221284" y="1918071"/>
                    <a:pt x="151286" y="1833144"/>
                    <a:pt x="100870" y="1731168"/>
                  </a:cubicBezTo>
                  <a:cubicBezTo>
                    <a:pt x="50454" y="1629191"/>
                    <a:pt x="18269" y="1521081"/>
                    <a:pt x="4314" y="1406838"/>
                  </a:cubicBezTo>
                  <a:cubicBezTo>
                    <a:pt x="2668" y="1380568"/>
                    <a:pt x="1402" y="1352589"/>
                    <a:pt x="516" y="1322899"/>
                  </a:cubicBezTo>
                  <a:cubicBezTo>
                    <a:pt x="-370" y="1293211"/>
                    <a:pt x="-117" y="1264473"/>
                    <a:pt x="1276" y="1236683"/>
                  </a:cubicBezTo>
                  <a:cubicBezTo>
                    <a:pt x="1402" y="1163506"/>
                    <a:pt x="1909" y="1089570"/>
                    <a:pt x="2795" y="1014876"/>
                  </a:cubicBezTo>
                  <a:cubicBezTo>
                    <a:pt x="3681" y="940179"/>
                    <a:pt x="4187" y="866243"/>
                    <a:pt x="4314" y="793066"/>
                  </a:cubicBezTo>
                  <a:cubicBezTo>
                    <a:pt x="4251" y="681719"/>
                    <a:pt x="18811" y="577778"/>
                    <a:pt x="47992" y="481243"/>
                  </a:cubicBezTo>
                  <a:cubicBezTo>
                    <a:pt x="77174" y="384708"/>
                    <a:pt x="121359" y="298238"/>
                    <a:pt x="180546" y="221833"/>
                  </a:cubicBezTo>
                  <a:cubicBezTo>
                    <a:pt x="235112" y="151251"/>
                    <a:pt x="304490" y="96432"/>
                    <a:pt x="388681" y="57376"/>
                  </a:cubicBezTo>
                  <a:cubicBezTo>
                    <a:pt x="472872" y="18319"/>
                    <a:pt x="572636" y="-799"/>
                    <a:pt x="687971" y="25"/>
                  </a:cubicBezTo>
                  <a:close/>
                  <a:moveTo>
                    <a:pt x="706202" y="197525"/>
                  </a:moveTo>
                  <a:cubicBezTo>
                    <a:pt x="621188" y="194804"/>
                    <a:pt x="547378" y="206324"/>
                    <a:pt x="484773" y="232088"/>
                  </a:cubicBezTo>
                  <a:cubicBezTo>
                    <a:pt x="422168" y="257852"/>
                    <a:pt x="370387" y="295959"/>
                    <a:pt x="329431" y="346410"/>
                  </a:cubicBezTo>
                  <a:cubicBezTo>
                    <a:pt x="287082" y="401799"/>
                    <a:pt x="255558" y="468013"/>
                    <a:pt x="234858" y="545051"/>
                  </a:cubicBezTo>
                  <a:cubicBezTo>
                    <a:pt x="214159" y="622090"/>
                    <a:pt x="203144" y="705774"/>
                    <a:pt x="201815" y="796104"/>
                  </a:cubicBezTo>
                  <a:cubicBezTo>
                    <a:pt x="201562" y="869155"/>
                    <a:pt x="200549" y="942585"/>
                    <a:pt x="198777" y="1016394"/>
                  </a:cubicBezTo>
                  <a:cubicBezTo>
                    <a:pt x="197004" y="1090204"/>
                    <a:pt x="195992" y="1163634"/>
                    <a:pt x="195738" y="1236683"/>
                  </a:cubicBezTo>
                  <a:cubicBezTo>
                    <a:pt x="194156" y="1284096"/>
                    <a:pt x="195802" y="1332078"/>
                    <a:pt x="200676" y="1380631"/>
                  </a:cubicBezTo>
                  <a:cubicBezTo>
                    <a:pt x="205550" y="1429184"/>
                    <a:pt x="214032" y="1476406"/>
                    <a:pt x="226123" y="1522300"/>
                  </a:cubicBezTo>
                  <a:cubicBezTo>
                    <a:pt x="249861" y="1632001"/>
                    <a:pt x="295818" y="1721763"/>
                    <a:pt x="363994" y="1791585"/>
                  </a:cubicBezTo>
                  <a:cubicBezTo>
                    <a:pt x="432169" y="1861407"/>
                    <a:pt x="525983" y="1900274"/>
                    <a:pt x="645432" y="1908186"/>
                  </a:cubicBezTo>
                  <a:cubicBezTo>
                    <a:pt x="733232" y="1911035"/>
                    <a:pt x="808307" y="1898501"/>
                    <a:pt x="870659" y="1870585"/>
                  </a:cubicBezTo>
                  <a:cubicBezTo>
                    <a:pt x="933011" y="1842670"/>
                    <a:pt x="984539" y="1800511"/>
                    <a:pt x="1025242" y="1744109"/>
                  </a:cubicBezTo>
                  <a:cubicBezTo>
                    <a:pt x="1071768" y="1679161"/>
                    <a:pt x="1104812" y="1603199"/>
                    <a:pt x="1124372" y="1516224"/>
                  </a:cubicBezTo>
                  <a:cubicBezTo>
                    <a:pt x="1143932" y="1429247"/>
                    <a:pt x="1153427" y="1338092"/>
                    <a:pt x="1152858" y="1242761"/>
                  </a:cubicBezTo>
                  <a:lnTo>
                    <a:pt x="1149819" y="747490"/>
                  </a:lnTo>
                  <a:cubicBezTo>
                    <a:pt x="1150326" y="664944"/>
                    <a:pt x="1137159" y="583918"/>
                    <a:pt x="1110319" y="504411"/>
                  </a:cubicBezTo>
                  <a:cubicBezTo>
                    <a:pt x="1079618" y="419080"/>
                    <a:pt x="1030116" y="348182"/>
                    <a:pt x="961814" y="291718"/>
                  </a:cubicBezTo>
                  <a:cubicBezTo>
                    <a:pt x="893511" y="235253"/>
                    <a:pt x="808307" y="203856"/>
                    <a:pt x="706202" y="197525"/>
                  </a:cubicBezTo>
                  <a:close/>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矩形 93"/>
          <p:cNvSpPr/>
          <p:nvPr/>
        </p:nvSpPr>
        <p:spPr>
          <a:xfrm>
            <a:off x="2504737" y="4999861"/>
            <a:ext cx="2986494" cy="1015663"/>
          </a:xfrm>
          <a:prstGeom prst="rect">
            <a:avLst/>
          </a:prstGeom>
        </p:spPr>
        <p:txBody>
          <a:bodyPr wrap="square">
            <a:spAutoFit/>
          </a:bodyPr>
          <a:lstStyle/>
          <a:p>
            <a:r>
              <a:rPr lang="zh-CN" altLang="en-US" dirty="0">
                <a:solidFill>
                  <a:schemeClr val="accent1"/>
                </a:solidFill>
                <a:latin typeface="+mj-ea"/>
                <a:ea typeface="+mj-ea"/>
              </a:rPr>
              <a:t>市场分析 </a:t>
            </a:r>
            <a:endParaRPr lang="en-US" altLang="zh-CN" dirty="0">
              <a:solidFill>
                <a:schemeClr val="accent1"/>
              </a:solidFill>
              <a:latin typeface="+mj-ea"/>
              <a:ea typeface="+mj-ea"/>
            </a:endParaRPr>
          </a:p>
          <a:p>
            <a:r>
              <a:rPr lang="en-US" altLang="zh-CN" sz="1200" dirty="0">
                <a:solidFill>
                  <a:schemeClr val="accent1"/>
                </a:solidFill>
                <a:latin typeface="+mj-ea"/>
                <a:ea typeface="+mj-ea"/>
              </a:rPr>
              <a:t>MARKET ANALYSIS</a:t>
            </a:r>
            <a:endParaRPr lang="zh-CN" altLang="en-US" sz="12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7" name="矩形 96"/>
          <p:cNvSpPr/>
          <p:nvPr/>
        </p:nvSpPr>
        <p:spPr>
          <a:xfrm>
            <a:off x="8177375" y="4999861"/>
            <a:ext cx="2986494" cy="1015663"/>
          </a:xfrm>
          <a:prstGeom prst="rect">
            <a:avLst/>
          </a:prstGeom>
        </p:spPr>
        <p:txBody>
          <a:bodyPr wrap="square">
            <a:spAutoFit/>
          </a:bodyPr>
          <a:lstStyle/>
          <a:p>
            <a:r>
              <a:rPr lang="zh-CN" altLang="en-US" dirty="0">
                <a:solidFill>
                  <a:schemeClr val="accent1"/>
                </a:solidFill>
                <a:latin typeface="+mj-ea"/>
                <a:ea typeface="+mj-ea"/>
              </a:rPr>
              <a:t>财务分析</a:t>
            </a:r>
            <a:endParaRPr lang="en-US" altLang="zh-CN" dirty="0">
              <a:solidFill>
                <a:schemeClr val="accent1"/>
              </a:solidFill>
              <a:latin typeface="+mj-ea"/>
              <a:ea typeface="+mj-ea"/>
            </a:endParaRPr>
          </a:p>
          <a:p>
            <a:r>
              <a:rPr lang="en-US" altLang="zh-CN" sz="1200" dirty="0">
                <a:solidFill>
                  <a:schemeClr val="accent1"/>
                </a:solidFill>
                <a:latin typeface="+mj-ea"/>
                <a:ea typeface="+mj-ea"/>
              </a:rPr>
              <a:t>FINANCIAL ANALYSIS</a:t>
            </a:r>
            <a:endParaRPr lang="zh-CN" altLang="en-US" sz="12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148" name="组合 147"/>
          <p:cNvGrpSpPr/>
          <p:nvPr/>
        </p:nvGrpSpPr>
        <p:grpSpPr>
          <a:xfrm>
            <a:off x="1028131" y="5035902"/>
            <a:ext cx="1269135" cy="943580"/>
            <a:chOff x="646562" y="4837273"/>
            <a:chExt cx="1269135" cy="943580"/>
          </a:xfrm>
        </p:grpSpPr>
        <p:sp>
          <p:nvSpPr>
            <p:cNvPr id="115" name="任意多边形 114"/>
            <p:cNvSpPr/>
            <p:nvPr/>
          </p:nvSpPr>
          <p:spPr>
            <a:xfrm>
              <a:off x="1364874" y="4837273"/>
              <a:ext cx="550823" cy="943580"/>
            </a:xfrm>
            <a:custGeom>
              <a:avLst/>
              <a:gdLst/>
              <a:ahLst/>
              <a:cxnLst/>
              <a:rect l="l" t="t" r="r" b="b"/>
              <a:pathLst>
                <a:path w="1252502" h="2145581">
                  <a:moveTo>
                    <a:pt x="535419" y="379"/>
                  </a:moveTo>
                  <a:cubicBezTo>
                    <a:pt x="630625" y="-1835"/>
                    <a:pt x="720513" y="5633"/>
                    <a:pt x="805084" y="22788"/>
                  </a:cubicBezTo>
                  <a:cubicBezTo>
                    <a:pt x="889655" y="39943"/>
                    <a:pt x="962831" y="70961"/>
                    <a:pt x="1024613" y="115841"/>
                  </a:cubicBezTo>
                  <a:cubicBezTo>
                    <a:pt x="1080762" y="158887"/>
                    <a:pt x="1125706" y="208008"/>
                    <a:pt x="1159446" y="263207"/>
                  </a:cubicBezTo>
                  <a:cubicBezTo>
                    <a:pt x="1193186" y="318407"/>
                    <a:pt x="1216101" y="376645"/>
                    <a:pt x="1228191" y="437920"/>
                  </a:cubicBezTo>
                  <a:cubicBezTo>
                    <a:pt x="1229774" y="455834"/>
                    <a:pt x="1231167" y="473179"/>
                    <a:pt x="1232369" y="489955"/>
                  </a:cubicBezTo>
                  <a:cubicBezTo>
                    <a:pt x="1233572" y="506728"/>
                    <a:pt x="1234205" y="524833"/>
                    <a:pt x="1234268" y="544265"/>
                  </a:cubicBezTo>
                  <a:cubicBezTo>
                    <a:pt x="1233762" y="635611"/>
                    <a:pt x="1213505" y="723347"/>
                    <a:pt x="1173499" y="807475"/>
                  </a:cubicBezTo>
                  <a:cubicBezTo>
                    <a:pt x="1133492" y="891602"/>
                    <a:pt x="1076774" y="961867"/>
                    <a:pt x="1003344" y="1018269"/>
                  </a:cubicBezTo>
                  <a:cubicBezTo>
                    <a:pt x="1084180" y="1070682"/>
                    <a:pt x="1145836" y="1142086"/>
                    <a:pt x="1188311" y="1232481"/>
                  </a:cubicBezTo>
                  <a:cubicBezTo>
                    <a:pt x="1230787" y="1322876"/>
                    <a:pt x="1252183" y="1418588"/>
                    <a:pt x="1252499" y="1519617"/>
                  </a:cubicBezTo>
                  <a:cubicBezTo>
                    <a:pt x="1252752" y="1607606"/>
                    <a:pt x="1234775" y="1693695"/>
                    <a:pt x="1198566" y="1777887"/>
                  </a:cubicBezTo>
                  <a:cubicBezTo>
                    <a:pt x="1162358" y="1862078"/>
                    <a:pt x="1106399" y="1936015"/>
                    <a:pt x="1030690" y="1999696"/>
                  </a:cubicBezTo>
                  <a:cubicBezTo>
                    <a:pt x="960995" y="2053629"/>
                    <a:pt x="880096" y="2091609"/>
                    <a:pt x="787992" y="2113639"/>
                  </a:cubicBezTo>
                  <a:cubicBezTo>
                    <a:pt x="695889" y="2135668"/>
                    <a:pt x="600557" y="2146302"/>
                    <a:pt x="501996" y="2145543"/>
                  </a:cubicBezTo>
                  <a:cubicBezTo>
                    <a:pt x="462559" y="2145606"/>
                    <a:pt x="419894" y="2144720"/>
                    <a:pt x="374000" y="2142884"/>
                  </a:cubicBezTo>
                  <a:cubicBezTo>
                    <a:pt x="328107" y="2141048"/>
                    <a:pt x="287720" y="2137884"/>
                    <a:pt x="252841" y="2133389"/>
                  </a:cubicBezTo>
                  <a:cubicBezTo>
                    <a:pt x="229672" y="2130286"/>
                    <a:pt x="206124" y="2126616"/>
                    <a:pt x="182196" y="2122375"/>
                  </a:cubicBezTo>
                  <a:cubicBezTo>
                    <a:pt x="158268" y="2118133"/>
                    <a:pt x="136240" y="2113702"/>
                    <a:pt x="116110" y="2109081"/>
                  </a:cubicBezTo>
                  <a:lnTo>
                    <a:pt x="76609" y="2096927"/>
                  </a:lnTo>
                  <a:cubicBezTo>
                    <a:pt x="45782" y="2089837"/>
                    <a:pt x="23879" y="2074392"/>
                    <a:pt x="10902" y="2050591"/>
                  </a:cubicBezTo>
                  <a:cubicBezTo>
                    <a:pt x="-2075" y="2026789"/>
                    <a:pt x="-3467" y="2000708"/>
                    <a:pt x="6725" y="1972350"/>
                  </a:cubicBezTo>
                  <a:lnTo>
                    <a:pt x="6725" y="1966273"/>
                  </a:lnTo>
                  <a:cubicBezTo>
                    <a:pt x="15144" y="1943041"/>
                    <a:pt x="30209" y="1925696"/>
                    <a:pt x="51922" y="1914239"/>
                  </a:cubicBezTo>
                  <a:cubicBezTo>
                    <a:pt x="73634" y="1902781"/>
                    <a:pt x="97056" y="1899869"/>
                    <a:pt x="122187" y="1905504"/>
                  </a:cubicBezTo>
                  <a:cubicBezTo>
                    <a:pt x="148710" y="1911706"/>
                    <a:pt x="176183" y="1917530"/>
                    <a:pt x="204605" y="1922974"/>
                  </a:cubicBezTo>
                  <a:cubicBezTo>
                    <a:pt x="233027" y="1928418"/>
                    <a:pt x="258222" y="1932723"/>
                    <a:pt x="280187" y="1935887"/>
                  </a:cubicBezTo>
                  <a:cubicBezTo>
                    <a:pt x="313610" y="1940509"/>
                    <a:pt x="351591" y="1944180"/>
                    <a:pt x="394130" y="1946903"/>
                  </a:cubicBezTo>
                  <a:cubicBezTo>
                    <a:pt x="436669" y="1949624"/>
                    <a:pt x="474650" y="1951017"/>
                    <a:pt x="508073" y="1951080"/>
                  </a:cubicBezTo>
                  <a:cubicBezTo>
                    <a:pt x="588213" y="1951523"/>
                    <a:pt x="663415" y="1943800"/>
                    <a:pt x="733680" y="1927911"/>
                  </a:cubicBezTo>
                  <a:cubicBezTo>
                    <a:pt x="803944" y="1912023"/>
                    <a:pt x="862435" y="1885310"/>
                    <a:pt x="909152" y="1847772"/>
                  </a:cubicBezTo>
                  <a:cubicBezTo>
                    <a:pt x="958970" y="1807196"/>
                    <a:pt x="995305" y="1757694"/>
                    <a:pt x="1018157" y="1699267"/>
                  </a:cubicBezTo>
                  <a:cubicBezTo>
                    <a:pt x="1041009" y="1640840"/>
                    <a:pt x="1052277" y="1579943"/>
                    <a:pt x="1051960" y="1516578"/>
                  </a:cubicBezTo>
                  <a:cubicBezTo>
                    <a:pt x="1051264" y="1429792"/>
                    <a:pt x="1029108" y="1351171"/>
                    <a:pt x="985493" y="1280715"/>
                  </a:cubicBezTo>
                  <a:cubicBezTo>
                    <a:pt x="941878" y="1210262"/>
                    <a:pt x="880982" y="1167344"/>
                    <a:pt x="802805" y="1151962"/>
                  </a:cubicBezTo>
                  <a:cubicBezTo>
                    <a:pt x="708486" y="1141770"/>
                    <a:pt x="609988" y="1135566"/>
                    <a:pt x="507313" y="1133350"/>
                  </a:cubicBezTo>
                  <a:cubicBezTo>
                    <a:pt x="404638" y="1131135"/>
                    <a:pt x="307660" y="1130249"/>
                    <a:pt x="216379" y="1130692"/>
                  </a:cubicBezTo>
                  <a:lnTo>
                    <a:pt x="155610" y="1130692"/>
                  </a:lnTo>
                  <a:cubicBezTo>
                    <a:pt x="140544" y="1130819"/>
                    <a:pt x="127377" y="1129046"/>
                    <a:pt x="116110" y="1125374"/>
                  </a:cubicBezTo>
                  <a:cubicBezTo>
                    <a:pt x="104842" y="1121703"/>
                    <a:pt x="94714" y="1115373"/>
                    <a:pt x="85725" y="1106384"/>
                  </a:cubicBezTo>
                  <a:cubicBezTo>
                    <a:pt x="67494" y="1088154"/>
                    <a:pt x="58379" y="1063846"/>
                    <a:pt x="58379" y="1033461"/>
                  </a:cubicBezTo>
                  <a:cubicBezTo>
                    <a:pt x="59075" y="1004152"/>
                    <a:pt x="68317" y="980732"/>
                    <a:pt x="86105" y="963197"/>
                  </a:cubicBezTo>
                  <a:cubicBezTo>
                    <a:pt x="103892" y="945661"/>
                    <a:pt x="126048" y="936673"/>
                    <a:pt x="152571" y="936229"/>
                  </a:cubicBezTo>
                  <a:lnTo>
                    <a:pt x="395649" y="936229"/>
                  </a:lnTo>
                  <a:cubicBezTo>
                    <a:pt x="419830" y="936167"/>
                    <a:pt x="443632" y="936294"/>
                    <a:pt x="467054" y="936610"/>
                  </a:cubicBezTo>
                  <a:cubicBezTo>
                    <a:pt x="490475" y="936926"/>
                    <a:pt x="514276" y="937812"/>
                    <a:pt x="538458" y="939268"/>
                  </a:cubicBezTo>
                  <a:cubicBezTo>
                    <a:pt x="545041" y="935723"/>
                    <a:pt x="553143" y="933699"/>
                    <a:pt x="562766" y="933191"/>
                  </a:cubicBezTo>
                  <a:cubicBezTo>
                    <a:pt x="639234" y="927621"/>
                    <a:pt x="714183" y="917493"/>
                    <a:pt x="787613" y="902806"/>
                  </a:cubicBezTo>
                  <a:cubicBezTo>
                    <a:pt x="864587" y="884386"/>
                    <a:pt x="925610" y="840707"/>
                    <a:pt x="970680" y="771771"/>
                  </a:cubicBezTo>
                  <a:cubicBezTo>
                    <a:pt x="1015751" y="702837"/>
                    <a:pt x="1038793" y="628014"/>
                    <a:pt x="1039806" y="547305"/>
                  </a:cubicBezTo>
                  <a:cubicBezTo>
                    <a:pt x="1039553" y="497677"/>
                    <a:pt x="1027905" y="448807"/>
                    <a:pt x="1004863" y="400698"/>
                  </a:cubicBezTo>
                  <a:cubicBezTo>
                    <a:pt x="981822" y="352589"/>
                    <a:pt x="948905" y="311315"/>
                    <a:pt x="906113" y="276882"/>
                  </a:cubicBezTo>
                  <a:cubicBezTo>
                    <a:pt x="862688" y="246813"/>
                    <a:pt x="809008" y="225670"/>
                    <a:pt x="745074" y="213453"/>
                  </a:cubicBezTo>
                  <a:cubicBezTo>
                    <a:pt x="681139" y="201235"/>
                    <a:pt x="612267" y="196046"/>
                    <a:pt x="538458" y="197879"/>
                  </a:cubicBezTo>
                  <a:cubicBezTo>
                    <a:pt x="472434" y="199525"/>
                    <a:pt x="400903" y="203830"/>
                    <a:pt x="323865" y="210794"/>
                  </a:cubicBezTo>
                  <a:cubicBezTo>
                    <a:pt x="246827" y="217757"/>
                    <a:pt x="177575" y="226618"/>
                    <a:pt x="116110" y="237382"/>
                  </a:cubicBezTo>
                  <a:cubicBezTo>
                    <a:pt x="89523" y="241369"/>
                    <a:pt x="65975" y="235673"/>
                    <a:pt x="45465" y="220289"/>
                  </a:cubicBezTo>
                  <a:cubicBezTo>
                    <a:pt x="24955" y="204907"/>
                    <a:pt x="12042" y="183257"/>
                    <a:pt x="6725" y="155342"/>
                  </a:cubicBezTo>
                  <a:cubicBezTo>
                    <a:pt x="5142" y="142998"/>
                    <a:pt x="5269" y="130464"/>
                    <a:pt x="7104" y="117740"/>
                  </a:cubicBezTo>
                  <a:cubicBezTo>
                    <a:pt x="8940" y="105016"/>
                    <a:pt x="12865" y="93243"/>
                    <a:pt x="18878" y="82419"/>
                  </a:cubicBezTo>
                  <a:cubicBezTo>
                    <a:pt x="26601" y="70326"/>
                    <a:pt x="36223" y="61086"/>
                    <a:pt x="47744" y="54692"/>
                  </a:cubicBezTo>
                  <a:cubicBezTo>
                    <a:pt x="59265" y="48298"/>
                    <a:pt x="71925" y="44374"/>
                    <a:pt x="85725" y="42918"/>
                  </a:cubicBezTo>
                  <a:cubicBezTo>
                    <a:pt x="148520" y="32031"/>
                    <a:pt x="220431" y="22661"/>
                    <a:pt x="301456" y="14813"/>
                  </a:cubicBezTo>
                  <a:cubicBezTo>
                    <a:pt x="382483" y="6962"/>
                    <a:pt x="460470" y="2153"/>
                    <a:pt x="535419" y="379"/>
                  </a:cubicBez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a:off x="646562" y="4852128"/>
              <a:ext cx="593870" cy="926036"/>
            </a:xfrm>
            <a:custGeom>
              <a:avLst/>
              <a:gdLst/>
              <a:ahLst/>
              <a:cxnLst/>
              <a:rect l="l" t="t" r="r" b="b"/>
              <a:pathLst>
                <a:path w="1350388" h="2105688">
                  <a:moveTo>
                    <a:pt x="687971" y="25"/>
                  </a:moveTo>
                  <a:lnTo>
                    <a:pt x="712279" y="25"/>
                  </a:lnTo>
                  <a:cubicBezTo>
                    <a:pt x="894524" y="11671"/>
                    <a:pt x="1037459" y="72695"/>
                    <a:pt x="1141084" y="183093"/>
                  </a:cubicBezTo>
                  <a:cubicBezTo>
                    <a:pt x="1244708" y="293490"/>
                    <a:pt x="1309403" y="428956"/>
                    <a:pt x="1335166" y="589489"/>
                  </a:cubicBezTo>
                  <a:cubicBezTo>
                    <a:pt x="1339661" y="614113"/>
                    <a:pt x="1342826" y="640067"/>
                    <a:pt x="1344661" y="667350"/>
                  </a:cubicBezTo>
                  <a:cubicBezTo>
                    <a:pt x="1346497" y="694633"/>
                    <a:pt x="1347383" y="721346"/>
                    <a:pt x="1347320" y="747489"/>
                  </a:cubicBezTo>
                  <a:lnTo>
                    <a:pt x="1350359" y="1242761"/>
                  </a:lnTo>
                  <a:cubicBezTo>
                    <a:pt x="1351055" y="1358096"/>
                    <a:pt x="1339028" y="1469254"/>
                    <a:pt x="1314277" y="1576233"/>
                  </a:cubicBezTo>
                  <a:cubicBezTo>
                    <a:pt x="1289526" y="1683213"/>
                    <a:pt x="1247873" y="1777659"/>
                    <a:pt x="1189319" y="1859571"/>
                  </a:cubicBezTo>
                  <a:cubicBezTo>
                    <a:pt x="1132728" y="1938761"/>
                    <a:pt x="1056006" y="1999151"/>
                    <a:pt x="959155" y="2040740"/>
                  </a:cubicBezTo>
                  <a:cubicBezTo>
                    <a:pt x="862304" y="2082330"/>
                    <a:pt x="756716" y="2103979"/>
                    <a:pt x="642394" y="2105688"/>
                  </a:cubicBezTo>
                  <a:cubicBezTo>
                    <a:pt x="510952" y="2093740"/>
                    <a:pt x="400441" y="2053827"/>
                    <a:pt x="310863" y="1985949"/>
                  </a:cubicBezTo>
                  <a:cubicBezTo>
                    <a:pt x="221284" y="1918071"/>
                    <a:pt x="151287" y="1833144"/>
                    <a:pt x="100870" y="1731168"/>
                  </a:cubicBezTo>
                  <a:cubicBezTo>
                    <a:pt x="50454" y="1629192"/>
                    <a:pt x="18269" y="1521082"/>
                    <a:pt x="4314" y="1406839"/>
                  </a:cubicBezTo>
                  <a:cubicBezTo>
                    <a:pt x="2669" y="1380568"/>
                    <a:pt x="1402" y="1352588"/>
                    <a:pt x="516" y="1322901"/>
                  </a:cubicBezTo>
                  <a:cubicBezTo>
                    <a:pt x="-370" y="1293212"/>
                    <a:pt x="-117" y="1264473"/>
                    <a:pt x="1276" y="1236684"/>
                  </a:cubicBezTo>
                  <a:cubicBezTo>
                    <a:pt x="1402" y="1163507"/>
                    <a:pt x="1909" y="1089571"/>
                    <a:pt x="2795" y="1014875"/>
                  </a:cubicBezTo>
                  <a:cubicBezTo>
                    <a:pt x="3681" y="940179"/>
                    <a:pt x="4188" y="866243"/>
                    <a:pt x="4314" y="793067"/>
                  </a:cubicBezTo>
                  <a:cubicBezTo>
                    <a:pt x="4251" y="681719"/>
                    <a:pt x="18811" y="577778"/>
                    <a:pt x="47993" y="481243"/>
                  </a:cubicBezTo>
                  <a:cubicBezTo>
                    <a:pt x="77174" y="384708"/>
                    <a:pt x="121359" y="298239"/>
                    <a:pt x="180546" y="221833"/>
                  </a:cubicBezTo>
                  <a:cubicBezTo>
                    <a:pt x="235112" y="151253"/>
                    <a:pt x="304490" y="96433"/>
                    <a:pt x="388681" y="57376"/>
                  </a:cubicBezTo>
                  <a:cubicBezTo>
                    <a:pt x="472872" y="18319"/>
                    <a:pt x="572636" y="-799"/>
                    <a:pt x="687971" y="25"/>
                  </a:cubicBezTo>
                  <a:close/>
                  <a:moveTo>
                    <a:pt x="706202" y="197525"/>
                  </a:moveTo>
                  <a:cubicBezTo>
                    <a:pt x="621188" y="194803"/>
                    <a:pt x="547378" y="206325"/>
                    <a:pt x="484773" y="232088"/>
                  </a:cubicBezTo>
                  <a:cubicBezTo>
                    <a:pt x="422168" y="257852"/>
                    <a:pt x="370387" y="295959"/>
                    <a:pt x="329431" y="346411"/>
                  </a:cubicBezTo>
                  <a:cubicBezTo>
                    <a:pt x="287082" y="401799"/>
                    <a:pt x="255558" y="468013"/>
                    <a:pt x="234859" y="545052"/>
                  </a:cubicBezTo>
                  <a:cubicBezTo>
                    <a:pt x="214159" y="622089"/>
                    <a:pt x="203144" y="705774"/>
                    <a:pt x="201815" y="796105"/>
                  </a:cubicBezTo>
                  <a:cubicBezTo>
                    <a:pt x="201562" y="869155"/>
                    <a:pt x="200549" y="942585"/>
                    <a:pt x="198776" y="1016395"/>
                  </a:cubicBezTo>
                  <a:cubicBezTo>
                    <a:pt x="197004" y="1090204"/>
                    <a:pt x="195992" y="1163634"/>
                    <a:pt x="195738" y="1236684"/>
                  </a:cubicBezTo>
                  <a:cubicBezTo>
                    <a:pt x="194156" y="1284097"/>
                    <a:pt x="195802" y="1332078"/>
                    <a:pt x="200676" y="1380631"/>
                  </a:cubicBezTo>
                  <a:cubicBezTo>
                    <a:pt x="205550" y="1429184"/>
                    <a:pt x="214033" y="1476407"/>
                    <a:pt x="226123" y="1522301"/>
                  </a:cubicBezTo>
                  <a:cubicBezTo>
                    <a:pt x="249861" y="1632001"/>
                    <a:pt x="295818" y="1721764"/>
                    <a:pt x="363994" y="1791585"/>
                  </a:cubicBezTo>
                  <a:cubicBezTo>
                    <a:pt x="432169" y="1861407"/>
                    <a:pt x="525983" y="1900274"/>
                    <a:pt x="645432" y="1908187"/>
                  </a:cubicBezTo>
                  <a:cubicBezTo>
                    <a:pt x="733232" y="1911034"/>
                    <a:pt x="808307" y="1898502"/>
                    <a:pt x="870659" y="1870586"/>
                  </a:cubicBezTo>
                  <a:cubicBezTo>
                    <a:pt x="933011" y="1842670"/>
                    <a:pt x="984539" y="1800511"/>
                    <a:pt x="1025242" y="1744109"/>
                  </a:cubicBezTo>
                  <a:cubicBezTo>
                    <a:pt x="1071768" y="1679161"/>
                    <a:pt x="1104812" y="1603200"/>
                    <a:pt x="1124372" y="1516224"/>
                  </a:cubicBezTo>
                  <a:cubicBezTo>
                    <a:pt x="1143932" y="1429247"/>
                    <a:pt x="1153427" y="1338093"/>
                    <a:pt x="1152858" y="1242761"/>
                  </a:cubicBezTo>
                  <a:lnTo>
                    <a:pt x="1149819" y="747489"/>
                  </a:lnTo>
                  <a:cubicBezTo>
                    <a:pt x="1150326" y="664945"/>
                    <a:pt x="1137159" y="583919"/>
                    <a:pt x="1110319" y="504412"/>
                  </a:cubicBezTo>
                  <a:cubicBezTo>
                    <a:pt x="1079618" y="419082"/>
                    <a:pt x="1030116" y="348183"/>
                    <a:pt x="961814" y="291718"/>
                  </a:cubicBezTo>
                  <a:cubicBezTo>
                    <a:pt x="893511" y="235253"/>
                    <a:pt x="808307" y="203854"/>
                    <a:pt x="706202" y="197525"/>
                  </a:cubicBez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3" name="组合 152"/>
          <p:cNvGrpSpPr/>
          <p:nvPr/>
        </p:nvGrpSpPr>
        <p:grpSpPr>
          <a:xfrm>
            <a:off x="6857011" y="5037316"/>
            <a:ext cx="1273149" cy="940752"/>
            <a:chOff x="9237692" y="4770207"/>
            <a:chExt cx="1273149" cy="940752"/>
          </a:xfrm>
        </p:grpSpPr>
        <p:sp>
          <p:nvSpPr>
            <p:cNvPr id="108" name="任意多边形 107"/>
            <p:cNvSpPr/>
            <p:nvPr/>
          </p:nvSpPr>
          <p:spPr>
            <a:xfrm>
              <a:off x="9917530" y="4770207"/>
              <a:ext cx="593311" cy="940752"/>
            </a:xfrm>
            <a:custGeom>
              <a:avLst/>
              <a:gdLst/>
              <a:ahLst/>
              <a:cxnLst/>
              <a:rect l="l" t="t" r="r" b="b"/>
              <a:pathLst>
                <a:path w="1349115" h="2139153">
                  <a:moveTo>
                    <a:pt x="711019" y="67"/>
                  </a:moveTo>
                  <a:cubicBezTo>
                    <a:pt x="737099" y="67"/>
                    <a:pt x="763939" y="827"/>
                    <a:pt x="791539" y="2345"/>
                  </a:cubicBezTo>
                  <a:cubicBezTo>
                    <a:pt x="819138" y="3865"/>
                    <a:pt x="845978" y="6144"/>
                    <a:pt x="872058" y="9182"/>
                  </a:cubicBezTo>
                  <a:cubicBezTo>
                    <a:pt x="917382" y="12347"/>
                    <a:pt x="959668" y="16651"/>
                    <a:pt x="998915" y="22095"/>
                  </a:cubicBezTo>
                  <a:cubicBezTo>
                    <a:pt x="1038161" y="27539"/>
                    <a:pt x="1075889" y="33363"/>
                    <a:pt x="1112097" y="39567"/>
                  </a:cubicBezTo>
                  <a:lnTo>
                    <a:pt x="1163752" y="48683"/>
                  </a:lnTo>
                  <a:cubicBezTo>
                    <a:pt x="1187427" y="55519"/>
                    <a:pt x="1206923" y="69952"/>
                    <a:pt x="1222242" y="91981"/>
                  </a:cubicBezTo>
                  <a:cubicBezTo>
                    <a:pt x="1237561" y="114010"/>
                    <a:pt x="1243385" y="139077"/>
                    <a:pt x="1239714" y="167183"/>
                  </a:cubicBezTo>
                  <a:cubicBezTo>
                    <a:pt x="1238068" y="180729"/>
                    <a:pt x="1233763" y="192377"/>
                    <a:pt x="1226800" y="202125"/>
                  </a:cubicBezTo>
                  <a:cubicBezTo>
                    <a:pt x="1219837" y="211874"/>
                    <a:pt x="1210975" y="220483"/>
                    <a:pt x="1200213" y="227953"/>
                  </a:cubicBezTo>
                  <a:cubicBezTo>
                    <a:pt x="1191035" y="235738"/>
                    <a:pt x="1180526" y="241436"/>
                    <a:pt x="1168689" y="245045"/>
                  </a:cubicBezTo>
                  <a:cubicBezTo>
                    <a:pt x="1156852" y="248652"/>
                    <a:pt x="1144065" y="249032"/>
                    <a:pt x="1130328" y="246183"/>
                  </a:cubicBezTo>
                  <a:cubicBezTo>
                    <a:pt x="1085005" y="237005"/>
                    <a:pt x="1039681" y="228776"/>
                    <a:pt x="994357" y="221496"/>
                  </a:cubicBezTo>
                  <a:cubicBezTo>
                    <a:pt x="949033" y="214217"/>
                    <a:pt x="902190" y="208266"/>
                    <a:pt x="853827" y="203645"/>
                  </a:cubicBezTo>
                  <a:cubicBezTo>
                    <a:pt x="834837" y="202188"/>
                    <a:pt x="813567" y="201303"/>
                    <a:pt x="790019" y="200986"/>
                  </a:cubicBezTo>
                  <a:cubicBezTo>
                    <a:pt x="766471" y="200670"/>
                    <a:pt x="745202" y="200543"/>
                    <a:pt x="726211" y="200606"/>
                  </a:cubicBezTo>
                  <a:cubicBezTo>
                    <a:pt x="599481" y="199213"/>
                    <a:pt x="486805" y="236941"/>
                    <a:pt x="388181" y="313789"/>
                  </a:cubicBezTo>
                  <a:cubicBezTo>
                    <a:pt x="289557" y="390638"/>
                    <a:pt x="227015" y="514962"/>
                    <a:pt x="200555" y="686762"/>
                  </a:cubicBezTo>
                  <a:lnTo>
                    <a:pt x="200555" y="805262"/>
                  </a:lnTo>
                  <a:cubicBezTo>
                    <a:pt x="200428" y="819505"/>
                    <a:pt x="199922" y="830520"/>
                    <a:pt x="199036" y="838306"/>
                  </a:cubicBezTo>
                  <a:cubicBezTo>
                    <a:pt x="198150" y="846092"/>
                    <a:pt x="197643" y="856348"/>
                    <a:pt x="197517" y="869070"/>
                  </a:cubicBezTo>
                  <a:cubicBezTo>
                    <a:pt x="276707" y="850334"/>
                    <a:pt x="356847" y="834634"/>
                    <a:pt x="437936" y="821975"/>
                  </a:cubicBezTo>
                  <a:cubicBezTo>
                    <a:pt x="519025" y="809314"/>
                    <a:pt x="599925" y="802731"/>
                    <a:pt x="680634" y="802224"/>
                  </a:cubicBezTo>
                  <a:cubicBezTo>
                    <a:pt x="753178" y="801907"/>
                    <a:pt x="825341" y="808617"/>
                    <a:pt x="897125" y="822354"/>
                  </a:cubicBezTo>
                  <a:cubicBezTo>
                    <a:pt x="968909" y="836091"/>
                    <a:pt x="1033477" y="858753"/>
                    <a:pt x="1090828" y="890340"/>
                  </a:cubicBezTo>
                  <a:cubicBezTo>
                    <a:pt x="1173816" y="940221"/>
                    <a:pt x="1235725" y="1003777"/>
                    <a:pt x="1276555" y="1081004"/>
                  </a:cubicBezTo>
                  <a:cubicBezTo>
                    <a:pt x="1317384" y="1158232"/>
                    <a:pt x="1340553" y="1241537"/>
                    <a:pt x="1346060" y="1330919"/>
                  </a:cubicBezTo>
                  <a:cubicBezTo>
                    <a:pt x="1347516" y="1349720"/>
                    <a:pt x="1348402" y="1369850"/>
                    <a:pt x="1348719" y="1391309"/>
                  </a:cubicBezTo>
                  <a:cubicBezTo>
                    <a:pt x="1349035" y="1412768"/>
                    <a:pt x="1349162" y="1432138"/>
                    <a:pt x="1349098" y="1449419"/>
                  </a:cubicBezTo>
                  <a:cubicBezTo>
                    <a:pt x="1348972" y="1511645"/>
                    <a:pt x="1345427" y="1567224"/>
                    <a:pt x="1338464" y="1616156"/>
                  </a:cubicBezTo>
                  <a:cubicBezTo>
                    <a:pt x="1331501" y="1665088"/>
                    <a:pt x="1321879" y="1707753"/>
                    <a:pt x="1309598" y="1744152"/>
                  </a:cubicBezTo>
                  <a:cubicBezTo>
                    <a:pt x="1291114" y="1797958"/>
                    <a:pt x="1268073" y="1843788"/>
                    <a:pt x="1240473" y="1881642"/>
                  </a:cubicBezTo>
                  <a:cubicBezTo>
                    <a:pt x="1212874" y="1919497"/>
                    <a:pt x="1182236" y="1954693"/>
                    <a:pt x="1148559" y="1987230"/>
                  </a:cubicBezTo>
                  <a:cubicBezTo>
                    <a:pt x="1092917" y="2037428"/>
                    <a:pt x="1021133" y="2075282"/>
                    <a:pt x="933208" y="2100793"/>
                  </a:cubicBezTo>
                  <a:cubicBezTo>
                    <a:pt x="845281" y="2126303"/>
                    <a:pt x="756026" y="2139090"/>
                    <a:pt x="665442" y="2139153"/>
                  </a:cubicBezTo>
                  <a:cubicBezTo>
                    <a:pt x="634804" y="2139153"/>
                    <a:pt x="604166" y="2137634"/>
                    <a:pt x="573528" y="2134596"/>
                  </a:cubicBezTo>
                  <a:cubicBezTo>
                    <a:pt x="542890" y="2131557"/>
                    <a:pt x="513771" y="2126999"/>
                    <a:pt x="486172" y="2120923"/>
                  </a:cubicBezTo>
                  <a:cubicBezTo>
                    <a:pt x="447431" y="2113136"/>
                    <a:pt x="407931" y="2101362"/>
                    <a:pt x="367671" y="2085600"/>
                  </a:cubicBezTo>
                  <a:cubicBezTo>
                    <a:pt x="327411" y="2069838"/>
                    <a:pt x="290950" y="2051227"/>
                    <a:pt x="258286" y="2029768"/>
                  </a:cubicBezTo>
                  <a:cubicBezTo>
                    <a:pt x="178653" y="1966277"/>
                    <a:pt x="119149" y="1882086"/>
                    <a:pt x="79776" y="1777195"/>
                  </a:cubicBezTo>
                  <a:cubicBezTo>
                    <a:pt x="40402" y="1672304"/>
                    <a:pt x="15841" y="1563046"/>
                    <a:pt x="6093" y="1449419"/>
                  </a:cubicBezTo>
                  <a:lnTo>
                    <a:pt x="6093" y="1397765"/>
                  </a:lnTo>
                  <a:cubicBezTo>
                    <a:pt x="5966" y="1387131"/>
                    <a:pt x="5460" y="1376496"/>
                    <a:pt x="4574" y="1365861"/>
                  </a:cubicBezTo>
                  <a:cubicBezTo>
                    <a:pt x="3687" y="1355226"/>
                    <a:pt x="3181" y="1344592"/>
                    <a:pt x="3054" y="1333957"/>
                  </a:cubicBezTo>
                  <a:cubicBezTo>
                    <a:pt x="2060" y="1303742"/>
                    <a:pt x="1347" y="1258165"/>
                    <a:pt x="916" y="1197226"/>
                  </a:cubicBezTo>
                  <a:cubicBezTo>
                    <a:pt x="485" y="1136288"/>
                    <a:pt x="222" y="1071129"/>
                    <a:pt x="128" y="1001751"/>
                  </a:cubicBezTo>
                  <a:cubicBezTo>
                    <a:pt x="35" y="932372"/>
                    <a:pt x="-3" y="869915"/>
                    <a:pt x="16" y="814379"/>
                  </a:cubicBezTo>
                  <a:cubicBezTo>
                    <a:pt x="-48" y="796021"/>
                    <a:pt x="79" y="778803"/>
                    <a:pt x="396" y="762724"/>
                  </a:cubicBezTo>
                  <a:cubicBezTo>
                    <a:pt x="712" y="746645"/>
                    <a:pt x="1598" y="732466"/>
                    <a:pt x="3054" y="720186"/>
                  </a:cubicBezTo>
                  <a:lnTo>
                    <a:pt x="3054" y="665493"/>
                  </a:lnTo>
                  <a:cubicBezTo>
                    <a:pt x="20797" y="494664"/>
                    <a:pt x="63974" y="360633"/>
                    <a:pt x="132583" y="263401"/>
                  </a:cubicBezTo>
                  <a:cubicBezTo>
                    <a:pt x="201193" y="166170"/>
                    <a:pt x="286007" y="97636"/>
                    <a:pt x="387027" y="57798"/>
                  </a:cubicBezTo>
                  <a:cubicBezTo>
                    <a:pt x="488047" y="17960"/>
                    <a:pt x="596044" y="-1284"/>
                    <a:pt x="711019" y="67"/>
                  </a:cubicBezTo>
                  <a:close/>
                  <a:moveTo>
                    <a:pt x="677596" y="1002764"/>
                  </a:moveTo>
                  <a:cubicBezTo>
                    <a:pt x="599481" y="1003523"/>
                    <a:pt x="519468" y="1011120"/>
                    <a:pt x="437556" y="1025553"/>
                  </a:cubicBezTo>
                  <a:cubicBezTo>
                    <a:pt x="355644" y="1039985"/>
                    <a:pt x="275631" y="1056697"/>
                    <a:pt x="197517" y="1075687"/>
                  </a:cubicBezTo>
                  <a:cubicBezTo>
                    <a:pt x="197643" y="1117150"/>
                    <a:pt x="198150" y="1155764"/>
                    <a:pt x="199036" y="1191529"/>
                  </a:cubicBezTo>
                  <a:cubicBezTo>
                    <a:pt x="199922" y="1227294"/>
                    <a:pt x="200428" y="1257553"/>
                    <a:pt x="200555" y="1282304"/>
                  </a:cubicBezTo>
                  <a:lnTo>
                    <a:pt x="200555" y="1330919"/>
                  </a:lnTo>
                  <a:cubicBezTo>
                    <a:pt x="201155" y="1392307"/>
                    <a:pt x="206369" y="1458591"/>
                    <a:pt x="216198" y="1529770"/>
                  </a:cubicBezTo>
                  <a:cubicBezTo>
                    <a:pt x="226026" y="1600949"/>
                    <a:pt x="242944" y="1667233"/>
                    <a:pt x="266951" y="1728621"/>
                  </a:cubicBezTo>
                  <a:cubicBezTo>
                    <a:pt x="290959" y="1790010"/>
                    <a:pt x="324532" y="1836713"/>
                    <a:pt x="367671" y="1868729"/>
                  </a:cubicBezTo>
                  <a:cubicBezTo>
                    <a:pt x="390460" y="1883668"/>
                    <a:pt x="414768" y="1895569"/>
                    <a:pt x="440595" y="1904431"/>
                  </a:cubicBezTo>
                  <a:cubicBezTo>
                    <a:pt x="466422" y="1913293"/>
                    <a:pt x="493768" y="1920636"/>
                    <a:pt x="522633" y="1926460"/>
                  </a:cubicBezTo>
                  <a:cubicBezTo>
                    <a:pt x="544599" y="1931081"/>
                    <a:pt x="569034" y="1934753"/>
                    <a:pt x="595937" y="1937474"/>
                  </a:cubicBezTo>
                  <a:cubicBezTo>
                    <a:pt x="622840" y="1940196"/>
                    <a:pt x="648034" y="1941589"/>
                    <a:pt x="671519" y="1941652"/>
                  </a:cubicBezTo>
                  <a:cubicBezTo>
                    <a:pt x="736972" y="1941716"/>
                    <a:pt x="800527" y="1933993"/>
                    <a:pt x="862183" y="1918484"/>
                  </a:cubicBezTo>
                  <a:cubicBezTo>
                    <a:pt x="923839" y="1902975"/>
                    <a:pt x="973720" y="1879300"/>
                    <a:pt x="1011828" y="1847460"/>
                  </a:cubicBezTo>
                  <a:cubicBezTo>
                    <a:pt x="1032021" y="1824861"/>
                    <a:pt x="1051645" y="1800173"/>
                    <a:pt x="1070698" y="1773397"/>
                  </a:cubicBezTo>
                  <a:cubicBezTo>
                    <a:pt x="1089752" y="1746620"/>
                    <a:pt x="1105578" y="1716615"/>
                    <a:pt x="1118174" y="1683382"/>
                  </a:cubicBezTo>
                  <a:cubicBezTo>
                    <a:pt x="1128873" y="1651985"/>
                    <a:pt x="1137102" y="1616789"/>
                    <a:pt x="1142862" y="1577795"/>
                  </a:cubicBezTo>
                  <a:cubicBezTo>
                    <a:pt x="1148623" y="1538801"/>
                    <a:pt x="1151535" y="1492971"/>
                    <a:pt x="1151598" y="1440304"/>
                  </a:cubicBezTo>
                  <a:cubicBezTo>
                    <a:pt x="1152104" y="1412451"/>
                    <a:pt x="1151091" y="1380041"/>
                    <a:pt x="1148559" y="1343073"/>
                  </a:cubicBezTo>
                  <a:cubicBezTo>
                    <a:pt x="1144761" y="1286038"/>
                    <a:pt x="1131088" y="1232991"/>
                    <a:pt x="1107540" y="1183932"/>
                  </a:cubicBezTo>
                  <a:cubicBezTo>
                    <a:pt x="1083992" y="1134874"/>
                    <a:pt x="1046011" y="1094740"/>
                    <a:pt x="993597" y="1063533"/>
                  </a:cubicBezTo>
                  <a:cubicBezTo>
                    <a:pt x="952894" y="1042390"/>
                    <a:pt x="904405" y="1026945"/>
                    <a:pt x="848130" y="1017196"/>
                  </a:cubicBezTo>
                  <a:cubicBezTo>
                    <a:pt x="791855" y="1007448"/>
                    <a:pt x="735010" y="1002637"/>
                    <a:pt x="677596" y="1002764"/>
                  </a:cubicBezTo>
                  <a:close/>
                </a:path>
              </a:pathLst>
            </a:cu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9237692" y="4783587"/>
              <a:ext cx="593870" cy="926036"/>
            </a:xfrm>
            <a:custGeom>
              <a:avLst/>
              <a:gdLst/>
              <a:ahLst/>
              <a:cxnLst/>
              <a:rect l="l" t="t" r="r" b="b"/>
              <a:pathLst>
                <a:path w="1350388" h="2105691">
                  <a:moveTo>
                    <a:pt x="687971" y="26"/>
                  </a:moveTo>
                  <a:lnTo>
                    <a:pt x="712279" y="26"/>
                  </a:lnTo>
                  <a:cubicBezTo>
                    <a:pt x="894524" y="11674"/>
                    <a:pt x="1037459" y="72697"/>
                    <a:pt x="1141084" y="183094"/>
                  </a:cubicBezTo>
                  <a:cubicBezTo>
                    <a:pt x="1244708" y="293492"/>
                    <a:pt x="1309403" y="428957"/>
                    <a:pt x="1335166" y="589491"/>
                  </a:cubicBezTo>
                  <a:cubicBezTo>
                    <a:pt x="1339661" y="614115"/>
                    <a:pt x="1342826" y="640069"/>
                    <a:pt x="1344661" y="667351"/>
                  </a:cubicBezTo>
                  <a:cubicBezTo>
                    <a:pt x="1346497" y="694634"/>
                    <a:pt x="1347383" y="721348"/>
                    <a:pt x="1347320" y="747492"/>
                  </a:cubicBezTo>
                  <a:lnTo>
                    <a:pt x="1350359" y="1242763"/>
                  </a:lnTo>
                  <a:cubicBezTo>
                    <a:pt x="1351055" y="1358098"/>
                    <a:pt x="1339028" y="1469256"/>
                    <a:pt x="1314277" y="1576236"/>
                  </a:cubicBezTo>
                  <a:cubicBezTo>
                    <a:pt x="1289526" y="1683215"/>
                    <a:pt x="1247873" y="1777661"/>
                    <a:pt x="1189319" y="1859573"/>
                  </a:cubicBezTo>
                  <a:cubicBezTo>
                    <a:pt x="1132728" y="1938763"/>
                    <a:pt x="1056006" y="1999153"/>
                    <a:pt x="959155" y="2040743"/>
                  </a:cubicBezTo>
                  <a:cubicBezTo>
                    <a:pt x="862304" y="2082331"/>
                    <a:pt x="756716" y="2103981"/>
                    <a:pt x="642394" y="2105691"/>
                  </a:cubicBezTo>
                  <a:cubicBezTo>
                    <a:pt x="510952" y="2093742"/>
                    <a:pt x="400441" y="2053829"/>
                    <a:pt x="310863" y="1985951"/>
                  </a:cubicBezTo>
                  <a:cubicBezTo>
                    <a:pt x="221284" y="1918073"/>
                    <a:pt x="151287" y="1833146"/>
                    <a:pt x="100870" y="1731169"/>
                  </a:cubicBezTo>
                  <a:cubicBezTo>
                    <a:pt x="50454" y="1629193"/>
                    <a:pt x="18269" y="1521083"/>
                    <a:pt x="4314" y="1406841"/>
                  </a:cubicBezTo>
                  <a:cubicBezTo>
                    <a:pt x="2668" y="1380570"/>
                    <a:pt x="1402" y="1352591"/>
                    <a:pt x="516" y="1322903"/>
                  </a:cubicBezTo>
                  <a:cubicBezTo>
                    <a:pt x="-370" y="1293214"/>
                    <a:pt x="-117" y="1264475"/>
                    <a:pt x="1276" y="1236686"/>
                  </a:cubicBezTo>
                  <a:cubicBezTo>
                    <a:pt x="1402" y="1163510"/>
                    <a:pt x="1909" y="1089573"/>
                    <a:pt x="2795" y="1014877"/>
                  </a:cubicBezTo>
                  <a:cubicBezTo>
                    <a:pt x="3681" y="940182"/>
                    <a:pt x="4187" y="866245"/>
                    <a:pt x="4314" y="793069"/>
                  </a:cubicBezTo>
                  <a:cubicBezTo>
                    <a:pt x="4251" y="681721"/>
                    <a:pt x="18810" y="577780"/>
                    <a:pt x="47992" y="481245"/>
                  </a:cubicBezTo>
                  <a:cubicBezTo>
                    <a:pt x="77174" y="384710"/>
                    <a:pt x="121359" y="298240"/>
                    <a:pt x="180546" y="221835"/>
                  </a:cubicBezTo>
                  <a:cubicBezTo>
                    <a:pt x="235112" y="151254"/>
                    <a:pt x="304490" y="96435"/>
                    <a:pt x="388681" y="57377"/>
                  </a:cubicBezTo>
                  <a:cubicBezTo>
                    <a:pt x="472872" y="18321"/>
                    <a:pt x="572636" y="-797"/>
                    <a:pt x="687971" y="26"/>
                  </a:cubicBezTo>
                  <a:close/>
                  <a:moveTo>
                    <a:pt x="706202" y="197528"/>
                  </a:moveTo>
                  <a:cubicBezTo>
                    <a:pt x="621188" y="194805"/>
                    <a:pt x="547378" y="206327"/>
                    <a:pt x="484773" y="232090"/>
                  </a:cubicBezTo>
                  <a:cubicBezTo>
                    <a:pt x="422168" y="257854"/>
                    <a:pt x="370387" y="295961"/>
                    <a:pt x="329431" y="346412"/>
                  </a:cubicBezTo>
                  <a:cubicBezTo>
                    <a:pt x="287082" y="401802"/>
                    <a:pt x="255558" y="468015"/>
                    <a:pt x="234858" y="545053"/>
                  </a:cubicBezTo>
                  <a:cubicBezTo>
                    <a:pt x="214159" y="622091"/>
                    <a:pt x="203144" y="705775"/>
                    <a:pt x="201815" y="796107"/>
                  </a:cubicBezTo>
                  <a:cubicBezTo>
                    <a:pt x="201562" y="869157"/>
                    <a:pt x="200549" y="942587"/>
                    <a:pt x="198777" y="1016396"/>
                  </a:cubicBezTo>
                  <a:cubicBezTo>
                    <a:pt x="197004" y="1090206"/>
                    <a:pt x="195991" y="1163635"/>
                    <a:pt x="195738" y="1236686"/>
                  </a:cubicBezTo>
                  <a:cubicBezTo>
                    <a:pt x="194156" y="1284099"/>
                    <a:pt x="195802" y="1332081"/>
                    <a:pt x="200676" y="1380634"/>
                  </a:cubicBezTo>
                  <a:cubicBezTo>
                    <a:pt x="205550" y="1429186"/>
                    <a:pt x="214032" y="1476409"/>
                    <a:pt x="226123" y="1522303"/>
                  </a:cubicBezTo>
                  <a:cubicBezTo>
                    <a:pt x="249861" y="1632004"/>
                    <a:pt x="295818" y="1721766"/>
                    <a:pt x="363994" y="1791588"/>
                  </a:cubicBezTo>
                  <a:cubicBezTo>
                    <a:pt x="432169" y="1861409"/>
                    <a:pt x="525983" y="1900276"/>
                    <a:pt x="645432" y="1908189"/>
                  </a:cubicBezTo>
                  <a:cubicBezTo>
                    <a:pt x="733232" y="1911038"/>
                    <a:pt x="808307" y="1898504"/>
                    <a:pt x="870659" y="1870588"/>
                  </a:cubicBezTo>
                  <a:cubicBezTo>
                    <a:pt x="933011" y="1842672"/>
                    <a:pt x="984539" y="1800513"/>
                    <a:pt x="1025242" y="1744111"/>
                  </a:cubicBezTo>
                  <a:cubicBezTo>
                    <a:pt x="1071768" y="1679164"/>
                    <a:pt x="1104812" y="1603202"/>
                    <a:pt x="1124372" y="1516226"/>
                  </a:cubicBezTo>
                  <a:cubicBezTo>
                    <a:pt x="1143932" y="1429249"/>
                    <a:pt x="1153427" y="1338095"/>
                    <a:pt x="1152858" y="1242763"/>
                  </a:cubicBezTo>
                  <a:lnTo>
                    <a:pt x="1149819" y="747492"/>
                  </a:lnTo>
                  <a:cubicBezTo>
                    <a:pt x="1150326" y="664946"/>
                    <a:pt x="1137159" y="583920"/>
                    <a:pt x="1110319" y="504413"/>
                  </a:cubicBezTo>
                  <a:cubicBezTo>
                    <a:pt x="1079618" y="419083"/>
                    <a:pt x="1030116" y="348185"/>
                    <a:pt x="961814" y="291720"/>
                  </a:cubicBezTo>
                  <a:cubicBezTo>
                    <a:pt x="893511" y="235255"/>
                    <a:pt x="808307" y="203858"/>
                    <a:pt x="706202" y="197528"/>
                  </a:cubicBezTo>
                  <a:close/>
                </a:path>
              </a:pathLst>
            </a:cu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3340686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p:cTn id="7" dur="500" fill="hold"/>
                                        <p:tgtEl>
                                          <p:spTgt spid="150"/>
                                        </p:tgtEl>
                                        <p:attrNameLst>
                                          <p:attrName>ppt_w</p:attrName>
                                        </p:attrNameLst>
                                      </p:cBhvr>
                                      <p:tavLst>
                                        <p:tav tm="0">
                                          <p:val>
                                            <p:fltVal val="0"/>
                                          </p:val>
                                        </p:tav>
                                        <p:tav tm="100000">
                                          <p:val>
                                            <p:strVal val="#ppt_w"/>
                                          </p:val>
                                        </p:tav>
                                      </p:tavLst>
                                    </p:anim>
                                    <p:anim calcmode="lin" valueType="num">
                                      <p:cBhvr>
                                        <p:cTn id="8" dur="500" fill="hold"/>
                                        <p:tgtEl>
                                          <p:spTgt spid="150"/>
                                        </p:tgtEl>
                                        <p:attrNameLst>
                                          <p:attrName>ppt_h</p:attrName>
                                        </p:attrNameLst>
                                      </p:cBhvr>
                                      <p:tavLst>
                                        <p:tav tm="0">
                                          <p:val>
                                            <p:fltVal val="0"/>
                                          </p:val>
                                        </p:tav>
                                        <p:tav tm="100000">
                                          <p:val>
                                            <p:strVal val="#ppt_h"/>
                                          </p:val>
                                        </p:tav>
                                      </p:tavLst>
                                    </p:anim>
                                    <p:anim calcmode="lin" valueType="num">
                                      <p:cBhvr>
                                        <p:cTn id="9" dur="500" fill="hold"/>
                                        <p:tgtEl>
                                          <p:spTgt spid="150"/>
                                        </p:tgtEl>
                                        <p:attrNameLst>
                                          <p:attrName>style.rotation</p:attrName>
                                        </p:attrNameLst>
                                      </p:cBhvr>
                                      <p:tavLst>
                                        <p:tav tm="0">
                                          <p:val>
                                            <p:fltVal val="360"/>
                                          </p:val>
                                        </p:tav>
                                        <p:tav tm="100000">
                                          <p:val>
                                            <p:fltVal val="0"/>
                                          </p:val>
                                        </p:tav>
                                      </p:tavLst>
                                    </p:anim>
                                    <p:animEffect transition="in" filter="fade">
                                      <p:cBhvr>
                                        <p:cTn id="10" dur="500"/>
                                        <p:tgtEl>
                                          <p:spTgt spid="150"/>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p:tgtEl>
                                          <p:spTgt spid="74"/>
                                        </p:tgtEl>
                                        <p:attrNameLst>
                                          <p:attrName>ppt_x</p:attrName>
                                        </p:attrNameLst>
                                      </p:cBhvr>
                                      <p:tavLst>
                                        <p:tav tm="0">
                                          <p:val>
                                            <p:strVal val="#ppt_x-#ppt_w*1.125000"/>
                                          </p:val>
                                        </p:tav>
                                        <p:tav tm="100000">
                                          <p:val>
                                            <p:strVal val="#ppt_x"/>
                                          </p:val>
                                        </p:tav>
                                      </p:tavLst>
                                    </p:anim>
                                    <p:animEffect transition="in" filter="wipe(right)">
                                      <p:cBhvr>
                                        <p:cTn id="14" dur="500"/>
                                        <p:tgtEl>
                                          <p:spTgt spid="74"/>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cBhvr>
                                        <p:cTn id="19" dur="500" fill="hold"/>
                                        <p:tgtEl>
                                          <p:spTgt spid="149"/>
                                        </p:tgtEl>
                                        <p:attrNameLst>
                                          <p:attrName>ppt_w</p:attrName>
                                        </p:attrNameLst>
                                      </p:cBhvr>
                                      <p:tavLst>
                                        <p:tav tm="0">
                                          <p:val>
                                            <p:fltVal val="0"/>
                                          </p:val>
                                        </p:tav>
                                        <p:tav tm="100000">
                                          <p:val>
                                            <p:strVal val="#ppt_w"/>
                                          </p:val>
                                        </p:tav>
                                      </p:tavLst>
                                    </p:anim>
                                    <p:anim calcmode="lin" valueType="num">
                                      <p:cBhvr>
                                        <p:cTn id="20" dur="500" fill="hold"/>
                                        <p:tgtEl>
                                          <p:spTgt spid="149"/>
                                        </p:tgtEl>
                                        <p:attrNameLst>
                                          <p:attrName>ppt_h</p:attrName>
                                        </p:attrNameLst>
                                      </p:cBhvr>
                                      <p:tavLst>
                                        <p:tav tm="0">
                                          <p:val>
                                            <p:fltVal val="0"/>
                                          </p:val>
                                        </p:tav>
                                        <p:tav tm="100000">
                                          <p:val>
                                            <p:strVal val="#ppt_h"/>
                                          </p:val>
                                        </p:tav>
                                      </p:tavLst>
                                    </p:anim>
                                    <p:anim calcmode="lin" valueType="num">
                                      <p:cBhvr>
                                        <p:cTn id="21" dur="500" fill="hold"/>
                                        <p:tgtEl>
                                          <p:spTgt spid="149"/>
                                        </p:tgtEl>
                                        <p:attrNameLst>
                                          <p:attrName>style.rotation</p:attrName>
                                        </p:attrNameLst>
                                      </p:cBhvr>
                                      <p:tavLst>
                                        <p:tav tm="0">
                                          <p:val>
                                            <p:fltVal val="360"/>
                                          </p:val>
                                        </p:tav>
                                        <p:tav tm="100000">
                                          <p:val>
                                            <p:fltVal val="0"/>
                                          </p:val>
                                        </p:tav>
                                      </p:tavLst>
                                    </p:anim>
                                    <p:animEffect transition="in" filter="fade">
                                      <p:cBhvr>
                                        <p:cTn id="22" dur="500"/>
                                        <p:tgtEl>
                                          <p:spTgt spid="149"/>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additive="base">
                                        <p:cTn id="25" dur="500"/>
                                        <p:tgtEl>
                                          <p:spTgt spid="93"/>
                                        </p:tgtEl>
                                        <p:attrNameLst>
                                          <p:attrName>ppt_x</p:attrName>
                                        </p:attrNameLst>
                                      </p:cBhvr>
                                      <p:tavLst>
                                        <p:tav tm="0">
                                          <p:val>
                                            <p:strVal val="#ppt_x-#ppt_w*1.125000"/>
                                          </p:val>
                                        </p:tav>
                                        <p:tav tm="100000">
                                          <p:val>
                                            <p:strVal val="#ppt_x"/>
                                          </p:val>
                                        </p:tav>
                                      </p:tavLst>
                                    </p:anim>
                                    <p:animEffect transition="in" filter="wipe(right)">
                                      <p:cBhvr>
                                        <p:cTn id="26" dur="500"/>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148"/>
                                        </p:tgtEl>
                                        <p:attrNameLst>
                                          <p:attrName>style.visibility</p:attrName>
                                        </p:attrNameLst>
                                      </p:cBhvr>
                                      <p:to>
                                        <p:strVal val="visible"/>
                                      </p:to>
                                    </p:set>
                                    <p:anim calcmode="lin" valueType="num">
                                      <p:cBhvr>
                                        <p:cTn id="31" dur="500" fill="hold"/>
                                        <p:tgtEl>
                                          <p:spTgt spid="148"/>
                                        </p:tgtEl>
                                        <p:attrNameLst>
                                          <p:attrName>ppt_w</p:attrName>
                                        </p:attrNameLst>
                                      </p:cBhvr>
                                      <p:tavLst>
                                        <p:tav tm="0">
                                          <p:val>
                                            <p:fltVal val="0"/>
                                          </p:val>
                                        </p:tav>
                                        <p:tav tm="100000">
                                          <p:val>
                                            <p:strVal val="#ppt_w"/>
                                          </p:val>
                                        </p:tav>
                                      </p:tavLst>
                                    </p:anim>
                                    <p:anim calcmode="lin" valueType="num">
                                      <p:cBhvr>
                                        <p:cTn id="32" dur="500" fill="hold"/>
                                        <p:tgtEl>
                                          <p:spTgt spid="148"/>
                                        </p:tgtEl>
                                        <p:attrNameLst>
                                          <p:attrName>ppt_h</p:attrName>
                                        </p:attrNameLst>
                                      </p:cBhvr>
                                      <p:tavLst>
                                        <p:tav tm="0">
                                          <p:val>
                                            <p:fltVal val="0"/>
                                          </p:val>
                                        </p:tav>
                                        <p:tav tm="100000">
                                          <p:val>
                                            <p:strVal val="#ppt_h"/>
                                          </p:val>
                                        </p:tav>
                                      </p:tavLst>
                                    </p:anim>
                                    <p:anim calcmode="lin" valueType="num">
                                      <p:cBhvr>
                                        <p:cTn id="33" dur="500" fill="hold"/>
                                        <p:tgtEl>
                                          <p:spTgt spid="148"/>
                                        </p:tgtEl>
                                        <p:attrNameLst>
                                          <p:attrName>style.rotation</p:attrName>
                                        </p:attrNameLst>
                                      </p:cBhvr>
                                      <p:tavLst>
                                        <p:tav tm="0">
                                          <p:val>
                                            <p:fltVal val="360"/>
                                          </p:val>
                                        </p:tav>
                                        <p:tav tm="100000">
                                          <p:val>
                                            <p:fltVal val="0"/>
                                          </p:val>
                                        </p:tav>
                                      </p:tavLst>
                                    </p:anim>
                                    <p:animEffect transition="in" filter="fade">
                                      <p:cBhvr>
                                        <p:cTn id="34" dur="500"/>
                                        <p:tgtEl>
                                          <p:spTgt spid="148"/>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additive="base">
                                        <p:cTn id="37" dur="500"/>
                                        <p:tgtEl>
                                          <p:spTgt spid="94"/>
                                        </p:tgtEl>
                                        <p:attrNameLst>
                                          <p:attrName>ppt_x</p:attrName>
                                        </p:attrNameLst>
                                      </p:cBhvr>
                                      <p:tavLst>
                                        <p:tav tm="0">
                                          <p:val>
                                            <p:strVal val="#ppt_x-#ppt_w*1.125000"/>
                                          </p:val>
                                        </p:tav>
                                        <p:tav tm="100000">
                                          <p:val>
                                            <p:strVal val="#ppt_x"/>
                                          </p:val>
                                        </p:tav>
                                      </p:tavLst>
                                    </p:anim>
                                    <p:animEffect transition="in" filter="wipe(right)">
                                      <p:cBhvr>
                                        <p:cTn id="38" dur="500"/>
                                        <p:tgtEl>
                                          <p:spTgt spid="94"/>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151"/>
                                        </p:tgtEl>
                                        <p:attrNameLst>
                                          <p:attrName>style.visibility</p:attrName>
                                        </p:attrNameLst>
                                      </p:cBhvr>
                                      <p:to>
                                        <p:strVal val="visible"/>
                                      </p:to>
                                    </p:set>
                                    <p:anim calcmode="lin" valueType="num">
                                      <p:cBhvr>
                                        <p:cTn id="43" dur="500" fill="hold"/>
                                        <p:tgtEl>
                                          <p:spTgt spid="151"/>
                                        </p:tgtEl>
                                        <p:attrNameLst>
                                          <p:attrName>ppt_w</p:attrName>
                                        </p:attrNameLst>
                                      </p:cBhvr>
                                      <p:tavLst>
                                        <p:tav tm="0">
                                          <p:val>
                                            <p:fltVal val="0"/>
                                          </p:val>
                                        </p:tav>
                                        <p:tav tm="100000">
                                          <p:val>
                                            <p:strVal val="#ppt_w"/>
                                          </p:val>
                                        </p:tav>
                                      </p:tavLst>
                                    </p:anim>
                                    <p:anim calcmode="lin" valueType="num">
                                      <p:cBhvr>
                                        <p:cTn id="44" dur="500" fill="hold"/>
                                        <p:tgtEl>
                                          <p:spTgt spid="151"/>
                                        </p:tgtEl>
                                        <p:attrNameLst>
                                          <p:attrName>ppt_h</p:attrName>
                                        </p:attrNameLst>
                                      </p:cBhvr>
                                      <p:tavLst>
                                        <p:tav tm="0">
                                          <p:val>
                                            <p:fltVal val="0"/>
                                          </p:val>
                                        </p:tav>
                                        <p:tav tm="100000">
                                          <p:val>
                                            <p:strVal val="#ppt_h"/>
                                          </p:val>
                                        </p:tav>
                                      </p:tavLst>
                                    </p:anim>
                                    <p:anim calcmode="lin" valueType="num">
                                      <p:cBhvr>
                                        <p:cTn id="45" dur="500" fill="hold"/>
                                        <p:tgtEl>
                                          <p:spTgt spid="151"/>
                                        </p:tgtEl>
                                        <p:attrNameLst>
                                          <p:attrName>style.rotation</p:attrName>
                                        </p:attrNameLst>
                                      </p:cBhvr>
                                      <p:tavLst>
                                        <p:tav tm="0">
                                          <p:val>
                                            <p:fltVal val="360"/>
                                          </p:val>
                                        </p:tav>
                                        <p:tav tm="100000">
                                          <p:val>
                                            <p:fltVal val="0"/>
                                          </p:val>
                                        </p:tav>
                                      </p:tavLst>
                                    </p:anim>
                                    <p:animEffect transition="in" filter="fade">
                                      <p:cBhvr>
                                        <p:cTn id="46" dur="500"/>
                                        <p:tgtEl>
                                          <p:spTgt spid="151"/>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p:tgtEl>
                                          <p:spTgt spid="95"/>
                                        </p:tgtEl>
                                        <p:attrNameLst>
                                          <p:attrName>ppt_x</p:attrName>
                                        </p:attrNameLst>
                                      </p:cBhvr>
                                      <p:tavLst>
                                        <p:tav tm="0">
                                          <p:val>
                                            <p:strVal val="#ppt_x-#ppt_w*1.125000"/>
                                          </p:val>
                                        </p:tav>
                                        <p:tav tm="100000">
                                          <p:val>
                                            <p:strVal val="#ppt_x"/>
                                          </p:val>
                                        </p:tav>
                                      </p:tavLst>
                                    </p:anim>
                                    <p:animEffect transition="in" filter="wipe(right)">
                                      <p:cBhvr>
                                        <p:cTn id="50" dur="50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152"/>
                                        </p:tgtEl>
                                        <p:attrNameLst>
                                          <p:attrName>style.visibility</p:attrName>
                                        </p:attrNameLst>
                                      </p:cBhvr>
                                      <p:to>
                                        <p:strVal val="visible"/>
                                      </p:to>
                                    </p:set>
                                    <p:anim calcmode="lin" valueType="num">
                                      <p:cBhvr>
                                        <p:cTn id="55" dur="500" fill="hold"/>
                                        <p:tgtEl>
                                          <p:spTgt spid="152"/>
                                        </p:tgtEl>
                                        <p:attrNameLst>
                                          <p:attrName>ppt_w</p:attrName>
                                        </p:attrNameLst>
                                      </p:cBhvr>
                                      <p:tavLst>
                                        <p:tav tm="0">
                                          <p:val>
                                            <p:fltVal val="0"/>
                                          </p:val>
                                        </p:tav>
                                        <p:tav tm="100000">
                                          <p:val>
                                            <p:strVal val="#ppt_w"/>
                                          </p:val>
                                        </p:tav>
                                      </p:tavLst>
                                    </p:anim>
                                    <p:anim calcmode="lin" valueType="num">
                                      <p:cBhvr>
                                        <p:cTn id="56" dur="500" fill="hold"/>
                                        <p:tgtEl>
                                          <p:spTgt spid="152"/>
                                        </p:tgtEl>
                                        <p:attrNameLst>
                                          <p:attrName>ppt_h</p:attrName>
                                        </p:attrNameLst>
                                      </p:cBhvr>
                                      <p:tavLst>
                                        <p:tav tm="0">
                                          <p:val>
                                            <p:fltVal val="0"/>
                                          </p:val>
                                        </p:tav>
                                        <p:tav tm="100000">
                                          <p:val>
                                            <p:strVal val="#ppt_h"/>
                                          </p:val>
                                        </p:tav>
                                      </p:tavLst>
                                    </p:anim>
                                    <p:anim calcmode="lin" valueType="num">
                                      <p:cBhvr>
                                        <p:cTn id="57" dur="500" fill="hold"/>
                                        <p:tgtEl>
                                          <p:spTgt spid="152"/>
                                        </p:tgtEl>
                                        <p:attrNameLst>
                                          <p:attrName>style.rotation</p:attrName>
                                        </p:attrNameLst>
                                      </p:cBhvr>
                                      <p:tavLst>
                                        <p:tav tm="0">
                                          <p:val>
                                            <p:fltVal val="360"/>
                                          </p:val>
                                        </p:tav>
                                        <p:tav tm="100000">
                                          <p:val>
                                            <p:fltVal val="0"/>
                                          </p:val>
                                        </p:tav>
                                      </p:tavLst>
                                    </p:anim>
                                    <p:animEffect transition="in" filter="fade">
                                      <p:cBhvr>
                                        <p:cTn id="58" dur="500"/>
                                        <p:tgtEl>
                                          <p:spTgt spid="152"/>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p:tgtEl>
                                          <p:spTgt spid="96"/>
                                        </p:tgtEl>
                                        <p:attrNameLst>
                                          <p:attrName>ppt_x</p:attrName>
                                        </p:attrNameLst>
                                      </p:cBhvr>
                                      <p:tavLst>
                                        <p:tav tm="0">
                                          <p:val>
                                            <p:strVal val="#ppt_x-#ppt_w*1.125000"/>
                                          </p:val>
                                        </p:tav>
                                        <p:tav tm="100000">
                                          <p:val>
                                            <p:strVal val="#ppt_x"/>
                                          </p:val>
                                        </p:tav>
                                      </p:tavLst>
                                    </p:anim>
                                    <p:animEffect transition="in" filter="wipe(right)">
                                      <p:cBhvr>
                                        <p:cTn id="62" dur="500"/>
                                        <p:tgtEl>
                                          <p:spTgt spid="96"/>
                                        </p:tgtEl>
                                      </p:cBhvr>
                                    </p:animEffect>
                                  </p:childTnLst>
                                </p:cTn>
                              </p:par>
                            </p:childTnLst>
                          </p:cTn>
                        </p:par>
                      </p:childTnLst>
                    </p:cTn>
                  </p:par>
                  <p:par>
                    <p:cTn id="63" fill="hold">
                      <p:stCondLst>
                        <p:cond delay="indefinite"/>
                      </p:stCondLst>
                      <p:childTnLst>
                        <p:par>
                          <p:cTn id="64" fill="hold">
                            <p:stCondLst>
                              <p:cond delay="0"/>
                            </p:stCondLst>
                            <p:childTnLst>
                              <p:par>
                                <p:cTn id="65" presetID="49" presetClass="entr" presetSubtype="0" decel="100000" fill="hold" nodeType="clickEffect">
                                  <p:stCondLst>
                                    <p:cond delay="0"/>
                                  </p:stCondLst>
                                  <p:childTnLst>
                                    <p:set>
                                      <p:cBhvr>
                                        <p:cTn id="66" dur="1" fill="hold">
                                          <p:stCondLst>
                                            <p:cond delay="0"/>
                                          </p:stCondLst>
                                        </p:cTn>
                                        <p:tgtEl>
                                          <p:spTgt spid="153"/>
                                        </p:tgtEl>
                                        <p:attrNameLst>
                                          <p:attrName>style.visibility</p:attrName>
                                        </p:attrNameLst>
                                      </p:cBhvr>
                                      <p:to>
                                        <p:strVal val="visible"/>
                                      </p:to>
                                    </p:set>
                                    <p:anim calcmode="lin" valueType="num">
                                      <p:cBhvr>
                                        <p:cTn id="67" dur="500" fill="hold"/>
                                        <p:tgtEl>
                                          <p:spTgt spid="153"/>
                                        </p:tgtEl>
                                        <p:attrNameLst>
                                          <p:attrName>ppt_w</p:attrName>
                                        </p:attrNameLst>
                                      </p:cBhvr>
                                      <p:tavLst>
                                        <p:tav tm="0">
                                          <p:val>
                                            <p:fltVal val="0"/>
                                          </p:val>
                                        </p:tav>
                                        <p:tav tm="100000">
                                          <p:val>
                                            <p:strVal val="#ppt_w"/>
                                          </p:val>
                                        </p:tav>
                                      </p:tavLst>
                                    </p:anim>
                                    <p:anim calcmode="lin" valueType="num">
                                      <p:cBhvr>
                                        <p:cTn id="68" dur="500" fill="hold"/>
                                        <p:tgtEl>
                                          <p:spTgt spid="153"/>
                                        </p:tgtEl>
                                        <p:attrNameLst>
                                          <p:attrName>ppt_h</p:attrName>
                                        </p:attrNameLst>
                                      </p:cBhvr>
                                      <p:tavLst>
                                        <p:tav tm="0">
                                          <p:val>
                                            <p:fltVal val="0"/>
                                          </p:val>
                                        </p:tav>
                                        <p:tav tm="100000">
                                          <p:val>
                                            <p:strVal val="#ppt_h"/>
                                          </p:val>
                                        </p:tav>
                                      </p:tavLst>
                                    </p:anim>
                                    <p:anim calcmode="lin" valueType="num">
                                      <p:cBhvr>
                                        <p:cTn id="69" dur="500" fill="hold"/>
                                        <p:tgtEl>
                                          <p:spTgt spid="153"/>
                                        </p:tgtEl>
                                        <p:attrNameLst>
                                          <p:attrName>style.rotation</p:attrName>
                                        </p:attrNameLst>
                                      </p:cBhvr>
                                      <p:tavLst>
                                        <p:tav tm="0">
                                          <p:val>
                                            <p:fltVal val="360"/>
                                          </p:val>
                                        </p:tav>
                                        <p:tav tm="100000">
                                          <p:val>
                                            <p:fltVal val="0"/>
                                          </p:val>
                                        </p:tav>
                                      </p:tavLst>
                                    </p:anim>
                                    <p:animEffect transition="in" filter="fade">
                                      <p:cBhvr>
                                        <p:cTn id="70" dur="500"/>
                                        <p:tgtEl>
                                          <p:spTgt spid="153"/>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97"/>
                                        </p:tgtEl>
                                        <p:attrNameLst>
                                          <p:attrName>style.visibility</p:attrName>
                                        </p:attrNameLst>
                                      </p:cBhvr>
                                      <p:to>
                                        <p:strVal val="visible"/>
                                      </p:to>
                                    </p:set>
                                    <p:anim calcmode="lin" valueType="num">
                                      <p:cBhvr additive="base">
                                        <p:cTn id="73" dur="500"/>
                                        <p:tgtEl>
                                          <p:spTgt spid="97"/>
                                        </p:tgtEl>
                                        <p:attrNameLst>
                                          <p:attrName>ppt_x</p:attrName>
                                        </p:attrNameLst>
                                      </p:cBhvr>
                                      <p:tavLst>
                                        <p:tav tm="0">
                                          <p:val>
                                            <p:strVal val="#ppt_x-#ppt_w*1.125000"/>
                                          </p:val>
                                        </p:tav>
                                        <p:tav tm="100000">
                                          <p:val>
                                            <p:strVal val="#ppt_x"/>
                                          </p:val>
                                        </p:tav>
                                      </p:tavLst>
                                    </p:anim>
                                    <p:animEffect transition="in" filter="wipe(right)">
                                      <p:cBhvr>
                                        <p:cTn id="7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95" grpId="0"/>
      <p:bldP spid="93" grpId="0"/>
      <p:bldP spid="96" grpId="0"/>
      <p:bldP spid="94" grpId="0"/>
      <p:bldP spid="9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391363" cy="1138773"/>
          </a:xfrm>
          <a:prstGeom prst="rect">
            <a:avLst/>
          </a:prstGeom>
        </p:spPr>
        <p:txBody>
          <a:bodyPr wrap="square">
            <a:spAutoFit/>
          </a:bodyPr>
          <a:lstStyle/>
          <a:p>
            <a:r>
              <a:rPr lang="zh-CN" altLang="en-US" sz="4000" dirty="0">
                <a:solidFill>
                  <a:schemeClr val="bg1"/>
                </a:solidFill>
                <a:latin typeface="+mj-ea"/>
                <a:ea typeface="+mj-ea"/>
              </a:rPr>
              <a:t>公司介绍 </a:t>
            </a:r>
            <a:endParaRPr lang="en-US" altLang="zh-CN" sz="4000" dirty="0">
              <a:solidFill>
                <a:schemeClr val="bg1"/>
              </a:solidFill>
              <a:latin typeface="+mj-ea"/>
              <a:ea typeface="+mj-ea"/>
            </a:endParaRPr>
          </a:p>
          <a:p>
            <a:r>
              <a:rPr lang="en-US" altLang="zh-CN" sz="2800" dirty="0">
                <a:solidFill>
                  <a:schemeClr val="bg1"/>
                </a:solidFill>
                <a:latin typeface="+mj-ea"/>
                <a:ea typeface="+mj-ea"/>
              </a:rPr>
              <a:t>COMPANY PROFILE</a:t>
            </a:r>
            <a:endParaRPr lang="zh-CN" altLang="en-US" sz="2800" dirty="0">
              <a:solidFill>
                <a:schemeClr val="bg1"/>
              </a:solidFill>
              <a:latin typeface="+mj-ea"/>
              <a:ea typeface="+mj-ea"/>
            </a:endParaRPr>
          </a:p>
        </p:txBody>
      </p:sp>
      <p:grpSp>
        <p:nvGrpSpPr>
          <p:cNvPr id="436" name="组合 435"/>
          <p:cNvGrpSpPr/>
          <p:nvPr/>
        </p:nvGrpSpPr>
        <p:grpSpPr>
          <a:xfrm>
            <a:off x="1531472" y="2423879"/>
            <a:ext cx="1204992" cy="926036"/>
            <a:chOff x="646562" y="1647630"/>
            <a:chExt cx="1204992" cy="926036"/>
          </a:xfrm>
        </p:grpSpPr>
        <p:sp>
          <p:nvSpPr>
            <p:cNvPr id="437" name="任意多边形 436"/>
            <p:cNvSpPr/>
            <p:nvPr/>
          </p:nvSpPr>
          <p:spPr>
            <a:xfrm>
              <a:off x="646562" y="1647630"/>
              <a:ext cx="593870" cy="926036"/>
            </a:xfrm>
            <a:custGeom>
              <a:avLst/>
              <a:gdLst/>
              <a:ahLst/>
              <a:cxnLst/>
              <a:rect l="l" t="t" r="r" b="b"/>
              <a:pathLst>
                <a:path w="1350388" h="2105689">
                  <a:moveTo>
                    <a:pt x="687971" y="25"/>
                  </a:moveTo>
                  <a:lnTo>
                    <a:pt x="712279" y="25"/>
                  </a:lnTo>
                  <a:cubicBezTo>
                    <a:pt x="894524" y="11675"/>
                    <a:pt x="1037459" y="72697"/>
                    <a:pt x="1141084" y="183096"/>
                  </a:cubicBezTo>
                  <a:cubicBezTo>
                    <a:pt x="1244708" y="293492"/>
                    <a:pt x="1309403" y="428959"/>
                    <a:pt x="1335166" y="589489"/>
                  </a:cubicBezTo>
                  <a:cubicBezTo>
                    <a:pt x="1339661" y="614115"/>
                    <a:pt x="1342826" y="640070"/>
                    <a:pt x="1344661" y="667352"/>
                  </a:cubicBezTo>
                  <a:cubicBezTo>
                    <a:pt x="1346497" y="694635"/>
                    <a:pt x="1347383" y="721348"/>
                    <a:pt x="1347320" y="747493"/>
                  </a:cubicBezTo>
                  <a:lnTo>
                    <a:pt x="1350359" y="1242764"/>
                  </a:lnTo>
                  <a:cubicBezTo>
                    <a:pt x="1351055" y="1358098"/>
                    <a:pt x="1339028" y="1469256"/>
                    <a:pt x="1314277" y="1576235"/>
                  </a:cubicBezTo>
                  <a:cubicBezTo>
                    <a:pt x="1289526" y="1683215"/>
                    <a:pt x="1247873" y="1777662"/>
                    <a:pt x="1189319" y="1859573"/>
                  </a:cubicBezTo>
                  <a:cubicBezTo>
                    <a:pt x="1132728" y="1938765"/>
                    <a:pt x="1056006" y="1999154"/>
                    <a:pt x="959155" y="2040744"/>
                  </a:cubicBezTo>
                  <a:cubicBezTo>
                    <a:pt x="862304" y="2082332"/>
                    <a:pt x="756717" y="2103981"/>
                    <a:pt x="642394" y="2105689"/>
                  </a:cubicBezTo>
                  <a:cubicBezTo>
                    <a:pt x="510952" y="2093742"/>
                    <a:pt x="400441" y="2053830"/>
                    <a:pt x="310863" y="1985954"/>
                  </a:cubicBezTo>
                  <a:cubicBezTo>
                    <a:pt x="221284" y="1918073"/>
                    <a:pt x="151287" y="1833146"/>
                    <a:pt x="100870" y="1731170"/>
                  </a:cubicBezTo>
                  <a:cubicBezTo>
                    <a:pt x="50454" y="1629193"/>
                    <a:pt x="18269" y="1521086"/>
                    <a:pt x="4314" y="1406842"/>
                  </a:cubicBezTo>
                  <a:cubicBezTo>
                    <a:pt x="2669" y="1380570"/>
                    <a:pt x="1403" y="1352589"/>
                    <a:pt x="516" y="1322902"/>
                  </a:cubicBezTo>
                  <a:cubicBezTo>
                    <a:pt x="-370" y="1293213"/>
                    <a:pt x="-117" y="1264476"/>
                    <a:pt x="1276" y="1236685"/>
                  </a:cubicBezTo>
                  <a:cubicBezTo>
                    <a:pt x="1403" y="1163510"/>
                    <a:pt x="1909" y="1089573"/>
                    <a:pt x="2795" y="1014879"/>
                  </a:cubicBezTo>
                  <a:cubicBezTo>
                    <a:pt x="3681" y="940181"/>
                    <a:pt x="4188" y="866246"/>
                    <a:pt x="4314" y="793069"/>
                  </a:cubicBezTo>
                  <a:cubicBezTo>
                    <a:pt x="4251" y="681721"/>
                    <a:pt x="18811" y="577780"/>
                    <a:pt x="47993" y="481244"/>
                  </a:cubicBezTo>
                  <a:cubicBezTo>
                    <a:pt x="77175" y="384709"/>
                    <a:pt x="121359" y="298242"/>
                    <a:pt x="180546" y="221836"/>
                  </a:cubicBezTo>
                  <a:cubicBezTo>
                    <a:pt x="235112" y="151256"/>
                    <a:pt x="304490" y="96434"/>
                    <a:pt x="388681" y="57378"/>
                  </a:cubicBezTo>
                  <a:cubicBezTo>
                    <a:pt x="472872" y="18321"/>
                    <a:pt x="572636" y="-795"/>
                    <a:pt x="687971" y="25"/>
                  </a:cubicBezTo>
                  <a:close/>
                  <a:moveTo>
                    <a:pt x="706202" y="197529"/>
                  </a:moveTo>
                  <a:cubicBezTo>
                    <a:pt x="621188" y="194807"/>
                    <a:pt x="547378" y="206327"/>
                    <a:pt x="484773" y="232092"/>
                  </a:cubicBezTo>
                  <a:cubicBezTo>
                    <a:pt x="422168" y="257854"/>
                    <a:pt x="370387" y="295960"/>
                    <a:pt x="329431" y="346413"/>
                  </a:cubicBezTo>
                  <a:cubicBezTo>
                    <a:pt x="287082" y="401803"/>
                    <a:pt x="255558" y="468015"/>
                    <a:pt x="234859" y="545053"/>
                  </a:cubicBezTo>
                  <a:cubicBezTo>
                    <a:pt x="214159" y="622091"/>
                    <a:pt x="203144" y="705777"/>
                    <a:pt x="201815" y="796107"/>
                  </a:cubicBezTo>
                  <a:cubicBezTo>
                    <a:pt x="201562" y="869158"/>
                    <a:pt x="200549" y="942586"/>
                    <a:pt x="198776" y="1016396"/>
                  </a:cubicBezTo>
                  <a:cubicBezTo>
                    <a:pt x="197004" y="1090206"/>
                    <a:pt x="195992" y="1163637"/>
                    <a:pt x="195738" y="1236685"/>
                  </a:cubicBezTo>
                  <a:cubicBezTo>
                    <a:pt x="194156" y="1284098"/>
                    <a:pt x="195802" y="1332082"/>
                    <a:pt x="200676" y="1380637"/>
                  </a:cubicBezTo>
                  <a:cubicBezTo>
                    <a:pt x="205550" y="1429187"/>
                    <a:pt x="214033" y="1476408"/>
                    <a:pt x="226123" y="1522301"/>
                  </a:cubicBezTo>
                  <a:cubicBezTo>
                    <a:pt x="249861" y="1632003"/>
                    <a:pt x="295818" y="1721766"/>
                    <a:pt x="363994" y="1791588"/>
                  </a:cubicBezTo>
                  <a:cubicBezTo>
                    <a:pt x="432169" y="1861411"/>
                    <a:pt x="525983" y="1900276"/>
                    <a:pt x="645432" y="1908190"/>
                  </a:cubicBezTo>
                  <a:cubicBezTo>
                    <a:pt x="733232" y="1911037"/>
                    <a:pt x="808307" y="1898505"/>
                    <a:pt x="870659" y="1870588"/>
                  </a:cubicBezTo>
                  <a:cubicBezTo>
                    <a:pt x="933011" y="1842672"/>
                    <a:pt x="984539" y="1800513"/>
                    <a:pt x="1025242" y="1744111"/>
                  </a:cubicBezTo>
                  <a:cubicBezTo>
                    <a:pt x="1071768" y="1679164"/>
                    <a:pt x="1104812" y="1603201"/>
                    <a:pt x="1124372" y="1516227"/>
                  </a:cubicBezTo>
                  <a:cubicBezTo>
                    <a:pt x="1143932" y="1429249"/>
                    <a:pt x="1153427" y="1338095"/>
                    <a:pt x="1152858" y="1242764"/>
                  </a:cubicBezTo>
                  <a:lnTo>
                    <a:pt x="1149819" y="747493"/>
                  </a:lnTo>
                  <a:cubicBezTo>
                    <a:pt x="1150326" y="664946"/>
                    <a:pt x="1137159" y="583919"/>
                    <a:pt x="1110319" y="504413"/>
                  </a:cubicBezTo>
                  <a:cubicBezTo>
                    <a:pt x="1079618" y="419085"/>
                    <a:pt x="1030116" y="348188"/>
                    <a:pt x="961814" y="291720"/>
                  </a:cubicBezTo>
                  <a:cubicBezTo>
                    <a:pt x="893511" y="235257"/>
                    <a:pt x="808307" y="203858"/>
                    <a:pt x="706202" y="197529"/>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8" name="任意多边形 437"/>
            <p:cNvSpPr/>
            <p:nvPr/>
          </p:nvSpPr>
          <p:spPr>
            <a:xfrm>
              <a:off x="1405246" y="1647736"/>
              <a:ext cx="446308" cy="912567"/>
            </a:xfrm>
            <a:custGeom>
              <a:avLst/>
              <a:gdLst/>
              <a:ahLst/>
              <a:cxnLst/>
              <a:rect l="l" t="t" r="r" b="b"/>
              <a:pathLst>
                <a:path w="1014850" h="2075064">
                  <a:moveTo>
                    <a:pt x="496743" y="72"/>
                  </a:moveTo>
                  <a:cubicBezTo>
                    <a:pt x="504276" y="-182"/>
                    <a:pt x="511761" y="230"/>
                    <a:pt x="519199" y="1306"/>
                  </a:cubicBezTo>
                  <a:cubicBezTo>
                    <a:pt x="534075" y="3457"/>
                    <a:pt x="548381" y="9027"/>
                    <a:pt x="562118" y="18017"/>
                  </a:cubicBezTo>
                  <a:cubicBezTo>
                    <a:pt x="586425" y="36755"/>
                    <a:pt x="598579" y="63086"/>
                    <a:pt x="598579" y="97016"/>
                  </a:cubicBezTo>
                  <a:lnTo>
                    <a:pt x="598579" y="1874526"/>
                  </a:lnTo>
                  <a:lnTo>
                    <a:pt x="920658" y="1874526"/>
                  </a:lnTo>
                  <a:cubicBezTo>
                    <a:pt x="947181" y="1875220"/>
                    <a:pt x="969337" y="1885222"/>
                    <a:pt x="987124" y="1904529"/>
                  </a:cubicBezTo>
                  <a:cubicBezTo>
                    <a:pt x="1004912" y="1923839"/>
                    <a:pt x="1014154" y="1948272"/>
                    <a:pt x="1014850" y="1977832"/>
                  </a:cubicBezTo>
                  <a:cubicBezTo>
                    <a:pt x="1014154" y="2005812"/>
                    <a:pt x="1004912" y="2028854"/>
                    <a:pt x="987124" y="2046958"/>
                  </a:cubicBezTo>
                  <a:cubicBezTo>
                    <a:pt x="969337" y="2065063"/>
                    <a:pt x="947181" y="2074430"/>
                    <a:pt x="920658" y="2075064"/>
                  </a:cubicBezTo>
                  <a:lnTo>
                    <a:pt x="97231" y="2075064"/>
                  </a:lnTo>
                  <a:cubicBezTo>
                    <a:pt x="67922" y="2074557"/>
                    <a:pt x="44501" y="2064936"/>
                    <a:pt x="26966" y="2046199"/>
                  </a:cubicBezTo>
                  <a:cubicBezTo>
                    <a:pt x="9432" y="2027462"/>
                    <a:pt x="443" y="2002648"/>
                    <a:pt x="0" y="1971756"/>
                  </a:cubicBezTo>
                  <a:cubicBezTo>
                    <a:pt x="443" y="1945106"/>
                    <a:pt x="9432" y="1922445"/>
                    <a:pt x="26966" y="1903771"/>
                  </a:cubicBezTo>
                  <a:cubicBezTo>
                    <a:pt x="44501" y="1885097"/>
                    <a:pt x="67922" y="1875348"/>
                    <a:pt x="97231" y="1874526"/>
                  </a:cubicBezTo>
                  <a:lnTo>
                    <a:pt x="401079" y="1874526"/>
                  </a:lnTo>
                  <a:lnTo>
                    <a:pt x="401079" y="233747"/>
                  </a:lnTo>
                  <a:lnTo>
                    <a:pt x="188385" y="300595"/>
                  </a:lnTo>
                  <a:cubicBezTo>
                    <a:pt x="176105" y="303632"/>
                    <a:pt x="163444" y="304393"/>
                    <a:pt x="150404" y="302874"/>
                  </a:cubicBezTo>
                  <a:cubicBezTo>
                    <a:pt x="137364" y="301356"/>
                    <a:pt x="124704" y="297554"/>
                    <a:pt x="112423" y="291479"/>
                  </a:cubicBezTo>
                  <a:cubicBezTo>
                    <a:pt x="101662" y="285530"/>
                    <a:pt x="92040" y="277679"/>
                    <a:pt x="83558" y="267931"/>
                  </a:cubicBezTo>
                  <a:cubicBezTo>
                    <a:pt x="75075" y="258184"/>
                    <a:pt x="68492" y="245774"/>
                    <a:pt x="63808" y="230709"/>
                  </a:cubicBezTo>
                  <a:cubicBezTo>
                    <a:pt x="56781" y="203997"/>
                    <a:pt x="59440" y="179183"/>
                    <a:pt x="71784" y="156267"/>
                  </a:cubicBezTo>
                  <a:cubicBezTo>
                    <a:pt x="84128" y="133352"/>
                    <a:pt x="102738" y="117652"/>
                    <a:pt x="127616" y="109173"/>
                  </a:cubicBezTo>
                  <a:lnTo>
                    <a:pt x="474002" y="2823"/>
                  </a:lnTo>
                  <a:cubicBezTo>
                    <a:pt x="481630" y="1241"/>
                    <a:pt x="489210" y="324"/>
                    <a:pt x="496743" y="72"/>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618" name="组合 617"/>
          <p:cNvGrpSpPr/>
          <p:nvPr/>
        </p:nvGrpSpPr>
        <p:grpSpPr>
          <a:xfrm>
            <a:off x="5203760" y="-369459"/>
            <a:ext cx="6988240" cy="4421651"/>
            <a:chOff x="5203760" y="-369459"/>
            <a:chExt cx="6988240" cy="4421651"/>
          </a:xfrm>
        </p:grpSpPr>
        <p:sp>
          <p:nvSpPr>
            <p:cNvPr id="519" name="等腰三角形 518"/>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等腰三角形 519"/>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1" name="等腰三角形 520"/>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2" name="等腰三角形 521"/>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3" name="等腰三角形 522"/>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4" name="等腰三角形 523"/>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5" name="等腰三角形 524"/>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6" name="等腰三角形 525"/>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7" name="等腰三角形 526"/>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8" name="等腰三角形 527"/>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等腰三角形 528"/>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0" name="等腰三角形 529"/>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1" name="等腰三角形 530"/>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2" name="等腰三角形 531"/>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3" name="等腰三角形 532"/>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4" name="等腰三角形 533"/>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5" name="等腰三角形 534"/>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6" name="等腰三角形 535"/>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7" name="等腰三角形 536"/>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8" name="等腰三角形 537"/>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9" name="等腰三角形 538"/>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0" name="等腰三角形 539"/>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1" name="等腰三角形 540"/>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2" name="等腰三角形 541"/>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3" name="等腰三角形 542"/>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4" name="等腰三角形 543"/>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5" name="等腰三角形 544"/>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6" name="等腰三角形 545"/>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7" name="等腰三角形 546"/>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8" name="等腰三角形 547"/>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9" name="等腰三角形 548"/>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0" name="等腰三角形 549"/>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1" name="等腰三角形 550"/>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2" name="等腰三角形 551"/>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3" name="等腰三角形 552"/>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4" name="等腰三角形 553"/>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5" name="等腰三角形 554"/>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6" name="等腰三角形 555"/>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7" name="等腰三角形 556"/>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8" name="等腰三角形 557"/>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9" name="等腰三角形 558"/>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0" name="等腰三角形 559"/>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1" name="等腰三角形 560"/>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2" name="等腰三角形 561"/>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3" name="等腰三角形 562"/>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4" name="等腰三角形 563"/>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5" name="等腰三角形 564"/>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6" name="等腰三角形 565"/>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7" name="等腰三角形 566"/>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8" name="等腰三角形 567"/>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等腰三角形 568"/>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0" name="等腰三角形 569"/>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1" name="等腰三角形 570"/>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2" name="等腰三角形 571"/>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3" name="等腰三角形 572"/>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4" name="等腰三角形 573"/>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5" name="等腰三角形 574"/>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6" name="等腰三角形 575"/>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7" name="等腰三角形 576"/>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8" name="等腰三角形 577"/>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9" name="等腰三角形 578"/>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0" name="等腰三角形 579"/>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1" name="等腰三角形 580"/>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2" name="等腰三角形 581"/>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等腰三角形 582"/>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等腰三角形 583"/>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等腰三角形 584"/>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等腰三角形 585"/>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7" name="等腰三角形 586"/>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9" name="组合 618"/>
          <p:cNvGrpSpPr/>
          <p:nvPr/>
        </p:nvGrpSpPr>
        <p:grpSpPr>
          <a:xfrm>
            <a:off x="-10549" y="3165604"/>
            <a:ext cx="3811767" cy="4051507"/>
            <a:chOff x="-10549" y="3165604"/>
            <a:chExt cx="3811767" cy="4051507"/>
          </a:xfrm>
        </p:grpSpPr>
        <p:sp>
          <p:nvSpPr>
            <p:cNvPr id="589" name="等腰三角形 588"/>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等腰三角形 589"/>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等腰三角形 590"/>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2" name="等腰三角形 591"/>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3" name="等腰三角形 592"/>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等腰三角形 593"/>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5" name="等腰三角形 594"/>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 name="等腰三角形 595"/>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等腰三角形 596"/>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 name="等腰三角形 597"/>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 name="等腰三角形 598"/>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 name="等腰三角形 599"/>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等腰三角形 600"/>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 name="等腰三角形 601"/>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等腰三角形 602"/>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4" name="等腰三角形 603"/>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5" name="等腰三角形 604"/>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等腰三角形 605"/>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7" name="等腰三角形 606"/>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8" name="等腰三角形 607"/>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等腰三角形 608"/>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0" name="等腰三角形 609"/>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1" name="等腰三角形 610"/>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等腰三角形 611"/>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3" name="等腰三角形 612"/>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4" name="等腰三角形 613"/>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等腰三角形 614"/>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 name="等腰三角形 615"/>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7" name="等腰三角形 616"/>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41053161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8"/>
                                        </p:tgtEl>
                                        <p:attrNameLst>
                                          <p:attrName>style.visibility</p:attrName>
                                        </p:attrNameLst>
                                      </p:cBhvr>
                                      <p:to>
                                        <p:strVal val="visible"/>
                                      </p:to>
                                    </p:set>
                                    <p:animEffect transition="in" filter="fade">
                                      <p:cBhvr>
                                        <p:cTn id="7" dur="500"/>
                                        <p:tgtEl>
                                          <p:spTgt spid="618"/>
                                        </p:tgtEl>
                                      </p:cBhvr>
                                    </p:animEffect>
                                  </p:childTnLst>
                                </p:cTn>
                              </p:par>
                              <p:par>
                                <p:cTn id="8" presetID="10" presetClass="entr" presetSubtype="0" fill="hold" nodeType="withEffect">
                                  <p:stCondLst>
                                    <p:cond delay="0"/>
                                  </p:stCondLst>
                                  <p:childTnLst>
                                    <p:set>
                                      <p:cBhvr>
                                        <p:cTn id="9" dur="1" fill="hold">
                                          <p:stCondLst>
                                            <p:cond delay="0"/>
                                          </p:stCondLst>
                                        </p:cTn>
                                        <p:tgtEl>
                                          <p:spTgt spid="619"/>
                                        </p:tgtEl>
                                        <p:attrNameLst>
                                          <p:attrName>style.visibility</p:attrName>
                                        </p:attrNameLst>
                                      </p:cBhvr>
                                      <p:to>
                                        <p:strVal val="visible"/>
                                      </p:to>
                                    </p:set>
                                    <p:animEffect transition="in" filter="fade">
                                      <p:cBhvr>
                                        <p:cTn id="10" dur="500"/>
                                        <p:tgtEl>
                                          <p:spTgt spid="6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36"/>
                                        </p:tgtEl>
                                        <p:attrNameLst>
                                          <p:attrName>style.visibility</p:attrName>
                                        </p:attrNameLst>
                                      </p:cBhvr>
                                      <p:to>
                                        <p:strVal val="visible"/>
                                      </p:to>
                                    </p:set>
                                    <p:anim calcmode="lin" valueType="num">
                                      <p:cBhvr>
                                        <p:cTn id="15" dur="500" fill="hold"/>
                                        <p:tgtEl>
                                          <p:spTgt spid="436"/>
                                        </p:tgtEl>
                                        <p:attrNameLst>
                                          <p:attrName>ppt_w</p:attrName>
                                        </p:attrNameLst>
                                      </p:cBhvr>
                                      <p:tavLst>
                                        <p:tav tm="0">
                                          <p:val>
                                            <p:fltVal val="0"/>
                                          </p:val>
                                        </p:tav>
                                        <p:tav tm="100000">
                                          <p:val>
                                            <p:strVal val="#ppt_w"/>
                                          </p:val>
                                        </p:tav>
                                      </p:tavLst>
                                    </p:anim>
                                    <p:anim calcmode="lin" valueType="num">
                                      <p:cBhvr>
                                        <p:cTn id="16" dur="500" fill="hold"/>
                                        <p:tgtEl>
                                          <p:spTgt spid="436"/>
                                        </p:tgtEl>
                                        <p:attrNameLst>
                                          <p:attrName>ppt_h</p:attrName>
                                        </p:attrNameLst>
                                      </p:cBhvr>
                                      <p:tavLst>
                                        <p:tav tm="0">
                                          <p:val>
                                            <p:fltVal val="0"/>
                                          </p:val>
                                        </p:tav>
                                        <p:tav tm="100000">
                                          <p:val>
                                            <p:strVal val="#ppt_h"/>
                                          </p:val>
                                        </p:tav>
                                      </p:tavLst>
                                    </p:anim>
                                    <p:animEffect transition="in" filter="fade">
                                      <p:cBhvr>
                                        <p:cTn id="17" dur="500"/>
                                        <p:tgtEl>
                                          <p:spTgt spid="436"/>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02743" y="4226095"/>
            <a:ext cx="7895771" cy="2316019"/>
          </a:xfrm>
          <a:prstGeom prst="rect">
            <a:avLst/>
          </a:prstGeom>
        </p:spPr>
        <p:txBody>
          <a:bodyPr wrap="square">
            <a:spAutoFit/>
          </a:bodyPr>
          <a:lstStyle/>
          <a:p>
            <a:pPr>
              <a:lnSpc>
                <a:spcPct val="150000"/>
              </a:lnSpc>
              <a:spcAft>
                <a:spcPts val="1200"/>
              </a:spcAft>
            </a:pPr>
            <a:r>
              <a:rPr lang="zh-CN" altLang="en-US" sz="1200" dirty="0">
                <a:solidFill>
                  <a:schemeClr val="accent1"/>
                </a:solidFill>
                <a:latin typeface="+mn-ea"/>
              </a:rPr>
              <a:t>公司是指一般依法设立的，有独立的法人财产，以营利为目的的企业法人。根据现行中国公司法（2005），其两种主要形式为有限责任公司和股份有限公司。两类公司均为法人（民法通则36条），投资者可受到有限责任保护。</a:t>
            </a:r>
            <a:endParaRPr lang="en-US" altLang="zh-CN" sz="1200" dirty="0">
              <a:solidFill>
                <a:schemeClr val="accent1"/>
              </a:solidFill>
              <a:latin typeface="+mn-ea"/>
            </a:endParaRPr>
          </a:p>
          <a:p>
            <a:pPr>
              <a:lnSpc>
                <a:spcPct val="150000"/>
              </a:lnSpc>
              <a:spcAft>
                <a:spcPts val="1200"/>
              </a:spcAft>
            </a:pPr>
            <a:r>
              <a:rPr lang="zh-CN" altLang="en-US" sz="1200" dirty="0">
                <a:solidFill>
                  <a:schemeClr val="accent1"/>
                </a:solidFill>
                <a:latin typeface="+mn-ea"/>
              </a:rPr>
              <a:t>根据方流芳教授的考证，公司曾被称为“公班衙”，是对英国东印度公司的专属称呼。在百多年的历史中，中文“公司”词义在不断地误读和重新诠释中逐渐明确为现在的含义。</a:t>
            </a:r>
            <a:endParaRPr lang="en-US" altLang="zh-CN" sz="1200" dirty="0">
              <a:solidFill>
                <a:schemeClr val="accent1"/>
              </a:solidFill>
              <a:latin typeface="+mn-ea"/>
            </a:endParaRPr>
          </a:p>
          <a:p>
            <a:pPr>
              <a:lnSpc>
                <a:spcPct val="150000"/>
              </a:lnSpc>
              <a:spcAft>
                <a:spcPts val="1200"/>
              </a:spcAft>
            </a:pPr>
            <a:r>
              <a:rPr lang="zh-CN" altLang="en-US" sz="1200" dirty="0">
                <a:solidFill>
                  <a:schemeClr val="accent1"/>
                </a:solidFill>
                <a:latin typeface="+mn-ea"/>
              </a:rPr>
              <a:t>此外，在世界范围内出现的特殊的公司现象亦即所谓离岸公司，主要存在于世界上离岸金融中心如英属维尔京群岛、开曼群岛、巴哈马群岛、百慕大群岛、毛里求斯、美国的内华达州、特拉华州等等（多数为岛国）等离岸法域。而所谓离岸公司就是泛指在离岸法域内依据离岸公司法规范成立的有限责任公司或国际商业公司。</a:t>
            </a:r>
          </a:p>
        </p:txBody>
      </p:sp>
      <p:pic>
        <p:nvPicPr>
          <p:cNvPr id="7" name="图片 6"/>
          <p:cNvPicPr>
            <a:picLocks noChangeAspect="1"/>
          </p:cNvPicPr>
          <p:nvPr/>
        </p:nvPicPr>
        <p:blipFill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t="13738" b="13738"/>
          <a:stretch/>
        </p:blipFill>
        <p:spPr>
          <a:xfrm>
            <a:off x="0" y="0"/>
            <a:ext cx="12192000" cy="3662336"/>
          </a:xfrm>
          <a:prstGeom prst="rect">
            <a:avLst/>
          </a:prstGeom>
        </p:spPr>
      </p:pic>
      <p:sp>
        <p:nvSpPr>
          <p:cNvPr id="3" name="矩形 2"/>
          <p:cNvSpPr/>
          <p:nvPr/>
        </p:nvSpPr>
        <p:spPr>
          <a:xfrm>
            <a:off x="852620" y="4226095"/>
            <a:ext cx="2480166" cy="1384995"/>
          </a:xfrm>
          <a:prstGeom prst="rect">
            <a:avLst/>
          </a:prstGeom>
        </p:spPr>
        <p:txBody>
          <a:bodyPr wrap="none">
            <a:spAutoFit/>
          </a:bodyPr>
          <a:lstStyle/>
          <a:p>
            <a:r>
              <a:rPr lang="zh-CN" altLang="en-US" sz="4400" dirty="0">
                <a:solidFill>
                  <a:schemeClr val="tx2"/>
                </a:solidFill>
                <a:latin typeface="+mj-ea"/>
                <a:ea typeface="+mj-ea"/>
              </a:rPr>
              <a:t>关于我们</a:t>
            </a:r>
            <a:endParaRPr lang="en-US" altLang="zh-CN" sz="4400" dirty="0">
              <a:solidFill>
                <a:schemeClr val="tx2"/>
              </a:solidFill>
              <a:latin typeface="+mj-ea"/>
              <a:ea typeface="+mj-ea"/>
            </a:endParaRPr>
          </a:p>
          <a:p>
            <a:r>
              <a:rPr lang="en-US" altLang="zh-CN" sz="4000" dirty="0">
                <a:solidFill>
                  <a:schemeClr val="accent3"/>
                </a:solidFill>
                <a:latin typeface="+mj-ea"/>
                <a:ea typeface="+mj-ea"/>
              </a:rPr>
              <a:t>ABOUT US</a:t>
            </a:r>
            <a:endParaRPr lang="zh-CN" altLang="en-US" sz="4000" dirty="0">
              <a:solidFill>
                <a:schemeClr val="accent3"/>
              </a:solidFill>
              <a:latin typeface="+mj-ea"/>
              <a:ea typeface="+mj-ea"/>
            </a:endParaRPr>
          </a:p>
        </p:txBody>
      </p:sp>
    </p:spTree>
    <p:custDataLst>
      <p:tags r:id="rId1"/>
    </p:custDataLst>
    <p:extLst>
      <p:ext uri="{BB962C8B-B14F-4D97-AF65-F5344CB8AC3E}">
        <p14:creationId xmlns:p14="http://schemas.microsoft.com/office/powerpoint/2010/main" val="13113976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t>公司概况</a:t>
            </a:r>
          </a:p>
        </p:txBody>
      </p:sp>
      <p:sp>
        <p:nvSpPr>
          <p:cNvPr id="8" name="椭圆 7"/>
          <p:cNvSpPr/>
          <p:nvPr/>
        </p:nvSpPr>
        <p:spPr>
          <a:xfrm>
            <a:off x="4836000" y="2509111"/>
            <a:ext cx="2520000" cy="2520000"/>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584756" y="1732463"/>
            <a:ext cx="2556841" cy="857927"/>
          </a:xfrm>
          <a:prstGeom prst="rect">
            <a:avLst/>
          </a:prstGeom>
        </p:spPr>
        <p:txBody>
          <a:bodyPr wrap="square">
            <a:spAutoFit/>
          </a:bodyPr>
          <a:lstStyle/>
          <a:p>
            <a:pPr>
              <a:lnSpc>
                <a:spcPct val="150000"/>
              </a:lnSpc>
            </a:pPr>
            <a:r>
              <a:rPr lang="zh-CN" altLang="en-US" sz="1400" dirty="0">
                <a:solidFill>
                  <a:schemeClr val="tx2"/>
                </a:solidFill>
                <a:latin typeface="+mj-ea"/>
                <a:ea typeface="+mj-ea"/>
              </a:rPr>
              <a:t>注册时间</a:t>
            </a:r>
            <a:endParaRPr lang="en-US" altLang="zh-CN" sz="1400" dirty="0">
              <a:solidFill>
                <a:schemeClr val="tx2"/>
              </a:solidFill>
              <a:latin typeface="+mj-ea"/>
              <a:ea typeface="+mj-ea"/>
            </a:endParaRPr>
          </a:p>
          <a:p>
            <a:pP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24" name="矩形 23"/>
          <p:cNvSpPr/>
          <p:nvPr/>
        </p:nvSpPr>
        <p:spPr>
          <a:xfrm>
            <a:off x="2050403" y="1732463"/>
            <a:ext cx="2556841" cy="877163"/>
          </a:xfrm>
          <a:prstGeom prst="rect">
            <a:avLst/>
          </a:prstGeom>
        </p:spPr>
        <p:txBody>
          <a:bodyPr wrap="square">
            <a:spAutoFit/>
          </a:bodyPr>
          <a:lstStyle/>
          <a:p>
            <a:pPr algn="r">
              <a:lnSpc>
                <a:spcPct val="150000"/>
              </a:lnSpc>
            </a:pPr>
            <a:r>
              <a:rPr lang="zh-CN" altLang="en-US" sz="1400" dirty="0">
                <a:solidFill>
                  <a:schemeClr val="tx2"/>
                </a:solidFill>
                <a:latin typeface="+mj-ea"/>
                <a:ea typeface="+mj-ea"/>
              </a:rPr>
              <a:t>员工素质</a:t>
            </a:r>
            <a:endParaRPr lang="en-US" altLang="zh-CN" sz="1400" dirty="0">
              <a:solidFill>
                <a:schemeClr val="tx2"/>
              </a:solidFill>
              <a:latin typeface="+mj-ea"/>
              <a:ea typeface="+mj-ea"/>
            </a:endParaRPr>
          </a:p>
          <a:p>
            <a:pPr algn="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22" name="矩形 21"/>
          <p:cNvSpPr/>
          <p:nvPr/>
        </p:nvSpPr>
        <p:spPr>
          <a:xfrm>
            <a:off x="8526144" y="3334254"/>
            <a:ext cx="2556841" cy="857927"/>
          </a:xfrm>
          <a:prstGeom prst="rect">
            <a:avLst/>
          </a:prstGeom>
        </p:spPr>
        <p:txBody>
          <a:bodyPr wrap="square">
            <a:spAutoFit/>
          </a:bodyPr>
          <a:lstStyle/>
          <a:p>
            <a:pPr>
              <a:lnSpc>
                <a:spcPct val="150000"/>
              </a:lnSpc>
            </a:pPr>
            <a:r>
              <a:rPr lang="zh-CN" altLang="en-US" sz="1400" dirty="0">
                <a:solidFill>
                  <a:schemeClr val="tx2"/>
                </a:solidFill>
                <a:latin typeface="+mj-ea"/>
                <a:ea typeface="+mj-ea"/>
              </a:rPr>
              <a:t>注册资本</a:t>
            </a:r>
            <a:endParaRPr lang="en-US" altLang="zh-CN" sz="1400" dirty="0">
              <a:solidFill>
                <a:schemeClr val="tx2"/>
              </a:solidFill>
              <a:latin typeface="+mj-ea"/>
              <a:ea typeface="+mj-ea"/>
            </a:endParaRPr>
          </a:p>
          <a:p>
            <a:pP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25" name="矩形 24"/>
          <p:cNvSpPr/>
          <p:nvPr/>
        </p:nvSpPr>
        <p:spPr>
          <a:xfrm>
            <a:off x="1109016" y="3334254"/>
            <a:ext cx="2556841" cy="877163"/>
          </a:xfrm>
          <a:prstGeom prst="rect">
            <a:avLst/>
          </a:prstGeom>
        </p:spPr>
        <p:txBody>
          <a:bodyPr wrap="square">
            <a:spAutoFit/>
          </a:bodyPr>
          <a:lstStyle/>
          <a:p>
            <a:pPr algn="r">
              <a:lnSpc>
                <a:spcPct val="150000"/>
              </a:lnSpc>
            </a:pPr>
            <a:r>
              <a:rPr lang="zh-CN" altLang="en-US" sz="1400" dirty="0">
                <a:solidFill>
                  <a:schemeClr val="tx2"/>
                </a:solidFill>
                <a:latin typeface="+mj-ea"/>
                <a:ea typeface="+mj-ea"/>
              </a:rPr>
              <a:t>员工人数</a:t>
            </a:r>
            <a:endParaRPr lang="en-US" altLang="zh-CN" sz="1400" dirty="0">
              <a:solidFill>
                <a:schemeClr val="tx2"/>
              </a:solidFill>
              <a:latin typeface="+mj-ea"/>
              <a:ea typeface="+mj-ea"/>
            </a:endParaRPr>
          </a:p>
          <a:p>
            <a:pPr algn="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23" name="矩形 22"/>
          <p:cNvSpPr/>
          <p:nvPr/>
        </p:nvSpPr>
        <p:spPr>
          <a:xfrm>
            <a:off x="7584756" y="4911712"/>
            <a:ext cx="2556841" cy="877163"/>
          </a:xfrm>
          <a:prstGeom prst="rect">
            <a:avLst/>
          </a:prstGeom>
        </p:spPr>
        <p:txBody>
          <a:bodyPr wrap="square">
            <a:spAutoFit/>
          </a:bodyPr>
          <a:lstStyle/>
          <a:p>
            <a:pPr>
              <a:lnSpc>
                <a:spcPct val="150000"/>
              </a:lnSpc>
            </a:pPr>
            <a:r>
              <a:rPr lang="zh-CN" altLang="en-US" sz="1400" dirty="0">
                <a:solidFill>
                  <a:schemeClr val="tx2"/>
                </a:solidFill>
                <a:latin typeface="+mj-ea"/>
                <a:ea typeface="+mj-ea"/>
              </a:rPr>
              <a:t>公司性质</a:t>
            </a:r>
            <a:endParaRPr lang="en-US" altLang="zh-CN" sz="1400" dirty="0">
              <a:solidFill>
                <a:schemeClr val="tx2"/>
              </a:solidFill>
              <a:latin typeface="+mj-ea"/>
              <a:ea typeface="+mj-ea"/>
            </a:endParaRPr>
          </a:p>
          <a:p>
            <a:pP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26" name="矩形 25"/>
          <p:cNvSpPr/>
          <p:nvPr/>
        </p:nvSpPr>
        <p:spPr>
          <a:xfrm>
            <a:off x="2050403" y="4911712"/>
            <a:ext cx="2556841" cy="877163"/>
          </a:xfrm>
          <a:prstGeom prst="rect">
            <a:avLst/>
          </a:prstGeom>
        </p:spPr>
        <p:txBody>
          <a:bodyPr wrap="square">
            <a:spAutoFit/>
          </a:bodyPr>
          <a:lstStyle/>
          <a:p>
            <a:pPr algn="r">
              <a:lnSpc>
                <a:spcPct val="150000"/>
              </a:lnSpc>
            </a:pPr>
            <a:r>
              <a:rPr lang="zh-CN" altLang="en-US" sz="1400" dirty="0">
                <a:solidFill>
                  <a:schemeClr val="tx2"/>
                </a:solidFill>
                <a:latin typeface="+mj-ea"/>
                <a:ea typeface="+mj-ea"/>
              </a:rPr>
              <a:t>技术力量</a:t>
            </a:r>
            <a:endParaRPr lang="en-US" altLang="zh-CN" sz="1400" dirty="0">
              <a:solidFill>
                <a:schemeClr val="tx2"/>
              </a:solidFill>
              <a:latin typeface="+mj-ea"/>
              <a:ea typeface="+mj-ea"/>
            </a:endParaRPr>
          </a:p>
          <a:p>
            <a:pPr algn="r">
              <a:lnSpc>
                <a:spcPct val="150000"/>
              </a:lnSpc>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41" name="组合 40"/>
          <p:cNvGrpSpPr/>
          <p:nvPr/>
        </p:nvGrpSpPr>
        <p:grpSpPr>
          <a:xfrm>
            <a:off x="6568487" y="1762689"/>
            <a:ext cx="869714" cy="86971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0" name="组合 39"/>
          <p:cNvGrpSpPr/>
          <p:nvPr/>
        </p:nvGrpSpPr>
        <p:grpSpPr>
          <a:xfrm>
            <a:off x="7475830" y="3334254"/>
            <a:ext cx="869714" cy="86971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9" name="组合 38"/>
          <p:cNvGrpSpPr/>
          <p:nvPr/>
        </p:nvGrpSpPr>
        <p:grpSpPr>
          <a:xfrm>
            <a:off x="6568486" y="4905819"/>
            <a:ext cx="869714" cy="86971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4" name="组合 43"/>
          <p:cNvGrpSpPr/>
          <p:nvPr/>
        </p:nvGrpSpPr>
        <p:grpSpPr>
          <a:xfrm>
            <a:off x="4753800" y="4905819"/>
            <a:ext cx="869714" cy="86971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3" name="组合 42"/>
          <p:cNvGrpSpPr/>
          <p:nvPr/>
        </p:nvGrpSpPr>
        <p:grpSpPr>
          <a:xfrm>
            <a:off x="3846456" y="3334254"/>
            <a:ext cx="869714" cy="86971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2" name="组合 41"/>
          <p:cNvGrpSpPr/>
          <p:nvPr/>
        </p:nvGrpSpPr>
        <p:grpSpPr>
          <a:xfrm>
            <a:off x="4753799" y="1762689"/>
            <a:ext cx="869714" cy="86971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t>6</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 calcmode="lin" valueType="num">
                                      <p:cBhvr>
                                        <p:cTn id="23" dur="500" fill="hold"/>
                                        <p:tgtEl>
                                          <p:spTgt spid="40"/>
                                        </p:tgtEl>
                                        <p:attrNameLst>
                                          <p:attrName>style.rotation</p:attrName>
                                        </p:attrNameLst>
                                      </p:cBhvr>
                                      <p:tavLst>
                                        <p:tav tm="0">
                                          <p:val>
                                            <p:fltVal val="360"/>
                                          </p:val>
                                        </p:tav>
                                        <p:tav tm="100000">
                                          <p:val>
                                            <p:fltVal val="0"/>
                                          </p:val>
                                        </p:tav>
                                      </p:tavLst>
                                    </p:anim>
                                    <p:animEffect transition="in" filter="fade">
                                      <p:cBhvr>
                                        <p:cTn id="24" dur="500"/>
                                        <p:tgtEl>
                                          <p:spTgt spid="40"/>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 calcmode="lin" valueType="num">
                                      <p:cBhvr>
                                        <p:cTn id="29" dur="500" fill="hold"/>
                                        <p:tgtEl>
                                          <p:spTgt spid="39"/>
                                        </p:tgtEl>
                                        <p:attrNameLst>
                                          <p:attrName>style.rotation</p:attrName>
                                        </p:attrNameLst>
                                      </p:cBhvr>
                                      <p:tavLst>
                                        <p:tav tm="0">
                                          <p:val>
                                            <p:fltVal val="360"/>
                                          </p:val>
                                        </p:tav>
                                        <p:tav tm="100000">
                                          <p:val>
                                            <p:fltVal val="0"/>
                                          </p:val>
                                        </p:tav>
                                      </p:tavLst>
                                    </p:anim>
                                    <p:animEffect transition="in" filter="fade">
                                      <p:cBhvr>
                                        <p:cTn id="30" dur="500"/>
                                        <p:tgtEl>
                                          <p:spTgt spid="39"/>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 calcmode="lin" valueType="num">
                                      <p:cBhvr>
                                        <p:cTn id="35" dur="500" fill="hold"/>
                                        <p:tgtEl>
                                          <p:spTgt spid="44"/>
                                        </p:tgtEl>
                                        <p:attrNameLst>
                                          <p:attrName>style.rotation</p:attrName>
                                        </p:attrNameLst>
                                      </p:cBhvr>
                                      <p:tavLst>
                                        <p:tav tm="0">
                                          <p:val>
                                            <p:fltVal val="360"/>
                                          </p:val>
                                        </p:tav>
                                        <p:tav tm="100000">
                                          <p:val>
                                            <p:fltVal val="0"/>
                                          </p:val>
                                        </p:tav>
                                      </p:tavLst>
                                    </p:anim>
                                    <p:animEffect transition="in" filter="fade">
                                      <p:cBhvr>
                                        <p:cTn id="36" dur="500"/>
                                        <p:tgtEl>
                                          <p:spTgt spid="44"/>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 calcmode="lin" valueType="num">
                                      <p:cBhvr>
                                        <p:cTn id="41" dur="500" fill="hold"/>
                                        <p:tgtEl>
                                          <p:spTgt spid="43"/>
                                        </p:tgtEl>
                                        <p:attrNameLst>
                                          <p:attrName>style.rotation</p:attrName>
                                        </p:attrNameLst>
                                      </p:cBhvr>
                                      <p:tavLst>
                                        <p:tav tm="0">
                                          <p:val>
                                            <p:fltVal val="360"/>
                                          </p:val>
                                        </p:tav>
                                        <p:tav tm="100000">
                                          <p:val>
                                            <p:fltVal val="0"/>
                                          </p:val>
                                        </p:tav>
                                      </p:tavLst>
                                    </p:anim>
                                    <p:animEffect transition="in" filter="fade">
                                      <p:cBhvr>
                                        <p:cTn id="42" dur="500"/>
                                        <p:tgtEl>
                                          <p:spTgt spid="43"/>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 calcmode="lin" valueType="num">
                                      <p:cBhvr>
                                        <p:cTn id="47" dur="500" fill="hold"/>
                                        <p:tgtEl>
                                          <p:spTgt spid="42"/>
                                        </p:tgtEl>
                                        <p:attrNameLst>
                                          <p:attrName>style.rotation</p:attrName>
                                        </p:attrNameLst>
                                      </p:cBhvr>
                                      <p:tavLst>
                                        <p:tav tm="0">
                                          <p:val>
                                            <p:fltVal val="360"/>
                                          </p:val>
                                        </p:tav>
                                        <p:tav tm="100000">
                                          <p:val>
                                            <p:fltVal val="0"/>
                                          </p:val>
                                        </p:tav>
                                      </p:tavLst>
                                    </p:anim>
                                    <p:animEffect transition="in" filter="fade">
                                      <p:cBhvr>
                                        <p:cTn id="48" dur="500"/>
                                        <p:tgtEl>
                                          <p:spTgt spid="4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519361" y="2737974"/>
            <a:ext cx="954573" cy="82290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0" name="组合 19"/>
          <p:cNvGrpSpPr/>
          <p:nvPr/>
        </p:nvGrpSpPr>
        <p:grpSpPr>
          <a:xfrm>
            <a:off x="6086334" y="2737974"/>
            <a:ext cx="954573" cy="82290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1" name="组合 20"/>
          <p:cNvGrpSpPr/>
          <p:nvPr/>
        </p:nvGrpSpPr>
        <p:grpSpPr>
          <a:xfrm>
            <a:off x="9662972" y="2737974"/>
            <a:ext cx="954573" cy="82290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2" name="标题 1"/>
          <p:cNvSpPr>
            <a:spLocks noGrp="1"/>
          </p:cNvSpPr>
          <p:nvPr>
            <p:ph type="title"/>
          </p:nvPr>
        </p:nvSpPr>
        <p:spPr>
          <a:xfrm>
            <a:off x="516000" y="365125"/>
            <a:ext cx="11160000" cy="644525"/>
          </a:xfrm>
        </p:spPr>
        <p:txBody>
          <a:bodyPr/>
          <a:lstStyle/>
          <a:p>
            <a:r>
              <a:rPr lang="zh-CN" altLang="en-US" dirty="0"/>
              <a:t>公司发展状况</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7</a:t>
            </a:fld>
            <a:endParaRPr lang="zh-CN" altLang="en-US"/>
          </a:p>
        </p:txBody>
      </p:sp>
      <p:sp>
        <p:nvSpPr>
          <p:cNvPr id="4" name="椭圆 3"/>
          <p:cNvSpPr/>
          <p:nvPr/>
        </p:nvSpPr>
        <p:spPr>
          <a:xfrm>
            <a:off x="2348888" y="3750214"/>
            <a:ext cx="360000" cy="36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16000" y="3750214"/>
            <a:ext cx="360000" cy="36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483113" y="3750214"/>
            <a:ext cx="360000" cy="36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2872444" y="3930214"/>
            <a:ext cx="2880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439556" y="3930214"/>
            <a:ext cx="2880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250467" y="4345623"/>
            <a:ext cx="2556841" cy="1323439"/>
            <a:chOff x="1250467" y="4345623"/>
            <a:chExt cx="2556841" cy="1323439"/>
          </a:xfrm>
        </p:grpSpPr>
        <p:sp>
          <p:nvSpPr>
            <p:cNvPr id="11" name="矩形 10"/>
            <p:cNvSpPr/>
            <p:nvPr/>
          </p:nvSpPr>
          <p:spPr>
            <a:xfrm>
              <a:off x="1840237" y="5299730"/>
              <a:ext cx="1377300" cy="369332"/>
            </a:xfrm>
            <a:prstGeom prst="rect">
              <a:avLst/>
            </a:prstGeom>
          </p:spPr>
          <p:txBody>
            <a:bodyPr wrap="none">
              <a:spAutoFit/>
            </a:bodyPr>
            <a:lstStyle/>
            <a:p>
              <a:r>
                <a:rPr lang="en-US" altLang="zh-CN" dirty="0">
                  <a:solidFill>
                    <a:schemeClr val="accent2"/>
                  </a:solidFill>
                  <a:latin typeface="+mj-ea"/>
                  <a:ea typeface="+mj-ea"/>
                </a:rPr>
                <a:t>2009-2015</a:t>
              </a:r>
              <a:endParaRPr lang="zh-CN" altLang="en-US" dirty="0">
                <a:solidFill>
                  <a:schemeClr val="accent2"/>
                </a:solidFill>
                <a:latin typeface="+mj-ea"/>
                <a:ea typeface="+mj-ea"/>
              </a:endParaRPr>
            </a:p>
          </p:txBody>
        </p:sp>
        <p:sp>
          <p:nvSpPr>
            <p:cNvPr id="47" name="矩形 46"/>
            <p:cNvSpPr/>
            <p:nvPr/>
          </p:nvSpPr>
          <p:spPr>
            <a:xfrm>
              <a:off x="1250467"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发展速度</a:t>
              </a:r>
              <a:endParaRPr lang="en-US" altLang="zh-CN" sz="1400" dirty="0">
                <a:solidFill>
                  <a:schemeClr val="accent1">
                    <a:lumMod val="75000"/>
                  </a:schemeClr>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grpSp>
        <p:nvGrpSpPr>
          <p:cNvPr id="28" name="组合 27"/>
          <p:cNvGrpSpPr/>
          <p:nvPr/>
        </p:nvGrpSpPr>
        <p:grpSpPr>
          <a:xfrm>
            <a:off x="4817579" y="4345623"/>
            <a:ext cx="2556841" cy="1323439"/>
            <a:chOff x="4817579" y="4345623"/>
            <a:chExt cx="2556841" cy="1323439"/>
          </a:xfrm>
        </p:grpSpPr>
        <p:sp>
          <p:nvSpPr>
            <p:cNvPr id="48" name="矩形 47"/>
            <p:cNvSpPr/>
            <p:nvPr/>
          </p:nvSpPr>
          <p:spPr>
            <a:xfrm>
              <a:off x="4817579"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有何成绩</a:t>
              </a:r>
              <a:endParaRPr lang="en-US" altLang="zh-CN" sz="1400" dirty="0">
                <a:solidFill>
                  <a:schemeClr val="accent1">
                    <a:lumMod val="75000"/>
                  </a:schemeClr>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0" name="矩形 49"/>
            <p:cNvSpPr/>
            <p:nvPr/>
          </p:nvSpPr>
          <p:spPr>
            <a:xfrm>
              <a:off x="5609328" y="5299730"/>
              <a:ext cx="973343" cy="369332"/>
            </a:xfrm>
            <a:prstGeom prst="rect">
              <a:avLst/>
            </a:prstGeom>
          </p:spPr>
          <p:txBody>
            <a:bodyPr wrap="none">
              <a:spAutoFit/>
            </a:bodyPr>
            <a:lstStyle/>
            <a:p>
              <a:r>
                <a:rPr lang="en-US" altLang="zh-CN" dirty="0">
                  <a:solidFill>
                    <a:schemeClr val="accent3"/>
                  </a:solidFill>
                  <a:latin typeface="+mj-ea"/>
                  <a:ea typeface="+mj-ea"/>
                </a:rPr>
                <a:t>2012</a:t>
              </a:r>
              <a:r>
                <a:rPr lang="zh-CN" altLang="en-US" dirty="0">
                  <a:solidFill>
                    <a:schemeClr val="accent3"/>
                  </a:solidFill>
                  <a:latin typeface="+mj-ea"/>
                  <a:ea typeface="+mj-ea"/>
                </a:rPr>
                <a:t>年</a:t>
              </a:r>
            </a:p>
          </p:txBody>
        </p:sp>
      </p:grpSp>
      <p:grpSp>
        <p:nvGrpSpPr>
          <p:cNvPr id="29" name="组合 28"/>
          <p:cNvGrpSpPr/>
          <p:nvPr/>
        </p:nvGrpSpPr>
        <p:grpSpPr>
          <a:xfrm>
            <a:off x="8384692" y="4345623"/>
            <a:ext cx="2556841" cy="1323439"/>
            <a:chOff x="8384692" y="4345623"/>
            <a:chExt cx="2556841" cy="1323439"/>
          </a:xfrm>
        </p:grpSpPr>
        <p:sp>
          <p:nvSpPr>
            <p:cNvPr id="49" name="矩形 48"/>
            <p:cNvSpPr/>
            <p:nvPr/>
          </p:nvSpPr>
          <p:spPr>
            <a:xfrm>
              <a:off x="8384692"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荣誉称号</a:t>
              </a:r>
              <a:endParaRPr lang="en-US" altLang="zh-CN" sz="1400" dirty="0">
                <a:solidFill>
                  <a:schemeClr val="accent1">
                    <a:lumMod val="75000"/>
                  </a:schemeClr>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1" name="矩形 50"/>
            <p:cNvSpPr/>
            <p:nvPr/>
          </p:nvSpPr>
          <p:spPr>
            <a:xfrm>
              <a:off x="9176441" y="5299730"/>
              <a:ext cx="973343" cy="369332"/>
            </a:xfrm>
            <a:prstGeom prst="rect">
              <a:avLst/>
            </a:prstGeom>
          </p:spPr>
          <p:txBody>
            <a:bodyPr wrap="none">
              <a:spAutoFit/>
            </a:bodyPr>
            <a:lstStyle/>
            <a:p>
              <a:r>
                <a:rPr lang="en-US" altLang="zh-CN" dirty="0">
                  <a:solidFill>
                    <a:schemeClr val="accent4"/>
                  </a:solidFill>
                  <a:latin typeface="+mj-ea"/>
                  <a:ea typeface="+mj-ea"/>
                </a:rPr>
                <a:t>2014</a:t>
              </a:r>
              <a:r>
                <a:rPr lang="zh-CN" altLang="en-US" dirty="0">
                  <a:solidFill>
                    <a:schemeClr val="accent4"/>
                  </a:solidFill>
                  <a:latin typeface="+mj-ea"/>
                  <a:ea typeface="+mj-ea"/>
                </a:rPr>
                <a:t>年</a:t>
              </a:r>
            </a:p>
          </p:txBody>
        </p:sp>
      </p:grpSp>
      <p:sp>
        <p:nvSpPr>
          <p:cNvPr id="65" name="任意多边形 64"/>
          <p:cNvSpPr/>
          <p:nvPr/>
        </p:nvSpPr>
        <p:spPr>
          <a:xfrm>
            <a:off x="1447798"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cstate="email">
              <a:extLst>
                <a:ext uri="{28A0092B-C50C-407E-A947-70E740481C1C}">
                  <a14:useLocalDpi xmlns:a14="http://schemas.microsoft.com/office/drawing/2010/main"/>
                </a:ext>
              </a:extLst>
            </a:blip>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5014910"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cstate="email">
              <a:extLst>
                <a:ext uri="{28A0092B-C50C-407E-A947-70E740481C1C}">
                  <a14:useLocalDpi xmlns:a14="http://schemas.microsoft.com/office/drawing/2010/main"/>
                </a:ext>
              </a:extLst>
            </a:blip>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8582022"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cstate="email">
              <a:extLst>
                <a:ext uri="{28A0092B-C50C-407E-A947-70E740481C1C}">
                  <a14:useLocalDpi xmlns:a14="http://schemas.microsoft.com/office/drawing/2010/main"/>
                </a:ext>
              </a:extLst>
            </a:blip>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48703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ppt_x</p:attrName>
                                        </p:attrNameLst>
                                      </p:cBhvr>
                                      <p:tavLst>
                                        <p:tav tm="0">
                                          <p:val>
                                            <p:strVal val="#ppt_x-#ppt_w*1.125000"/>
                                          </p:val>
                                        </p:tav>
                                        <p:tav tm="100000">
                                          <p:val>
                                            <p:strVal val="#ppt_x"/>
                                          </p:val>
                                        </p:tav>
                                      </p:tavLst>
                                    </p:anim>
                                    <p:animEffect transition="in" filter="wipe(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ppt_x</p:attrName>
                                        </p:attrNameLst>
                                      </p:cBhvr>
                                      <p:tavLst>
                                        <p:tav tm="0">
                                          <p:val>
                                            <p:strVal val="#ppt_x-#ppt_w*1.125000"/>
                                          </p:val>
                                        </p:tav>
                                        <p:tav tm="100000">
                                          <p:val>
                                            <p:strVal val="#ppt_x"/>
                                          </p:val>
                                        </p:tav>
                                      </p:tavLst>
                                    </p:anim>
                                    <p:animEffect transition="in" filter="wipe(righ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1000"/>
                                        <p:tgtEl>
                                          <p:spTgt spid="29"/>
                                        </p:tgtEl>
                                      </p:cBhvr>
                                    </p:animEffect>
                                    <p:anim calcmode="lin" valueType="num">
                                      <p:cBhvr>
                                        <p:cTn id="80" dur="1000" fill="hold"/>
                                        <p:tgtEl>
                                          <p:spTgt spid="29"/>
                                        </p:tgtEl>
                                        <p:attrNameLst>
                                          <p:attrName>ppt_x</p:attrName>
                                        </p:attrNameLst>
                                      </p:cBhvr>
                                      <p:tavLst>
                                        <p:tav tm="0">
                                          <p:val>
                                            <p:strVal val="#ppt_x"/>
                                          </p:val>
                                        </p:tav>
                                        <p:tav tm="100000">
                                          <p:val>
                                            <p:strVal val="#ppt_x"/>
                                          </p:val>
                                        </p:tav>
                                      </p:tavLst>
                                    </p:anim>
                                    <p:anim calcmode="lin" valueType="num">
                                      <p:cBhvr>
                                        <p:cTn id="8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p:tgtEl>
                                          <p:spTgt spid="21"/>
                                        </p:tgtEl>
                                        <p:attrNameLst>
                                          <p:attrName>ppt_x</p:attrName>
                                        </p:attrNameLst>
                                      </p:cBhvr>
                                      <p:tavLst>
                                        <p:tav tm="0">
                                          <p:val>
                                            <p:strVal val="#ppt_x-#ppt_w*1.125000"/>
                                          </p:val>
                                        </p:tav>
                                        <p:tav tm="100000">
                                          <p:val>
                                            <p:strVal val="#ppt_x"/>
                                          </p:val>
                                        </p:tav>
                                      </p:tavLst>
                                    </p:anim>
                                    <p:animEffect transition="in" filter="wipe(right)">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t>企业文化建设</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8</a:t>
            </a:fld>
            <a:endParaRPr lang="zh-CN" altLang="en-US"/>
          </a:p>
        </p:txBody>
      </p:sp>
      <p:sp>
        <p:nvSpPr>
          <p:cNvPr id="3" name="矩形 2"/>
          <p:cNvSpPr/>
          <p:nvPr/>
        </p:nvSpPr>
        <p:spPr>
          <a:xfrm>
            <a:off x="1996864" y="5319972"/>
            <a:ext cx="7947236" cy="784830"/>
          </a:xfrm>
          <a:prstGeom prst="rect">
            <a:avLst/>
          </a:prstGeom>
        </p:spPr>
        <p:txBody>
          <a:bodyPr wrap="square">
            <a:spAutoFit/>
          </a:bodyPr>
          <a:lstStyle/>
          <a:p>
            <a:pPr algn="ctr">
              <a:lnSpc>
                <a:spcPct val="150000"/>
              </a:lnSpc>
            </a:pPr>
            <a:r>
              <a:rPr lang="zh-CN" altLang="en-US" sz="1000" dirty="0">
                <a:solidFill>
                  <a:schemeClr val="accent1"/>
                </a:solidFill>
              </a:rPr>
              <a:t>企业文化建设是现代企业发展的重要内容，是精神文明的重要体现，是企业得以长久发展的重要保障。</a:t>
            </a:r>
            <a:endParaRPr lang="en-US" altLang="zh-CN" sz="1000" dirty="0">
              <a:solidFill>
                <a:schemeClr val="accent1"/>
              </a:solidFill>
            </a:endParaRPr>
          </a:p>
          <a:p>
            <a:pPr algn="ctr">
              <a:lnSpc>
                <a:spcPct val="150000"/>
              </a:lnSpc>
            </a:pPr>
            <a:r>
              <a:rPr lang="zh-CN" altLang="en-US" sz="1000" dirty="0">
                <a:solidFill>
                  <a:schemeClr val="accent1"/>
                </a:solidFill>
              </a:rPr>
              <a:t>近年来，依托企业文化建设，提高员工的工作积极性，增强企业凝聚力，促进企业的管理、形象、服务和环境达到现代化企业的标准，使聊城腾达钢材有限公司在社会上的知名度有了很大的提升。</a:t>
            </a:r>
          </a:p>
        </p:txBody>
      </p:sp>
      <p:sp>
        <p:nvSpPr>
          <p:cNvPr id="84" name="Freeform 5"/>
          <p:cNvSpPr>
            <a:spLocks/>
          </p:cNvSpPr>
          <p:nvPr/>
        </p:nvSpPr>
        <p:spPr bwMode="auto">
          <a:xfrm>
            <a:off x="4610101" y="1919717"/>
            <a:ext cx="1641502" cy="1472748"/>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accent6"/>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7"/>
          <p:cNvSpPr>
            <a:spLocks/>
          </p:cNvSpPr>
          <p:nvPr/>
        </p:nvSpPr>
        <p:spPr bwMode="auto">
          <a:xfrm>
            <a:off x="6109150" y="1919717"/>
            <a:ext cx="1472749" cy="1641500"/>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8"/>
          <p:cNvSpPr>
            <a:spLocks/>
          </p:cNvSpPr>
          <p:nvPr/>
        </p:nvSpPr>
        <p:spPr bwMode="auto">
          <a:xfrm>
            <a:off x="5940397" y="3418764"/>
            <a:ext cx="1641502" cy="1470557"/>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6"/>
          <p:cNvSpPr>
            <a:spLocks/>
          </p:cNvSpPr>
          <p:nvPr/>
        </p:nvSpPr>
        <p:spPr bwMode="auto">
          <a:xfrm>
            <a:off x="4610101" y="3250012"/>
            <a:ext cx="1472749" cy="1639309"/>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accent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26" name="组合 25"/>
          <p:cNvGrpSpPr/>
          <p:nvPr/>
        </p:nvGrpSpPr>
        <p:grpSpPr>
          <a:xfrm>
            <a:off x="4798756" y="2114937"/>
            <a:ext cx="2590481" cy="2628914"/>
            <a:chOff x="4798756" y="2114937"/>
            <a:chExt cx="2590481" cy="2628914"/>
          </a:xfrm>
        </p:grpSpPr>
        <p:sp>
          <p:nvSpPr>
            <p:cNvPr id="89"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企业精神</a:t>
              </a:r>
              <a:endParaRPr lang="en-US" altLang="zh-CN" sz="1600" spc="200" dirty="0">
                <a:solidFill>
                  <a:schemeClr val="bg1"/>
                </a:solidFill>
                <a:latin typeface="+mj-ea"/>
                <a:ea typeface="+mj-ea"/>
              </a:endParaRPr>
            </a:p>
          </p:txBody>
        </p:sp>
        <p:sp>
          <p:nvSpPr>
            <p:cNvPr id="90"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企业宗旨</a:t>
              </a:r>
              <a:endParaRPr lang="en-US" altLang="zh-CN" sz="1600" spc="200" dirty="0">
                <a:solidFill>
                  <a:schemeClr val="bg1"/>
                </a:solidFill>
                <a:latin typeface="+mj-ea"/>
                <a:ea typeface="+mj-ea"/>
              </a:endParaRPr>
            </a:p>
          </p:txBody>
        </p:sp>
        <p:sp>
          <p:nvSpPr>
            <p:cNvPr id="91"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服务理念</a:t>
              </a:r>
              <a:endParaRPr lang="en-US" altLang="zh-CN" sz="1600" spc="200" dirty="0">
                <a:solidFill>
                  <a:schemeClr val="bg1"/>
                </a:solidFill>
                <a:latin typeface="+mj-ea"/>
                <a:ea typeface="+mj-ea"/>
              </a:endParaRPr>
            </a:p>
          </p:txBody>
        </p:sp>
        <p:sp>
          <p:nvSpPr>
            <p:cNvPr id="92"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经营理念</a:t>
              </a:r>
              <a:endParaRPr lang="en-US" altLang="zh-CN" sz="1600" spc="200" dirty="0">
                <a:solidFill>
                  <a:schemeClr val="bg1"/>
                </a:solidFill>
                <a:latin typeface="+mj-ea"/>
                <a:ea typeface="+mj-ea"/>
              </a:endParaRPr>
            </a:p>
          </p:txBody>
        </p:sp>
      </p:grpSp>
      <p:sp>
        <p:nvSpPr>
          <p:cNvPr id="94" name="矩形 93"/>
          <p:cNvSpPr/>
          <p:nvPr/>
        </p:nvSpPr>
        <p:spPr>
          <a:xfrm>
            <a:off x="7881680" y="2018156"/>
            <a:ext cx="2966039"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质量第一、诚信为本</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5" name="矩形 94"/>
          <p:cNvSpPr/>
          <p:nvPr/>
        </p:nvSpPr>
        <p:spPr>
          <a:xfrm>
            <a:off x="7881680" y="3850879"/>
            <a:ext cx="2966039"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用户至上、用心服务</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6" name="矩形 95"/>
          <p:cNvSpPr/>
          <p:nvPr/>
        </p:nvSpPr>
        <p:spPr>
          <a:xfrm>
            <a:off x="1344282" y="2018156"/>
            <a:ext cx="29660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求实、创新、团结</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7" name="矩形 96"/>
          <p:cNvSpPr/>
          <p:nvPr/>
        </p:nvSpPr>
        <p:spPr>
          <a:xfrm>
            <a:off x="1344282" y="3850879"/>
            <a:ext cx="29660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科学管理、诚信经营</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25" name="组合 24"/>
          <p:cNvGrpSpPr/>
          <p:nvPr/>
        </p:nvGrpSpPr>
        <p:grpSpPr>
          <a:xfrm>
            <a:off x="5155549" y="2464069"/>
            <a:ext cx="1880900" cy="1880899"/>
            <a:chOff x="5155549" y="2464069"/>
            <a:chExt cx="1880900" cy="1880899"/>
          </a:xfrm>
        </p:grpSpPr>
        <p:sp>
          <p:nvSpPr>
            <p:cNvPr id="93" name="椭圆 92"/>
            <p:cNvSpPr/>
            <p:nvPr/>
          </p:nvSpPr>
          <p:spPr>
            <a:xfrm>
              <a:off x="5155549" y="2464069"/>
              <a:ext cx="1880900" cy="18808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644595" y="2927466"/>
              <a:ext cx="902811" cy="954107"/>
            </a:xfrm>
            <a:prstGeom prst="rect">
              <a:avLst/>
            </a:prstGeom>
          </p:spPr>
          <p:txBody>
            <a:bodyPr wrap="none" anchor="ctr">
              <a:spAutoFit/>
            </a:bodyPr>
            <a:lstStyle/>
            <a:p>
              <a:pPr algn="ctr"/>
              <a:r>
                <a:rPr lang="zh-CN" altLang="en-US" sz="2800" dirty="0">
                  <a:solidFill>
                    <a:schemeClr val="bg1"/>
                  </a:solidFill>
                  <a:latin typeface="+mj-ea"/>
                  <a:ea typeface="+mj-ea"/>
                </a:rPr>
                <a:t>企业</a:t>
              </a:r>
              <a:endParaRPr lang="en-US" altLang="zh-CN" sz="2800" dirty="0">
                <a:solidFill>
                  <a:schemeClr val="bg1"/>
                </a:solidFill>
                <a:latin typeface="+mj-ea"/>
                <a:ea typeface="+mj-ea"/>
              </a:endParaRPr>
            </a:p>
            <a:p>
              <a:pPr algn="ctr"/>
              <a:r>
                <a:rPr lang="zh-CN" altLang="en-US" sz="2800" dirty="0">
                  <a:solidFill>
                    <a:schemeClr val="bg1"/>
                  </a:solidFill>
                  <a:latin typeface="+mj-ea"/>
                  <a:ea typeface="+mj-ea"/>
                </a:rPr>
                <a:t>文化</a:t>
              </a:r>
            </a:p>
          </p:txBody>
        </p:sp>
      </p:grpSp>
    </p:spTree>
    <p:custDataLst>
      <p:tags r:id="rId1"/>
    </p:custDataLst>
    <p:extLst>
      <p:ext uri="{BB962C8B-B14F-4D97-AF65-F5344CB8AC3E}">
        <p14:creationId xmlns:p14="http://schemas.microsoft.com/office/powerpoint/2010/main" val="24319990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4"/>
                                        </p:tgtEl>
                                        <p:attrNameLst>
                                          <p:attrName>style.visibility</p:attrName>
                                        </p:attrNameLst>
                                      </p:cBhvr>
                                      <p:to>
                                        <p:strVal val="visible"/>
                                      </p:to>
                                    </p:set>
                                    <p:animScale>
                                      <p:cBhvr>
                                        <p:cTn id="14" dur="1000" decel="50000" fill="hold">
                                          <p:stCondLst>
                                            <p:cond delay="0"/>
                                          </p:stCondLst>
                                        </p:cTn>
                                        <p:tgtEl>
                                          <p:spTgt spid="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4"/>
                                        </p:tgtEl>
                                        <p:attrNameLst>
                                          <p:attrName>ppt_x</p:attrName>
                                          <p:attrName>ppt_y</p:attrName>
                                        </p:attrNameLst>
                                      </p:cBhvr>
                                    </p:animMotion>
                                    <p:animEffect transition="in" filter="fade">
                                      <p:cBhvr>
                                        <p:cTn id="16" dur="1000"/>
                                        <p:tgtEl>
                                          <p:spTgt spid="84"/>
                                        </p:tgtEl>
                                      </p:cBhvr>
                                    </p:animEffect>
                                  </p:childTnLst>
                                </p:cTn>
                              </p:par>
                              <p:par>
                                <p:cTn id="17" presetID="52" presetClass="entr" presetSubtype="0" fill="hold" grpId="0" nodeType="withEffect">
                                  <p:stCondLst>
                                    <p:cond delay="500"/>
                                  </p:stCondLst>
                                  <p:childTnLst>
                                    <p:set>
                                      <p:cBhvr>
                                        <p:cTn id="18" dur="1" fill="hold">
                                          <p:stCondLst>
                                            <p:cond delay="0"/>
                                          </p:stCondLst>
                                        </p:cTn>
                                        <p:tgtEl>
                                          <p:spTgt spid="86"/>
                                        </p:tgtEl>
                                        <p:attrNameLst>
                                          <p:attrName>style.visibility</p:attrName>
                                        </p:attrNameLst>
                                      </p:cBhvr>
                                      <p:to>
                                        <p:strVal val="visible"/>
                                      </p:to>
                                    </p:set>
                                    <p:animScale>
                                      <p:cBhvr>
                                        <p:cTn id="19"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6"/>
                                        </p:tgtEl>
                                        <p:attrNameLst>
                                          <p:attrName>ppt_x</p:attrName>
                                          <p:attrName>ppt_y</p:attrName>
                                        </p:attrNameLst>
                                      </p:cBhvr>
                                    </p:animMotion>
                                    <p:animEffect transition="in" filter="fade">
                                      <p:cBhvr>
                                        <p:cTn id="21" dur="1000"/>
                                        <p:tgtEl>
                                          <p:spTgt spid="86"/>
                                        </p:tgtEl>
                                      </p:cBhvr>
                                    </p:animEffect>
                                  </p:childTnLst>
                                </p:cTn>
                              </p:par>
                              <p:par>
                                <p:cTn id="22" presetID="52" presetClass="entr" presetSubtype="0" fill="hold" grpId="0" nodeType="withEffect">
                                  <p:stCondLst>
                                    <p:cond delay="1000"/>
                                  </p:stCondLst>
                                  <p:childTnLst>
                                    <p:set>
                                      <p:cBhvr>
                                        <p:cTn id="23" dur="1" fill="hold">
                                          <p:stCondLst>
                                            <p:cond delay="0"/>
                                          </p:stCondLst>
                                        </p:cTn>
                                        <p:tgtEl>
                                          <p:spTgt spid="87"/>
                                        </p:tgtEl>
                                        <p:attrNameLst>
                                          <p:attrName>style.visibility</p:attrName>
                                        </p:attrNameLst>
                                      </p:cBhvr>
                                      <p:to>
                                        <p:strVal val="visible"/>
                                      </p:to>
                                    </p:set>
                                    <p:animScale>
                                      <p:cBhvr>
                                        <p:cTn id="24"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87"/>
                                        </p:tgtEl>
                                        <p:attrNameLst>
                                          <p:attrName>ppt_x</p:attrName>
                                          <p:attrName>ppt_y</p:attrName>
                                        </p:attrNameLst>
                                      </p:cBhvr>
                                    </p:animMotion>
                                    <p:animEffect transition="in" filter="fade">
                                      <p:cBhvr>
                                        <p:cTn id="26" dur="1000"/>
                                        <p:tgtEl>
                                          <p:spTgt spid="87"/>
                                        </p:tgtEl>
                                      </p:cBhvr>
                                    </p:animEffect>
                                  </p:childTnLst>
                                </p:cTn>
                              </p:par>
                              <p:par>
                                <p:cTn id="27" presetID="52" presetClass="entr" presetSubtype="0" fill="hold" grpId="0" nodeType="withEffect">
                                  <p:stCondLst>
                                    <p:cond delay="1500"/>
                                  </p:stCondLst>
                                  <p:childTnLst>
                                    <p:set>
                                      <p:cBhvr>
                                        <p:cTn id="28" dur="1" fill="hold">
                                          <p:stCondLst>
                                            <p:cond delay="0"/>
                                          </p:stCondLst>
                                        </p:cTn>
                                        <p:tgtEl>
                                          <p:spTgt spid="85"/>
                                        </p:tgtEl>
                                        <p:attrNameLst>
                                          <p:attrName>style.visibility</p:attrName>
                                        </p:attrNameLst>
                                      </p:cBhvr>
                                      <p:to>
                                        <p:strVal val="visible"/>
                                      </p:to>
                                    </p:set>
                                    <p:animScale>
                                      <p:cBhvr>
                                        <p:cTn id="2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85"/>
                                        </p:tgtEl>
                                        <p:attrNameLst>
                                          <p:attrName>ppt_x</p:attrName>
                                          <p:attrName>ppt_y</p:attrName>
                                        </p:attrNameLst>
                                      </p:cBhvr>
                                    </p:animMotion>
                                    <p:animEffect transition="in" filter="fade">
                                      <p:cBhvr>
                                        <p:cTn id="31" dur="1000"/>
                                        <p:tgtEl>
                                          <p:spTgt spid="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6"/>
                                        </p:tgtEl>
                                        <p:attrNameLst>
                                          <p:attrName>style.visibility</p:attrName>
                                        </p:attrNameLst>
                                      </p:cBhvr>
                                      <p:to>
                                        <p:strVal val="visible"/>
                                      </p:to>
                                    </p:set>
                                    <p:anim calcmode="lin" valueType="num">
                                      <p:cBhvr additive="base">
                                        <p:cTn id="41" dur="500" fill="hold"/>
                                        <p:tgtEl>
                                          <p:spTgt spid="96"/>
                                        </p:tgtEl>
                                        <p:attrNameLst>
                                          <p:attrName>ppt_x</p:attrName>
                                        </p:attrNameLst>
                                      </p:cBhvr>
                                      <p:tavLst>
                                        <p:tav tm="0">
                                          <p:val>
                                            <p:strVal val="0-#ppt_w/2"/>
                                          </p:val>
                                        </p:tav>
                                        <p:tav tm="100000">
                                          <p:val>
                                            <p:strVal val="#ppt_x"/>
                                          </p:val>
                                        </p:tav>
                                      </p:tavLst>
                                    </p:anim>
                                    <p:anim calcmode="lin" valueType="num">
                                      <p:cBhvr additive="base">
                                        <p:cTn id="42" dur="500" fill="hold"/>
                                        <p:tgtEl>
                                          <p:spTgt spid="9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1+#ppt_w/2"/>
                                          </p:val>
                                        </p:tav>
                                        <p:tav tm="100000">
                                          <p:val>
                                            <p:strVal val="#ppt_x"/>
                                          </p:val>
                                        </p:tav>
                                      </p:tavLst>
                                    </p:anim>
                                    <p:anim calcmode="lin" valueType="num">
                                      <p:cBhvr additive="base">
                                        <p:cTn id="46" dur="500" fill="hold"/>
                                        <p:tgtEl>
                                          <p:spTgt spid="9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500" fill="hold"/>
                                        <p:tgtEl>
                                          <p:spTgt spid="97"/>
                                        </p:tgtEl>
                                        <p:attrNameLst>
                                          <p:attrName>ppt_x</p:attrName>
                                        </p:attrNameLst>
                                      </p:cBhvr>
                                      <p:tavLst>
                                        <p:tav tm="0">
                                          <p:val>
                                            <p:strVal val="0-#ppt_w/2"/>
                                          </p:val>
                                        </p:tav>
                                        <p:tav tm="100000">
                                          <p:val>
                                            <p:strVal val="#ppt_x"/>
                                          </p:val>
                                        </p:tav>
                                      </p:tavLst>
                                    </p:anim>
                                    <p:anim calcmode="lin" valueType="num">
                                      <p:cBhvr additive="base">
                                        <p:cTn id="50" dur="5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750"/>
                                  </p:stCondLst>
                                  <p:childTnLst>
                                    <p:set>
                                      <p:cBhvr>
                                        <p:cTn id="52" dur="1" fill="hold">
                                          <p:stCondLst>
                                            <p:cond delay="0"/>
                                          </p:stCondLst>
                                        </p:cTn>
                                        <p:tgtEl>
                                          <p:spTgt spid="95"/>
                                        </p:tgtEl>
                                        <p:attrNameLst>
                                          <p:attrName>style.visibility</p:attrName>
                                        </p:attrNameLst>
                                      </p:cBhvr>
                                      <p:to>
                                        <p:strVal val="visible"/>
                                      </p:to>
                                    </p:set>
                                    <p:anim calcmode="lin" valueType="num">
                                      <p:cBhvr additive="base">
                                        <p:cTn id="53" dur="500" fill="hold"/>
                                        <p:tgtEl>
                                          <p:spTgt spid="95"/>
                                        </p:tgtEl>
                                        <p:attrNameLst>
                                          <p:attrName>ppt_x</p:attrName>
                                        </p:attrNameLst>
                                      </p:cBhvr>
                                      <p:tavLst>
                                        <p:tav tm="0">
                                          <p:val>
                                            <p:strVal val="1+#ppt_w/2"/>
                                          </p:val>
                                        </p:tav>
                                        <p:tav tm="100000">
                                          <p:val>
                                            <p:strVal val="#ppt_x"/>
                                          </p:val>
                                        </p:tav>
                                      </p:tavLst>
                                    </p:anim>
                                    <p:anim calcmode="lin" valueType="num">
                                      <p:cBhvr additive="base">
                                        <p:cTn id="54" dur="500" fill="hold"/>
                                        <p:tgtEl>
                                          <p:spTgt spid="95"/>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4" grpId="0" animBg="1"/>
      <p:bldP spid="86" grpId="0" animBg="1"/>
      <p:bldP spid="87" grpId="0" animBg="1"/>
      <p:bldP spid="85" grpId="0" animBg="1"/>
      <p:bldP spid="94" grpId="0"/>
      <p:bldP spid="95" grpId="0"/>
      <p:bldP spid="96" grpId="0"/>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t>我们的目标</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9</a:t>
            </a:fld>
            <a:endParaRPr lang="zh-CN" altLang="en-US"/>
          </a:p>
        </p:txBody>
      </p:sp>
      <p:grpSp>
        <p:nvGrpSpPr>
          <p:cNvPr id="32" name="组合 31"/>
          <p:cNvGrpSpPr/>
          <p:nvPr/>
        </p:nvGrpSpPr>
        <p:grpSpPr>
          <a:xfrm>
            <a:off x="1485902" y="2163600"/>
            <a:ext cx="3378198" cy="3378194"/>
            <a:chOff x="2728823" y="2285211"/>
            <a:chExt cx="2700000" cy="2700000"/>
          </a:xfrm>
        </p:grpSpPr>
        <p:sp>
          <p:nvSpPr>
            <p:cNvPr id="33" name="椭圆 32"/>
            <p:cNvSpPr/>
            <p:nvPr/>
          </p:nvSpPr>
          <p:spPr>
            <a:xfrm>
              <a:off x="2728823" y="2285211"/>
              <a:ext cx="2700000" cy="2700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818823" y="2375211"/>
              <a:ext cx="2520000" cy="25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034412" y="2590800"/>
              <a:ext cx="2088822" cy="20888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311326" y="2867714"/>
              <a:ext cx="1534994" cy="15349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567812" y="3124200"/>
              <a:ext cx="1022022" cy="102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821866" y="3378254"/>
              <a:ext cx="513914" cy="5139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rot="2700000">
            <a:off x="-2854512" y="-1247350"/>
            <a:ext cx="2418449" cy="459608"/>
            <a:chOff x="4933951" y="3094038"/>
            <a:chExt cx="2263775" cy="430213"/>
          </a:xfrm>
        </p:grpSpPr>
        <p:sp>
          <p:nvSpPr>
            <p:cNvPr id="41" name="Freeform 11"/>
            <p:cNvSpPr>
              <a:spLocks/>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2"/>
            <p:cNvSpPr>
              <a:spLocks/>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Rectangle 13"/>
            <p:cNvSpPr>
              <a:spLocks noChangeArrowheads="1"/>
            </p:cNvSpPr>
            <p:nvPr/>
          </p:nvSpPr>
          <p:spPr bwMode="auto">
            <a:xfrm>
              <a:off x="5033963" y="3306763"/>
              <a:ext cx="1795463" cy="47625"/>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4"/>
            <p:cNvSpPr>
              <a:spLocks/>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15"/>
            <p:cNvSpPr>
              <a:spLocks/>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 name="矩形 4"/>
          <p:cNvSpPr/>
          <p:nvPr/>
        </p:nvSpPr>
        <p:spPr>
          <a:xfrm>
            <a:off x="5638800" y="1427502"/>
            <a:ext cx="5308600" cy="2046714"/>
          </a:xfrm>
          <a:prstGeom prst="rect">
            <a:avLst/>
          </a:prstGeom>
        </p:spPr>
        <p:txBody>
          <a:bodyPr wrap="square">
            <a:spAutoFit/>
          </a:bodyPr>
          <a:lstStyle/>
          <a:p>
            <a:pPr>
              <a:lnSpc>
                <a:spcPct val="150000"/>
              </a:lnSpc>
            </a:pPr>
            <a:r>
              <a:rPr lang="zh-CN" altLang="en-US" sz="1400" dirty="0">
                <a:solidFill>
                  <a:schemeClr val="accent1">
                    <a:lumMod val="75000"/>
                  </a:schemeClr>
                </a:solidFill>
                <a:latin typeface="+mj-ea"/>
                <a:ea typeface="+mj-ea"/>
              </a:rPr>
              <a:t>企业战略目标：</a:t>
            </a:r>
            <a:endParaRPr lang="en-US" altLang="zh-CN" sz="1400" dirty="0">
              <a:solidFill>
                <a:schemeClr val="accent1">
                  <a:lumMod val="75000"/>
                </a:schemeClr>
              </a:solidFill>
              <a:latin typeface="+mj-ea"/>
              <a:ea typeface="+mj-ea"/>
            </a:endParaRPr>
          </a:p>
          <a:p>
            <a:pPr>
              <a:lnSpc>
                <a:spcPct val="150000"/>
              </a:lnSpc>
              <a:spcAft>
                <a:spcPts val="1200"/>
              </a:spcAft>
            </a:pPr>
            <a:r>
              <a:rPr lang="zh-CN" altLang="en-US" sz="1000" dirty="0">
                <a:solidFill>
                  <a:schemeClr val="accent1"/>
                </a:solidFill>
                <a:latin typeface="+mn-ea"/>
              </a:rPr>
              <a:t>是企业使命和宗旨的具体化和定量化，是企业奋斗纲领，是衡量企业一切工作是否实现其企业使命的标准，是企业经营战略的核心。</a:t>
            </a:r>
          </a:p>
          <a:p>
            <a:pPr>
              <a:lnSpc>
                <a:spcPct val="150000"/>
              </a:lnSpc>
            </a:pPr>
            <a:r>
              <a:rPr lang="zh-CN" altLang="en-US" sz="1400" dirty="0">
                <a:solidFill>
                  <a:schemeClr val="accent1">
                    <a:lumMod val="75000"/>
                  </a:schemeClr>
                </a:solidFill>
                <a:latin typeface="+mj-ea"/>
                <a:ea typeface="+mj-ea"/>
              </a:rPr>
              <a:t>战略目标定义：</a:t>
            </a:r>
            <a:endParaRPr lang="en-US" altLang="zh-CN" sz="1400" dirty="0">
              <a:solidFill>
                <a:schemeClr val="accent1">
                  <a:lumMod val="75000"/>
                </a:schemeClr>
              </a:solidFill>
              <a:latin typeface="+mj-ea"/>
              <a:ea typeface="+mj-ea"/>
            </a:endParaRPr>
          </a:p>
          <a:p>
            <a:pPr>
              <a:lnSpc>
                <a:spcPct val="150000"/>
              </a:lnSpc>
              <a:spcAft>
                <a:spcPts val="1200"/>
              </a:spcAft>
            </a:pPr>
            <a:r>
              <a:rPr lang="zh-CN" altLang="en-US" sz="1000" dirty="0">
                <a:solidFill>
                  <a:schemeClr val="accent1"/>
                </a:solidFill>
                <a:latin typeface="+mn-ea"/>
              </a:rPr>
              <a:t>从广义上看，企业战略目标是企业战略构成的基本内容，战略目标是对企业战略经营活动预期取得的主要成果的期望值。从狭义上看，企业战略目标不包含在企业战略构成之中，它既是企业战略选择的出发点和依据，又是企业战略实施要达的结果。</a:t>
            </a:r>
          </a:p>
        </p:txBody>
      </p:sp>
      <p:sp>
        <p:nvSpPr>
          <p:cNvPr id="6" name="矩形 5"/>
          <p:cNvSpPr/>
          <p:nvPr/>
        </p:nvSpPr>
        <p:spPr>
          <a:xfrm>
            <a:off x="5638800" y="3557076"/>
            <a:ext cx="5397500" cy="2381421"/>
          </a:xfrm>
          <a:prstGeom prst="rect">
            <a:avLst/>
          </a:prstGeom>
        </p:spPr>
        <p:txBody>
          <a:bodyPr wrap="square">
            <a:spAutoFit/>
          </a:bodyPr>
          <a:lstStyle/>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盈利能力：</a:t>
            </a:r>
            <a:r>
              <a:rPr lang="zh-CN" altLang="en-US" sz="1000" dirty="0">
                <a:solidFill>
                  <a:schemeClr val="accent1">
                    <a:lumMod val="75000"/>
                  </a:schemeClr>
                </a:solidFill>
                <a:latin typeface="+mn-ea"/>
              </a:rPr>
              <a:t>用利润、投资收益率、每股平均受益、销售利润等来表示。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市　　场：</a:t>
            </a:r>
            <a:r>
              <a:rPr lang="zh-CN" altLang="en-US" sz="1000" dirty="0">
                <a:solidFill>
                  <a:schemeClr val="accent1">
                    <a:lumMod val="75000"/>
                  </a:schemeClr>
                </a:solidFill>
                <a:latin typeface="+mn-ea"/>
              </a:rPr>
              <a:t>用市场占有率、销售额或销售量来表示。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产出比率：</a:t>
            </a:r>
            <a:r>
              <a:rPr lang="zh-CN" altLang="en-US" sz="1000" dirty="0">
                <a:solidFill>
                  <a:schemeClr val="accent1">
                    <a:lumMod val="75000"/>
                  </a:schemeClr>
                </a:solidFill>
                <a:latin typeface="+mn-ea"/>
              </a:rPr>
              <a:t>用投入产出比率或单位产品成本来表示。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产　　品：</a:t>
            </a:r>
            <a:r>
              <a:rPr lang="zh-CN" altLang="en-US" sz="1000" dirty="0">
                <a:solidFill>
                  <a:schemeClr val="accent1">
                    <a:lumMod val="75000"/>
                  </a:schemeClr>
                </a:solidFill>
                <a:latin typeface="+mn-ea"/>
              </a:rPr>
              <a:t>用产品线或产品的销售额和盈利能力、开发新产品的完成期来表示。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资　　金：</a:t>
            </a:r>
            <a:r>
              <a:rPr lang="zh-CN" altLang="en-US" sz="1000" dirty="0">
                <a:solidFill>
                  <a:schemeClr val="accent1">
                    <a:lumMod val="75000"/>
                  </a:schemeClr>
                </a:solidFill>
                <a:latin typeface="+mn-ea"/>
              </a:rPr>
              <a:t>用资本构成、新增普通股、现金流量、流动资本、回收期来表示。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生　　产：</a:t>
            </a:r>
            <a:r>
              <a:rPr lang="zh-CN" altLang="en-US" sz="1000" dirty="0">
                <a:solidFill>
                  <a:schemeClr val="accent1">
                    <a:lumMod val="75000"/>
                  </a:schemeClr>
                </a:solidFill>
                <a:latin typeface="+mn-ea"/>
              </a:rPr>
              <a:t>用工作面积、固定费用或生产量来表示。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研究开发：</a:t>
            </a:r>
            <a:r>
              <a:rPr lang="zh-CN" altLang="en-US" sz="1000" dirty="0">
                <a:solidFill>
                  <a:schemeClr val="accent1">
                    <a:lumMod val="75000"/>
                  </a:schemeClr>
                </a:solidFill>
                <a:latin typeface="+mn-ea"/>
              </a:rPr>
              <a:t>用花费的货币量或完成的项目来表示。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组　　织：</a:t>
            </a:r>
            <a:r>
              <a:rPr lang="zh-CN" altLang="en-US" sz="1000" dirty="0">
                <a:solidFill>
                  <a:schemeClr val="accent1">
                    <a:lumMod val="75000"/>
                  </a:schemeClr>
                </a:solidFill>
                <a:latin typeface="+mn-ea"/>
              </a:rPr>
              <a:t>用将实行变革获奖承担的项目来表示。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人力资源：</a:t>
            </a:r>
            <a:r>
              <a:rPr lang="zh-CN" altLang="en-US" sz="1000" dirty="0">
                <a:solidFill>
                  <a:schemeClr val="accent1">
                    <a:lumMod val="75000"/>
                  </a:schemeClr>
                </a:solidFill>
                <a:latin typeface="+mn-ea"/>
              </a:rPr>
              <a:t>用缺勤率、迟到率、人员流动率、培训人数或将实施的培训计划数来表示。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社会责任：</a:t>
            </a:r>
            <a:r>
              <a:rPr lang="zh-CN" altLang="en-US" sz="1000" dirty="0">
                <a:solidFill>
                  <a:schemeClr val="accent1">
                    <a:lumMod val="75000"/>
                  </a:schemeClr>
                </a:solidFill>
                <a:latin typeface="+mn-ea"/>
              </a:rPr>
              <a:t>用活动的类型、服务天数或财政资助来表示。</a:t>
            </a:r>
          </a:p>
        </p:txBody>
      </p:sp>
    </p:spTree>
    <p:custDataLst>
      <p:tags r:id="rId1"/>
    </p:custDataLst>
    <p:extLst>
      <p:ext uri="{BB962C8B-B14F-4D97-AF65-F5344CB8AC3E}">
        <p14:creationId xmlns:p14="http://schemas.microsoft.com/office/powerpoint/2010/main" val="40002865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6 -3.7037E-7 L 0.32878 0.59097 " pathEditMode="relative" rAng="0" ptsTypes="AA">
                                      <p:cBhvr>
                                        <p:cTn id="14" dur="300" fill="hold"/>
                                        <p:tgtEl>
                                          <p:spTgt spid="40"/>
                                        </p:tgtEl>
                                        <p:attrNameLst>
                                          <p:attrName>ppt_x</p:attrName>
                                          <p:attrName>ppt_y</p:attrName>
                                        </p:attrNameLst>
                                      </p:cBhvr>
                                      <p:rCtr x="16432" y="29537"/>
                                    </p:animMotion>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5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additive="base">
                                        <p:cTn id="27"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
                                            <p:txEl>
                                              <p:pRg st="2" end="2"/>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b="1" dirty="0"/>
              <a:t>制定我们的目标</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10</a:t>
            </a:fld>
            <a:endParaRPr lang="zh-CN" altLang="en-US"/>
          </a:p>
        </p:txBody>
      </p:sp>
      <p:sp>
        <p:nvSpPr>
          <p:cNvPr id="60" name="燕尾形 59"/>
          <p:cNvSpPr/>
          <p:nvPr/>
        </p:nvSpPr>
        <p:spPr>
          <a:xfrm>
            <a:off x="9660525" y="3394076"/>
            <a:ext cx="1480916" cy="654724"/>
          </a:xfrm>
          <a:prstGeom prst="chevron">
            <a:avLst>
              <a:gd name="adj" fmla="val 2051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第七步</a:t>
            </a:r>
          </a:p>
        </p:txBody>
      </p:sp>
      <p:sp>
        <p:nvSpPr>
          <p:cNvPr id="61" name="矩形 60"/>
          <p:cNvSpPr/>
          <p:nvPr/>
        </p:nvSpPr>
        <p:spPr>
          <a:xfrm>
            <a:off x="690294" y="4257889"/>
            <a:ext cx="2201448" cy="1184940"/>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理解公司的整体目标</a:t>
            </a:r>
            <a:endParaRPr lang="en-US" altLang="zh-CN" sz="1400" dirty="0">
              <a:solidFill>
                <a:schemeClr val="accent1">
                  <a:lumMod val="75000"/>
                </a:schemeClr>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2" name="矩形 61"/>
          <p:cNvSpPr/>
          <p:nvPr/>
        </p:nvSpPr>
        <p:spPr>
          <a:xfrm>
            <a:off x="2121948" y="2000047"/>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目标符合SMART原则</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3" name="矩形 62"/>
          <p:cNvSpPr/>
          <p:nvPr/>
        </p:nvSpPr>
        <p:spPr>
          <a:xfrm>
            <a:off x="3560282"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上下级目标统一</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4" name="矩形 63"/>
          <p:cNvSpPr/>
          <p:nvPr/>
        </p:nvSpPr>
        <p:spPr>
          <a:xfrm>
            <a:off x="5018238" y="2000047"/>
            <a:ext cx="2201448" cy="1184940"/>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检测问题，整备资源</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5" name="矩形 64"/>
          <p:cNvSpPr/>
          <p:nvPr/>
        </p:nvSpPr>
        <p:spPr>
          <a:xfrm>
            <a:off x="6430270"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完备技能和授权</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6" name="矩形 65"/>
          <p:cNvSpPr/>
          <p:nvPr/>
        </p:nvSpPr>
        <p:spPr>
          <a:xfrm>
            <a:off x="7865265" y="2000047"/>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与目标相关部门沟通</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7" name="矩形 66"/>
          <p:cNvSpPr/>
          <p:nvPr/>
        </p:nvSpPr>
        <p:spPr>
          <a:xfrm>
            <a:off x="9300259"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督促目标的执行</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9" name="燕尾形 58"/>
          <p:cNvSpPr/>
          <p:nvPr/>
        </p:nvSpPr>
        <p:spPr>
          <a:xfrm>
            <a:off x="8225530" y="3394076"/>
            <a:ext cx="1480916" cy="654724"/>
          </a:xfrm>
          <a:prstGeom prst="chevron">
            <a:avLst>
              <a:gd name="adj" fmla="val 2051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第六步</a:t>
            </a:r>
          </a:p>
        </p:txBody>
      </p:sp>
      <p:sp>
        <p:nvSpPr>
          <p:cNvPr id="58" name="燕尾形 57"/>
          <p:cNvSpPr/>
          <p:nvPr/>
        </p:nvSpPr>
        <p:spPr>
          <a:xfrm>
            <a:off x="6790536" y="3394076"/>
            <a:ext cx="1480916" cy="654724"/>
          </a:xfrm>
          <a:prstGeom prst="chevron">
            <a:avLst>
              <a:gd name="adj" fmla="val 20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第五步</a:t>
            </a:r>
          </a:p>
        </p:txBody>
      </p:sp>
      <p:sp>
        <p:nvSpPr>
          <p:cNvPr id="57" name="燕尾形 56"/>
          <p:cNvSpPr/>
          <p:nvPr/>
        </p:nvSpPr>
        <p:spPr>
          <a:xfrm>
            <a:off x="5355542" y="3394076"/>
            <a:ext cx="1480916" cy="654724"/>
          </a:xfrm>
          <a:prstGeom prst="chevron">
            <a:avLst>
              <a:gd name="adj" fmla="val 205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第四步</a:t>
            </a:r>
          </a:p>
        </p:txBody>
      </p:sp>
      <p:sp>
        <p:nvSpPr>
          <p:cNvPr id="56" name="燕尾形 55"/>
          <p:cNvSpPr/>
          <p:nvPr/>
        </p:nvSpPr>
        <p:spPr>
          <a:xfrm>
            <a:off x="3920548" y="3394076"/>
            <a:ext cx="1480916" cy="654724"/>
          </a:xfrm>
          <a:prstGeom prst="chevron">
            <a:avLst>
              <a:gd name="adj" fmla="val 205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第三步</a:t>
            </a:r>
          </a:p>
        </p:txBody>
      </p:sp>
      <p:sp>
        <p:nvSpPr>
          <p:cNvPr id="55" name="燕尾形 54"/>
          <p:cNvSpPr/>
          <p:nvPr/>
        </p:nvSpPr>
        <p:spPr>
          <a:xfrm>
            <a:off x="2485554" y="3394076"/>
            <a:ext cx="1480916" cy="654724"/>
          </a:xfrm>
          <a:prstGeom prst="chevron">
            <a:avLst>
              <a:gd name="adj" fmla="val 205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第二步</a:t>
            </a:r>
          </a:p>
        </p:txBody>
      </p:sp>
      <p:sp>
        <p:nvSpPr>
          <p:cNvPr id="10" name="燕尾形 9"/>
          <p:cNvSpPr/>
          <p:nvPr/>
        </p:nvSpPr>
        <p:spPr>
          <a:xfrm>
            <a:off x="1050560" y="3394076"/>
            <a:ext cx="1480916" cy="654724"/>
          </a:xfrm>
          <a:prstGeom prst="chevron">
            <a:avLst>
              <a:gd name="adj" fmla="val 20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1400" dirty="0">
                <a:solidFill>
                  <a:schemeClr val="bg1"/>
                </a:solidFill>
                <a:latin typeface="+mj-ea"/>
                <a:ea typeface="+mj-ea"/>
              </a:rPr>
              <a:t>第一步</a:t>
            </a:r>
          </a:p>
        </p:txBody>
      </p:sp>
    </p:spTree>
    <p:custDataLst>
      <p:tags r:id="rId1"/>
    </p:custDataLst>
    <p:extLst>
      <p:ext uri="{BB962C8B-B14F-4D97-AF65-F5344CB8AC3E}">
        <p14:creationId xmlns:p14="http://schemas.microsoft.com/office/powerpoint/2010/main" val="3204214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750"/>
                                        <p:tgtEl>
                                          <p:spTgt spid="61"/>
                                        </p:tgtEl>
                                      </p:cBhvr>
                                    </p:animEffect>
                                    <p:anim calcmode="lin" valueType="num">
                                      <p:cBhvr>
                                        <p:cTn id="12" dur="750" fill="hold"/>
                                        <p:tgtEl>
                                          <p:spTgt spid="61"/>
                                        </p:tgtEl>
                                        <p:attrNameLst>
                                          <p:attrName>ppt_x</p:attrName>
                                        </p:attrNameLst>
                                      </p:cBhvr>
                                      <p:tavLst>
                                        <p:tav tm="0">
                                          <p:val>
                                            <p:strVal val="#ppt_x"/>
                                          </p:val>
                                        </p:tav>
                                        <p:tav tm="100000">
                                          <p:val>
                                            <p:strVal val="#ppt_x"/>
                                          </p:val>
                                        </p:tav>
                                      </p:tavLst>
                                    </p:anim>
                                    <p:anim calcmode="lin" valueType="num">
                                      <p:cBhvr>
                                        <p:cTn id="13" dur="75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p:tgtEl>
                                          <p:spTgt spid="55"/>
                                        </p:tgtEl>
                                        <p:attrNameLst>
                                          <p:attrName>ppt_x</p:attrName>
                                        </p:attrNameLst>
                                      </p:cBhvr>
                                      <p:tavLst>
                                        <p:tav tm="0">
                                          <p:val>
                                            <p:strVal val="#ppt_x-#ppt_w*1.125000"/>
                                          </p:val>
                                        </p:tav>
                                        <p:tav tm="100000">
                                          <p:val>
                                            <p:strVal val="#ppt_x"/>
                                          </p:val>
                                        </p:tav>
                                      </p:tavLst>
                                    </p:anim>
                                    <p:animEffect transition="in" filter="wipe(right)">
                                      <p:cBhvr>
                                        <p:cTn id="19" dur="500"/>
                                        <p:tgtEl>
                                          <p:spTgt spid="55"/>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750"/>
                                        <p:tgtEl>
                                          <p:spTgt spid="62"/>
                                        </p:tgtEl>
                                      </p:cBhvr>
                                    </p:animEffect>
                                    <p:anim calcmode="lin" valueType="num">
                                      <p:cBhvr>
                                        <p:cTn id="23" dur="750" fill="hold"/>
                                        <p:tgtEl>
                                          <p:spTgt spid="62"/>
                                        </p:tgtEl>
                                        <p:attrNameLst>
                                          <p:attrName>ppt_x</p:attrName>
                                        </p:attrNameLst>
                                      </p:cBhvr>
                                      <p:tavLst>
                                        <p:tav tm="0">
                                          <p:val>
                                            <p:strVal val="#ppt_x"/>
                                          </p:val>
                                        </p:tav>
                                        <p:tav tm="100000">
                                          <p:val>
                                            <p:strVal val="#ppt_x"/>
                                          </p:val>
                                        </p:tav>
                                      </p:tavLst>
                                    </p:anim>
                                    <p:anim calcmode="lin" valueType="num">
                                      <p:cBhvr>
                                        <p:cTn id="24" dur="75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p:tgtEl>
                                          <p:spTgt spid="56"/>
                                        </p:tgtEl>
                                        <p:attrNameLst>
                                          <p:attrName>ppt_x</p:attrName>
                                        </p:attrNameLst>
                                      </p:cBhvr>
                                      <p:tavLst>
                                        <p:tav tm="0">
                                          <p:val>
                                            <p:strVal val="#ppt_x-#ppt_w*1.125000"/>
                                          </p:val>
                                        </p:tav>
                                        <p:tav tm="100000">
                                          <p:val>
                                            <p:strVal val="#ppt_x"/>
                                          </p:val>
                                        </p:tav>
                                      </p:tavLst>
                                    </p:anim>
                                    <p:animEffect transition="in" filter="wipe(right)">
                                      <p:cBhvr>
                                        <p:cTn id="30" dur="500"/>
                                        <p:tgtEl>
                                          <p:spTgt spid="56"/>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750"/>
                                        <p:tgtEl>
                                          <p:spTgt spid="63"/>
                                        </p:tgtEl>
                                      </p:cBhvr>
                                    </p:animEffect>
                                    <p:anim calcmode="lin" valueType="num">
                                      <p:cBhvr>
                                        <p:cTn id="34" dur="750" fill="hold"/>
                                        <p:tgtEl>
                                          <p:spTgt spid="63"/>
                                        </p:tgtEl>
                                        <p:attrNameLst>
                                          <p:attrName>ppt_x</p:attrName>
                                        </p:attrNameLst>
                                      </p:cBhvr>
                                      <p:tavLst>
                                        <p:tav tm="0">
                                          <p:val>
                                            <p:strVal val="#ppt_x"/>
                                          </p:val>
                                        </p:tav>
                                        <p:tav tm="100000">
                                          <p:val>
                                            <p:strVal val="#ppt_x"/>
                                          </p:val>
                                        </p:tav>
                                      </p:tavLst>
                                    </p:anim>
                                    <p:anim calcmode="lin" valueType="num">
                                      <p:cBhvr>
                                        <p:cTn id="35" dur="75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ppt_x</p:attrName>
                                        </p:attrNameLst>
                                      </p:cBhvr>
                                      <p:tavLst>
                                        <p:tav tm="0">
                                          <p:val>
                                            <p:strVal val="#ppt_x-#ppt_w*1.125000"/>
                                          </p:val>
                                        </p:tav>
                                        <p:tav tm="100000">
                                          <p:val>
                                            <p:strVal val="#ppt_x"/>
                                          </p:val>
                                        </p:tav>
                                      </p:tavLst>
                                    </p:anim>
                                    <p:animEffect transition="in" filter="wipe(right)">
                                      <p:cBhvr>
                                        <p:cTn id="41" dur="500"/>
                                        <p:tgtEl>
                                          <p:spTgt spid="57"/>
                                        </p:tgtEl>
                                      </p:cBhvr>
                                    </p:animEffect>
                                  </p:childTnLst>
                                </p:cTn>
                              </p:par>
                              <p:par>
                                <p:cTn id="42" presetID="47"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750"/>
                                        <p:tgtEl>
                                          <p:spTgt spid="64"/>
                                        </p:tgtEl>
                                      </p:cBhvr>
                                    </p:animEffect>
                                    <p:anim calcmode="lin" valueType="num">
                                      <p:cBhvr>
                                        <p:cTn id="45" dur="750" fill="hold"/>
                                        <p:tgtEl>
                                          <p:spTgt spid="64"/>
                                        </p:tgtEl>
                                        <p:attrNameLst>
                                          <p:attrName>ppt_x</p:attrName>
                                        </p:attrNameLst>
                                      </p:cBhvr>
                                      <p:tavLst>
                                        <p:tav tm="0">
                                          <p:val>
                                            <p:strVal val="#ppt_x"/>
                                          </p:val>
                                        </p:tav>
                                        <p:tav tm="100000">
                                          <p:val>
                                            <p:strVal val="#ppt_x"/>
                                          </p:val>
                                        </p:tav>
                                      </p:tavLst>
                                    </p:anim>
                                    <p:anim calcmode="lin" valueType="num">
                                      <p:cBhvr>
                                        <p:cTn id="46" dur="75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p:tgtEl>
                                          <p:spTgt spid="58"/>
                                        </p:tgtEl>
                                        <p:attrNameLst>
                                          <p:attrName>ppt_x</p:attrName>
                                        </p:attrNameLst>
                                      </p:cBhvr>
                                      <p:tavLst>
                                        <p:tav tm="0">
                                          <p:val>
                                            <p:strVal val="#ppt_x-#ppt_w*1.125000"/>
                                          </p:val>
                                        </p:tav>
                                        <p:tav tm="100000">
                                          <p:val>
                                            <p:strVal val="#ppt_x"/>
                                          </p:val>
                                        </p:tav>
                                      </p:tavLst>
                                    </p:anim>
                                    <p:animEffect transition="in" filter="wipe(right)">
                                      <p:cBhvr>
                                        <p:cTn id="52" dur="500"/>
                                        <p:tgtEl>
                                          <p:spTgt spid="5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750"/>
                                        <p:tgtEl>
                                          <p:spTgt spid="65"/>
                                        </p:tgtEl>
                                      </p:cBhvr>
                                    </p:animEffect>
                                    <p:anim calcmode="lin" valueType="num">
                                      <p:cBhvr>
                                        <p:cTn id="56" dur="750" fill="hold"/>
                                        <p:tgtEl>
                                          <p:spTgt spid="65"/>
                                        </p:tgtEl>
                                        <p:attrNameLst>
                                          <p:attrName>ppt_x</p:attrName>
                                        </p:attrNameLst>
                                      </p:cBhvr>
                                      <p:tavLst>
                                        <p:tav tm="0">
                                          <p:val>
                                            <p:strVal val="#ppt_x"/>
                                          </p:val>
                                        </p:tav>
                                        <p:tav tm="100000">
                                          <p:val>
                                            <p:strVal val="#ppt_x"/>
                                          </p:val>
                                        </p:tav>
                                      </p:tavLst>
                                    </p:anim>
                                    <p:anim calcmode="lin" valueType="num">
                                      <p:cBhvr>
                                        <p:cTn id="57" dur="75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p:tgtEl>
                                          <p:spTgt spid="59"/>
                                        </p:tgtEl>
                                        <p:attrNameLst>
                                          <p:attrName>ppt_x</p:attrName>
                                        </p:attrNameLst>
                                      </p:cBhvr>
                                      <p:tavLst>
                                        <p:tav tm="0">
                                          <p:val>
                                            <p:strVal val="#ppt_x-#ppt_w*1.125000"/>
                                          </p:val>
                                        </p:tav>
                                        <p:tav tm="100000">
                                          <p:val>
                                            <p:strVal val="#ppt_x"/>
                                          </p:val>
                                        </p:tav>
                                      </p:tavLst>
                                    </p:anim>
                                    <p:animEffect transition="in" filter="wipe(right)">
                                      <p:cBhvr>
                                        <p:cTn id="63" dur="500"/>
                                        <p:tgtEl>
                                          <p:spTgt spid="59"/>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750"/>
                                        <p:tgtEl>
                                          <p:spTgt spid="66"/>
                                        </p:tgtEl>
                                      </p:cBhvr>
                                    </p:animEffect>
                                    <p:anim calcmode="lin" valueType="num">
                                      <p:cBhvr>
                                        <p:cTn id="67" dur="750" fill="hold"/>
                                        <p:tgtEl>
                                          <p:spTgt spid="66"/>
                                        </p:tgtEl>
                                        <p:attrNameLst>
                                          <p:attrName>ppt_x</p:attrName>
                                        </p:attrNameLst>
                                      </p:cBhvr>
                                      <p:tavLst>
                                        <p:tav tm="0">
                                          <p:val>
                                            <p:strVal val="#ppt_x"/>
                                          </p:val>
                                        </p:tav>
                                        <p:tav tm="100000">
                                          <p:val>
                                            <p:strVal val="#ppt_x"/>
                                          </p:val>
                                        </p:tav>
                                      </p:tavLst>
                                    </p:anim>
                                    <p:anim calcmode="lin" valueType="num">
                                      <p:cBhvr>
                                        <p:cTn id="68" dur="75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2" presetClass="entr" presetSubtype="8" fill="hold" grpId="0" nodeType="click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additive="base">
                                        <p:cTn id="73" dur="500"/>
                                        <p:tgtEl>
                                          <p:spTgt spid="60"/>
                                        </p:tgtEl>
                                        <p:attrNameLst>
                                          <p:attrName>ppt_x</p:attrName>
                                        </p:attrNameLst>
                                      </p:cBhvr>
                                      <p:tavLst>
                                        <p:tav tm="0">
                                          <p:val>
                                            <p:strVal val="#ppt_x-#ppt_w*1.125000"/>
                                          </p:val>
                                        </p:tav>
                                        <p:tav tm="100000">
                                          <p:val>
                                            <p:strVal val="#ppt_x"/>
                                          </p:val>
                                        </p:tav>
                                      </p:tavLst>
                                    </p:anim>
                                    <p:animEffect transition="in" filter="wipe(right)">
                                      <p:cBhvr>
                                        <p:cTn id="74" dur="500"/>
                                        <p:tgtEl>
                                          <p:spTgt spid="60"/>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750"/>
                                        <p:tgtEl>
                                          <p:spTgt spid="67"/>
                                        </p:tgtEl>
                                      </p:cBhvr>
                                    </p:animEffect>
                                    <p:anim calcmode="lin" valueType="num">
                                      <p:cBhvr>
                                        <p:cTn id="78" dur="750" fill="hold"/>
                                        <p:tgtEl>
                                          <p:spTgt spid="67"/>
                                        </p:tgtEl>
                                        <p:attrNameLst>
                                          <p:attrName>ppt_x</p:attrName>
                                        </p:attrNameLst>
                                      </p:cBhvr>
                                      <p:tavLst>
                                        <p:tav tm="0">
                                          <p:val>
                                            <p:strVal val="#ppt_x"/>
                                          </p:val>
                                        </p:tav>
                                        <p:tav tm="100000">
                                          <p:val>
                                            <p:strVal val="#ppt_x"/>
                                          </p:val>
                                        </p:tav>
                                      </p:tavLst>
                                    </p:anim>
                                    <p:anim calcmode="lin" valueType="num">
                                      <p:cBhvr>
                                        <p:cTn id="79" dur="7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P spid="65" grpId="0"/>
      <p:bldP spid="66" grpId="0"/>
      <p:bldP spid="67" grpId="0"/>
      <p:bldP spid="59" grpId="0" animBg="1"/>
      <p:bldP spid="58" grpId="0" animBg="1"/>
      <p:bldP spid="57" grpId="0" animBg="1"/>
      <p:bldP spid="56" grpId="0" animBg="1"/>
      <p:bldP spid="55"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t>我们的愿景</a:t>
            </a:r>
            <a:endParaRPr lang="en-US" altLang="zh-CN" dirty="0"/>
          </a:p>
        </p:txBody>
      </p:sp>
      <p:sp>
        <p:nvSpPr>
          <p:cNvPr id="54" name="灯片编号占位符 53"/>
          <p:cNvSpPr>
            <a:spLocks noGrp="1"/>
          </p:cNvSpPr>
          <p:nvPr>
            <p:ph type="sldNum" sz="quarter" idx="12"/>
          </p:nvPr>
        </p:nvSpPr>
        <p:spPr/>
        <p:txBody>
          <a:bodyPr/>
          <a:lstStyle/>
          <a:p>
            <a:fld id="{18AF668F-848C-4CC0-8143-F2E483CC7783}" type="slidenum">
              <a:rPr lang="zh-CN" altLang="en-US" smtClean="0"/>
              <a:t>11</a:t>
            </a:fld>
            <a:endParaRPr lang="zh-CN" altLang="en-US"/>
          </a:p>
        </p:txBody>
      </p:sp>
      <p:sp>
        <p:nvSpPr>
          <p:cNvPr id="61" name="矩形 60"/>
          <p:cNvSpPr/>
          <p:nvPr/>
        </p:nvSpPr>
        <p:spPr>
          <a:xfrm>
            <a:off x="698500"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发展的方向</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4" name="组合 73"/>
          <p:cNvGrpSpPr/>
          <p:nvPr/>
        </p:nvGrpSpPr>
        <p:grpSpPr>
          <a:xfrm>
            <a:off x="1291078" y="2506585"/>
            <a:ext cx="1147322" cy="1147322"/>
            <a:chOff x="1291078" y="2506585"/>
            <a:chExt cx="1147322" cy="1147322"/>
          </a:xfrm>
        </p:grpSpPr>
        <p:sp>
          <p:nvSpPr>
            <p:cNvPr id="63" name="椭圆 62"/>
            <p:cNvSpPr/>
            <p:nvPr/>
          </p:nvSpPr>
          <p:spPr>
            <a:xfrm>
              <a:off x="1291078" y="2506585"/>
              <a:ext cx="1147322" cy="11473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
            <p:cNvSpPr>
              <a:spLocks noEditPoints="1"/>
            </p:cNvSpPr>
            <p:nvPr/>
          </p:nvSpPr>
          <p:spPr bwMode="auto">
            <a:xfrm>
              <a:off x="1622943" y="2838450"/>
              <a:ext cx="483592" cy="483592"/>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66" name="矩形 65"/>
          <p:cNvSpPr/>
          <p:nvPr/>
        </p:nvSpPr>
        <p:spPr>
          <a:xfrm>
            <a:off x="3519341"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业务的目标</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5" name="组合 74"/>
          <p:cNvGrpSpPr/>
          <p:nvPr/>
        </p:nvGrpSpPr>
        <p:grpSpPr>
          <a:xfrm>
            <a:off x="4111919" y="2506585"/>
            <a:ext cx="1147322" cy="1147322"/>
            <a:chOff x="4111919" y="2506585"/>
            <a:chExt cx="1147322" cy="1147322"/>
          </a:xfrm>
        </p:grpSpPr>
        <p:sp>
          <p:nvSpPr>
            <p:cNvPr id="68" name="椭圆 67"/>
            <p:cNvSpPr/>
            <p:nvPr/>
          </p:nvSpPr>
          <p:spPr>
            <a:xfrm>
              <a:off x="4111919" y="2506585"/>
              <a:ext cx="1147322" cy="11473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37"/>
            <p:cNvSpPr>
              <a:spLocks noEditPoints="1"/>
            </p:cNvSpPr>
            <p:nvPr/>
          </p:nvSpPr>
          <p:spPr bwMode="auto">
            <a:xfrm>
              <a:off x="4444175" y="2828925"/>
              <a:ext cx="481224" cy="483592"/>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56" name="矩形 55"/>
          <p:cNvSpPr/>
          <p:nvPr/>
        </p:nvSpPr>
        <p:spPr>
          <a:xfrm>
            <a:off x="6340182"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企业的理想</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6" name="组合 75"/>
          <p:cNvGrpSpPr/>
          <p:nvPr/>
        </p:nvGrpSpPr>
        <p:grpSpPr>
          <a:xfrm>
            <a:off x="6932760" y="2506585"/>
            <a:ext cx="1147322" cy="1147322"/>
            <a:chOff x="6932760" y="2506585"/>
            <a:chExt cx="1147322" cy="1147322"/>
          </a:xfrm>
        </p:grpSpPr>
        <p:sp>
          <p:nvSpPr>
            <p:cNvPr id="58" name="椭圆 57"/>
            <p:cNvSpPr/>
            <p:nvPr/>
          </p:nvSpPr>
          <p:spPr>
            <a:xfrm>
              <a:off x="6932760" y="2506585"/>
              <a:ext cx="1147322" cy="11473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Freeform 80"/>
            <p:cNvSpPr>
              <a:spLocks noEditPoints="1"/>
            </p:cNvSpPr>
            <p:nvPr/>
          </p:nvSpPr>
          <p:spPr bwMode="auto">
            <a:xfrm>
              <a:off x="7265015" y="2838450"/>
              <a:ext cx="481224" cy="483592"/>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38" name="矩形 37"/>
          <p:cNvSpPr/>
          <p:nvPr/>
        </p:nvSpPr>
        <p:spPr>
          <a:xfrm>
            <a:off x="9161022"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我们的愿望</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7" name="组合 76"/>
          <p:cNvGrpSpPr/>
          <p:nvPr/>
        </p:nvGrpSpPr>
        <p:grpSpPr>
          <a:xfrm>
            <a:off x="9753600" y="2506585"/>
            <a:ext cx="1147322" cy="1147322"/>
            <a:chOff x="9753600" y="2506585"/>
            <a:chExt cx="1147322" cy="1147322"/>
          </a:xfrm>
        </p:grpSpPr>
        <p:sp>
          <p:nvSpPr>
            <p:cNvPr id="40" name="椭圆 39"/>
            <p:cNvSpPr/>
            <p:nvPr/>
          </p:nvSpPr>
          <p:spPr>
            <a:xfrm>
              <a:off x="9753600" y="2506585"/>
              <a:ext cx="1147322" cy="11473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98"/>
            <p:cNvSpPr>
              <a:spLocks noEditPoints="1"/>
            </p:cNvSpPr>
            <p:nvPr/>
          </p:nvSpPr>
          <p:spPr bwMode="auto">
            <a:xfrm>
              <a:off x="10085855" y="2838450"/>
              <a:ext cx="481224" cy="483592"/>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37013179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900" decel="100000" fill="hold"/>
                                        <p:tgtEl>
                                          <p:spTgt spid="7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anim calcmode="lin" valueType="num">
                                      <p:cBhvr>
                                        <p:cTn id="18" dur="1000" fill="hold"/>
                                        <p:tgtEl>
                                          <p:spTgt spid="75"/>
                                        </p:tgtEl>
                                        <p:attrNameLst>
                                          <p:attrName>ppt_x</p:attrName>
                                        </p:attrNameLst>
                                      </p:cBhvr>
                                      <p:tavLst>
                                        <p:tav tm="0">
                                          <p:val>
                                            <p:strVal val="#ppt_x"/>
                                          </p:val>
                                        </p:tav>
                                        <p:tav tm="100000">
                                          <p:val>
                                            <p:strVal val="#ppt_x"/>
                                          </p:val>
                                        </p:tav>
                                      </p:tavLst>
                                    </p:anim>
                                    <p:anim calcmode="lin" valueType="num">
                                      <p:cBhvr>
                                        <p:cTn id="19" dur="900" decel="100000" fill="hold"/>
                                        <p:tgtEl>
                                          <p:spTgt spid="7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500"/>
                                        <p:tgtEl>
                                          <p:spTgt spid="66"/>
                                        </p:tgtEl>
                                      </p:cBhvr>
                                    </p:animEffect>
                                  </p:childTnLst>
                                </p:cTn>
                              </p:par>
                            </p:childTnLst>
                          </p:cTn>
                        </p:par>
                        <p:par>
                          <p:cTn id="24" fill="hold">
                            <p:stCondLst>
                              <p:cond delay="2000"/>
                            </p:stCondLst>
                            <p:childTnLst>
                              <p:par>
                                <p:cTn id="25" presetID="37" presetClass="entr" presetSubtype="0"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1000"/>
                                        <p:tgtEl>
                                          <p:spTgt spid="76"/>
                                        </p:tgtEl>
                                      </p:cBhvr>
                                    </p:animEffect>
                                    <p:anim calcmode="lin" valueType="num">
                                      <p:cBhvr>
                                        <p:cTn id="28" dur="1000" fill="hold"/>
                                        <p:tgtEl>
                                          <p:spTgt spid="76"/>
                                        </p:tgtEl>
                                        <p:attrNameLst>
                                          <p:attrName>ppt_x</p:attrName>
                                        </p:attrNameLst>
                                      </p:cBhvr>
                                      <p:tavLst>
                                        <p:tav tm="0">
                                          <p:val>
                                            <p:strVal val="#ppt_x"/>
                                          </p:val>
                                        </p:tav>
                                        <p:tav tm="100000">
                                          <p:val>
                                            <p:strVal val="#ppt_x"/>
                                          </p:val>
                                        </p:tav>
                                      </p:tavLst>
                                    </p:anim>
                                    <p:anim calcmode="lin" valueType="num">
                                      <p:cBhvr>
                                        <p:cTn id="29" dur="900" decel="100000" fill="hold"/>
                                        <p:tgtEl>
                                          <p:spTgt spid="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000"/>
                            </p:stCondLst>
                            <p:childTnLst>
                              <p:par>
                                <p:cTn id="35" presetID="37"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900" decel="100000" fill="hold"/>
                                        <p:tgtEl>
                                          <p:spTgt spid="7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56"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4183195" y="1908326"/>
            <a:ext cx="3825608" cy="3825608"/>
          </a:xfrm>
          <a:custGeom>
            <a:avLst/>
            <a:gdLst>
              <a:gd name="connsiteX0" fmla="*/ 1912804 w 3825608"/>
              <a:gd name="connsiteY0" fmla="*/ 0 h 3825608"/>
              <a:gd name="connsiteX1" fmla="*/ 3825608 w 3825608"/>
              <a:gd name="connsiteY1" fmla="*/ 1912805 h 3825608"/>
              <a:gd name="connsiteX2" fmla="*/ 1912805 w 3825608"/>
              <a:gd name="connsiteY2" fmla="*/ 3825608 h 3825608"/>
              <a:gd name="connsiteX3" fmla="*/ 0 w 3825608"/>
              <a:gd name="connsiteY3" fmla="*/ 1912803 h 3825608"/>
            </a:gdLst>
            <a:ahLst/>
            <a:cxnLst>
              <a:cxn ang="0">
                <a:pos x="connsiteX0" y="connsiteY0"/>
              </a:cxn>
              <a:cxn ang="0">
                <a:pos x="connsiteX1" y="connsiteY1"/>
              </a:cxn>
              <a:cxn ang="0">
                <a:pos x="connsiteX2" y="connsiteY2"/>
              </a:cxn>
              <a:cxn ang="0">
                <a:pos x="connsiteX3" y="connsiteY3"/>
              </a:cxn>
            </a:cxnLst>
            <a:rect l="l" t="t" r="r" b="b"/>
            <a:pathLst>
              <a:path w="3825608" h="3825608">
                <a:moveTo>
                  <a:pt x="1912804" y="0"/>
                </a:moveTo>
                <a:lnTo>
                  <a:pt x="3825608" y="1912805"/>
                </a:lnTo>
                <a:lnTo>
                  <a:pt x="1912805" y="3825608"/>
                </a:lnTo>
                <a:lnTo>
                  <a:pt x="0" y="1912803"/>
                </a:lnTo>
                <a:close/>
              </a:path>
            </a:pathLst>
          </a:custGeom>
          <a:blipFill dpi="0" rotWithShape="1">
            <a:blip r:embed="rId4"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16000" y="365125"/>
            <a:ext cx="11160000" cy="644525"/>
          </a:xfrm>
        </p:spPr>
        <p:txBody>
          <a:bodyPr/>
          <a:lstStyle/>
          <a:p>
            <a:r>
              <a:rPr lang="zh-CN" altLang="en-US" dirty="0"/>
              <a:t>我们的使命</a:t>
            </a:r>
            <a:endParaRPr lang="en-US" altLang="zh-CN" dirty="0"/>
          </a:p>
        </p:txBody>
      </p:sp>
      <p:sp>
        <p:nvSpPr>
          <p:cNvPr id="54" name="灯片编号占位符 53"/>
          <p:cNvSpPr>
            <a:spLocks noGrp="1"/>
          </p:cNvSpPr>
          <p:nvPr>
            <p:ph type="sldNum" sz="quarter" idx="12"/>
          </p:nvPr>
        </p:nvSpPr>
        <p:spPr/>
        <p:txBody>
          <a:bodyPr/>
          <a:lstStyle/>
          <a:p>
            <a:fld id="{18AF668F-848C-4CC0-8143-F2E483CC7783}" type="slidenum">
              <a:rPr lang="zh-CN" altLang="en-US" smtClean="0"/>
              <a:t>12</a:t>
            </a:fld>
            <a:endParaRPr lang="zh-CN" altLang="en-US"/>
          </a:p>
        </p:txBody>
      </p:sp>
      <p:sp>
        <p:nvSpPr>
          <p:cNvPr id="61" name="矩形 60"/>
          <p:cNvSpPr/>
          <p:nvPr/>
        </p:nvSpPr>
        <p:spPr>
          <a:xfrm>
            <a:off x="826236" y="3344077"/>
            <a:ext cx="2556841" cy="954107"/>
          </a:xfrm>
          <a:prstGeom prst="rect">
            <a:avLst/>
          </a:prstGeom>
        </p:spPr>
        <p:txBody>
          <a:bodyPr wrap="square">
            <a:spAutoFit/>
          </a:bodyPr>
          <a:lstStyle/>
          <a:p>
            <a:pPr algn="r">
              <a:lnSpc>
                <a:spcPct val="150000"/>
              </a:lnSpc>
              <a:spcAft>
                <a:spcPts val="600"/>
              </a:spcAft>
            </a:pPr>
            <a:r>
              <a:rPr lang="zh-CN" altLang="en-US" sz="1400" dirty="0">
                <a:solidFill>
                  <a:schemeClr val="tx2"/>
                </a:solidFill>
                <a:latin typeface="+mj-ea"/>
                <a:ea typeface="+mj-ea"/>
              </a:rPr>
              <a:t>美化环境</a:t>
            </a:r>
            <a:endParaRPr lang="en-US" altLang="zh-CN" sz="1400" dirty="0">
              <a:solidFill>
                <a:schemeClr val="tx2"/>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6" name="矩形 65"/>
          <p:cNvSpPr/>
          <p:nvPr/>
        </p:nvSpPr>
        <p:spPr>
          <a:xfrm>
            <a:off x="2812505" y="5129155"/>
            <a:ext cx="2556841" cy="954107"/>
          </a:xfrm>
          <a:prstGeom prst="rect">
            <a:avLst/>
          </a:prstGeom>
        </p:spPr>
        <p:txBody>
          <a:bodyPr wrap="square">
            <a:spAutoFit/>
          </a:bodyPr>
          <a:lstStyle/>
          <a:p>
            <a:pPr algn="r">
              <a:lnSpc>
                <a:spcPct val="150000"/>
              </a:lnSpc>
              <a:spcAft>
                <a:spcPts val="600"/>
              </a:spcAft>
            </a:pPr>
            <a:r>
              <a:rPr lang="zh-CN" altLang="en-US" sz="1400" dirty="0">
                <a:solidFill>
                  <a:schemeClr val="tx2"/>
                </a:solidFill>
                <a:latin typeface="+mj-ea"/>
                <a:ea typeface="+mj-ea"/>
              </a:rPr>
              <a:t>回报社会</a:t>
            </a:r>
            <a:endParaRPr lang="en-US" altLang="zh-CN" sz="1400" dirty="0">
              <a:solidFill>
                <a:schemeClr val="tx2"/>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6" name="矩形 55"/>
          <p:cNvSpPr/>
          <p:nvPr/>
        </p:nvSpPr>
        <p:spPr>
          <a:xfrm>
            <a:off x="6791105" y="1500562"/>
            <a:ext cx="2556841" cy="954107"/>
          </a:xfrm>
          <a:prstGeom prst="rect">
            <a:avLst/>
          </a:prstGeom>
        </p:spPr>
        <p:txBody>
          <a:bodyPr wrap="square">
            <a:spAutoFit/>
          </a:bodyPr>
          <a:lstStyle/>
          <a:p>
            <a:pPr>
              <a:lnSpc>
                <a:spcPct val="150000"/>
              </a:lnSpc>
              <a:spcAft>
                <a:spcPts val="600"/>
              </a:spcAft>
            </a:pPr>
            <a:r>
              <a:rPr lang="zh-CN" altLang="en-US" sz="1400" dirty="0">
                <a:solidFill>
                  <a:schemeClr val="tx2"/>
                </a:solidFill>
                <a:latin typeface="+mj-ea"/>
                <a:ea typeface="+mj-ea"/>
              </a:rPr>
              <a:t>股东满意</a:t>
            </a:r>
            <a:endParaRPr lang="en-US" altLang="zh-CN" sz="1400" dirty="0">
              <a:solidFill>
                <a:schemeClr val="tx2"/>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38" name="矩形 37"/>
          <p:cNvSpPr/>
          <p:nvPr/>
        </p:nvSpPr>
        <p:spPr>
          <a:xfrm>
            <a:off x="8692989" y="3344077"/>
            <a:ext cx="2556841" cy="954107"/>
          </a:xfrm>
          <a:prstGeom prst="rect">
            <a:avLst/>
          </a:prstGeom>
        </p:spPr>
        <p:txBody>
          <a:bodyPr wrap="square">
            <a:spAutoFit/>
          </a:bodyPr>
          <a:lstStyle/>
          <a:p>
            <a:pPr>
              <a:lnSpc>
                <a:spcPct val="150000"/>
              </a:lnSpc>
              <a:spcAft>
                <a:spcPts val="600"/>
              </a:spcAft>
            </a:pPr>
            <a:r>
              <a:rPr lang="zh-CN" altLang="en-US" sz="1400" dirty="0">
                <a:solidFill>
                  <a:schemeClr val="tx2"/>
                </a:solidFill>
                <a:latin typeface="+mj-ea"/>
                <a:ea typeface="+mj-ea"/>
              </a:rPr>
              <a:t>员工满意</a:t>
            </a:r>
            <a:endParaRPr lang="en-US" altLang="zh-CN" sz="1400" dirty="0">
              <a:solidFill>
                <a:schemeClr val="tx2"/>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 name="组合 6"/>
          <p:cNvGrpSpPr/>
          <p:nvPr/>
        </p:nvGrpSpPr>
        <p:grpSpPr>
          <a:xfrm>
            <a:off x="5522338" y="1462390"/>
            <a:ext cx="1147322" cy="1147322"/>
            <a:chOff x="5522338" y="1462390"/>
            <a:chExt cx="1147322" cy="1147322"/>
          </a:xfrm>
        </p:grpSpPr>
        <p:sp>
          <p:nvSpPr>
            <p:cNvPr id="63" name="椭圆 62"/>
            <p:cNvSpPr/>
            <p:nvPr/>
          </p:nvSpPr>
          <p:spPr>
            <a:xfrm>
              <a:off x="5522338" y="1462390"/>
              <a:ext cx="1147322" cy="1147322"/>
            </a:xfrm>
            <a:prstGeom prst="ellipse">
              <a:avLst/>
            </a:prstGeom>
            <a:solidFill>
              <a:schemeClr val="accent2"/>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8"/>
            <p:cNvSpPr>
              <a:spLocks noEditPoints="1"/>
            </p:cNvSpPr>
            <p:nvPr/>
          </p:nvSpPr>
          <p:spPr bwMode="auto">
            <a:xfrm>
              <a:off x="5857874" y="1796753"/>
              <a:ext cx="476252" cy="478596"/>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 name="组合 4"/>
          <p:cNvGrpSpPr/>
          <p:nvPr/>
        </p:nvGrpSpPr>
        <p:grpSpPr>
          <a:xfrm>
            <a:off x="7435142" y="3247469"/>
            <a:ext cx="1147322" cy="1147322"/>
            <a:chOff x="7435142" y="3247469"/>
            <a:chExt cx="1147322" cy="1147322"/>
          </a:xfrm>
        </p:grpSpPr>
        <p:sp>
          <p:nvSpPr>
            <p:cNvPr id="40" name="椭圆 39"/>
            <p:cNvSpPr/>
            <p:nvPr/>
          </p:nvSpPr>
          <p:spPr>
            <a:xfrm>
              <a:off x="7435142" y="3247469"/>
              <a:ext cx="1147322" cy="1147322"/>
            </a:xfrm>
            <a:prstGeom prst="ellipse">
              <a:avLst/>
            </a:prstGeom>
            <a:solidFill>
              <a:schemeClr val="accent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9"/>
            <p:cNvSpPr>
              <a:spLocks noEditPoints="1"/>
            </p:cNvSpPr>
            <p:nvPr/>
          </p:nvSpPr>
          <p:spPr bwMode="auto">
            <a:xfrm>
              <a:off x="7770677" y="3581832"/>
              <a:ext cx="476252" cy="478596"/>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6" name="组合 5"/>
          <p:cNvGrpSpPr/>
          <p:nvPr/>
        </p:nvGrpSpPr>
        <p:grpSpPr>
          <a:xfrm>
            <a:off x="5522338" y="5032548"/>
            <a:ext cx="1147322" cy="1147322"/>
            <a:chOff x="5522338" y="5032548"/>
            <a:chExt cx="1147322" cy="1147322"/>
          </a:xfrm>
        </p:grpSpPr>
        <p:sp>
          <p:nvSpPr>
            <p:cNvPr id="68" name="椭圆 67"/>
            <p:cNvSpPr/>
            <p:nvPr/>
          </p:nvSpPr>
          <p:spPr>
            <a:xfrm>
              <a:off x="5522338" y="5032548"/>
              <a:ext cx="1147322" cy="1147322"/>
            </a:xfrm>
            <a:prstGeom prst="ellipse">
              <a:avLst/>
            </a:prstGeom>
            <a:solidFill>
              <a:schemeClr val="accent3"/>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0"/>
            <p:cNvSpPr>
              <a:spLocks noEditPoints="1"/>
            </p:cNvSpPr>
            <p:nvPr/>
          </p:nvSpPr>
          <p:spPr bwMode="auto">
            <a:xfrm>
              <a:off x="5857873" y="5366911"/>
              <a:ext cx="476252" cy="478596"/>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8" name="组合 7"/>
          <p:cNvGrpSpPr/>
          <p:nvPr/>
        </p:nvGrpSpPr>
        <p:grpSpPr>
          <a:xfrm>
            <a:off x="3518059" y="3247469"/>
            <a:ext cx="1147322" cy="1147322"/>
            <a:chOff x="3518059" y="3247469"/>
            <a:chExt cx="1147322" cy="1147322"/>
          </a:xfrm>
        </p:grpSpPr>
        <p:sp>
          <p:nvSpPr>
            <p:cNvPr id="58" name="椭圆 57"/>
            <p:cNvSpPr/>
            <p:nvPr/>
          </p:nvSpPr>
          <p:spPr>
            <a:xfrm>
              <a:off x="3518059" y="3247469"/>
              <a:ext cx="1147322" cy="1147322"/>
            </a:xfrm>
            <a:prstGeom prst="ellipse">
              <a:avLst/>
            </a:prstGeom>
            <a:solidFill>
              <a:schemeClr val="accent4"/>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1"/>
            <p:cNvSpPr>
              <a:spLocks noEditPoints="1"/>
            </p:cNvSpPr>
            <p:nvPr/>
          </p:nvSpPr>
          <p:spPr bwMode="auto">
            <a:xfrm>
              <a:off x="3964238" y="3581832"/>
              <a:ext cx="253374" cy="478596"/>
            </a:xfrm>
            <a:custGeom>
              <a:avLst/>
              <a:gdLst>
                <a:gd name="T0" fmla="*/ 278 w 541"/>
                <a:gd name="T1" fmla="*/ 1 h 1018"/>
                <a:gd name="T2" fmla="*/ 243 w 541"/>
                <a:gd name="T3" fmla="*/ 13 h 1018"/>
                <a:gd name="T4" fmla="*/ 162 w 541"/>
                <a:gd name="T5" fmla="*/ 150 h 1018"/>
                <a:gd name="T6" fmla="*/ 55 w 541"/>
                <a:gd name="T7" fmla="*/ 394 h 1018"/>
                <a:gd name="T8" fmla="*/ 15 w 541"/>
                <a:gd name="T9" fmla="*/ 538 h 1018"/>
                <a:gd name="T10" fmla="*/ 0 w 541"/>
                <a:gd name="T11" fmla="*/ 684 h 1018"/>
                <a:gd name="T12" fmla="*/ 18 w 541"/>
                <a:gd name="T13" fmla="*/ 781 h 1018"/>
                <a:gd name="T14" fmla="*/ 86 w 541"/>
                <a:gd name="T15" fmla="*/ 881 h 1018"/>
                <a:gd name="T16" fmla="*/ 190 w 541"/>
                <a:gd name="T17" fmla="*/ 942 h 1018"/>
                <a:gd name="T18" fmla="*/ 239 w 541"/>
                <a:gd name="T19" fmla="*/ 993 h 1018"/>
                <a:gd name="T20" fmla="*/ 257 w 541"/>
                <a:gd name="T21" fmla="*/ 1015 h 1018"/>
                <a:gd name="T22" fmla="*/ 282 w 541"/>
                <a:gd name="T23" fmla="*/ 1015 h 1018"/>
                <a:gd name="T24" fmla="*/ 301 w 541"/>
                <a:gd name="T25" fmla="*/ 993 h 1018"/>
                <a:gd name="T26" fmla="*/ 351 w 541"/>
                <a:gd name="T27" fmla="*/ 942 h 1018"/>
                <a:gd name="T28" fmla="*/ 455 w 541"/>
                <a:gd name="T29" fmla="*/ 881 h 1018"/>
                <a:gd name="T30" fmla="*/ 522 w 541"/>
                <a:gd name="T31" fmla="*/ 781 h 1018"/>
                <a:gd name="T32" fmla="*/ 541 w 541"/>
                <a:gd name="T33" fmla="*/ 684 h 1018"/>
                <a:gd name="T34" fmla="*/ 525 w 541"/>
                <a:gd name="T35" fmla="*/ 538 h 1018"/>
                <a:gd name="T36" fmla="*/ 486 w 541"/>
                <a:gd name="T37" fmla="*/ 394 h 1018"/>
                <a:gd name="T38" fmla="*/ 378 w 541"/>
                <a:gd name="T39" fmla="*/ 150 h 1018"/>
                <a:gd name="T40" fmla="*/ 296 w 541"/>
                <a:gd name="T41" fmla="*/ 13 h 1018"/>
                <a:gd name="T42" fmla="*/ 392 w 541"/>
                <a:gd name="T43" fmla="*/ 686 h 1018"/>
                <a:gd name="T44" fmla="*/ 395 w 541"/>
                <a:gd name="T45" fmla="*/ 656 h 1018"/>
                <a:gd name="T46" fmla="*/ 378 w 541"/>
                <a:gd name="T47" fmla="*/ 639 h 1018"/>
                <a:gd name="T48" fmla="*/ 348 w 541"/>
                <a:gd name="T49" fmla="*/ 641 h 1018"/>
                <a:gd name="T50" fmla="*/ 388 w 541"/>
                <a:gd name="T51" fmla="*/ 467 h 1018"/>
                <a:gd name="T52" fmla="*/ 397 w 541"/>
                <a:gd name="T53" fmla="*/ 439 h 1018"/>
                <a:gd name="T54" fmla="*/ 383 w 541"/>
                <a:gd name="T55" fmla="*/ 419 h 1018"/>
                <a:gd name="T56" fmla="*/ 354 w 541"/>
                <a:gd name="T57" fmla="*/ 415 h 1018"/>
                <a:gd name="T58" fmla="*/ 301 w 541"/>
                <a:gd name="T59" fmla="*/ 286 h 1018"/>
                <a:gd name="T60" fmla="*/ 287 w 541"/>
                <a:gd name="T61" fmla="*/ 260 h 1018"/>
                <a:gd name="T62" fmla="*/ 264 w 541"/>
                <a:gd name="T63" fmla="*/ 254 h 1018"/>
                <a:gd name="T64" fmla="*/ 240 w 541"/>
                <a:gd name="T65" fmla="*/ 274 h 1018"/>
                <a:gd name="T66" fmla="*/ 197 w 541"/>
                <a:gd name="T67" fmla="*/ 423 h 1018"/>
                <a:gd name="T68" fmla="*/ 168 w 541"/>
                <a:gd name="T69" fmla="*/ 413 h 1018"/>
                <a:gd name="T70" fmla="*/ 148 w 541"/>
                <a:gd name="T71" fmla="*/ 427 h 1018"/>
                <a:gd name="T72" fmla="*/ 145 w 541"/>
                <a:gd name="T73" fmla="*/ 457 h 1018"/>
                <a:gd name="T74" fmla="*/ 197 w 541"/>
                <a:gd name="T75" fmla="*/ 645 h 1018"/>
                <a:gd name="T76" fmla="*/ 175 w 541"/>
                <a:gd name="T77" fmla="*/ 636 h 1018"/>
                <a:gd name="T78" fmla="*/ 152 w 541"/>
                <a:gd name="T79" fmla="*/ 645 h 1018"/>
                <a:gd name="T80" fmla="*/ 144 w 541"/>
                <a:gd name="T81" fmla="*/ 674 h 1018"/>
                <a:gd name="T82" fmla="*/ 238 w 541"/>
                <a:gd name="T83" fmla="*/ 888 h 1018"/>
                <a:gd name="T84" fmla="*/ 169 w 541"/>
                <a:gd name="T85" fmla="*/ 864 h 1018"/>
                <a:gd name="T86" fmla="*/ 103 w 541"/>
                <a:gd name="T87" fmla="*/ 805 h 1018"/>
                <a:gd name="T88" fmla="*/ 66 w 541"/>
                <a:gd name="T89" fmla="*/ 721 h 1018"/>
                <a:gd name="T90" fmla="*/ 65 w 541"/>
                <a:gd name="T91" fmla="*/ 641 h 1018"/>
                <a:gd name="T92" fmla="*/ 99 w 541"/>
                <a:gd name="T93" fmla="*/ 465 h 1018"/>
                <a:gd name="T94" fmla="*/ 178 w 541"/>
                <a:gd name="T95" fmla="*/ 262 h 1018"/>
                <a:gd name="T96" fmla="*/ 270 w 541"/>
                <a:gd name="T97" fmla="*/ 90 h 1018"/>
                <a:gd name="T98" fmla="*/ 380 w 541"/>
                <a:gd name="T99" fmla="*/ 300 h 1018"/>
                <a:gd name="T100" fmla="*/ 453 w 541"/>
                <a:gd name="T101" fmla="*/ 508 h 1018"/>
                <a:gd name="T102" fmla="*/ 476 w 541"/>
                <a:gd name="T103" fmla="*/ 662 h 1018"/>
                <a:gd name="T104" fmla="*/ 469 w 541"/>
                <a:gd name="T105" fmla="*/ 739 h 1018"/>
                <a:gd name="T106" fmla="*/ 426 w 541"/>
                <a:gd name="T107" fmla="*/ 819 h 1018"/>
                <a:gd name="T108" fmla="*/ 355 w 541"/>
                <a:gd name="T109" fmla="*/ 87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1" h="1018">
                  <a:moveTo>
                    <a:pt x="296" y="13"/>
                  </a:moveTo>
                  <a:lnTo>
                    <a:pt x="296" y="13"/>
                  </a:lnTo>
                  <a:lnTo>
                    <a:pt x="291" y="8"/>
                  </a:lnTo>
                  <a:lnTo>
                    <a:pt x="284" y="3"/>
                  </a:lnTo>
                  <a:lnTo>
                    <a:pt x="278" y="1"/>
                  </a:lnTo>
                  <a:lnTo>
                    <a:pt x="270" y="0"/>
                  </a:lnTo>
                  <a:lnTo>
                    <a:pt x="263" y="1"/>
                  </a:lnTo>
                  <a:lnTo>
                    <a:pt x="255" y="3"/>
                  </a:lnTo>
                  <a:lnTo>
                    <a:pt x="249" y="8"/>
                  </a:lnTo>
                  <a:lnTo>
                    <a:pt x="243" y="13"/>
                  </a:lnTo>
                  <a:lnTo>
                    <a:pt x="243" y="13"/>
                  </a:lnTo>
                  <a:lnTo>
                    <a:pt x="231" y="33"/>
                  </a:lnTo>
                  <a:lnTo>
                    <a:pt x="202" y="81"/>
                  </a:lnTo>
                  <a:lnTo>
                    <a:pt x="182" y="113"/>
                  </a:lnTo>
                  <a:lnTo>
                    <a:pt x="162" y="150"/>
                  </a:lnTo>
                  <a:lnTo>
                    <a:pt x="140" y="192"/>
                  </a:lnTo>
                  <a:lnTo>
                    <a:pt x="118" y="238"/>
                  </a:lnTo>
                  <a:lnTo>
                    <a:pt x="95" y="288"/>
                  </a:lnTo>
                  <a:lnTo>
                    <a:pt x="74" y="339"/>
                  </a:lnTo>
                  <a:lnTo>
                    <a:pt x="55" y="394"/>
                  </a:lnTo>
                  <a:lnTo>
                    <a:pt x="45" y="422"/>
                  </a:lnTo>
                  <a:lnTo>
                    <a:pt x="36" y="451"/>
                  </a:lnTo>
                  <a:lnTo>
                    <a:pt x="29" y="480"/>
                  </a:lnTo>
                  <a:lnTo>
                    <a:pt x="21" y="509"/>
                  </a:lnTo>
                  <a:lnTo>
                    <a:pt x="15" y="538"/>
                  </a:lnTo>
                  <a:lnTo>
                    <a:pt x="10" y="567"/>
                  </a:lnTo>
                  <a:lnTo>
                    <a:pt x="5" y="596"/>
                  </a:lnTo>
                  <a:lnTo>
                    <a:pt x="2" y="626"/>
                  </a:lnTo>
                  <a:lnTo>
                    <a:pt x="0" y="655"/>
                  </a:lnTo>
                  <a:lnTo>
                    <a:pt x="0" y="684"/>
                  </a:lnTo>
                  <a:lnTo>
                    <a:pt x="0" y="684"/>
                  </a:lnTo>
                  <a:lnTo>
                    <a:pt x="1" y="709"/>
                  </a:lnTo>
                  <a:lnTo>
                    <a:pt x="4" y="734"/>
                  </a:lnTo>
                  <a:lnTo>
                    <a:pt x="11" y="759"/>
                  </a:lnTo>
                  <a:lnTo>
                    <a:pt x="18" y="781"/>
                  </a:lnTo>
                  <a:lnTo>
                    <a:pt x="28" y="804"/>
                  </a:lnTo>
                  <a:lnTo>
                    <a:pt x="40" y="825"/>
                  </a:lnTo>
                  <a:lnTo>
                    <a:pt x="54" y="846"/>
                  </a:lnTo>
                  <a:lnTo>
                    <a:pt x="69" y="864"/>
                  </a:lnTo>
                  <a:lnTo>
                    <a:pt x="86" y="881"/>
                  </a:lnTo>
                  <a:lnTo>
                    <a:pt x="104" y="897"/>
                  </a:lnTo>
                  <a:lnTo>
                    <a:pt x="123" y="911"/>
                  </a:lnTo>
                  <a:lnTo>
                    <a:pt x="145" y="923"/>
                  </a:lnTo>
                  <a:lnTo>
                    <a:pt x="166" y="934"/>
                  </a:lnTo>
                  <a:lnTo>
                    <a:pt x="190" y="942"/>
                  </a:lnTo>
                  <a:lnTo>
                    <a:pt x="213" y="949"/>
                  </a:lnTo>
                  <a:lnTo>
                    <a:pt x="238" y="952"/>
                  </a:lnTo>
                  <a:lnTo>
                    <a:pt x="238" y="986"/>
                  </a:lnTo>
                  <a:lnTo>
                    <a:pt x="238" y="986"/>
                  </a:lnTo>
                  <a:lnTo>
                    <a:pt x="239" y="993"/>
                  </a:lnTo>
                  <a:lnTo>
                    <a:pt x="240" y="998"/>
                  </a:lnTo>
                  <a:lnTo>
                    <a:pt x="243" y="1003"/>
                  </a:lnTo>
                  <a:lnTo>
                    <a:pt x="248" y="1009"/>
                  </a:lnTo>
                  <a:lnTo>
                    <a:pt x="252" y="1013"/>
                  </a:lnTo>
                  <a:lnTo>
                    <a:pt x="257" y="1015"/>
                  </a:lnTo>
                  <a:lnTo>
                    <a:pt x="264" y="1017"/>
                  </a:lnTo>
                  <a:lnTo>
                    <a:pt x="270" y="1018"/>
                  </a:lnTo>
                  <a:lnTo>
                    <a:pt x="270" y="1018"/>
                  </a:lnTo>
                  <a:lnTo>
                    <a:pt x="277" y="1017"/>
                  </a:lnTo>
                  <a:lnTo>
                    <a:pt x="282" y="1015"/>
                  </a:lnTo>
                  <a:lnTo>
                    <a:pt x="287" y="1013"/>
                  </a:lnTo>
                  <a:lnTo>
                    <a:pt x="293" y="1009"/>
                  </a:lnTo>
                  <a:lnTo>
                    <a:pt x="296" y="1003"/>
                  </a:lnTo>
                  <a:lnTo>
                    <a:pt x="299" y="998"/>
                  </a:lnTo>
                  <a:lnTo>
                    <a:pt x="301" y="993"/>
                  </a:lnTo>
                  <a:lnTo>
                    <a:pt x="301" y="986"/>
                  </a:lnTo>
                  <a:lnTo>
                    <a:pt x="301" y="952"/>
                  </a:lnTo>
                  <a:lnTo>
                    <a:pt x="301" y="952"/>
                  </a:lnTo>
                  <a:lnTo>
                    <a:pt x="326" y="949"/>
                  </a:lnTo>
                  <a:lnTo>
                    <a:pt x="351" y="942"/>
                  </a:lnTo>
                  <a:lnTo>
                    <a:pt x="373" y="934"/>
                  </a:lnTo>
                  <a:lnTo>
                    <a:pt x="396" y="923"/>
                  </a:lnTo>
                  <a:lnTo>
                    <a:pt x="416" y="911"/>
                  </a:lnTo>
                  <a:lnTo>
                    <a:pt x="437" y="897"/>
                  </a:lnTo>
                  <a:lnTo>
                    <a:pt x="455" y="881"/>
                  </a:lnTo>
                  <a:lnTo>
                    <a:pt x="471" y="864"/>
                  </a:lnTo>
                  <a:lnTo>
                    <a:pt x="487" y="846"/>
                  </a:lnTo>
                  <a:lnTo>
                    <a:pt x="500" y="825"/>
                  </a:lnTo>
                  <a:lnTo>
                    <a:pt x="512" y="804"/>
                  </a:lnTo>
                  <a:lnTo>
                    <a:pt x="522" y="781"/>
                  </a:lnTo>
                  <a:lnTo>
                    <a:pt x="530" y="759"/>
                  </a:lnTo>
                  <a:lnTo>
                    <a:pt x="535" y="734"/>
                  </a:lnTo>
                  <a:lnTo>
                    <a:pt x="540" y="709"/>
                  </a:lnTo>
                  <a:lnTo>
                    <a:pt x="541" y="684"/>
                  </a:lnTo>
                  <a:lnTo>
                    <a:pt x="541" y="684"/>
                  </a:lnTo>
                  <a:lnTo>
                    <a:pt x="540" y="655"/>
                  </a:lnTo>
                  <a:lnTo>
                    <a:pt x="537" y="626"/>
                  </a:lnTo>
                  <a:lnTo>
                    <a:pt x="534" y="596"/>
                  </a:lnTo>
                  <a:lnTo>
                    <a:pt x="530" y="567"/>
                  </a:lnTo>
                  <a:lnTo>
                    <a:pt x="525" y="538"/>
                  </a:lnTo>
                  <a:lnTo>
                    <a:pt x="519" y="509"/>
                  </a:lnTo>
                  <a:lnTo>
                    <a:pt x="512" y="480"/>
                  </a:lnTo>
                  <a:lnTo>
                    <a:pt x="503" y="451"/>
                  </a:lnTo>
                  <a:lnTo>
                    <a:pt x="495" y="422"/>
                  </a:lnTo>
                  <a:lnTo>
                    <a:pt x="486" y="394"/>
                  </a:lnTo>
                  <a:lnTo>
                    <a:pt x="466" y="339"/>
                  </a:lnTo>
                  <a:lnTo>
                    <a:pt x="444" y="288"/>
                  </a:lnTo>
                  <a:lnTo>
                    <a:pt x="422" y="238"/>
                  </a:lnTo>
                  <a:lnTo>
                    <a:pt x="400" y="192"/>
                  </a:lnTo>
                  <a:lnTo>
                    <a:pt x="378" y="150"/>
                  </a:lnTo>
                  <a:lnTo>
                    <a:pt x="357" y="113"/>
                  </a:lnTo>
                  <a:lnTo>
                    <a:pt x="339" y="81"/>
                  </a:lnTo>
                  <a:lnTo>
                    <a:pt x="310" y="33"/>
                  </a:lnTo>
                  <a:lnTo>
                    <a:pt x="296" y="13"/>
                  </a:lnTo>
                  <a:lnTo>
                    <a:pt x="296" y="13"/>
                  </a:lnTo>
                  <a:close/>
                  <a:moveTo>
                    <a:pt x="301" y="888"/>
                  </a:moveTo>
                  <a:lnTo>
                    <a:pt x="301" y="776"/>
                  </a:lnTo>
                  <a:lnTo>
                    <a:pt x="388" y="690"/>
                  </a:lnTo>
                  <a:lnTo>
                    <a:pt x="388" y="690"/>
                  </a:lnTo>
                  <a:lnTo>
                    <a:pt x="392" y="686"/>
                  </a:lnTo>
                  <a:lnTo>
                    <a:pt x="395" y="679"/>
                  </a:lnTo>
                  <a:lnTo>
                    <a:pt x="397" y="674"/>
                  </a:lnTo>
                  <a:lnTo>
                    <a:pt x="397" y="668"/>
                  </a:lnTo>
                  <a:lnTo>
                    <a:pt x="397" y="662"/>
                  </a:lnTo>
                  <a:lnTo>
                    <a:pt x="395" y="656"/>
                  </a:lnTo>
                  <a:lnTo>
                    <a:pt x="392" y="650"/>
                  </a:lnTo>
                  <a:lnTo>
                    <a:pt x="388" y="645"/>
                  </a:lnTo>
                  <a:lnTo>
                    <a:pt x="388" y="645"/>
                  </a:lnTo>
                  <a:lnTo>
                    <a:pt x="383" y="641"/>
                  </a:lnTo>
                  <a:lnTo>
                    <a:pt x="378" y="639"/>
                  </a:lnTo>
                  <a:lnTo>
                    <a:pt x="371" y="636"/>
                  </a:lnTo>
                  <a:lnTo>
                    <a:pt x="366" y="636"/>
                  </a:lnTo>
                  <a:lnTo>
                    <a:pt x="359" y="636"/>
                  </a:lnTo>
                  <a:lnTo>
                    <a:pt x="354" y="639"/>
                  </a:lnTo>
                  <a:lnTo>
                    <a:pt x="348" y="641"/>
                  </a:lnTo>
                  <a:lnTo>
                    <a:pt x="343" y="645"/>
                  </a:lnTo>
                  <a:lnTo>
                    <a:pt x="301" y="687"/>
                  </a:lnTo>
                  <a:lnTo>
                    <a:pt x="301" y="554"/>
                  </a:lnTo>
                  <a:lnTo>
                    <a:pt x="388" y="467"/>
                  </a:lnTo>
                  <a:lnTo>
                    <a:pt x="388" y="467"/>
                  </a:lnTo>
                  <a:lnTo>
                    <a:pt x="392" y="463"/>
                  </a:lnTo>
                  <a:lnTo>
                    <a:pt x="395" y="457"/>
                  </a:lnTo>
                  <a:lnTo>
                    <a:pt x="397" y="451"/>
                  </a:lnTo>
                  <a:lnTo>
                    <a:pt x="397" y="444"/>
                  </a:lnTo>
                  <a:lnTo>
                    <a:pt x="397" y="439"/>
                  </a:lnTo>
                  <a:lnTo>
                    <a:pt x="395" y="433"/>
                  </a:lnTo>
                  <a:lnTo>
                    <a:pt x="392" y="427"/>
                  </a:lnTo>
                  <a:lnTo>
                    <a:pt x="388" y="423"/>
                  </a:lnTo>
                  <a:lnTo>
                    <a:pt x="388" y="423"/>
                  </a:lnTo>
                  <a:lnTo>
                    <a:pt x="383" y="419"/>
                  </a:lnTo>
                  <a:lnTo>
                    <a:pt x="378" y="415"/>
                  </a:lnTo>
                  <a:lnTo>
                    <a:pt x="371" y="413"/>
                  </a:lnTo>
                  <a:lnTo>
                    <a:pt x="366" y="413"/>
                  </a:lnTo>
                  <a:lnTo>
                    <a:pt x="359" y="413"/>
                  </a:lnTo>
                  <a:lnTo>
                    <a:pt x="354" y="415"/>
                  </a:lnTo>
                  <a:lnTo>
                    <a:pt x="348" y="419"/>
                  </a:lnTo>
                  <a:lnTo>
                    <a:pt x="343" y="423"/>
                  </a:lnTo>
                  <a:lnTo>
                    <a:pt x="301" y="464"/>
                  </a:lnTo>
                  <a:lnTo>
                    <a:pt x="301" y="286"/>
                  </a:lnTo>
                  <a:lnTo>
                    <a:pt x="301" y="286"/>
                  </a:lnTo>
                  <a:lnTo>
                    <a:pt x="301" y="279"/>
                  </a:lnTo>
                  <a:lnTo>
                    <a:pt x="299" y="274"/>
                  </a:lnTo>
                  <a:lnTo>
                    <a:pt x="296" y="268"/>
                  </a:lnTo>
                  <a:lnTo>
                    <a:pt x="293" y="263"/>
                  </a:lnTo>
                  <a:lnTo>
                    <a:pt x="287" y="260"/>
                  </a:lnTo>
                  <a:lnTo>
                    <a:pt x="282" y="257"/>
                  </a:lnTo>
                  <a:lnTo>
                    <a:pt x="277" y="254"/>
                  </a:lnTo>
                  <a:lnTo>
                    <a:pt x="270" y="253"/>
                  </a:lnTo>
                  <a:lnTo>
                    <a:pt x="270" y="253"/>
                  </a:lnTo>
                  <a:lnTo>
                    <a:pt x="264" y="254"/>
                  </a:lnTo>
                  <a:lnTo>
                    <a:pt x="257" y="257"/>
                  </a:lnTo>
                  <a:lnTo>
                    <a:pt x="252" y="260"/>
                  </a:lnTo>
                  <a:lnTo>
                    <a:pt x="248" y="263"/>
                  </a:lnTo>
                  <a:lnTo>
                    <a:pt x="243" y="268"/>
                  </a:lnTo>
                  <a:lnTo>
                    <a:pt x="240" y="274"/>
                  </a:lnTo>
                  <a:lnTo>
                    <a:pt x="239" y="279"/>
                  </a:lnTo>
                  <a:lnTo>
                    <a:pt x="238" y="286"/>
                  </a:lnTo>
                  <a:lnTo>
                    <a:pt x="238" y="464"/>
                  </a:lnTo>
                  <a:lnTo>
                    <a:pt x="197" y="423"/>
                  </a:lnTo>
                  <a:lnTo>
                    <a:pt x="197" y="423"/>
                  </a:lnTo>
                  <a:lnTo>
                    <a:pt x="192" y="419"/>
                  </a:lnTo>
                  <a:lnTo>
                    <a:pt x="187" y="415"/>
                  </a:lnTo>
                  <a:lnTo>
                    <a:pt x="180" y="413"/>
                  </a:lnTo>
                  <a:lnTo>
                    <a:pt x="175" y="413"/>
                  </a:lnTo>
                  <a:lnTo>
                    <a:pt x="168" y="413"/>
                  </a:lnTo>
                  <a:lnTo>
                    <a:pt x="163" y="415"/>
                  </a:lnTo>
                  <a:lnTo>
                    <a:pt x="158" y="419"/>
                  </a:lnTo>
                  <a:lnTo>
                    <a:pt x="152" y="423"/>
                  </a:lnTo>
                  <a:lnTo>
                    <a:pt x="152" y="423"/>
                  </a:lnTo>
                  <a:lnTo>
                    <a:pt x="148" y="427"/>
                  </a:lnTo>
                  <a:lnTo>
                    <a:pt x="145" y="433"/>
                  </a:lnTo>
                  <a:lnTo>
                    <a:pt x="144" y="439"/>
                  </a:lnTo>
                  <a:lnTo>
                    <a:pt x="143" y="444"/>
                  </a:lnTo>
                  <a:lnTo>
                    <a:pt x="144" y="451"/>
                  </a:lnTo>
                  <a:lnTo>
                    <a:pt x="145" y="457"/>
                  </a:lnTo>
                  <a:lnTo>
                    <a:pt x="148" y="463"/>
                  </a:lnTo>
                  <a:lnTo>
                    <a:pt x="152" y="467"/>
                  </a:lnTo>
                  <a:lnTo>
                    <a:pt x="238" y="554"/>
                  </a:lnTo>
                  <a:lnTo>
                    <a:pt x="238" y="687"/>
                  </a:lnTo>
                  <a:lnTo>
                    <a:pt x="197" y="645"/>
                  </a:lnTo>
                  <a:lnTo>
                    <a:pt x="197" y="645"/>
                  </a:lnTo>
                  <a:lnTo>
                    <a:pt x="192" y="641"/>
                  </a:lnTo>
                  <a:lnTo>
                    <a:pt x="187" y="639"/>
                  </a:lnTo>
                  <a:lnTo>
                    <a:pt x="180" y="636"/>
                  </a:lnTo>
                  <a:lnTo>
                    <a:pt x="175" y="636"/>
                  </a:lnTo>
                  <a:lnTo>
                    <a:pt x="168" y="636"/>
                  </a:lnTo>
                  <a:lnTo>
                    <a:pt x="163" y="639"/>
                  </a:lnTo>
                  <a:lnTo>
                    <a:pt x="158" y="641"/>
                  </a:lnTo>
                  <a:lnTo>
                    <a:pt x="152" y="645"/>
                  </a:lnTo>
                  <a:lnTo>
                    <a:pt x="152" y="645"/>
                  </a:lnTo>
                  <a:lnTo>
                    <a:pt x="148" y="650"/>
                  </a:lnTo>
                  <a:lnTo>
                    <a:pt x="145" y="656"/>
                  </a:lnTo>
                  <a:lnTo>
                    <a:pt x="144" y="662"/>
                  </a:lnTo>
                  <a:lnTo>
                    <a:pt x="143" y="668"/>
                  </a:lnTo>
                  <a:lnTo>
                    <a:pt x="144" y="674"/>
                  </a:lnTo>
                  <a:lnTo>
                    <a:pt x="145" y="679"/>
                  </a:lnTo>
                  <a:lnTo>
                    <a:pt x="148" y="686"/>
                  </a:lnTo>
                  <a:lnTo>
                    <a:pt x="152" y="690"/>
                  </a:lnTo>
                  <a:lnTo>
                    <a:pt x="238" y="776"/>
                  </a:lnTo>
                  <a:lnTo>
                    <a:pt x="238" y="888"/>
                  </a:lnTo>
                  <a:lnTo>
                    <a:pt x="238" y="888"/>
                  </a:lnTo>
                  <a:lnTo>
                    <a:pt x="220" y="884"/>
                  </a:lnTo>
                  <a:lnTo>
                    <a:pt x="203" y="879"/>
                  </a:lnTo>
                  <a:lnTo>
                    <a:pt x="186" y="872"/>
                  </a:lnTo>
                  <a:lnTo>
                    <a:pt x="169" y="864"/>
                  </a:lnTo>
                  <a:lnTo>
                    <a:pt x="153" y="854"/>
                  </a:lnTo>
                  <a:lnTo>
                    <a:pt x="139" y="844"/>
                  </a:lnTo>
                  <a:lnTo>
                    <a:pt x="125" y="832"/>
                  </a:lnTo>
                  <a:lnTo>
                    <a:pt x="114" y="819"/>
                  </a:lnTo>
                  <a:lnTo>
                    <a:pt x="103" y="805"/>
                  </a:lnTo>
                  <a:lnTo>
                    <a:pt x="92" y="790"/>
                  </a:lnTo>
                  <a:lnTo>
                    <a:pt x="84" y="774"/>
                  </a:lnTo>
                  <a:lnTo>
                    <a:pt x="77" y="757"/>
                  </a:lnTo>
                  <a:lnTo>
                    <a:pt x="71" y="739"/>
                  </a:lnTo>
                  <a:lnTo>
                    <a:pt x="66" y="721"/>
                  </a:lnTo>
                  <a:lnTo>
                    <a:pt x="64" y="703"/>
                  </a:lnTo>
                  <a:lnTo>
                    <a:pt x="63" y="684"/>
                  </a:lnTo>
                  <a:lnTo>
                    <a:pt x="63" y="684"/>
                  </a:lnTo>
                  <a:lnTo>
                    <a:pt x="63" y="662"/>
                  </a:lnTo>
                  <a:lnTo>
                    <a:pt x="65" y="641"/>
                  </a:lnTo>
                  <a:lnTo>
                    <a:pt x="66" y="618"/>
                  </a:lnTo>
                  <a:lnTo>
                    <a:pt x="70" y="597"/>
                  </a:lnTo>
                  <a:lnTo>
                    <a:pt x="77" y="553"/>
                  </a:lnTo>
                  <a:lnTo>
                    <a:pt x="87" y="508"/>
                  </a:lnTo>
                  <a:lnTo>
                    <a:pt x="99" y="465"/>
                  </a:lnTo>
                  <a:lnTo>
                    <a:pt x="113" y="422"/>
                  </a:lnTo>
                  <a:lnTo>
                    <a:pt x="128" y="379"/>
                  </a:lnTo>
                  <a:lnTo>
                    <a:pt x="144" y="338"/>
                  </a:lnTo>
                  <a:lnTo>
                    <a:pt x="161" y="300"/>
                  </a:lnTo>
                  <a:lnTo>
                    <a:pt x="178" y="262"/>
                  </a:lnTo>
                  <a:lnTo>
                    <a:pt x="195" y="227"/>
                  </a:lnTo>
                  <a:lnTo>
                    <a:pt x="212" y="193"/>
                  </a:lnTo>
                  <a:lnTo>
                    <a:pt x="243" y="135"/>
                  </a:lnTo>
                  <a:lnTo>
                    <a:pt x="270" y="90"/>
                  </a:lnTo>
                  <a:lnTo>
                    <a:pt x="270" y="90"/>
                  </a:lnTo>
                  <a:lnTo>
                    <a:pt x="296" y="135"/>
                  </a:lnTo>
                  <a:lnTo>
                    <a:pt x="328" y="193"/>
                  </a:lnTo>
                  <a:lnTo>
                    <a:pt x="345" y="227"/>
                  </a:lnTo>
                  <a:lnTo>
                    <a:pt x="363" y="262"/>
                  </a:lnTo>
                  <a:lnTo>
                    <a:pt x="380" y="300"/>
                  </a:lnTo>
                  <a:lnTo>
                    <a:pt x="396" y="338"/>
                  </a:lnTo>
                  <a:lnTo>
                    <a:pt x="412" y="379"/>
                  </a:lnTo>
                  <a:lnTo>
                    <a:pt x="427" y="422"/>
                  </a:lnTo>
                  <a:lnTo>
                    <a:pt x="441" y="465"/>
                  </a:lnTo>
                  <a:lnTo>
                    <a:pt x="453" y="508"/>
                  </a:lnTo>
                  <a:lnTo>
                    <a:pt x="463" y="553"/>
                  </a:lnTo>
                  <a:lnTo>
                    <a:pt x="470" y="597"/>
                  </a:lnTo>
                  <a:lnTo>
                    <a:pt x="473" y="618"/>
                  </a:lnTo>
                  <a:lnTo>
                    <a:pt x="475" y="641"/>
                  </a:lnTo>
                  <a:lnTo>
                    <a:pt x="476" y="662"/>
                  </a:lnTo>
                  <a:lnTo>
                    <a:pt x="476" y="684"/>
                  </a:lnTo>
                  <a:lnTo>
                    <a:pt x="476" y="684"/>
                  </a:lnTo>
                  <a:lnTo>
                    <a:pt x="476" y="703"/>
                  </a:lnTo>
                  <a:lnTo>
                    <a:pt x="473" y="721"/>
                  </a:lnTo>
                  <a:lnTo>
                    <a:pt x="469" y="739"/>
                  </a:lnTo>
                  <a:lnTo>
                    <a:pt x="463" y="757"/>
                  </a:lnTo>
                  <a:lnTo>
                    <a:pt x="456" y="774"/>
                  </a:lnTo>
                  <a:lnTo>
                    <a:pt x="447" y="790"/>
                  </a:lnTo>
                  <a:lnTo>
                    <a:pt x="438" y="805"/>
                  </a:lnTo>
                  <a:lnTo>
                    <a:pt x="426" y="819"/>
                  </a:lnTo>
                  <a:lnTo>
                    <a:pt x="414" y="832"/>
                  </a:lnTo>
                  <a:lnTo>
                    <a:pt x="400" y="844"/>
                  </a:lnTo>
                  <a:lnTo>
                    <a:pt x="386" y="854"/>
                  </a:lnTo>
                  <a:lnTo>
                    <a:pt x="371" y="864"/>
                  </a:lnTo>
                  <a:lnTo>
                    <a:pt x="355" y="872"/>
                  </a:lnTo>
                  <a:lnTo>
                    <a:pt x="338" y="879"/>
                  </a:lnTo>
                  <a:lnTo>
                    <a:pt x="320" y="884"/>
                  </a:lnTo>
                  <a:lnTo>
                    <a:pt x="301" y="888"/>
                  </a:lnTo>
                  <a:lnTo>
                    <a:pt x="301" y="8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3131634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52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par>
                                <p:cTn id="20" presetID="53" presetClass="entr" presetSubtype="528"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5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7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1+#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50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0-#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75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0-#ppt_w/2"/>
                                          </p:val>
                                        </p:tav>
                                        <p:tav tm="100000">
                                          <p:val>
                                            <p:strVal val="#ppt_x"/>
                                          </p:val>
                                        </p:tav>
                                      </p:tavLst>
                                    </p:anim>
                                    <p:anim calcmode="lin" valueType="num">
                                      <p:cBhvr additive="base">
                                        <p:cTn id="5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61" grpId="0"/>
      <p:bldP spid="66" grpId="0"/>
      <p:bldP spid="56"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391363" cy="1138773"/>
          </a:xfrm>
          <a:prstGeom prst="rect">
            <a:avLst/>
          </a:prstGeom>
        </p:spPr>
        <p:txBody>
          <a:bodyPr wrap="square">
            <a:spAutoFit/>
          </a:bodyPr>
          <a:lstStyle/>
          <a:p>
            <a:r>
              <a:rPr lang="zh-CN" altLang="en-US" sz="4000" dirty="0">
                <a:solidFill>
                  <a:schemeClr val="bg1"/>
                </a:solidFill>
                <a:latin typeface="+mj-ea"/>
                <a:ea typeface="+mj-ea"/>
              </a:rPr>
              <a:t>产品服务 </a:t>
            </a:r>
            <a:endParaRPr lang="en-US" altLang="zh-CN" sz="4000" dirty="0">
              <a:solidFill>
                <a:schemeClr val="bg1"/>
              </a:solidFill>
              <a:latin typeface="+mj-ea"/>
              <a:ea typeface="+mj-ea"/>
            </a:endParaRPr>
          </a:p>
          <a:p>
            <a:r>
              <a:rPr lang="en-US" altLang="zh-CN" sz="2800" dirty="0">
                <a:solidFill>
                  <a:schemeClr val="bg1"/>
                </a:solidFill>
                <a:latin typeface="+mj-ea"/>
                <a:ea typeface="+mj-ea"/>
              </a:rPr>
              <a:t>PRODUCT SERVICE</a:t>
            </a:r>
            <a:endParaRPr lang="zh-CN" altLang="en-US" sz="2800" dirty="0">
              <a:solidFill>
                <a:schemeClr val="bg1"/>
              </a:solidFill>
              <a:latin typeface="+mj-ea"/>
              <a:ea typeface="+mj-ea"/>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4" name="组合 113"/>
          <p:cNvGrpSpPr/>
          <p:nvPr/>
        </p:nvGrpSpPr>
        <p:grpSpPr>
          <a:xfrm>
            <a:off x="1494056" y="2401856"/>
            <a:ext cx="1242408" cy="938516"/>
            <a:chOff x="646562" y="3239495"/>
            <a:chExt cx="1242408" cy="938516"/>
          </a:xfrm>
        </p:grpSpPr>
        <p:sp>
          <p:nvSpPr>
            <p:cNvPr id="115" name="任意多边形 114"/>
            <p:cNvSpPr/>
            <p:nvPr/>
          </p:nvSpPr>
          <p:spPr>
            <a:xfrm>
              <a:off x="1341106" y="3239495"/>
              <a:ext cx="547864" cy="929161"/>
            </a:xfrm>
            <a:custGeom>
              <a:avLst/>
              <a:gdLst/>
              <a:ahLst/>
              <a:cxnLst/>
              <a:rect l="l" t="t" r="r" b="b"/>
              <a:pathLst>
                <a:path w="1245775" h="2112795">
                  <a:moveTo>
                    <a:pt x="674815" y="104"/>
                  </a:moveTo>
                  <a:cubicBezTo>
                    <a:pt x="827854" y="2139"/>
                    <a:pt x="955885" y="33982"/>
                    <a:pt x="1058908" y="95629"/>
                  </a:cubicBezTo>
                  <a:cubicBezTo>
                    <a:pt x="1176649" y="166083"/>
                    <a:pt x="1238938" y="301673"/>
                    <a:pt x="1245775" y="502404"/>
                  </a:cubicBezTo>
                  <a:cubicBezTo>
                    <a:pt x="1242989" y="639389"/>
                    <a:pt x="1195387" y="760422"/>
                    <a:pt x="1102966" y="865501"/>
                  </a:cubicBezTo>
                  <a:cubicBezTo>
                    <a:pt x="1010546" y="970582"/>
                    <a:pt x="899135" y="1067307"/>
                    <a:pt x="768734" y="1155676"/>
                  </a:cubicBezTo>
                  <a:cubicBezTo>
                    <a:pt x="678668" y="1216673"/>
                    <a:pt x="591077" y="1282729"/>
                    <a:pt x="505962" y="1353853"/>
                  </a:cubicBezTo>
                  <a:cubicBezTo>
                    <a:pt x="420847" y="1424973"/>
                    <a:pt x="349912" y="1505887"/>
                    <a:pt x="293156" y="1596591"/>
                  </a:cubicBezTo>
                  <a:cubicBezTo>
                    <a:pt x="236401" y="1687296"/>
                    <a:pt x="205528" y="1792518"/>
                    <a:pt x="200539" y="1912257"/>
                  </a:cubicBezTo>
                  <a:lnTo>
                    <a:pt x="1130313" y="1912257"/>
                  </a:lnTo>
                  <a:cubicBezTo>
                    <a:pt x="1156963" y="1912952"/>
                    <a:pt x="1179625" y="1922954"/>
                    <a:pt x="1198299" y="1942260"/>
                  </a:cubicBezTo>
                  <a:cubicBezTo>
                    <a:pt x="1216972" y="1961567"/>
                    <a:pt x="1226721" y="1986002"/>
                    <a:pt x="1227544" y="2015566"/>
                  </a:cubicBezTo>
                  <a:cubicBezTo>
                    <a:pt x="1226721" y="2042217"/>
                    <a:pt x="1216972" y="2064877"/>
                    <a:pt x="1198299" y="2083549"/>
                  </a:cubicBezTo>
                  <a:cubicBezTo>
                    <a:pt x="1179625" y="2102226"/>
                    <a:pt x="1156963" y="2111971"/>
                    <a:pt x="1130313" y="2112795"/>
                  </a:cubicBezTo>
                  <a:lnTo>
                    <a:pt x="100270" y="2112795"/>
                  </a:lnTo>
                  <a:cubicBezTo>
                    <a:pt x="75455" y="2112227"/>
                    <a:pt x="54439" y="2103492"/>
                    <a:pt x="37221" y="2086590"/>
                  </a:cubicBezTo>
                  <a:cubicBezTo>
                    <a:pt x="20003" y="2069688"/>
                    <a:pt x="9622" y="2048038"/>
                    <a:pt x="6077" y="2021642"/>
                  </a:cubicBezTo>
                  <a:cubicBezTo>
                    <a:pt x="4494" y="2006197"/>
                    <a:pt x="3102" y="1989989"/>
                    <a:pt x="1899" y="1973026"/>
                  </a:cubicBezTo>
                  <a:cubicBezTo>
                    <a:pt x="696" y="1956062"/>
                    <a:pt x="63" y="1939856"/>
                    <a:pt x="0" y="1924410"/>
                  </a:cubicBezTo>
                  <a:cubicBezTo>
                    <a:pt x="2382" y="1767668"/>
                    <a:pt x="36105" y="1632812"/>
                    <a:pt x="101170" y="1519842"/>
                  </a:cubicBezTo>
                  <a:cubicBezTo>
                    <a:pt x="166235" y="1406874"/>
                    <a:pt x="248348" y="1308257"/>
                    <a:pt x="347512" y="1223986"/>
                  </a:cubicBezTo>
                  <a:cubicBezTo>
                    <a:pt x="446675" y="1139714"/>
                    <a:pt x="548595" y="1062251"/>
                    <a:pt x="653272" y="991598"/>
                  </a:cubicBezTo>
                  <a:cubicBezTo>
                    <a:pt x="761771" y="917981"/>
                    <a:pt x="854698" y="839613"/>
                    <a:pt x="932052" y="756496"/>
                  </a:cubicBezTo>
                  <a:cubicBezTo>
                    <a:pt x="1009407" y="673381"/>
                    <a:pt x="1049160" y="589695"/>
                    <a:pt x="1051312" y="505443"/>
                  </a:cubicBezTo>
                  <a:cubicBezTo>
                    <a:pt x="1045868" y="383523"/>
                    <a:pt x="1002823" y="300726"/>
                    <a:pt x="922177" y="257048"/>
                  </a:cubicBezTo>
                  <a:cubicBezTo>
                    <a:pt x="841531" y="213369"/>
                    <a:pt x="737716" y="192859"/>
                    <a:pt x="610734" y="195520"/>
                  </a:cubicBezTo>
                  <a:cubicBezTo>
                    <a:pt x="545913" y="197418"/>
                    <a:pt x="475015" y="202736"/>
                    <a:pt x="398040" y="211470"/>
                  </a:cubicBezTo>
                  <a:cubicBezTo>
                    <a:pt x="321065" y="220207"/>
                    <a:pt x="244091" y="230081"/>
                    <a:pt x="167116" y="241095"/>
                  </a:cubicBezTo>
                  <a:cubicBezTo>
                    <a:pt x="142998" y="240778"/>
                    <a:pt x="119830" y="233056"/>
                    <a:pt x="97611" y="217926"/>
                  </a:cubicBezTo>
                  <a:cubicBezTo>
                    <a:pt x="75392" y="202798"/>
                    <a:pt x="62099" y="182162"/>
                    <a:pt x="57731" y="156018"/>
                  </a:cubicBezTo>
                  <a:cubicBezTo>
                    <a:pt x="55199" y="129306"/>
                    <a:pt x="61782" y="105248"/>
                    <a:pt x="77481" y="83853"/>
                  </a:cubicBezTo>
                  <a:cubicBezTo>
                    <a:pt x="93180" y="62458"/>
                    <a:pt x="114956" y="49036"/>
                    <a:pt x="142808" y="43593"/>
                  </a:cubicBezTo>
                  <a:lnTo>
                    <a:pt x="185347" y="37518"/>
                  </a:lnTo>
                  <a:lnTo>
                    <a:pt x="182309" y="37518"/>
                  </a:lnTo>
                  <a:cubicBezTo>
                    <a:pt x="254156" y="28021"/>
                    <a:pt x="326193" y="19665"/>
                    <a:pt x="398420" y="12449"/>
                  </a:cubicBezTo>
                  <a:cubicBezTo>
                    <a:pt x="470647" y="5235"/>
                    <a:pt x="540405" y="1435"/>
                    <a:pt x="607695" y="1055"/>
                  </a:cubicBezTo>
                  <a:cubicBezTo>
                    <a:pt x="630579" y="130"/>
                    <a:pt x="652952" y="-186"/>
                    <a:pt x="674815" y="104"/>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646562" y="3251974"/>
              <a:ext cx="593870" cy="926037"/>
            </a:xfrm>
            <a:custGeom>
              <a:avLst/>
              <a:gdLst/>
              <a:ahLst/>
              <a:cxnLst/>
              <a:rect l="l" t="t" r="r" b="b"/>
              <a:pathLst>
                <a:path w="1350388" h="2105692">
                  <a:moveTo>
                    <a:pt x="687971" y="25"/>
                  </a:moveTo>
                  <a:lnTo>
                    <a:pt x="712279" y="25"/>
                  </a:lnTo>
                  <a:cubicBezTo>
                    <a:pt x="894524" y="11672"/>
                    <a:pt x="1037459" y="72695"/>
                    <a:pt x="1141084" y="183094"/>
                  </a:cubicBezTo>
                  <a:cubicBezTo>
                    <a:pt x="1244708" y="293492"/>
                    <a:pt x="1309403" y="428958"/>
                    <a:pt x="1335166" y="589488"/>
                  </a:cubicBezTo>
                  <a:cubicBezTo>
                    <a:pt x="1339661" y="614115"/>
                    <a:pt x="1342826" y="640070"/>
                    <a:pt x="1344661" y="667351"/>
                  </a:cubicBezTo>
                  <a:cubicBezTo>
                    <a:pt x="1346497" y="694634"/>
                    <a:pt x="1347383" y="721346"/>
                    <a:pt x="1347320" y="747490"/>
                  </a:cubicBezTo>
                  <a:lnTo>
                    <a:pt x="1350359" y="1242763"/>
                  </a:lnTo>
                  <a:cubicBezTo>
                    <a:pt x="1351055" y="1358097"/>
                    <a:pt x="1339028" y="1469254"/>
                    <a:pt x="1314277" y="1576235"/>
                  </a:cubicBezTo>
                  <a:cubicBezTo>
                    <a:pt x="1289526" y="1683214"/>
                    <a:pt x="1247873" y="1777661"/>
                    <a:pt x="1189319" y="1859572"/>
                  </a:cubicBezTo>
                  <a:cubicBezTo>
                    <a:pt x="1132728" y="1938763"/>
                    <a:pt x="1056006" y="1999152"/>
                    <a:pt x="959155" y="2040745"/>
                  </a:cubicBezTo>
                  <a:cubicBezTo>
                    <a:pt x="862304" y="2082331"/>
                    <a:pt x="756717" y="2103980"/>
                    <a:pt x="642394" y="2105692"/>
                  </a:cubicBezTo>
                  <a:cubicBezTo>
                    <a:pt x="510952" y="2093741"/>
                    <a:pt x="400441" y="2053828"/>
                    <a:pt x="310863" y="1985953"/>
                  </a:cubicBezTo>
                  <a:cubicBezTo>
                    <a:pt x="221284" y="1918072"/>
                    <a:pt x="151287" y="1833145"/>
                    <a:pt x="100870" y="1731170"/>
                  </a:cubicBezTo>
                  <a:cubicBezTo>
                    <a:pt x="50454" y="1629191"/>
                    <a:pt x="18269" y="1521083"/>
                    <a:pt x="4314" y="1406840"/>
                  </a:cubicBezTo>
                  <a:cubicBezTo>
                    <a:pt x="2669" y="1380570"/>
                    <a:pt x="1403" y="1352588"/>
                    <a:pt x="516" y="1322901"/>
                  </a:cubicBezTo>
                  <a:cubicBezTo>
                    <a:pt x="-370" y="1293213"/>
                    <a:pt x="-117" y="1264475"/>
                    <a:pt x="1276" y="1236684"/>
                  </a:cubicBezTo>
                  <a:cubicBezTo>
                    <a:pt x="1403" y="1163510"/>
                    <a:pt x="1909" y="1089572"/>
                    <a:pt x="2795" y="1014877"/>
                  </a:cubicBezTo>
                  <a:cubicBezTo>
                    <a:pt x="3681" y="940180"/>
                    <a:pt x="4188" y="866245"/>
                    <a:pt x="4314" y="793068"/>
                  </a:cubicBezTo>
                  <a:cubicBezTo>
                    <a:pt x="4251" y="681719"/>
                    <a:pt x="18811" y="577779"/>
                    <a:pt x="47993" y="481244"/>
                  </a:cubicBezTo>
                  <a:cubicBezTo>
                    <a:pt x="77175" y="384708"/>
                    <a:pt x="121359" y="298240"/>
                    <a:pt x="180546" y="221834"/>
                  </a:cubicBezTo>
                  <a:cubicBezTo>
                    <a:pt x="235112" y="151253"/>
                    <a:pt x="304490" y="96436"/>
                    <a:pt x="388681" y="57377"/>
                  </a:cubicBezTo>
                  <a:cubicBezTo>
                    <a:pt x="472872" y="18320"/>
                    <a:pt x="572635" y="-797"/>
                    <a:pt x="687971" y="25"/>
                  </a:cubicBezTo>
                  <a:close/>
                  <a:moveTo>
                    <a:pt x="706202" y="197526"/>
                  </a:moveTo>
                  <a:cubicBezTo>
                    <a:pt x="621188" y="194804"/>
                    <a:pt x="547378" y="206326"/>
                    <a:pt x="484773" y="232090"/>
                  </a:cubicBezTo>
                  <a:cubicBezTo>
                    <a:pt x="422168" y="257852"/>
                    <a:pt x="370387" y="295960"/>
                    <a:pt x="329431" y="346412"/>
                  </a:cubicBezTo>
                  <a:cubicBezTo>
                    <a:pt x="287082" y="401803"/>
                    <a:pt x="255558" y="468013"/>
                    <a:pt x="234859" y="545052"/>
                  </a:cubicBezTo>
                  <a:cubicBezTo>
                    <a:pt x="214159" y="622091"/>
                    <a:pt x="203144" y="705776"/>
                    <a:pt x="201815" y="796106"/>
                  </a:cubicBezTo>
                  <a:cubicBezTo>
                    <a:pt x="201562" y="869156"/>
                    <a:pt x="200549" y="942585"/>
                    <a:pt x="198776" y="1016396"/>
                  </a:cubicBezTo>
                  <a:cubicBezTo>
                    <a:pt x="197004" y="1090205"/>
                    <a:pt x="195992" y="1163635"/>
                    <a:pt x="195738" y="1236684"/>
                  </a:cubicBezTo>
                  <a:cubicBezTo>
                    <a:pt x="194156" y="1284097"/>
                    <a:pt x="195802" y="1332082"/>
                    <a:pt x="200676" y="1380633"/>
                  </a:cubicBezTo>
                  <a:cubicBezTo>
                    <a:pt x="205550" y="1429187"/>
                    <a:pt x="214033" y="1476408"/>
                    <a:pt x="226123" y="1522300"/>
                  </a:cubicBezTo>
                  <a:cubicBezTo>
                    <a:pt x="249861" y="1632002"/>
                    <a:pt x="295818" y="1721765"/>
                    <a:pt x="363994" y="1791585"/>
                  </a:cubicBezTo>
                  <a:cubicBezTo>
                    <a:pt x="432169" y="1861409"/>
                    <a:pt x="525983" y="1900276"/>
                    <a:pt x="645432" y="1908188"/>
                  </a:cubicBezTo>
                  <a:cubicBezTo>
                    <a:pt x="733232" y="1911036"/>
                    <a:pt x="808307" y="1898502"/>
                    <a:pt x="870659" y="1870587"/>
                  </a:cubicBezTo>
                  <a:cubicBezTo>
                    <a:pt x="933011" y="1842672"/>
                    <a:pt x="984539" y="1800512"/>
                    <a:pt x="1025242" y="1744112"/>
                  </a:cubicBezTo>
                  <a:cubicBezTo>
                    <a:pt x="1071768" y="1679163"/>
                    <a:pt x="1104812" y="1603200"/>
                    <a:pt x="1124372" y="1516226"/>
                  </a:cubicBezTo>
                  <a:cubicBezTo>
                    <a:pt x="1143932" y="1429249"/>
                    <a:pt x="1153427" y="1338093"/>
                    <a:pt x="1152858" y="1242763"/>
                  </a:cubicBezTo>
                  <a:lnTo>
                    <a:pt x="1149819" y="747490"/>
                  </a:lnTo>
                  <a:cubicBezTo>
                    <a:pt x="1150326" y="664945"/>
                    <a:pt x="1137159" y="583919"/>
                    <a:pt x="1110319" y="504411"/>
                  </a:cubicBezTo>
                  <a:cubicBezTo>
                    <a:pt x="1079618" y="419081"/>
                    <a:pt x="1030116" y="348186"/>
                    <a:pt x="961814" y="291720"/>
                  </a:cubicBezTo>
                  <a:cubicBezTo>
                    <a:pt x="893511" y="235254"/>
                    <a:pt x="808307" y="203857"/>
                    <a:pt x="706202" y="197526"/>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2" name="组合 271"/>
          <p:cNvGrpSpPr/>
          <p:nvPr/>
        </p:nvGrpSpPr>
        <p:grpSpPr>
          <a:xfrm>
            <a:off x="5203760" y="-369459"/>
            <a:ext cx="6988240" cy="4421651"/>
            <a:chOff x="5203760" y="-369459"/>
            <a:chExt cx="6988240" cy="4421651"/>
          </a:xfrm>
        </p:grpSpPr>
        <p:sp>
          <p:nvSpPr>
            <p:cNvPr id="273" name="等腰三角形 272"/>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等腰三角形 273"/>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等腰三角形 275"/>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等腰三角形 277"/>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等腰三角形 285"/>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等腰三角形 286"/>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等腰三角形 287"/>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等腰三角形 288"/>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等腰三角形 289"/>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等腰三角形 290"/>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等腰三角形 292"/>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等腰三角形 293"/>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等腰三角形 294"/>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等腰三角形 295"/>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等腰三角形 296"/>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等腰三角形 297"/>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等腰三角形 298"/>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等腰三角形 299"/>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等腰三角形 300"/>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等腰三角形 301"/>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等腰三角形 302"/>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等腰三角形 303"/>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等腰三角形 304"/>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等腰三角形 305"/>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等腰三角形 306"/>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等腰三角形 307"/>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等腰三角形 308"/>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等腰三角形 309"/>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等腰三角形 310"/>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等腰三角形 311"/>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等腰三角形 312"/>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等腰三角形 313"/>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等腰三角形 314"/>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等腰三角形 315"/>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等腰三角形 316"/>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等腰三角形 317"/>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等腰三角形 318"/>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等腰三角形 320"/>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等腰三角形 323"/>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等腰三角形 324"/>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等腰三角形 325"/>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等腰三角形 326"/>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等腰三角形 327"/>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等腰三角形 328"/>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等腰三角形 329"/>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等腰三角形 330"/>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等腰三角形 331"/>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等腰三角形 332"/>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等腰三角形 334"/>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等腰三角形 335"/>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等腰三角形 336"/>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等腰三角形 339"/>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等腰三角形 341"/>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等腰三角形 342"/>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等腰三角形 343"/>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等腰三角形 344"/>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等腰三角形 345"/>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等腰三角形 346"/>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等腰三角形 347"/>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等腰三角形 348"/>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等腰三角形 349"/>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等腰三角形 350"/>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等腰三角形 351"/>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等腰三角形 352"/>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等腰三角形 353"/>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等腰三角形 358"/>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等腰三角形 359"/>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1" name="组合 360"/>
          <p:cNvGrpSpPr/>
          <p:nvPr/>
        </p:nvGrpSpPr>
        <p:grpSpPr>
          <a:xfrm>
            <a:off x="-10549" y="3165604"/>
            <a:ext cx="3811767" cy="4051507"/>
            <a:chOff x="-10549" y="3165604"/>
            <a:chExt cx="3811767" cy="4051507"/>
          </a:xfrm>
        </p:grpSpPr>
        <p:sp>
          <p:nvSpPr>
            <p:cNvPr id="362" name="等腰三角形 361"/>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等腰三角形 362"/>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4" name="等腰三角形 363"/>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等腰三角形 364"/>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等腰三角形 365"/>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等腰三角形 366"/>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等腰三角形 367"/>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等腰三角形 368"/>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等腰三角形 369"/>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等腰三角形 370"/>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等腰三角形 371"/>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等腰三角形 372"/>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等腰三角形 373"/>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等腰三角形 374"/>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等腰三角形 375"/>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等腰三角形 376"/>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等腰三角形 377"/>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等腰三角形 378"/>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等腰三角形 379"/>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等腰三角形 380"/>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等腰三角形 381"/>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等腰三角形 382"/>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等腰三角形 383"/>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等腰三角形 384"/>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等腰三角形 385"/>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等腰三角形 386"/>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等腰三角形 387"/>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等腰三角形 388"/>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等腰三角形 389"/>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28118930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par>
                                <p:cTn id="8" presetID="10" presetClass="entr" presetSubtype="0" fill="hold" nodeType="withEffect">
                                  <p:stCondLst>
                                    <p:cond delay="0"/>
                                  </p:stCondLst>
                                  <p:childTnLst>
                                    <p:set>
                                      <p:cBhvr>
                                        <p:cTn id="9" dur="1" fill="hold">
                                          <p:stCondLst>
                                            <p:cond delay="0"/>
                                          </p:stCondLst>
                                        </p:cTn>
                                        <p:tgtEl>
                                          <p:spTgt spid="361"/>
                                        </p:tgtEl>
                                        <p:attrNameLst>
                                          <p:attrName>style.visibility</p:attrName>
                                        </p:attrNameLst>
                                      </p:cBhvr>
                                      <p:to>
                                        <p:strVal val="visible"/>
                                      </p:to>
                                    </p:set>
                                    <p:animEffect transition="in" filter="fade">
                                      <p:cBhvr>
                                        <p:cTn id="10" dur="500"/>
                                        <p:tgtEl>
                                          <p:spTgt spid="36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p:cTn id="15" dur="500" fill="hold"/>
                                        <p:tgtEl>
                                          <p:spTgt spid="114"/>
                                        </p:tgtEl>
                                        <p:attrNameLst>
                                          <p:attrName>ppt_w</p:attrName>
                                        </p:attrNameLst>
                                      </p:cBhvr>
                                      <p:tavLst>
                                        <p:tav tm="0">
                                          <p:val>
                                            <p:fltVal val="0"/>
                                          </p:val>
                                        </p:tav>
                                        <p:tav tm="100000">
                                          <p:val>
                                            <p:strVal val="#ppt_w"/>
                                          </p:val>
                                        </p:tav>
                                      </p:tavLst>
                                    </p:anim>
                                    <p:anim calcmode="lin" valueType="num">
                                      <p:cBhvr>
                                        <p:cTn id="16" dur="500" fill="hold"/>
                                        <p:tgtEl>
                                          <p:spTgt spid="114"/>
                                        </p:tgtEl>
                                        <p:attrNameLst>
                                          <p:attrName>ppt_h</p:attrName>
                                        </p:attrNameLst>
                                      </p:cBhvr>
                                      <p:tavLst>
                                        <p:tav tm="0">
                                          <p:val>
                                            <p:fltVal val="0"/>
                                          </p:val>
                                        </p:tav>
                                        <p:tav tm="100000">
                                          <p:val>
                                            <p:strVal val="#ppt_h"/>
                                          </p:val>
                                        </p:tav>
                                      </p:tavLst>
                                    </p:anim>
                                    <p:animEffect transition="in" filter="fade">
                                      <p:cBhvr>
                                        <p:cTn id="17" dur="500"/>
                                        <p:tgtEl>
                                          <p:spTgt spid="114"/>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mj-ea"/>
                <a:ea typeface="+mj-ea"/>
              </a:rPr>
              <a:t>我们可以为您做些什么？</a:t>
            </a:r>
          </a:p>
        </p:txBody>
      </p:sp>
      <p:sp>
        <p:nvSpPr>
          <p:cNvPr id="13" name="任意多边形 12"/>
          <p:cNvSpPr/>
          <p:nvPr/>
        </p:nvSpPr>
        <p:spPr>
          <a:xfrm>
            <a:off x="4554366" y="4279188"/>
            <a:ext cx="3083268" cy="816624"/>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016500" y="2641686"/>
            <a:ext cx="2159000" cy="2045814"/>
            <a:chOff x="7410825" y="2727325"/>
            <a:chExt cx="7237414" cy="6858001"/>
          </a:xfrm>
          <a:solidFill>
            <a:schemeClr val="accent2"/>
          </a:solidFill>
        </p:grpSpPr>
        <p:sp>
          <p:nvSpPr>
            <p:cNvPr id="9"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543745" y="1764564"/>
            <a:ext cx="2832100"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新闻广告</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18" name="矩形 17"/>
          <p:cNvSpPr/>
          <p:nvPr/>
        </p:nvSpPr>
        <p:spPr>
          <a:xfrm>
            <a:off x="1543745" y="3382305"/>
            <a:ext cx="2832100"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促销推广</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19" name="矩形 18"/>
          <p:cNvSpPr/>
          <p:nvPr/>
        </p:nvSpPr>
        <p:spPr>
          <a:xfrm>
            <a:off x="1543745" y="5000045"/>
            <a:ext cx="2832100" cy="934871"/>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项目启动</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0" name="矩形 19"/>
          <p:cNvSpPr/>
          <p:nvPr/>
        </p:nvSpPr>
        <p:spPr>
          <a:xfrm>
            <a:off x="7853845" y="1764564"/>
            <a:ext cx="2793339" cy="934871"/>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社交网络</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1" name="矩形 20"/>
          <p:cNvSpPr/>
          <p:nvPr/>
        </p:nvSpPr>
        <p:spPr>
          <a:xfrm>
            <a:off x="7853845" y="3382305"/>
            <a:ext cx="27933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市场调研</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2" name="矩形 21"/>
          <p:cNvSpPr/>
          <p:nvPr/>
        </p:nvSpPr>
        <p:spPr>
          <a:xfrm>
            <a:off x="7853845" y="5000045"/>
            <a:ext cx="27933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网络托管</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grpSp>
        <p:nvGrpSpPr>
          <p:cNvPr id="48" name="组合 47"/>
          <p:cNvGrpSpPr/>
          <p:nvPr/>
        </p:nvGrpSpPr>
        <p:grpSpPr>
          <a:xfrm>
            <a:off x="769156" y="1878864"/>
            <a:ext cx="648000" cy="648000"/>
            <a:chOff x="769156" y="1878864"/>
            <a:chExt cx="648000" cy="648000"/>
          </a:xfrm>
        </p:grpSpPr>
        <p:sp>
          <p:nvSpPr>
            <p:cNvPr id="26" name="椭圆 25"/>
            <p:cNvSpPr/>
            <p:nvPr/>
          </p:nvSpPr>
          <p:spPr>
            <a:xfrm>
              <a:off x="769156" y="1878864"/>
              <a:ext cx="648000" cy="6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70"/>
            <p:cNvSpPr>
              <a:spLocks noEditPoints="1"/>
            </p:cNvSpPr>
            <p:nvPr/>
          </p:nvSpPr>
          <p:spPr bwMode="auto">
            <a:xfrm>
              <a:off x="931231" y="2040939"/>
              <a:ext cx="323850" cy="323850"/>
            </a:xfrm>
            <a:custGeom>
              <a:avLst/>
              <a:gdLst>
                <a:gd name="T0" fmla="*/ 255 w 1019"/>
                <a:gd name="T1" fmla="*/ 21 h 1018"/>
                <a:gd name="T2" fmla="*/ 224 w 1019"/>
                <a:gd name="T3" fmla="*/ 748 h 1018"/>
                <a:gd name="T4" fmla="*/ 201 w 1019"/>
                <a:gd name="T5" fmla="*/ 763 h 1018"/>
                <a:gd name="T6" fmla="*/ 182 w 1019"/>
                <a:gd name="T7" fmla="*/ 264 h 1018"/>
                <a:gd name="T8" fmla="*/ 63 w 1019"/>
                <a:gd name="T9" fmla="*/ 260 h 1018"/>
                <a:gd name="T10" fmla="*/ 5 w 1019"/>
                <a:gd name="T11" fmla="*/ 320 h 1018"/>
                <a:gd name="T12" fmla="*/ 20 w 1019"/>
                <a:gd name="T13" fmla="*/ 934 h 1018"/>
                <a:gd name="T14" fmla="*/ 143 w 1019"/>
                <a:gd name="T15" fmla="*/ 1017 h 1018"/>
                <a:gd name="T16" fmla="*/ 907 w 1019"/>
                <a:gd name="T17" fmla="*/ 1011 h 1018"/>
                <a:gd name="T18" fmla="*/ 1011 w 1019"/>
                <a:gd name="T19" fmla="*/ 907 h 1018"/>
                <a:gd name="T20" fmla="*/ 1008 w 1019"/>
                <a:gd name="T21" fmla="*/ 48 h 1018"/>
                <a:gd name="T22" fmla="*/ 940 w 1019"/>
                <a:gd name="T23" fmla="*/ 1 h 1018"/>
                <a:gd name="T24" fmla="*/ 938 w 1019"/>
                <a:gd name="T25" fmla="*/ 913 h 1018"/>
                <a:gd name="T26" fmla="*/ 860 w 1019"/>
                <a:gd name="T27" fmla="*/ 955 h 1018"/>
                <a:gd name="T28" fmla="*/ 99 w 1019"/>
                <a:gd name="T29" fmla="*/ 932 h 1018"/>
                <a:gd name="T30" fmla="*/ 65 w 1019"/>
                <a:gd name="T31" fmla="*/ 346 h 1018"/>
                <a:gd name="T32" fmla="*/ 128 w 1019"/>
                <a:gd name="T33" fmla="*/ 319 h 1018"/>
                <a:gd name="T34" fmla="*/ 152 w 1019"/>
                <a:gd name="T35" fmla="*/ 804 h 1018"/>
                <a:gd name="T36" fmla="*/ 215 w 1019"/>
                <a:gd name="T37" fmla="*/ 827 h 1018"/>
                <a:gd name="T38" fmla="*/ 277 w 1019"/>
                <a:gd name="T39" fmla="*/ 785 h 1018"/>
                <a:gd name="T40" fmla="*/ 291 w 1019"/>
                <a:gd name="T41" fmla="*/ 76 h 1018"/>
                <a:gd name="T42" fmla="*/ 945 w 1019"/>
                <a:gd name="T43" fmla="*/ 69 h 1018"/>
                <a:gd name="T44" fmla="*/ 394 w 1019"/>
                <a:gd name="T45" fmla="*/ 443 h 1018"/>
                <a:gd name="T46" fmla="*/ 518 w 1019"/>
                <a:gd name="T47" fmla="*/ 436 h 1018"/>
                <a:gd name="T48" fmla="*/ 541 w 1019"/>
                <a:gd name="T49" fmla="*/ 445 h 1018"/>
                <a:gd name="T50" fmla="*/ 555 w 1019"/>
                <a:gd name="T51" fmla="*/ 442 h 1018"/>
                <a:gd name="T52" fmla="*/ 571 w 1019"/>
                <a:gd name="T53" fmla="*/ 424 h 1018"/>
                <a:gd name="T54" fmla="*/ 559 w 1019"/>
                <a:gd name="T55" fmla="*/ 133 h 1018"/>
                <a:gd name="T56" fmla="*/ 512 w 1019"/>
                <a:gd name="T57" fmla="*/ 147 h 1018"/>
                <a:gd name="T58" fmla="*/ 397 w 1019"/>
                <a:gd name="T59" fmla="*/ 132 h 1018"/>
                <a:gd name="T60" fmla="*/ 374 w 1019"/>
                <a:gd name="T61" fmla="*/ 130 h 1018"/>
                <a:gd name="T62" fmla="*/ 354 w 1019"/>
                <a:gd name="T63" fmla="*/ 145 h 1018"/>
                <a:gd name="T64" fmla="*/ 353 w 1019"/>
                <a:gd name="T65" fmla="*/ 426 h 1018"/>
                <a:gd name="T66" fmla="*/ 891 w 1019"/>
                <a:gd name="T67" fmla="*/ 668 h 1018"/>
                <a:gd name="T68" fmla="*/ 642 w 1019"/>
                <a:gd name="T69" fmla="*/ 142 h 1018"/>
                <a:gd name="T70" fmla="*/ 656 w 1019"/>
                <a:gd name="T71" fmla="*/ 189 h 1018"/>
                <a:gd name="T72" fmla="*/ 889 w 1019"/>
                <a:gd name="T73" fmla="*/ 172 h 1018"/>
                <a:gd name="T74" fmla="*/ 866 w 1019"/>
                <a:gd name="T75" fmla="*/ 129 h 1018"/>
                <a:gd name="T76" fmla="*/ 642 w 1019"/>
                <a:gd name="T77" fmla="*/ 269 h 1018"/>
                <a:gd name="T78" fmla="*/ 656 w 1019"/>
                <a:gd name="T79" fmla="*/ 316 h 1018"/>
                <a:gd name="T80" fmla="*/ 889 w 1019"/>
                <a:gd name="T81" fmla="*/ 299 h 1018"/>
                <a:gd name="T82" fmla="*/ 866 w 1019"/>
                <a:gd name="T83" fmla="*/ 255 h 1018"/>
                <a:gd name="T84" fmla="*/ 642 w 1019"/>
                <a:gd name="T85" fmla="*/ 396 h 1018"/>
                <a:gd name="T86" fmla="*/ 656 w 1019"/>
                <a:gd name="T87" fmla="*/ 443 h 1018"/>
                <a:gd name="T88" fmla="*/ 889 w 1019"/>
                <a:gd name="T89" fmla="*/ 426 h 1018"/>
                <a:gd name="T90" fmla="*/ 866 w 1019"/>
                <a:gd name="T91" fmla="*/ 383 h 1018"/>
                <a:gd name="T92" fmla="*/ 356 w 1019"/>
                <a:gd name="T93" fmla="*/ 682 h 1018"/>
                <a:gd name="T94" fmla="*/ 369 w 1019"/>
                <a:gd name="T95" fmla="*/ 729 h 1018"/>
                <a:gd name="T96" fmla="*/ 570 w 1019"/>
                <a:gd name="T97" fmla="*/ 712 h 1018"/>
                <a:gd name="T98" fmla="*/ 548 w 1019"/>
                <a:gd name="T99" fmla="*/ 669 h 1018"/>
                <a:gd name="T100" fmla="*/ 356 w 1019"/>
                <a:gd name="T101" fmla="*/ 810 h 1018"/>
                <a:gd name="T102" fmla="*/ 369 w 1019"/>
                <a:gd name="T103" fmla="*/ 857 h 1018"/>
                <a:gd name="T104" fmla="*/ 570 w 1019"/>
                <a:gd name="T105" fmla="*/ 840 h 1018"/>
                <a:gd name="T106" fmla="*/ 548 w 1019"/>
                <a:gd name="T107" fmla="*/ 796 h 1018"/>
                <a:gd name="T108" fmla="*/ 356 w 1019"/>
                <a:gd name="T109" fmla="*/ 523 h 1018"/>
                <a:gd name="T110" fmla="*/ 364 w 1019"/>
                <a:gd name="T111" fmla="*/ 600 h 1018"/>
                <a:gd name="T112" fmla="*/ 886 w 1019"/>
                <a:gd name="T113" fmla="*/ 591 h 1018"/>
                <a:gd name="T114" fmla="*/ 877 w 1019"/>
                <a:gd name="T115" fmla="*/ 515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9" h="1018">
                  <a:moveTo>
                    <a:pt x="931" y="0"/>
                  </a:moveTo>
                  <a:lnTo>
                    <a:pt x="310" y="0"/>
                  </a:lnTo>
                  <a:lnTo>
                    <a:pt x="310" y="0"/>
                  </a:lnTo>
                  <a:lnTo>
                    <a:pt x="302" y="1"/>
                  </a:lnTo>
                  <a:lnTo>
                    <a:pt x="293" y="2"/>
                  </a:lnTo>
                  <a:lnTo>
                    <a:pt x="285" y="4"/>
                  </a:lnTo>
                  <a:lnTo>
                    <a:pt x="277" y="7"/>
                  </a:lnTo>
                  <a:lnTo>
                    <a:pt x="269" y="12"/>
                  </a:lnTo>
                  <a:lnTo>
                    <a:pt x="262" y="16"/>
                  </a:lnTo>
                  <a:lnTo>
                    <a:pt x="255" y="21"/>
                  </a:lnTo>
                  <a:lnTo>
                    <a:pt x="249" y="27"/>
                  </a:lnTo>
                  <a:lnTo>
                    <a:pt x="243" y="34"/>
                  </a:lnTo>
                  <a:lnTo>
                    <a:pt x="239" y="41"/>
                  </a:lnTo>
                  <a:lnTo>
                    <a:pt x="234" y="48"/>
                  </a:lnTo>
                  <a:lnTo>
                    <a:pt x="230" y="57"/>
                  </a:lnTo>
                  <a:lnTo>
                    <a:pt x="227" y="64"/>
                  </a:lnTo>
                  <a:lnTo>
                    <a:pt x="225" y="74"/>
                  </a:lnTo>
                  <a:lnTo>
                    <a:pt x="224" y="83"/>
                  </a:lnTo>
                  <a:lnTo>
                    <a:pt x="224" y="92"/>
                  </a:lnTo>
                  <a:lnTo>
                    <a:pt x="224" y="748"/>
                  </a:lnTo>
                  <a:lnTo>
                    <a:pt x="224" y="748"/>
                  </a:lnTo>
                  <a:lnTo>
                    <a:pt x="222" y="751"/>
                  </a:lnTo>
                  <a:lnTo>
                    <a:pt x="222" y="754"/>
                  </a:lnTo>
                  <a:lnTo>
                    <a:pt x="218" y="760"/>
                  </a:lnTo>
                  <a:lnTo>
                    <a:pt x="214" y="763"/>
                  </a:lnTo>
                  <a:lnTo>
                    <a:pt x="211" y="764"/>
                  </a:lnTo>
                  <a:lnTo>
                    <a:pt x="207" y="764"/>
                  </a:lnTo>
                  <a:lnTo>
                    <a:pt x="207" y="764"/>
                  </a:lnTo>
                  <a:lnTo>
                    <a:pt x="204" y="764"/>
                  </a:lnTo>
                  <a:lnTo>
                    <a:pt x="201" y="763"/>
                  </a:lnTo>
                  <a:lnTo>
                    <a:pt x="196" y="760"/>
                  </a:lnTo>
                  <a:lnTo>
                    <a:pt x="192" y="754"/>
                  </a:lnTo>
                  <a:lnTo>
                    <a:pt x="191" y="751"/>
                  </a:lnTo>
                  <a:lnTo>
                    <a:pt x="191" y="748"/>
                  </a:lnTo>
                  <a:lnTo>
                    <a:pt x="191" y="286"/>
                  </a:lnTo>
                  <a:lnTo>
                    <a:pt x="191" y="286"/>
                  </a:lnTo>
                  <a:lnTo>
                    <a:pt x="190" y="280"/>
                  </a:lnTo>
                  <a:lnTo>
                    <a:pt x="189" y="275"/>
                  </a:lnTo>
                  <a:lnTo>
                    <a:pt x="186" y="268"/>
                  </a:lnTo>
                  <a:lnTo>
                    <a:pt x="182" y="264"/>
                  </a:lnTo>
                  <a:lnTo>
                    <a:pt x="177" y="260"/>
                  </a:lnTo>
                  <a:lnTo>
                    <a:pt x="172" y="257"/>
                  </a:lnTo>
                  <a:lnTo>
                    <a:pt x="166" y="255"/>
                  </a:lnTo>
                  <a:lnTo>
                    <a:pt x="159" y="255"/>
                  </a:lnTo>
                  <a:lnTo>
                    <a:pt x="159" y="255"/>
                  </a:lnTo>
                  <a:lnTo>
                    <a:pt x="88" y="255"/>
                  </a:lnTo>
                  <a:lnTo>
                    <a:pt x="88" y="255"/>
                  </a:lnTo>
                  <a:lnTo>
                    <a:pt x="79" y="255"/>
                  </a:lnTo>
                  <a:lnTo>
                    <a:pt x="70" y="256"/>
                  </a:lnTo>
                  <a:lnTo>
                    <a:pt x="63" y="260"/>
                  </a:lnTo>
                  <a:lnTo>
                    <a:pt x="54" y="262"/>
                  </a:lnTo>
                  <a:lnTo>
                    <a:pt x="47" y="266"/>
                  </a:lnTo>
                  <a:lnTo>
                    <a:pt x="39" y="270"/>
                  </a:lnTo>
                  <a:lnTo>
                    <a:pt x="33" y="276"/>
                  </a:lnTo>
                  <a:lnTo>
                    <a:pt x="26" y="282"/>
                  </a:lnTo>
                  <a:lnTo>
                    <a:pt x="21" y="289"/>
                  </a:lnTo>
                  <a:lnTo>
                    <a:pt x="15" y="295"/>
                  </a:lnTo>
                  <a:lnTo>
                    <a:pt x="11" y="302"/>
                  </a:lnTo>
                  <a:lnTo>
                    <a:pt x="8" y="311"/>
                  </a:lnTo>
                  <a:lnTo>
                    <a:pt x="5" y="320"/>
                  </a:lnTo>
                  <a:lnTo>
                    <a:pt x="3" y="328"/>
                  </a:lnTo>
                  <a:lnTo>
                    <a:pt x="1" y="337"/>
                  </a:lnTo>
                  <a:lnTo>
                    <a:pt x="0" y="346"/>
                  </a:lnTo>
                  <a:lnTo>
                    <a:pt x="0" y="859"/>
                  </a:lnTo>
                  <a:lnTo>
                    <a:pt x="0" y="859"/>
                  </a:lnTo>
                  <a:lnTo>
                    <a:pt x="1" y="875"/>
                  </a:lnTo>
                  <a:lnTo>
                    <a:pt x="4" y="891"/>
                  </a:lnTo>
                  <a:lnTo>
                    <a:pt x="8" y="907"/>
                  </a:lnTo>
                  <a:lnTo>
                    <a:pt x="13" y="920"/>
                  </a:lnTo>
                  <a:lnTo>
                    <a:pt x="20" y="934"/>
                  </a:lnTo>
                  <a:lnTo>
                    <a:pt x="28" y="948"/>
                  </a:lnTo>
                  <a:lnTo>
                    <a:pt x="37" y="960"/>
                  </a:lnTo>
                  <a:lnTo>
                    <a:pt x="48" y="972"/>
                  </a:lnTo>
                  <a:lnTo>
                    <a:pt x="58" y="982"/>
                  </a:lnTo>
                  <a:lnTo>
                    <a:pt x="71" y="991"/>
                  </a:lnTo>
                  <a:lnTo>
                    <a:pt x="84" y="999"/>
                  </a:lnTo>
                  <a:lnTo>
                    <a:pt x="98" y="1005"/>
                  </a:lnTo>
                  <a:lnTo>
                    <a:pt x="112" y="1011"/>
                  </a:lnTo>
                  <a:lnTo>
                    <a:pt x="128" y="1015"/>
                  </a:lnTo>
                  <a:lnTo>
                    <a:pt x="143" y="1017"/>
                  </a:lnTo>
                  <a:lnTo>
                    <a:pt x="159" y="1018"/>
                  </a:lnTo>
                  <a:lnTo>
                    <a:pt x="159" y="1017"/>
                  </a:lnTo>
                  <a:lnTo>
                    <a:pt x="159" y="1017"/>
                  </a:lnTo>
                  <a:lnTo>
                    <a:pt x="174" y="1018"/>
                  </a:lnTo>
                  <a:lnTo>
                    <a:pt x="189" y="1018"/>
                  </a:lnTo>
                  <a:lnTo>
                    <a:pt x="860" y="1018"/>
                  </a:lnTo>
                  <a:lnTo>
                    <a:pt x="860" y="1018"/>
                  </a:lnTo>
                  <a:lnTo>
                    <a:pt x="876" y="1017"/>
                  </a:lnTo>
                  <a:lnTo>
                    <a:pt x="891" y="1015"/>
                  </a:lnTo>
                  <a:lnTo>
                    <a:pt x="907" y="1011"/>
                  </a:lnTo>
                  <a:lnTo>
                    <a:pt x="921" y="1005"/>
                  </a:lnTo>
                  <a:lnTo>
                    <a:pt x="935" y="999"/>
                  </a:lnTo>
                  <a:lnTo>
                    <a:pt x="948" y="991"/>
                  </a:lnTo>
                  <a:lnTo>
                    <a:pt x="961" y="982"/>
                  </a:lnTo>
                  <a:lnTo>
                    <a:pt x="971" y="972"/>
                  </a:lnTo>
                  <a:lnTo>
                    <a:pt x="982" y="960"/>
                  </a:lnTo>
                  <a:lnTo>
                    <a:pt x="991" y="948"/>
                  </a:lnTo>
                  <a:lnTo>
                    <a:pt x="999" y="934"/>
                  </a:lnTo>
                  <a:lnTo>
                    <a:pt x="1006" y="920"/>
                  </a:lnTo>
                  <a:lnTo>
                    <a:pt x="1011" y="907"/>
                  </a:lnTo>
                  <a:lnTo>
                    <a:pt x="1015" y="891"/>
                  </a:lnTo>
                  <a:lnTo>
                    <a:pt x="1018" y="875"/>
                  </a:lnTo>
                  <a:lnTo>
                    <a:pt x="1019" y="859"/>
                  </a:lnTo>
                  <a:lnTo>
                    <a:pt x="1019" y="92"/>
                  </a:lnTo>
                  <a:lnTo>
                    <a:pt x="1019" y="92"/>
                  </a:lnTo>
                  <a:lnTo>
                    <a:pt x="1018" y="83"/>
                  </a:lnTo>
                  <a:lnTo>
                    <a:pt x="1016" y="74"/>
                  </a:lnTo>
                  <a:lnTo>
                    <a:pt x="1014" y="64"/>
                  </a:lnTo>
                  <a:lnTo>
                    <a:pt x="1011" y="57"/>
                  </a:lnTo>
                  <a:lnTo>
                    <a:pt x="1008" y="48"/>
                  </a:lnTo>
                  <a:lnTo>
                    <a:pt x="1004" y="41"/>
                  </a:lnTo>
                  <a:lnTo>
                    <a:pt x="998" y="34"/>
                  </a:lnTo>
                  <a:lnTo>
                    <a:pt x="993" y="27"/>
                  </a:lnTo>
                  <a:lnTo>
                    <a:pt x="986" y="21"/>
                  </a:lnTo>
                  <a:lnTo>
                    <a:pt x="980" y="16"/>
                  </a:lnTo>
                  <a:lnTo>
                    <a:pt x="972" y="12"/>
                  </a:lnTo>
                  <a:lnTo>
                    <a:pt x="965" y="7"/>
                  </a:lnTo>
                  <a:lnTo>
                    <a:pt x="956" y="4"/>
                  </a:lnTo>
                  <a:lnTo>
                    <a:pt x="949" y="2"/>
                  </a:lnTo>
                  <a:lnTo>
                    <a:pt x="940" y="1"/>
                  </a:lnTo>
                  <a:lnTo>
                    <a:pt x="931" y="0"/>
                  </a:lnTo>
                  <a:lnTo>
                    <a:pt x="931" y="0"/>
                  </a:lnTo>
                  <a:close/>
                  <a:moveTo>
                    <a:pt x="955" y="859"/>
                  </a:moveTo>
                  <a:lnTo>
                    <a:pt x="955" y="859"/>
                  </a:lnTo>
                  <a:lnTo>
                    <a:pt x="954" y="869"/>
                  </a:lnTo>
                  <a:lnTo>
                    <a:pt x="953" y="879"/>
                  </a:lnTo>
                  <a:lnTo>
                    <a:pt x="951" y="887"/>
                  </a:lnTo>
                  <a:lnTo>
                    <a:pt x="948" y="896"/>
                  </a:lnTo>
                  <a:lnTo>
                    <a:pt x="944" y="904"/>
                  </a:lnTo>
                  <a:lnTo>
                    <a:pt x="938" y="913"/>
                  </a:lnTo>
                  <a:lnTo>
                    <a:pt x="933" y="919"/>
                  </a:lnTo>
                  <a:lnTo>
                    <a:pt x="926" y="927"/>
                  </a:lnTo>
                  <a:lnTo>
                    <a:pt x="920" y="932"/>
                  </a:lnTo>
                  <a:lnTo>
                    <a:pt x="912" y="939"/>
                  </a:lnTo>
                  <a:lnTo>
                    <a:pt x="905" y="943"/>
                  </a:lnTo>
                  <a:lnTo>
                    <a:pt x="896" y="947"/>
                  </a:lnTo>
                  <a:lnTo>
                    <a:pt x="888" y="951"/>
                  </a:lnTo>
                  <a:lnTo>
                    <a:pt x="878" y="953"/>
                  </a:lnTo>
                  <a:lnTo>
                    <a:pt x="869" y="954"/>
                  </a:lnTo>
                  <a:lnTo>
                    <a:pt x="860" y="955"/>
                  </a:lnTo>
                  <a:lnTo>
                    <a:pt x="860" y="955"/>
                  </a:lnTo>
                  <a:lnTo>
                    <a:pt x="159" y="955"/>
                  </a:lnTo>
                  <a:lnTo>
                    <a:pt x="159" y="955"/>
                  </a:lnTo>
                  <a:lnTo>
                    <a:pt x="150" y="954"/>
                  </a:lnTo>
                  <a:lnTo>
                    <a:pt x="141" y="953"/>
                  </a:lnTo>
                  <a:lnTo>
                    <a:pt x="131" y="951"/>
                  </a:lnTo>
                  <a:lnTo>
                    <a:pt x="123" y="947"/>
                  </a:lnTo>
                  <a:lnTo>
                    <a:pt x="114" y="943"/>
                  </a:lnTo>
                  <a:lnTo>
                    <a:pt x="107" y="939"/>
                  </a:lnTo>
                  <a:lnTo>
                    <a:pt x="99" y="932"/>
                  </a:lnTo>
                  <a:lnTo>
                    <a:pt x="93" y="927"/>
                  </a:lnTo>
                  <a:lnTo>
                    <a:pt x="86" y="919"/>
                  </a:lnTo>
                  <a:lnTo>
                    <a:pt x="81" y="913"/>
                  </a:lnTo>
                  <a:lnTo>
                    <a:pt x="75" y="904"/>
                  </a:lnTo>
                  <a:lnTo>
                    <a:pt x="72" y="896"/>
                  </a:lnTo>
                  <a:lnTo>
                    <a:pt x="69" y="887"/>
                  </a:lnTo>
                  <a:lnTo>
                    <a:pt x="66" y="879"/>
                  </a:lnTo>
                  <a:lnTo>
                    <a:pt x="65" y="869"/>
                  </a:lnTo>
                  <a:lnTo>
                    <a:pt x="65" y="859"/>
                  </a:lnTo>
                  <a:lnTo>
                    <a:pt x="65" y="346"/>
                  </a:lnTo>
                  <a:lnTo>
                    <a:pt x="65" y="346"/>
                  </a:lnTo>
                  <a:lnTo>
                    <a:pt x="65" y="341"/>
                  </a:lnTo>
                  <a:lnTo>
                    <a:pt x="66" y="336"/>
                  </a:lnTo>
                  <a:lnTo>
                    <a:pt x="68" y="330"/>
                  </a:lnTo>
                  <a:lnTo>
                    <a:pt x="71" y="327"/>
                  </a:lnTo>
                  <a:lnTo>
                    <a:pt x="74" y="323"/>
                  </a:lnTo>
                  <a:lnTo>
                    <a:pt x="79" y="321"/>
                  </a:lnTo>
                  <a:lnTo>
                    <a:pt x="83" y="320"/>
                  </a:lnTo>
                  <a:lnTo>
                    <a:pt x="88" y="319"/>
                  </a:lnTo>
                  <a:lnTo>
                    <a:pt x="128" y="319"/>
                  </a:lnTo>
                  <a:lnTo>
                    <a:pt x="128" y="748"/>
                  </a:lnTo>
                  <a:lnTo>
                    <a:pt x="128" y="748"/>
                  </a:lnTo>
                  <a:lnTo>
                    <a:pt x="128" y="756"/>
                  </a:lnTo>
                  <a:lnTo>
                    <a:pt x="129" y="764"/>
                  </a:lnTo>
                  <a:lnTo>
                    <a:pt x="131" y="771"/>
                  </a:lnTo>
                  <a:lnTo>
                    <a:pt x="135" y="779"/>
                  </a:lnTo>
                  <a:lnTo>
                    <a:pt x="138" y="785"/>
                  </a:lnTo>
                  <a:lnTo>
                    <a:pt x="141" y="792"/>
                  </a:lnTo>
                  <a:lnTo>
                    <a:pt x="146" y="798"/>
                  </a:lnTo>
                  <a:lnTo>
                    <a:pt x="152" y="804"/>
                  </a:lnTo>
                  <a:lnTo>
                    <a:pt x="157" y="809"/>
                  </a:lnTo>
                  <a:lnTo>
                    <a:pt x="162" y="814"/>
                  </a:lnTo>
                  <a:lnTo>
                    <a:pt x="170" y="817"/>
                  </a:lnTo>
                  <a:lnTo>
                    <a:pt x="176" y="821"/>
                  </a:lnTo>
                  <a:lnTo>
                    <a:pt x="184" y="824"/>
                  </a:lnTo>
                  <a:lnTo>
                    <a:pt x="191" y="826"/>
                  </a:lnTo>
                  <a:lnTo>
                    <a:pt x="199" y="827"/>
                  </a:lnTo>
                  <a:lnTo>
                    <a:pt x="207" y="827"/>
                  </a:lnTo>
                  <a:lnTo>
                    <a:pt x="207" y="827"/>
                  </a:lnTo>
                  <a:lnTo>
                    <a:pt x="215" y="827"/>
                  </a:lnTo>
                  <a:lnTo>
                    <a:pt x="224" y="826"/>
                  </a:lnTo>
                  <a:lnTo>
                    <a:pt x="231" y="824"/>
                  </a:lnTo>
                  <a:lnTo>
                    <a:pt x="239" y="821"/>
                  </a:lnTo>
                  <a:lnTo>
                    <a:pt x="245" y="817"/>
                  </a:lnTo>
                  <a:lnTo>
                    <a:pt x="251" y="814"/>
                  </a:lnTo>
                  <a:lnTo>
                    <a:pt x="258" y="809"/>
                  </a:lnTo>
                  <a:lnTo>
                    <a:pt x="263" y="804"/>
                  </a:lnTo>
                  <a:lnTo>
                    <a:pt x="269" y="798"/>
                  </a:lnTo>
                  <a:lnTo>
                    <a:pt x="273" y="792"/>
                  </a:lnTo>
                  <a:lnTo>
                    <a:pt x="277" y="785"/>
                  </a:lnTo>
                  <a:lnTo>
                    <a:pt x="280" y="779"/>
                  </a:lnTo>
                  <a:lnTo>
                    <a:pt x="284" y="771"/>
                  </a:lnTo>
                  <a:lnTo>
                    <a:pt x="286" y="764"/>
                  </a:lnTo>
                  <a:lnTo>
                    <a:pt x="287" y="756"/>
                  </a:lnTo>
                  <a:lnTo>
                    <a:pt x="287" y="748"/>
                  </a:lnTo>
                  <a:lnTo>
                    <a:pt x="287" y="92"/>
                  </a:lnTo>
                  <a:lnTo>
                    <a:pt x="287" y="92"/>
                  </a:lnTo>
                  <a:lnTo>
                    <a:pt x="287" y="86"/>
                  </a:lnTo>
                  <a:lnTo>
                    <a:pt x="289" y="81"/>
                  </a:lnTo>
                  <a:lnTo>
                    <a:pt x="291" y="76"/>
                  </a:lnTo>
                  <a:lnTo>
                    <a:pt x="294" y="72"/>
                  </a:lnTo>
                  <a:lnTo>
                    <a:pt x="298" y="69"/>
                  </a:lnTo>
                  <a:lnTo>
                    <a:pt x="302" y="66"/>
                  </a:lnTo>
                  <a:lnTo>
                    <a:pt x="306" y="64"/>
                  </a:lnTo>
                  <a:lnTo>
                    <a:pt x="310" y="64"/>
                  </a:lnTo>
                  <a:lnTo>
                    <a:pt x="931" y="64"/>
                  </a:lnTo>
                  <a:lnTo>
                    <a:pt x="931" y="64"/>
                  </a:lnTo>
                  <a:lnTo>
                    <a:pt x="936" y="64"/>
                  </a:lnTo>
                  <a:lnTo>
                    <a:pt x="940" y="66"/>
                  </a:lnTo>
                  <a:lnTo>
                    <a:pt x="945" y="69"/>
                  </a:lnTo>
                  <a:lnTo>
                    <a:pt x="948" y="72"/>
                  </a:lnTo>
                  <a:lnTo>
                    <a:pt x="951" y="76"/>
                  </a:lnTo>
                  <a:lnTo>
                    <a:pt x="953" y="81"/>
                  </a:lnTo>
                  <a:lnTo>
                    <a:pt x="954" y="86"/>
                  </a:lnTo>
                  <a:lnTo>
                    <a:pt x="955" y="92"/>
                  </a:lnTo>
                  <a:lnTo>
                    <a:pt x="955" y="859"/>
                  </a:lnTo>
                  <a:close/>
                  <a:moveTo>
                    <a:pt x="382" y="445"/>
                  </a:moveTo>
                  <a:lnTo>
                    <a:pt x="382" y="445"/>
                  </a:lnTo>
                  <a:lnTo>
                    <a:pt x="389" y="445"/>
                  </a:lnTo>
                  <a:lnTo>
                    <a:pt x="394" y="443"/>
                  </a:lnTo>
                  <a:lnTo>
                    <a:pt x="401" y="440"/>
                  </a:lnTo>
                  <a:lnTo>
                    <a:pt x="405" y="437"/>
                  </a:lnTo>
                  <a:lnTo>
                    <a:pt x="409" y="431"/>
                  </a:lnTo>
                  <a:lnTo>
                    <a:pt x="411" y="426"/>
                  </a:lnTo>
                  <a:lnTo>
                    <a:pt x="413" y="420"/>
                  </a:lnTo>
                  <a:lnTo>
                    <a:pt x="415" y="414"/>
                  </a:lnTo>
                  <a:lnTo>
                    <a:pt x="415" y="270"/>
                  </a:lnTo>
                  <a:lnTo>
                    <a:pt x="514" y="431"/>
                  </a:lnTo>
                  <a:lnTo>
                    <a:pt x="514" y="431"/>
                  </a:lnTo>
                  <a:lnTo>
                    <a:pt x="518" y="436"/>
                  </a:lnTo>
                  <a:lnTo>
                    <a:pt x="518" y="436"/>
                  </a:lnTo>
                  <a:lnTo>
                    <a:pt x="520" y="437"/>
                  </a:lnTo>
                  <a:lnTo>
                    <a:pt x="520" y="437"/>
                  </a:lnTo>
                  <a:lnTo>
                    <a:pt x="523" y="440"/>
                  </a:lnTo>
                  <a:lnTo>
                    <a:pt x="528" y="443"/>
                  </a:lnTo>
                  <a:lnTo>
                    <a:pt x="528" y="443"/>
                  </a:lnTo>
                  <a:lnTo>
                    <a:pt x="530" y="443"/>
                  </a:lnTo>
                  <a:lnTo>
                    <a:pt x="530" y="443"/>
                  </a:lnTo>
                  <a:lnTo>
                    <a:pt x="536" y="445"/>
                  </a:lnTo>
                  <a:lnTo>
                    <a:pt x="541" y="445"/>
                  </a:lnTo>
                  <a:lnTo>
                    <a:pt x="541" y="445"/>
                  </a:lnTo>
                  <a:lnTo>
                    <a:pt x="541" y="445"/>
                  </a:lnTo>
                  <a:lnTo>
                    <a:pt x="541" y="445"/>
                  </a:lnTo>
                  <a:lnTo>
                    <a:pt x="541" y="445"/>
                  </a:lnTo>
                  <a:lnTo>
                    <a:pt x="541" y="445"/>
                  </a:lnTo>
                  <a:lnTo>
                    <a:pt x="547" y="445"/>
                  </a:lnTo>
                  <a:lnTo>
                    <a:pt x="552" y="443"/>
                  </a:lnTo>
                  <a:lnTo>
                    <a:pt x="552" y="443"/>
                  </a:lnTo>
                  <a:lnTo>
                    <a:pt x="555" y="442"/>
                  </a:lnTo>
                  <a:lnTo>
                    <a:pt x="555" y="442"/>
                  </a:lnTo>
                  <a:lnTo>
                    <a:pt x="558" y="441"/>
                  </a:lnTo>
                  <a:lnTo>
                    <a:pt x="558" y="441"/>
                  </a:lnTo>
                  <a:lnTo>
                    <a:pt x="560" y="439"/>
                  </a:lnTo>
                  <a:lnTo>
                    <a:pt x="560" y="439"/>
                  </a:lnTo>
                  <a:lnTo>
                    <a:pt x="566" y="434"/>
                  </a:lnTo>
                  <a:lnTo>
                    <a:pt x="566" y="434"/>
                  </a:lnTo>
                  <a:lnTo>
                    <a:pt x="569" y="429"/>
                  </a:lnTo>
                  <a:lnTo>
                    <a:pt x="569" y="429"/>
                  </a:lnTo>
                  <a:lnTo>
                    <a:pt x="571" y="424"/>
                  </a:lnTo>
                  <a:lnTo>
                    <a:pt x="571" y="424"/>
                  </a:lnTo>
                  <a:lnTo>
                    <a:pt x="572" y="417"/>
                  </a:lnTo>
                  <a:lnTo>
                    <a:pt x="572" y="417"/>
                  </a:lnTo>
                  <a:lnTo>
                    <a:pt x="573" y="414"/>
                  </a:lnTo>
                  <a:lnTo>
                    <a:pt x="573" y="160"/>
                  </a:lnTo>
                  <a:lnTo>
                    <a:pt x="573" y="160"/>
                  </a:lnTo>
                  <a:lnTo>
                    <a:pt x="572" y="153"/>
                  </a:lnTo>
                  <a:lnTo>
                    <a:pt x="570" y="147"/>
                  </a:lnTo>
                  <a:lnTo>
                    <a:pt x="568" y="142"/>
                  </a:lnTo>
                  <a:lnTo>
                    <a:pt x="564" y="137"/>
                  </a:lnTo>
                  <a:lnTo>
                    <a:pt x="559" y="133"/>
                  </a:lnTo>
                  <a:lnTo>
                    <a:pt x="554" y="130"/>
                  </a:lnTo>
                  <a:lnTo>
                    <a:pt x="548" y="129"/>
                  </a:lnTo>
                  <a:lnTo>
                    <a:pt x="541" y="128"/>
                  </a:lnTo>
                  <a:lnTo>
                    <a:pt x="541" y="128"/>
                  </a:lnTo>
                  <a:lnTo>
                    <a:pt x="535" y="129"/>
                  </a:lnTo>
                  <a:lnTo>
                    <a:pt x="529" y="130"/>
                  </a:lnTo>
                  <a:lnTo>
                    <a:pt x="524" y="133"/>
                  </a:lnTo>
                  <a:lnTo>
                    <a:pt x="519" y="137"/>
                  </a:lnTo>
                  <a:lnTo>
                    <a:pt x="515" y="142"/>
                  </a:lnTo>
                  <a:lnTo>
                    <a:pt x="512" y="147"/>
                  </a:lnTo>
                  <a:lnTo>
                    <a:pt x="510" y="153"/>
                  </a:lnTo>
                  <a:lnTo>
                    <a:pt x="510" y="160"/>
                  </a:lnTo>
                  <a:lnTo>
                    <a:pt x="510" y="304"/>
                  </a:lnTo>
                  <a:lnTo>
                    <a:pt x="409" y="143"/>
                  </a:lnTo>
                  <a:lnTo>
                    <a:pt x="409" y="143"/>
                  </a:lnTo>
                  <a:lnTo>
                    <a:pt x="407" y="140"/>
                  </a:lnTo>
                  <a:lnTo>
                    <a:pt x="407" y="140"/>
                  </a:lnTo>
                  <a:lnTo>
                    <a:pt x="403" y="135"/>
                  </a:lnTo>
                  <a:lnTo>
                    <a:pt x="403" y="135"/>
                  </a:lnTo>
                  <a:lnTo>
                    <a:pt x="397" y="132"/>
                  </a:lnTo>
                  <a:lnTo>
                    <a:pt x="397" y="132"/>
                  </a:lnTo>
                  <a:lnTo>
                    <a:pt x="392" y="130"/>
                  </a:lnTo>
                  <a:lnTo>
                    <a:pt x="392" y="130"/>
                  </a:lnTo>
                  <a:lnTo>
                    <a:pt x="386" y="129"/>
                  </a:lnTo>
                  <a:lnTo>
                    <a:pt x="386" y="129"/>
                  </a:lnTo>
                  <a:lnTo>
                    <a:pt x="382" y="128"/>
                  </a:lnTo>
                  <a:lnTo>
                    <a:pt x="382" y="128"/>
                  </a:lnTo>
                  <a:lnTo>
                    <a:pt x="380" y="129"/>
                  </a:lnTo>
                  <a:lnTo>
                    <a:pt x="380" y="129"/>
                  </a:lnTo>
                  <a:lnTo>
                    <a:pt x="374" y="130"/>
                  </a:lnTo>
                  <a:lnTo>
                    <a:pt x="374" y="130"/>
                  </a:lnTo>
                  <a:lnTo>
                    <a:pt x="367" y="132"/>
                  </a:lnTo>
                  <a:lnTo>
                    <a:pt x="367" y="132"/>
                  </a:lnTo>
                  <a:lnTo>
                    <a:pt x="365" y="133"/>
                  </a:lnTo>
                  <a:lnTo>
                    <a:pt x="365" y="133"/>
                  </a:lnTo>
                  <a:lnTo>
                    <a:pt x="363" y="135"/>
                  </a:lnTo>
                  <a:lnTo>
                    <a:pt x="363" y="135"/>
                  </a:lnTo>
                  <a:lnTo>
                    <a:pt x="359" y="139"/>
                  </a:lnTo>
                  <a:lnTo>
                    <a:pt x="359" y="139"/>
                  </a:lnTo>
                  <a:lnTo>
                    <a:pt x="354" y="145"/>
                  </a:lnTo>
                  <a:lnTo>
                    <a:pt x="354" y="145"/>
                  </a:lnTo>
                  <a:lnTo>
                    <a:pt x="352" y="150"/>
                  </a:lnTo>
                  <a:lnTo>
                    <a:pt x="352" y="150"/>
                  </a:lnTo>
                  <a:lnTo>
                    <a:pt x="351" y="157"/>
                  </a:lnTo>
                  <a:lnTo>
                    <a:pt x="351" y="157"/>
                  </a:lnTo>
                  <a:lnTo>
                    <a:pt x="350" y="160"/>
                  </a:lnTo>
                  <a:lnTo>
                    <a:pt x="350" y="414"/>
                  </a:lnTo>
                  <a:lnTo>
                    <a:pt x="350" y="414"/>
                  </a:lnTo>
                  <a:lnTo>
                    <a:pt x="351" y="420"/>
                  </a:lnTo>
                  <a:lnTo>
                    <a:pt x="353" y="426"/>
                  </a:lnTo>
                  <a:lnTo>
                    <a:pt x="356" y="431"/>
                  </a:lnTo>
                  <a:lnTo>
                    <a:pt x="360" y="437"/>
                  </a:lnTo>
                  <a:lnTo>
                    <a:pt x="364" y="440"/>
                  </a:lnTo>
                  <a:lnTo>
                    <a:pt x="369" y="443"/>
                  </a:lnTo>
                  <a:lnTo>
                    <a:pt x="376" y="445"/>
                  </a:lnTo>
                  <a:lnTo>
                    <a:pt x="382" y="445"/>
                  </a:lnTo>
                  <a:lnTo>
                    <a:pt x="382" y="445"/>
                  </a:lnTo>
                  <a:close/>
                  <a:moveTo>
                    <a:pt x="637" y="859"/>
                  </a:moveTo>
                  <a:lnTo>
                    <a:pt x="891" y="859"/>
                  </a:lnTo>
                  <a:lnTo>
                    <a:pt x="891" y="668"/>
                  </a:lnTo>
                  <a:lnTo>
                    <a:pt x="637" y="668"/>
                  </a:lnTo>
                  <a:lnTo>
                    <a:pt x="637" y="859"/>
                  </a:lnTo>
                  <a:close/>
                  <a:moveTo>
                    <a:pt x="860" y="128"/>
                  </a:moveTo>
                  <a:lnTo>
                    <a:pt x="669" y="128"/>
                  </a:lnTo>
                  <a:lnTo>
                    <a:pt x="669" y="128"/>
                  </a:lnTo>
                  <a:lnTo>
                    <a:pt x="662" y="129"/>
                  </a:lnTo>
                  <a:lnTo>
                    <a:pt x="656" y="130"/>
                  </a:lnTo>
                  <a:lnTo>
                    <a:pt x="651" y="133"/>
                  </a:lnTo>
                  <a:lnTo>
                    <a:pt x="646" y="137"/>
                  </a:lnTo>
                  <a:lnTo>
                    <a:pt x="642" y="142"/>
                  </a:lnTo>
                  <a:lnTo>
                    <a:pt x="639" y="147"/>
                  </a:lnTo>
                  <a:lnTo>
                    <a:pt x="638" y="153"/>
                  </a:lnTo>
                  <a:lnTo>
                    <a:pt x="637" y="160"/>
                  </a:lnTo>
                  <a:lnTo>
                    <a:pt x="637" y="160"/>
                  </a:lnTo>
                  <a:lnTo>
                    <a:pt x="638" y="166"/>
                  </a:lnTo>
                  <a:lnTo>
                    <a:pt x="639" y="172"/>
                  </a:lnTo>
                  <a:lnTo>
                    <a:pt x="642" y="177"/>
                  </a:lnTo>
                  <a:lnTo>
                    <a:pt x="646" y="182"/>
                  </a:lnTo>
                  <a:lnTo>
                    <a:pt x="651" y="186"/>
                  </a:lnTo>
                  <a:lnTo>
                    <a:pt x="656" y="189"/>
                  </a:lnTo>
                  <a:lnTo>
                    <a:pt x="662" y="191"/>
                  </a:lnTo>
                  <a:lnTo>
                    <a:pt x="669" y="191"/>
                  </a:lnTo>
                  <a:lnTo>
                    <a:pt x="860" y="191"/>
                  </a:lnTo>
                  <a:lnTo>
                    <a:pt x="860" y="191"/>
                  </a:lnTo>
                  <a:lnTo>
                    <a:pt x="866" y="191"/>
                  </a:lnTo>
                  <a:lnTo>
                    <a:pt x="872" y="189"/>
                  </a:lnTo>
                  <a:lnTo>
                    <a:pt x="877" y="186"/>
                  </a:lnTo>
                  <a:lnTo>
                    <a:pt x="882" y="182"/>
                  </a:lnTo>
                  <a:lnTo>
                    <a:pt x="886" y="177"/>
                  </a:lnTo>
                  <a:lnTo>
                    <a:pt x="889" y="172"/>
                  </a:lnTo>
                  <a:lnTo>
                    <a:pt x="891" y="166"/>
                  </a:lnTo>
                  <a:lnTo>
                    <a:pt x="891" y="160"/>
                  </a:lnTo>
                  <a:lnTo>
                    <a:pt x="891" y="160"/>
                  </a:lnTo>
                  <a:lnTo>
                    <a:pt x="891" y="153"/>
                  </a:lnTo>
                  <a:lnTo>
                    <a:pt x="889" y="147"/>
                  </a:lnTo>
                  <a:lnTo>
                    <a:pt x="886" y="142"/>
                  </a:lnTo>
                  <a:lnTo>
                    <a:pt x="882" y="137"/>
                  </a:lnTo>
                  <a:lnTo>
                    <a:pt x="877" y="133"/>
                  </a:lnTo>
                  <a:lnTo>
                    <a:pt x="872" y="130"/>
                  </a:lnTo>
                  <a:lnTo>
                    <a:pt x="866" y="129"/>
                  </a:lnTo>
                  <a:lnTo>
                    <a:pt x="860" y="128"/>
                  </a:lnTo>
                  <a:lnTo>
                    <a:pt x="860" y="128"/>
                  </a:lnTo>
                  <a:close/>
                  <a:moveTo>
                    <a:pt x="860" y="255"/>
                  </a:moveTo>
                  <a:lnTo>
                    <a:pt x="669" y="255"/>
                  </a:lnTo>
                  <a:lnTo>
                    <a:pt x="669" y="255"/>
                  </a:lnTo>
                  <a:lnTo>
                    <a:pt x="662" y="255"/>
                  </a:lnTo>
                  <a:lnTo>
                    <a:pt x="656" y="257"/>
                  </a:lnTo>
                  <a:lnTo>
                    <a:pt x="651" y="261"/>
                  </a:lnTo>
                  <a:lnTo>
                    <a:pt x="646" y="264"/>
                  </a:lnTo>
                  <a:lnTo>
                    <a:pt x="642" y="269"/>
                  </a:lnTo>
                  <a:lnTo>
                    <a:pt x="639" y="275"/>
                  </a:lnTo>
                  <a:lnTo>
                    <a:pt x="638" y="280"/>
                  </a:lnTo>
                  <a:lnTo>
                    <a:pt x="637" y="286"/>
                  </a:lnTo>
                  <a:lnTo>
                    <a:pt x="637" y="286"/>
                  </a:lnTo>
                  <a:lnTo>
                    <a:pt x="638" y="293"/>
                  </a:lnTo>
                  <a:lnTo>
                    <a:pt x="639" y="299"/>
                  </a:lnTo>
                  <a:lnTo>
                    <a:pt x="642" y="305"/>
                  </a:lnTo>
                  <a:lnTo>
                    <a:pt x="646" y="309"/>
                  </a:lnTo>
                  <a:lnTo>
                    <a:pt x="651" y="313"/>
                  </a:lnTo>
                  <a:lnTo>
                    <a:pt x="656" y="316"/>
                  </a:lnTo>
                  <a:lnTo>
                    <a:pt x="662" y="317"/>
                  </a:lnTo>
                  <a:lnTo>
                    <a:pt x="669" y="319"/>
                  </a:lnTo>
                  <a:lnTo>
                    <a:pt x="860" y="319"/>
                  </a:lnTo>
                  <a:lnTo>
                    <a:pt x="860" y="319"/>
                  </a:lnTo>
                  <a:lnTo>
                    <a:pt x="866" y="317"/>
                  </a:lnTo>
                  <a:lnTo>
                    <a:pt x="872" y="316"/>
                  </a:lnTo>
                  <a:lnTo>
                    <a:pt x="877" y="313"/>
                  </a:lnTo>
                  <a:lnTo>
                    <a:pt x="882" y="309"/>
                  </a:lnTo>
                  <a:lnTo>
                    <a:pt x="886" y="305"/>
                  </a:lnTo>
                  <a:lnTo>
                    <a:pt x="889" y="299"/>
                  </a:lnTo>
                  <a:lnTo>
                    <a:pt x="891" y="293"/>
                  </a:lnTo>
                  <a:lnTo>
                    <a:pt x="891" y="286"/>
                  </a:lnTo>
                  <a:lnTo>
                    <a:pt x="891" y="286"/>
                  </a:lnTo>
                  <a:lnTo>
                    <a:pt x="891" y="280"/>
                  </a:lnTo>
                  <a:lnTo>
                    <a:pt x="889" y="275"/>
                  </a:lnTo>
                  <a:lnTo>
                    <a:pt x="886" y="269"/>
                  </a:lnTo>
                  <a:lnTo>
                    <a:pt x="882" y="264"/>
                  </a:lnTo>
                  <a:lnTo>
                    <a:pt x="877" y="261"/>
                  </a:lnTo>
                  <a:lnTo>
                    <a:pt x="872" y="257"/>
                  </a:lnTo>
                  <a:lnTo>
                    <a:pt x="866" y="255"/>
                  </a:lnTo>
                  <a:lnTo>
                    <a:pt x="860" y="255"/>
                  </a:lnTo>
                  <a:lnTo>
                    <a:pt x="860" y="255"/>
                  </a:lnTo>
                  <a:close/>
                  <a:moveTo>
                    <a:pt x="860" y="382"/>
                  </a:moveTo>
                  <a:lnTo>
                    <a:pt x="669" y="382"/>
                  </a:lnTo>
                  <a:lnTo>
                    <a:pt x="669" y="382"/>
                  </a:lnTo>
                  <a:lnTo>
                    <a:pt x="662" y="383"/>
                  </a:lnTo>
                  <a:lnTo>
                    <a:pt x="656" y="385"/>
                  </a:lnTo>
                  <a:lnTo>
                    <a:pt x="651" y="387"/>
                  </a:lnTo>
                  <a:lnTo>
                    <a:pt x="646" y="392"/>
                  </a:lnTo>
                  <a:lnTo>
                    <a:pt x="642" y="396"/>
                  </a:lnTo>
                  <a:lnTo>
                    <a:pt x="639" y="401"/>
                  </a:lnTo>
                  <a:lnTo>
                    <a:pt x="638" y="408"/>
                  </a:lnTo>
                  <a:lnTo>
                    <a:pt x="637" y="414"/>
                  </a:lnTo>
                  <a:lnTo>
                    <a:pt x="637" y="414"/>
                  </a:lnTo>
                  <a:lnTo>
                    <a:pt x="638" y="420"/>
                  </a:lnTo>
                  <a:lnTo>
                    <a:pt x="639" y="426"/>
                  </a:lnTo>
                  <a:lnTo>
                    <a:pt x="642" y="431"/>
                  </a:lnTo>
                  <a:lnTo>
                    <a:pt x="646" y="437"/>
                  </a:lnTo>
                  <a:lnTo>
                    <a:pt x="651" y="440"/>
                  </a:lnTo>
                  <a:lnTo>
                    <a:pt x="656" y="443"/>
                  </a:lnTo>
                  <a:lnTo>
                    <a:pt x="662" y="445"/>
                  </a:lnTo>
                  <a:lnTo>
                    <a:pt x="669" y="445"/>
                  </a:lnTo>
                  <a:lnTo>
                    <a:pt x="860" y="445"/>
                  </a:lnTo>
                  <a:lnTo>
                    <a:pt x="860" y="445"/>
                  </a:lnTo>
                  <a:lnTo>
                    <a:pt x="866" y="445"/>
                  </a:lnTo>
                  <a:lnTo>
                    <a:pt x="872" y="443"/>
                  </a:lnTo>
                  <a:lnTo>
                    <a:pt x="877" y="440"/>
                  </a:lnTo>
                  <a:lnTo>
                    <a:pt x="882" y="437"/>
                  </a:lnTo>
                  <a:lnTo>
                    <a:pt x="886" y="431"/>
                  </a:lnTo>
                  <a:lnTo>
                    <a:pt x="889" y="426"/>
                  </a:lnTo>
                  <a:lnTo>
                    <a:pt x="891" y="420"/>
                  </a:lnTo>
                  <a:lnTo>
                    <a:pt x="891" y="414"/>
                  </a:lnTo>
                  <a:lnTo>
                    <a:pt x="891" y="414"/>
                  </a:lnTo>
                  <a:lnTo>
                    <a:pt x="891" y="408"/>
                  </a:lnTo>
                  <a:lnTo>
                    <a:pt x="889" y="401"/>
                  </a:lnTo>
                  <a:lnTo>
                    <a:pt x="886" y="396"/>
                  </a:lnTo>
                  <a:lnTo>
                    <a:pt x="882" y="392"/>
                  </a:lnTo>
                  <a:lnTo>
                    <a:pt x="877" y="387"/>
                  </a:lnTo>
                  <a:lnTo>
                    <a:pt x="872" y="385"/>
                  </a:lnTo>
                  <a:lnTo>
                    <a:pt x="866" y="383"/>
                  </a:lnTo>
                  <a:lnTo>
                    <a:pt x="860" y="382"/>
                  </a:lnTo>
                  <a:lnTo>
                    <a:pt x="860" y="382"/>
                  </a:lnTo>
                  <a:close/>
                  <a:moveTo>
                    <a:pt x="541" y="668"/>
                  </a:moveTo>
                  <a:lnTo>
                    <a:pt x="382" y="668"/>
                  </a:lnTo>
                  <a:lnTo>
                    <a:pt x="382" y="668"/>
                  </a:lnTo>
                  <a:lnTo>
                    <a:pt x="376" y="669"/>
                  </a:lnTo>
                  <a:lnTo>
                    <a:pt x="369" y="670"/>
                  </a:lnTo>
                  <a:lnTo>
                    <a:pt x="364" y="674"/>
                  </a:lnTo>
                  <a:lnTo>
                    <a:pt x="360" y="678"/>
                  </a:lnTo>
                  <a:lnTo>
                    <a:pt x="356" y="682"/>
                  </a:lnTo>
                  <a:lnTo>
                    <a:pt x="353" y="688"/>
                  </a:lnTo>
                  <a:lnTo>
                    <a:pt x="351" y="694"/>
                  </a:lnTo>
                  <a:lnTo>
                    <a:pt x="350" y="701"/>
                  </a:lnTo>
                  <a:lnTo>
                    <a:pt x="350" y="701"/>
                  </a:lnTo>
                  <a:lnTo>
                    <a:pt x="351" y="707"/>
                  </a:lnTo>
                  <a:lnTo>
                    <a:pt x="353" y="712"/>
                  </a:lnTo>
                  <a:lnTo>
                    <a:pt x="356" y="718"/>
                  </a:lnTo>
                  <a:lnTo>
                    <a:pt x="360" y="723"/>
                  </a:lnTo>
                  <a:lnTo>
                    <a:pt x="364" y="726"/>
                  </a:lnTo>
                  <a:lnTo>
                    <a:pt x="369" y="729"/>
                  </a:lnTo>
                  <a:lnTo>
                    <a:pt x="376" y="732"/>
                  </a:lnTo>
                  <a:lnTo>
                    <a:pt x="382" y="732"/>
                  </a:lnTo>
                  <a:lnTo>
                    <a:pt x="541" y="732"/>
                  </a:lnTo>
                  <a:lnTo>
                    <a:pt x="541" y="732"/>
                  </a:lnTo>
                  <a:lnTo>
                    <a:pt x="548" y="732"/>
                  </a:lnTo>
                  <a:lnTo>
                    <a:pt x="554" y="729"/>
                  </a:lnTo>
                  <a:lnTo>
                    <a:pt x="559" y="726"/>
                  </a:lnTo>
                  <a:lnTo>
                    <a:pt x="564" y="723"/>
                  </a:lnTo>
                  <a:lnTo>
                    <a:pt x="568" y="718"/>
                  </a:lnTo>
                  <a:lnTo>
                    <a:pt x="570" y="712"/>
                  </a:lnTo>
                  <a:lnTo>
                    <a:pt x="572" y="707"/>
                  </a:lnTo>
                  <a:lnTo>
                    <a:pt x="573" y="701"/>
                  </a:lnTo>
                  <a:lnTo>
                    <a:pt x="573" y="701"/>
                  </a:lnTo>
                  <a:lnTo>
                    <a:pt x="572" y="694"/>
                  </a:lnTo>
                  <a:lnTo>
                    <a:pt x="570" y="688"/>
                  </a:lnTo>
                  <a:lnTo>
                    <a:pt x="568" y="682"/>
                  </a:lnTo>
                  <a:lnTo>
                    <a:pt x="564" y="678"/>
                  </a:lnTo>
                  <a:lnTo>
                    <a:pt x="559" y="674"/>
                  </a:lnTo>
                  <a:lnTo>
                    <a:pt x="554" y="670"/>
                  </a:lnTo>
                  <a:lnTo>
                    <a:pt x="548" y="669"/>
                  </a:lnTo>
                  <a:lnTo>
                    <a:pt x="541" y="668"/>
                  </a:lnTo>
                  <a:lnTo>
                    <a:pt x="541" y="668"/>
                  </a:lnTo>
                  <a:close/>
                  <a:moveTo>
                    <a:pt x="541" y="796"/>
                  </a:moveTo>
                  <a:lnTo>
                    <a:pt x="382" y="796"/>
                  </a:lnTo>
                  <a:lnTo>
                    <a:pt x="382" y="796"/>
                  </a:lnTo>
                  <a:lnTo>
                    <a:pt x="376" y="796"/>
                  </a:lnTo>
                  <a:lnTo>
                    <a:pt x="369" y="798"/>
                  </a:lnTo>
                  <a:lnTo>
                    <a:pt x="364" y="801"/>
                  </a:lnTo>
                  <a:lnTo>
                    <a:pt x="360" y="805"/>
                  </a:lnTo>
                  <a:lnTo>
                    <a:pt x="356" y="810"/>
                  </a:lnTo>
                  <a:lnTo>
                    <a:pt x="353" y="815"/>
                  </a:lnTo>
                  <a:lnTo>
                    <a:pt x="351" y="821"/>
                  </a:lnTo>
                  <a:lnTo>
                    <a:pt x="350" y="827"/>
                  </a:lnTo>
                  <a:lnTo>
                    <a:pt x="350" y="827"/>
                  </a:lnTo>
                  <a:lnTo>
                    <a:pt x="351" y="834"/>
                  </a:lnTo>
                  <a:lnTo>
                    <a:pt x="353" y="840"/>
                  </a:lnTo>
                  <a:lnTo>
                    <a:pt x="356" y="845"/>
                  </a:lnTo>
                  <a:lnTo>
                    <a:pt x="360" y="850"/>
                  </a:lnTo>
                  <a:lnTo>
                    <a:pt x="364" y="854"/>
                  </a:lnTo>
                  <a:lnTo>
                    <a:pt x="369" y="857"/>
                  </a:lnTo>
                  <a:lnTo>
                    <a:pt x="376" y="858"/>
                  </a:lnTo>
                  <a:lnTo>
                    <a:pt x="382" y="859"/>
                  </a:lnTo>
                  <a:lnTo>
                    <a:pt x="541" y="859"/>
                  </a:lnTo>
                  <a:lnTo>
                    <a:pt x="541" y="859"/>
                  </a:lnTo>
                  <a:lnTo>
                    <a:pt x="548" y="858"/>
                  </a:lnTo>
                  <a:lnTo>
                    <a:pt x="554" y="857"/>
                  </a:lnTo>
                  <a:lnTo>
                    <a:pt x="559" y="854"/>
                  </a:lnTo>
                  <a:lnTo>
                    <a:pt x="564" y="850"/>
                  </a:lnTo>
                  <a:lnTo>
                    <a:pt x="568" y="845"/>
                  </a:lnTo>
                  <a:lnTo>
                    <a:pt x="570" y="840"/>
                  </a:lnTo>
                  <a:lnTo>
                    <a:pt x="572" y="834"/>
                  </a:lnTo>
                  <a:lnTo>
                    <a:pt x="573" y="827"/>
                  </a:lnTo>
                  <a:lnTo>
                    <a:pt x="573" y="827"/>
                  </a:lnTo>
                  <a:lnTo>
                    <a:pt x="572" y="821"/>
                  </a:lnTo>
                  <a:lnTo>
                    <a:pt x="570" y="815"/>
                  </a:lnTo>
                  <a:lnTo>
                    <a:pt x="568" y="810"/>
                  </a:lnTo>
                  <a:lnTo>
                    <a:pt x="564" y="805"/>
                  </a:lnTo>
                  <a:lnTo>
                    <a:pt x="559" y="801"/>
                  </a:lnTo>
                  <a:lnTo>
                    <a:pt x="554" y="798"/>
                  </a:lnTo>
                  <a:lnTo>
                    <a:pt x="548" y="796"/>
                  </a:lnTo>
                  <a:lnTo>
                    <a:pt x="541" y="796"/>
                  </a:lnTo>
                  <a:lnTo>
                    <a:pt x="541" y="796"/>
                  </a:lnTo>
                  <a:close/>
                  <a:moveTo>
                    <a:pt x="860" y="510"/>
                  </a:moveTo>
                  <a:lnTo>
                    <a:pt x="382" y="510"/>
                  </a:lnTo>
                  <a:lnTo>
                    <a:pt x="382" y="510"/>
                  </a:lnTo>
                  <a:lnTo>
                    <a:pt x="376" y="510"/>
                  </a:lnTo>
                  <a:lnTo>
                    <a:pt x="369" y="512"/>
                  </a:lnTo>
                  <a:lnTo>
                    <a:pt x="364" y="515"/>
                  </a:lnTo>
                  <a:lnTo>
                    <a:pt x="360" y="518"/>
                  </a:lnTo>
                  <a:lnTo>
                    <a:pt x="356" y="523"/>
                  </a:lnTo>
                  <a:lnTo>
                    <a:pt x="353" y="529"/>
                  </a:lnTo>
                  <a:lnTo>
                    <a:pt x="351" y="534"/>
                  </a:lnTo>
                  <a:lnTo>
                    <a:pt x="350" y="541"/>
                  </a:lnTo>
                  <a:lnTo>
                    <a:pt x="350" y="573"/>
                  </a:lnTo>
                  <a:lnTo>
                    <a:pt x="350" y="573"/>
                  </a:lnTo>
                  <a:lnTo>
                    <a:pt x="351" y="579"/>
                  </a:lnTo>
                  <a:lnTo>
                    <a:pt x="353" y="586"/>
                  </a:lnTo>
                  <a:lnTo>
                    <a:pt x="356" y="591"/>
                  </a:lnTo>
                  <a:lnTo>
                    <a:pt x="360" y="595"/>
                  </a:lnTo>
                  <a:lnTo>
                    <a:pt x="364" y="600"/>
                  </a:lnTo>
                  <a:lnTo>
                    <a:pt x="369" y="602"/>
                  </a:lnTo>
                  <a:lnTo>
                    <a:pt x="376" y="604"/>
                  </a:lnTo>
                  <a:lnTo>
                    <a:pt x="382" y="605"/>
                  </a:lnTo>
                  <a:lnTo>
                    <a:pt x="860" y="605"/>
                  </a:lnTo>
                  <a:lnTo>
                    <a:pt x="860" y="605"/>
                  </a:lnTo>
                  <a:lnTo>
                    <a:pt x="866" y="604"/>
                  </a:lnTo>
                  <a:lnTo>
                    <a:pt x="872" y="602"/>
                  </a:lnTo>
                  <a:lnTo>
                    <a:pt x="877" y="600"/>
                  </a:lnTo>
                  <a:lnTo>
                    <a:pt x="882" y="595"/>
                  </a:lnTo>
                  <a:lnTo>
                    <a:pt x="886" y="591"/>
                  </a:lnTo>
                  <a:lnTo>
                    <a:pt x="889" y="586"/>
                  </a:lnTo>
                  <a:lnTo>
                    <a:pt x="891" y="579"/>
                  </a:lnTo>
                  <a:lnTo>
                    <a:pt x="891" y="573"/>
                  </a:lnTo>
                  <a:lnTo>
                    <a:pt x="891" y="541"/>
                  </a:lnTo>
                  <a:lnTo>
                    <a:pt x="891" y="541"/>
                  </a:lnTo>
                  <a:lnTo>
                    <a:pt x="891" y="534"/>
                  </a:lnTo>
                  <a:lnTo>
                    <a:pt x="889" y="529"/>
                  </a:lnTo>
                  <a:lnTo>
                    <a:pt x="886" y="523"/>
                  </a:lnTo>
                  <a:lnTo>
                    <a:pt x="882" y="518"/>
                  </a:lnTo>
                  <a:lnTo>
                    <a:pt x="877" y="515"/>
                  </a:lnTo>
                  <a:lnTo>
                    <a:pt x="872" y="512"/>
                  </a:lnTo>
                  <a:lnTo>
                    <a:pt x="866" y="510"/>
                  </a:lnTo>
                  <a:lnTo>
                    <a:pt x="860" y="510"/>
                  </a:lnTo>
                  <a:lnTo>
                    <a:pt x="860" y="5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3" name="组合 52"/>
          <p:cNvGrpSpPr/>
          <p:nvPr/>
        </p:nvGrpSpPr>
        <p:grpSpPr>
          <a:xfrm>
            <a:off x="10774845" y="1878864"/>
            <a:ext cx="648000" cy="648000"/>
            <a:chOff x="10774845" y="1878864"/>
            <a:chExt cx="648000" cy="648000"/>
          </a:xfrm>
        </p:grpSpPr>
        <p:sp>
          <p:nvSpPr>
            <p:cNvPr id="35" name="椭圆 34"/>
            <p:cNvSpPr/>
            <p:nvPr/>
          </p:nvSpPr>
          <p:spPr>
            <a:xfrm>
              <a:off x="10774845" y="1878864"/>
              <a:ext cx="648000"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115"/>
            <p:cNvSpPr>
              <a:spLocks noEditPoints="1"/>
            </p:cNvSpPr>
            <p:nvPr/>
          </p:nvSpPr>
          <p:spPr bwMode="auto">
            <a:xfrm>
              <a:off x="10936920" y="204173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9" name="组合 48"/>
          <p:cNvGrpSpPr/>
          <p:nvPr/>
        </p:nvGrpSpPr>
        <p:grpSpPr>
          <a:xfrm>
            <a:off x="769156" y="3496604"/>
            <a:ext cx="648000" cy="648000"/>
            <a:chOff x="769156" y="3496604"/>
            <a:chExt cx="648000" cy="648000"/>
          </a:xfrm>
        </p:grpSpPr>
        <p:sp>
          <p:nvSpPr>
            <p:cNvPr id="30" name="椭圆 29"/>
            <p:cNvSpPr/>
            <p:nvPr/>
          </p:nvSpPr>
          <p:spPr>
            <a:xfrm>
              <a:off x="769156" y="3496604"/>
              <a:ext cx="648000"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47"/>
            <p:cNvSpPr>
              <a:spLocks noEditPoints="1"/>
            </p:cNvSpPr>
            <p:nvPr/>
          </p:nvSpPr>
          <p:spPr bwMode="auto">
            <a:xfrm>
              <a:off x="932025" y="3688842"/>
              <a:ext cx="322263" cy="263525"/>
            </a:xfrm>
            <a:custGeom>
              <a:avLst/>
              <a:gdLst>
                <a:gd name="T0" fmla="*/ 53 w 1017"/>
                <a:gd name="T1" fmla="*/ 288 h 828"/>
                <a:gd name="T2" fmla="*/ 19 w 1017"/>
                <a:gd name="T3" fmla="*/ 329 h 828"/>
                <a:gd name="T4" fmla="*/ 0 w 1017"/>
                <a:gd name="T5" fmla="*/ 415 h 828"/>
                <a:gd name="T6" fmla="*/ 25 w 1017"/>
                <a:gd name="T7" fmla="*/ 512 h 828"/>
                <a:gd name="T8" fmla="*/ 158 w 1017"/>
                <a:gd name="T9" fmla="*/ 573 h 828"/>
                <a:gd name="T10" fmla="*/ 166 w 1017"/>
                <a:gd name="T11" fmla="*/ 737 h 828"/>
                <a:gd name="T12" fmla="*/ 209 w 1017"/>
                <a:gd name="T13" fmla="*/ 785 h 828"/>
                <a:gd name="T14" fmla="*/ 413 w 1017"/>
                <a:gd name="T15" fmla="*/ 795 h 828"/>
                <a:gd name="T16" fmla="*/ 474 w 1017"/>
                <a:gd name="T17" fmla="*/ 774 h 828"/>
                <a:gd name="T18" fmla="*/ 506 w 1017"/>
                <a:gd name="T19" fmla="*/ 719 h 828"/>
                <a:gd name="T20" fmla="*/ 654 w 1017"/>
                <a:gd name="T21" fmla="*/ 731 h 828"/>
                <a:gd name="T22" fmla="*/ 693 w 1017"/>
                <a:gd name="T23" fmla="*/ 727 h 828"/>
                <a:gd name="T24" fmla="*/ 745 w 1017"/>
                <a:gd name="T25" fmla="*/ 629 h 828"/>
                <a:gd name="T26" fmla="*/ 763 w 1017"/>
                <a:gd name="T27" fmla="*/ 358 h 828"/>
                <a:gd name="T28" fmla="*/ 724 w 1017"/>
                <a:gd name="T29" fmla="*/ 136 h 828"/>
                <a:gd name="T30" fmla="*/ 667 w 1017"/>
                <a:gd name="T31" fmla="*/ 96 h 828"/>
                <a:gd name="T32" fmla="*/ 440 w 1017"/>
                <a:gd name="T33" fmla="*/ 718 h 828"/>
                <a:gd name="T34" fmla="*/ 254 w 1017"/>
                <a:gd name="T35" fmla="*/ 732 h 828"/>
                <a:gd name="T36" fmla="*/ 223 w 1017"/>
                <a:gd name="T37" fmla="*/ 706 h 828"/>
                <a:gd name="T38" fmla="*/ 593 w 1017"/>
                <a:gd name="T39" fmla="*/ 643 h 828"/>
                <a:gd name="T40" fmla="*/ 64 w 1017"/>
                <a:gd name="T41" fmla="*/ 427 h 828"/>
                <a:gd name="T42" fmla="*/ 76 w 1017"/>
                <a:gd name="T43" fmla="*/ 356 h 828"/>
                <a:gd name="T44" fmla="*/ 578 w 1017"/>
                <a:gd name="T45" fmla="*/ 276 h 828"/>
                <a:gd name="T46" fmla="*/ 574 w 1017"/>
                <a:gd name="T47" fmla="*/ 490 h 828"/>
                <a:gd name="T48" fmla="*/ 593 w 1017"/>
                <a:gd name="T49" fmla="*/ 643 h 828"/>
                <a:gd name="T50" fmla="*/ 642 w 1017"/>
                <a:gd name="T51" fmla="*/ 557 h 828"/>
                <a:gd name="T52" fmla="*/ 642 w 1017"/>
                <a:gd name="T53" fmla="*/ 271 h 828"/>
                <a:gd name="T54" fmla="*/ 672 w 1017"/>
                <a:gd name="T55" fmla="*/ 175 h 828"/>
                <a:gd name="T56" fmla="*/ 699 w 1017"/>
                <a:gd name="T57" fmla="*/ 415 h 828"/>
                <a:gd name="T58" fmla="*/ 678 w 1017"/>
                <a:gd name="T59" fmla="*/ 638 h 828"/>
                <a:gd name="T60" fmla="*/ 857 w 1017"/>
                <a:gd name="T61" fmla="*/ 621 h 828"/>
                <a:gd name="T62" fmla="*/ 890 w 1017"/>
                <a:gd name="T63" fmla="*/ 415 h 828"/>
                <a:gd name="T64" fmla="*/ 846 w 1017"/>
                <a:gd name="T65" fmla="*/ 176 h 828"/>
                <a:gd name="T66" fmla="*/ 809 w 1017"/>
                <a:gd name="T67" fmla="*/ 128 h 828"/>
                <a:gd name="T68" fmla="*/ 776 w 1017"/>
                <a:gd name="T69" fmla="*/ 143 h 828"/>
                <a:gd name="T70" fmla="*/ 787 w 1017"/>
                <a:gd name="T71" fmla="*/ 200 h 828"/>
                <a:gd name="T72" fmla="*/ 827 w 1017"/>
                <a:gd name="T73" fmla="*/ 415 h 828"/>
                <a:gd name="T74" fmla="*/ 797 w 1017"/>
                <a:gd name="T75" fmla="*/ 599 h 828"/>
                <a:gd name="T76" fmla="*/ 774 w 1017"/>
                <a:gd name="T77" fmla="*/ 680 h 828"/>
                <a:gd name="T78" fmla="*/ 804 w 1017"/>
                <a:gd name="T79" fmla="*/ 700 h 828"/>
                <a:gd name="T80" fmla="*/ 832 w 1017"/>
                <a:gd name="T81" fmla="*/ 682 h 828"/>
                <a:gd name="T82" fmla="*/ 830 w 1017"/>
                <a:gd name="T83" fmla="*/ 1 h 828"/>
                <a:gd name="T84" fmla="*/ 807 w 1017"/>
                <a:gd name="T85" fmla="*/ 28 h 828"/>
                <a:gd name="T86" fmla="*/ 832 w 1017"/>
                <a:gd name="T87" fmla="*/ 71 h 828"/>
                <a:gd name="T88" fmla="*/ 917 w 1017"/>
                <a:gd name="T89" fmla="*/ 209 h 828"/>
                <a:gd name="T90" fmla="*/ 954 w 1017"/>
                <a:gd name="T91" fmla="*/ 387 h 828"/>
                <a:gd name="T92" fmla="*/ 938 w 1017"/>
                <a:gd name="T93" fmla="*/ 547 h 828"/>
                <a:gd name="T94" fmla="*/ 874 w 1017"/>
                <a:gd name="T95" fmla="*/ 705 h 828"/>
                <a:gd name="T96" fmla="*/ 810 w 1017"/>
                <a:gd name="T97" fmla="*/ 781 h 828"/>
                <a:gd name="T98" fmla="*/ 814 w 1017"/>
                <a:gd name="T99" fmla="*/ 817 h 828"/>
                <a:gd name="T100" fmla="*/ 849 w 1017"/>
                <a:gd name="T101" fmla="*/ 825 h 828"/>
                <a:gd name="T102" fmla="*/ 926 w 1017"/>
                <a:gd name="T103" fmla="*/ 743 h 828"/>
                <a:gd name="T104" fmla="*/ 1001 w 1017"/>
                <a:gd name="T105" fmla="*/ 565 h 828"/>
                <a:gd name="T106" fmla="*/ 1017 w 1017"/>
                <a:gd name="T107" fmla="*/ 383 h 828"/>
                <a:gd name="T108" fmla="*/ 975 w 1017"/>
                <a:gd name="T109" fmla="*/ 182 h 828"/>
                <a:gd name="T110" fmla="*/ 877 w 1017"/>
                <a:gd name="T111" fmla="*/ 2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28">
                  <a:moveTo>
                    <a:pt x="667" y="96"/>
                  </a:moveTo>
                  <a:lnTo>
                    <a:pt x="667" y="96"/>
                  </a:lnTo>
                  <a:lnTo>
                    <a:pt x="662" y="96"/>
                  </a:lnTo>
                  <a:lnTo>
                    <a:pt x="654" y="97"/>
                  </a:lnTo>
                  <a:lnTo>
                    <a:pt x="647" y="99"/>
                  </a:lnTo>
                  <a:lnTo>
                    <a:pt x="637" y="104"/>
                  </a:lnTo>
                  <a:lnTo>
                    <a:pt x="53" y="288"/>
                  </a:lnTo>
                  <a:lnTo>
                    <a:pt x="53" y="288"/>
                  </a:lnTo>
                  <a:lnTo>
                    <a:pt x="47" y="291"/>
                  </a:lnTo>
                  <a:lnTo>
                    <a:pt x="40" y="297"/>
                  </a:lnTo>
                  <a:lnTo>
                    <a:pt x="40" y="297"/>
                  </a:lnTo>
                  <a:lnTo>
                    <a:pt x="33" y="306"/>
                  </a:lnTo>
                  <a:lnTo>
                    <a:pt x="25" y="316"/>
                  </a:lnTo>
                  <a:lnTo>
                    <a:pt x="19" y="329"/>
                  </a:lnTo>
                  <a:lnTo>
                    <a:pt x="11" y="345"/>
                  </a:lnTo>
                  <a:lnTo>
                    <a:pt x="5" y="365"/>
                  </a:lnTo>
                  <a:lnTo>
                    <a:pt x="3" y="376"/>
                  </a:lnTo>
                  <a:lnTo>
                    <a:pt x="1" y="388"/>
                  </a:lnTo>
                  <a:lnTo>
                    <a:pt x="0" y="401"/>
                  </a:lnTo>
                  <a:lnTo>
                    <a:pt x="0" y="415"/>
                  </a:lnTo>
                  <a:lnTo>
                    <a:pt x="0" y="415"/>
                  </a:lnTo>
                  <a:lnTo>
                    <a:pt x="0" y="427"/>
                  </a:lnTo>
                  <a:lnTo>
                    <a:pt x="1" y="440"/>
                  </a:lnTo>
                  <a:lnTo>
                    <a:pt x="3" y="452"/>
                  </a:lnTo>
                  <a:lnTo>
                    <a:pt x="5" y="464"/>
                  </a:lnTo>
                  <a:lnTo>
                    <a:pt x="11" y="483"/>
                  </a:lnTo>
                  <a:lnTo>
                    <a:pt x="19" y="499"/>
                  </a:lnTo>
                  <a:lnTo>
                    <a:pt x="25" y="512"/>
                  </a:lnTo>
                  <a:lnTo>
                    <a:pt x="33" y="522"/>
                  </a:lnTo>
                  <a:lnTo>
                    <a:pt x="40" y="531"/>
                  </a:lnTo>
                  <a:lnTo>
                    <a:pt x="40" y="531"/>
                  </a:lnTo>
                  <a:lnTo>
                    <a:pt x="47" y="537"/>
                  </a:lnTo>
                  <a:lnTo>
                    <a:pt x="53" y="540"/>
                  </a:lnTo>
                  <a:lnTo>
                    <a:pt x="158" y="573"/>
                  </a:lnTo>
                  <a:lnTo>
                    <a:pt x="158" y="573"/>
                  </a:lnTo>
                  <a:lnTo>
                    <a:pt x="158" y="573"/>
                  </a:lnTo>
                  <a:lnTo>
                    <a:pt x="158" y="700"/>
                  </a:lnTo>
                  <a:lnTo>
                    <a:pt x="158" y="700"/>
                  </a:lnTo>
                  <a:lnTo>
                    <a:pt x="160" y="710"/>
                  </a:lnTo>
                  <a:lnTo>
                    <a:pt x="161" y="719"/>
                  </a:lnTo>
                  <a:lnTo>
                    <a:pt x="163" y="729"/>
                  </a:lnTo>
                  <a:lnTo>
                    <a:pt x="166" y="737"/>
                  </a:lnTo>
                  <a:lnTo>
                    <a:pt x="170" y="746"/>
                  </a:lnTo>
                  <a:lnTo>
                    <a:pt x="175" y="754"/>
                  </a:lnTo>
                  <a:lnTo>
                    <a:pt x="180" y="761"/>
                  </a:lnTo>
                  <a:lnTo>
                    <a:pt x="186" y="768"/>
                  </a:lnTo>
                  <a:lnTo>
                    <a:pt x="193" y="774"/>
                  </a:lnTo>
                  <a:lnTo>
                    <a:pt x="200" y="779"/>
                  </a:lnTo>
                  <a:lnTo>
                    <a:pt x="209" y="785"/>
                  </a:lnTo>
                  <a:lnTo>
                    <a:pt x="216" y="788"/>
                  </a:lnTo>
                  <a:lnTo>
                    <a:pt x="226" y="791"/>
                  </a:lnTo>
                  <a:lnTo>
                    <a:pt x="235" y="793"/>
                  </a:lnTo>
                  <a:lnTo>
                    <a:pt x="244" y="795"/>
                  </a:lnTo>
                  <a:lnTo>
                    <a:pt x="254" y="795"/>
                  </a:lnTo>
                  <a:lnTo>
                    <a:pt x="413" y="795"/>
                  </a:lnTo>
                  <a:lnTo>
                    <a:pt x="413" y="795"/>
                  </a:lnTo>
                  <a:lnTo>
                    <a:pt x="422" y="795"/>
                  </a:lnTo>
                  <a:lnTo>
                    <a:pt x="432" y="793"/>
                  </a:lnTo>
                  <a:lnTo>
                    <a:pt x="442" y="791"/>
                  </a:lnTo>
                  <a:lnTo>
                    <a:pt x="450" y="788"/>
                  </a:lnTo>
                  <a:lnTo>
                    <a:pt x="459" y="785"/>
                  </a:lnTo>
                  <a:lnTo>
                    <a:pt x="466" y="779"/>
                  </a:lnTo>
                  <a:lnTo>
                    <a:pt x="474" y="774"/>
                  </a:lnTo>
                  <a:lnTo>
                    <a:pt x="480" y="768"/>
                  </a:lnTo>
                  <a:lnTo>
                    <a:pt x="487" y="761"/>
                  </a:lnTo>
                  <a:lnTo>
                    <a:pt x="492" y="754"/>
                  </a:lnTo>
                  <a:lnTo>
                    <a:pt x="496" y="746"/>
                  </a:lnTo>
                  <a:lnTo>
                    <a:pt x="501" y="737"/>
                  </a:lnTo>
                  <a:lnTo>
                    <a:pt x="504" y="729"/>
                  </a:lnTo>
                  <a:lnTo>
                    <a:pt x="506" y="719"/>
                  </a:lnTo>
                  <a:lnTo>
                    <a:pt x="508" y="710"/>
                  </a:lnTo>
                  <a:lnTo>
                    <a:pt x="508" y="700"/>
                  </a:lnTo>
                  <a:lnTo>
                    <a:pt x="508" y="684"/>
                  </a:lnTo>
                  <a:lnTo>
                    <a:pt x="637" y="725"/>
                  </a:lnTo>
                  <a:lnTo>
                    <a:pt x="637" y="725"/>
                  </a:lnTo>
                  <a:lnTo>
                    <a:pt x="647" y="729"/>
                  </a:lnTo>
                  <a:lnTo>
                    <a:pt x="654" y="731"/>
                  </a:lnTo>
                  <a:lnTo>
                    <a:pt x="662" y="732"/>
                  </a:lnTo>
                  <a:lnTo>
                    <a:pt x="667" y="732"/>
                  </a:lnTo>
                  <a:lnTo>
                    <a:pt x="667" y="732"/>
                  </a:lnTo>
                  <a:lnTo>
                    <a:pt x="667" y="732"/>
                  </a:lnTo>
                  <a:lnTo>
                    <a:pt x="679" y="731"/>
                  </a:lnTo>
                  <a:lnTo>
                    <a:pt x="685" y="730"/>
                  </a:lnTo>
                  <a:lnTo>
                    <a:pt x="693" y="727"/>
                  </a:lnTo>
                  <a:lnTo>
                    <a:pt x="700" y="722"/>
                  </a:lnTo>
                  <a:lnTo>
                    <a:pt x="708" y="715"/>
                  </a:lnTo>
                  <a:lnTo>
                    <a:pt x="716" y="705"/>
                  </a:lnTo>
                  <a:lnTo>
                    <a:pt x="724" y="692"/>
                  </a:lnTo>
                  <a:lnTo>
                    <a:pt x="731" y="675"/>
                  </a:lnTo>
                  <a:lnTo>
                    <a:pt x="739" y="654"/>
                  </a:lnTo>
                  <a:lnTo>
                    <a:pt x="745" y="629"/>
                  </a:lnTo>
                  <a:lnTo>
                    <a:pt x="752" y="598"/>
                  </a:lnTo>
                  <a:lnTo>
                    <a:pt x="756" y="562"/>
                  </a:lnTo>
                  <a:lnTo>
                    <a:pt x="759" y="519"/>
                  </a:lnTo>
                  <a:lnTo>
                    <a:pt x="763" y="470"/>
                  </a:lnTo>
                  <a:lnTo>
                    <a:pt x="763" y="415"/>
                  </a:lnTo>
                  <a:lnTo>
                    <a:pt x="763" y="415"/>
                  </a:lnTo>
                  <a:lnTo>
                    <a:pt x="763" y="358"/>
                  </a:lnTo>
                  <a:lnTo>
                    <a:pt x="759" y="309"/>
                  </a:lnTo>
                  <a:lnTo>
                    <a:pt x="756" y="266"/>
                  </a:lnTo>
                  <a:lnTo>
                    <a:pt x="751" y="230"/>
                  </a:lnTo>
                  <a:lnTo>
                    <a:pt x="745" y="199"/>
                  </a:lnTo>
                  <a:lnTo>
                    <a:pt x="739" y="174"/>
                  </a:lnTo>
                  <a:lnTo>
                    <a:pt x="731" y="153"/>
                  </a:lnTo>
                  <a:lnTo>
                    <a:pt x="724" y="136"/>
                  </a:lnTo>
                  <a:lnTo>
                    <a:pt x="716" y="123"/>
                  </a:lnTo>
                  <a:lnTo>
                    <a:pt x="708" y="113"/>
                  </a:lnTo>
                  <a:lnTo>
                    <a:pt x="700" y="106"/>
                  </a:lnTo>
                  <a:lnTo>
                    <a:pt x="693" y="101"/>
                  </a:lnTo>
                  <a:lnTo>
                    <a:pt x="685" y="98"/>
                  </a:lnTo>
                  <a:lnTo>
                    <a:pt x="678" y="97"/>
                  </a:lnTo>
                  <a:lnTo>
                    <a:pt x="667" y="96"/>
                  </a:lnTo>
                  <a:lnTo>
                    <a:pt x="667" y="96"/>
                  </a:lnTo>
                  <a:close/>
                  <a:moveTo>
                    <a:pt x="445" y="669"/>
                  </a:moveTo>
                  <a:lnTo>
                    <a:pt x="445" y="700"/>
                  </a:lnTo>
                  <a:lnTo>
                    <a:pt x="445" y="700"/>
                  </a:lnTo>
                  <a:lnTo>
                    <a:pt x="444" y="706"/>
                  </a:lnTo>
                  <a:lnTo>
                    <a:pt x="443" y="713"/>
                  </a:lnTo>
                  <a:lnTo>
                    <a:pt x="440" y="718"/>
                  </a:lnTo>
                  <a:lnTo>
                    <a:pt x="435" y="722"/>
                  </a:lnTo>
                  <a:lnTo>
                    <a:pt x="431" y="727"/>
                  </a:lnTo>
                  <a:lnTo>
                    <a:pt x="426" y="730"/>
                  </a:lnTo>
                  <a:lnTo>
                    <a:pt x="419" y="731"/>
                  </a:lnTo>
                  <a:lnTo>
                    <a:pt x="413" y="732"/>
                  </a:lnTo>
                  <a:lnTo>
                    <a:pt x="254" y="732"/>
                  </a:lnTo>
                  <a:lnTo>
                    <a:pt x="254" y="732"/>
                  </a:lnTo>
                  <a:lnTo>
                    <a:pt x="248" y="731"/>
                  </a:lnTo>
                  <a:lnTo>
                    <a:pt x="241" y="730"/>
                  </a:lnTo>
                  <a:lnTo>
                    <a:pt x="236" y="727"/>
                  </a:lnTo>
                  <a:lnTo>
                    <a:pt x="231" y="722"/>
                  </a:lnTo>
                  <a:lnTo>
                    <a:pt x="227" y="718"/>
                  </a:lnTo>
                  <a:lnTo>
                    <a:pt x="225" y="713"/>
                  </a:lnTo>
                  <a:lnTo>
                    <a:pt x="223" y="706"/>
                  </a:lnTo>
                  <a:lnTo>
                    <a:pt x="222" y="700"/>
                  </a:lnTo>
                  <a:lnTo>
                    <a:pt x="222" y="593"/>
                  </a:lnTo>
                  <a:lnTo>
                    <a:pt x="446" y="663"/>
                  </a:lnTo>
                  <a:lnTo>
                    <a:pt x="446" y="663"/>
                  </a:lnTo>
                  <a:lnTo>
                    <a:pt x="445" y="669"/>
                  </a:lnTo>
                  <a:lnTo>
                    <a:pt x="445" y="669"/>
                  </a:lnTo>
                  <a:close/>
                  <a:moveTo>
                    <a:pt x="593" y="643"/>
                  </a:moveTo>
                  <a:lnTo>
                    <a:pt x="82" y="482"/>
                  </a:lnTo>
                  <a:lnTo>
                    <a:pt x="82" y="482"/>
                  </a:lnTo>
                  <a:lnTo>
                    <a:pt x="76" y="472"/>
                  </a:lnTo>
                  <a:lnTo>
                    <a:pt x="70" y="457"/>
                  </a:lnTo>
                  <a:lnTo>
                    <a:pt x="67" y="449"/>
                  </a:lnTo>
                  <a:lnTo>
                    <a:pt x="65" y="438"/>
                  </a:lnTo>
                  <a:lnTo>
                    <a:pt x="64" y="427"/>
                  </a:lnTo>
                  <a:lnTo>
                    <a:pt x="63" y="415"/>
                  </a:lnTo>
                  <a:lnTo>
                    <a:pt x="63" y="415"/>
                  </a:lnTo>
                  <a:lnTo>
                    <a:pt x="64" y="402"/>
                  </a:lnTo>
                  <a:lnTo>
                    <a:pt x="65" y="390"/>
                  </a:lnTo>
                  <a:lnTo>
                    <a:pt x="67" y="379"/>
                  </a:lnTo>
                  <a:lnTo>
                    <a:pt x="70" y="371"/>
                  </a:lnTo>
                  <a:lnTo>
                    <a:pt x="76" y="356"/>
                  </a:lnTo>
                  <a:lnTo>
                    <a:pt x="82" y="346"/>
                  </a:lnTo>
                  <a:lnTo>
                    <a:pt x="593" y="185"/>
                  </a:lnTo>
                  <a:lnTo>
                    <a:pt x="593" y="185"/>
                  </a:lnTo>
                  <a:lnTo>
                    <a:pt x="589" y="203"/>
                  </a:lnTo>
                  <a:lnTo>
                    <a:pt x="584" y="225"/>
                  </a:lnTo>
                  <a:lnTo>
                    <a:pt x="581" y="249"/>
                  </a:lnTo>
                  <a:lnTo>
                    <a:pt x="578" y="276"/>
                  </a:lnTo>
                  <a:lnTo>
                    <a:pt x="576" y="305"/>
                  </a:lnTo>
                  <a:lnTo>
                    <a:pt x="574" y="338"/>
                  </a:lnTo>
                  <a:lnTo>
                    <a:pt x="573" y="375"/>
                  </a:lnTo>
                  <a:lnTo>
                    <a:pt x="572" y="415"/>
                  </a:lnTo>
                  <a:lnTo>
                    <a:pt x="572" y="415"/>
                  </a:lnTo>
                  <a:lnTo>
                    <a:pt x="573" y="453"/>
                  </a:lnTo>
                  <a:lnTo>
                    <a:pt x="574" y="490"/>
                  </a:lnTo>
                  <a:lnTo>
                    <a:pt x="576" y="523"/>
                  </a:lnTo>
                  <a:lnTo>
                    <a:pt x="578" y="553"/>
                  </a:lnTo>
                  <a:lnTo>
                    <a:pt x="581" y="580"/>
                  </a:lnTo>
                  <a:lnTo>
                    <a:pt x="584" y="603"/>
                  </a:lnTo>
                  <a:lnTo>
                    <a:pt x="589" y="625"/>
                  </a:lnTo>
                  <a:lnTo>
                    <a:pt x="593" y="643"/>
                  </a:lnTo>
                  <a:lnTo>
                    <a:pt x="593" y="643"/>
                  </a:lnTo>
                  <a:close/>
                  <a:moveTo>
                    <a:pt x="667" y="662"/>
                  </a:moveTo>
                  <a:lnTo>
                    <a:pt x="667" y="662"/>
                  </a:lnTo>
                  <a:lnTo>
                    <a:pt x="663" y="653"/>
                  </a:lnTo>
                  <a:lnTo>
                    <a:pt x="657" y="638"/>
                  </a:lnTo>
                  <a:lnTo>
                    <a:pt x="652" y="616"/>
                  </a:lnTo>
                  <a:lnTo>
                    <a:pt x="647" y="590"/>
                  </a:lnTo>
                  <a:lnTo>
                    <a:pt x="642" y="557"/>
                  </a:lnTo>
                  <a:lnTo>
                    <a:pt x="639" y="518"/>
                  </a:lnTo>
                  <a:lnTo>
                    <a:pt x="637" y="469"/>
                  </a:lnTo>
                  <a:lnTo>
                    <a:pt x="636" y="415"/>
                  </a:lnTo>
                  <a:lnTo>
                    <a:pt x="636" y="415"/>
                  </a:lnTo>
                  <a:lnTo>
                    <a:pt x="637" y="359"/>
                  </a:lnTo>
                  <a:lnTo>
                    <a:pt x="639" y="312"/>
                  </a:lnTo>
                  <a:lnTo>
                    <a:pt x="642" y="271"/>
                  </a:lnTo>
                  <a:lnTo>
                    <a:pt x="647" y="239"/>
                  </a:lnTo>
                  <a:lnTo>
                    <a:pt x="652" y="212"/>
                  </a:lnTo>
                  <a:lnTo>
                    <a:pt x="657" y="191"/>
                  </a:lnTo>
                  <a:lnTo>
                    <a:pt x="663" y="175"/>
                  </a:lnTo>
                  <a:lnTo>
                    <a:pt x="667" y="166"/>
                  </a:lnTo>
                  <a:lnTo>
                    <a:pt x="667" y="166"/>
                  </a:lnTo>
                  <a:lnTo>
                    <a:pt x="672" y="175"/>
                  </a:lnTo>
                  <a:lnTo>
                    <a:pt x="678" y="191"/>
                  </a:lnTo>
                  <a:lnTo>
                    <a:pt x="683" y="212"/>
                  </a:lnTo>
                  <a:lnTo>
                    <a:pt x="687" y="239"/>
                  </a:lnTo>
                  <a:lnTo>
                    <a:pt x="693" y="271"/>
                  </a:lnTo>
                  <a:lnTo>
                    <a:pt x="696" y="312"/>
                  </a:lnTo>
                  <a:lnTo>
                    <a:pt x="698" y="359"/>
                  </a:lnTo>
                  <a:lnTo>
                    <a:pt x="699" y="415"/>
                  </a:lnTo>
                  <a:lnTo>
                    <a:pt x="699" y="415"/>
                  </a:lnTo>
                  <a:lnTo>
                    <a:pt x="698" y="469"/>
                  </a:lnTo>
                  <a:lnTo>
                    <a:pt x="696" y="518"/>
                  </a:lnTo>
                  <a:lnTo>
                    <a:pt x="693" y="557"/>
                  </a:lnTo>
                  <a:lnTo>
                    <a:pt x="687" y="590"/>
                  </a:lnTo>
                  <a:lnTo>
                    <a:pt x="683" y="616"/>
                  </a:lnTo>
                  <a:lnTo>
                    <a:pt x="678" y="638"/>
                  </a:lnTo>
                  <a:lnTo>
                    <a:pt x="672" y="653"/>
                  </a:lnTo>
                  <a:lnTo>
                    <a:pt x="667" y="662"/>
                  </a:lnTo>
                  <a:lnTo>
                    <a:pt x="667" y="662"/>
                  </a:lnTo>
                  <a:close/>
                  <a:moveTo>
                    <a:pt x="832" y="682"/>
                  </a:moveTo>
                  <a:lnTo>
                    <a:pt x="832" y="682"/>
                  </a:lnTo>
                  <a:lnTo>
                    <a:pt x="846" y="652"/>
                  </a:lnTo>
                  <a:lnTo>
                    <a:pt x="857" y="621"/>
                  </a:lnTo>
                  <a:lnTo>
                    <a:pt x="868" y="588"/>
                  </a:lnTo>
                  <a:lnTo>
                    <a:pt x="875" y="554"/>
                  </a:lnTo>
                  <a:lnTo>
                    <a:pt x="882" y="521"/>
                  </a:lnTo>
                  <a:lnTo>
                    <a:pt x="886" y="485"/>
                  </a:lnTo>
                  <a:lnTo>
                    <a:pt x="889" y="450"/>
                  </a:lnTo>
                  <a:lnTo>
                    <a:pt x="890" y="415"/>
                  </a:lnTo>
                  <a:lnTo>
                    <a:pt x="890" y="415"/>
                  </a:lnTo>
                  <a:lnTo>
                    <a:pt x="889" y="378"/>
                  </a:lnTo>
                  <a:lnTo>
                    <a:pt x="886" y="343"/>
                  </a:lnTo>
                  <a:lnTo>
                    <a:pt x="882" y="308"/>
                  </a:lnTo>
                  <a:lnTo>
                    <a:pt x="875" y="274"/>
                  </a:lnTo>
                  <a:lnTo>
                    <a:pt x="868" y="241"/>
                  </a:lnTo>
                  <a:lnTo>
                    <a:pt x="857" y="207"/>
                  </a:lnTo>
                  <a:lnTo>
                    <a:pt x="846" y="176"/>
                  </a:lnTo>
                  <a:lnTo>
                    <a:pt x="832" y="146"/>
                  </a:lnTo>
                  <a:lnTo>
                    <a:pt x="832" y="146"/>
                  </a:lnTo>
                  <a:lnTo>
                    <a:pt x="829" y="141"/>
                  </a:lnTo>
                  <a:lnTo>
                    <a:pt x="825" y="136"/>
                  </a:lnTo>
                  <a:lnTo>
                    <a:pt x="820" y="132"/>
                  </a:lnTo>
                  <a:lnTo>
                    <a:pt x="815" y="130"/>
                  </a:lnTo>
                  <a:lnTo>
                    <a:pt x="809" y="128"/>
                  </a:lnTo>
                  <a:lnTo>
                    <a:pt x="802" y="128"/>
                  </a:lnTo>
                  <a:lnTo>
                    <a:pt x="796" y="129"/>
                  </a:lnTo>
                  <a:lnTo>
                    <a:pt x="790" y="131"/>
                  </a:lnTo>
                  <a:lnTo>
                    <a:pt x="790" y="131"/>
                  </a:lnTo>
                  <a:lnTo>
                    <a:pt x="785" y="135"/>
                  </a:lnTo>
                  <a:lnTo>
                    <a:pt x="780" y="139"/>
                  </a:lnTo>
                  <a:lnTo>
                    <a:pt x="776" y="143"/>
                  </a:lnTo>
                  <a:lnTo>
                    <a:pt x="774" y="148"/>
                  </a:lnTo>
                  <a:lnTo>
                    <a:pt x="772" y="155"/>
                  </a:lnTo>
                  <a:lnTo>
                    <a:pt x="772" y="161"/>
                  </a:lnTo>
                  <a:lnTo>
                    <a:pt x="773" y="167"/>
                  </a:lnTo>
                  <a:lnTo>
                    <a:pt x="775" y="173"/>
                  </a:lnTo>
                  <a:lnTo>
                    <a:pt x="775" y="173"/>
                  </a:lnTo>
                  <a:lnTo>
                    <a:pt x="787" y="200"/>
                  </a:lnTo>
                  <a:lnTo>
                    <a:pt x="797" y="229"/>
                  </a:lnTo>
                  <a:lnTo>
                    <a:pt x="807" y="258"/>
                  </a:lnTo>
                  <a:lnTo>
                    <a:pt x="813" y="288"/>
                  </a:lnTo>
                  <a:lnTo>
                    <a:pt x="819" y="318"/>
                  </a:lnTo>
                  <a:lnTo>
                    <a:pt x="824" y="350"/>
                  </a:lnTo>
                  <a:lnTo>
                    <a:pt x="826" y="381"/>
                  </a:lnTo>
                  <a:lnTo>
                    <a:pt x="827" y="415"/>
                  </a:lnTo>
                  <a:lnTo>
                    <a:pt x="827" y="415"/>
                  </a:lnTo>
                  <a:lnTo>
                    <a:pt x="826" y="447"/>
                  </a:lnTo>
                  <a:lnTo>
                    <a:pt x="824" y="478"/>
                  </a:lnTo>
                  <a:lnTo>
                    <a:pt x="819" y="510"/>
                  </a:lnTo>
                  <a:lnTo>
                    <a:pt x="813" y="540"/>
                  </a:lnTo>
                  <a:lnTo>
                    <a:pt x="807" y="570"/>
                  </a:lnTo>
                  <a:lnTo>
                    <a:pt x="797" y="599"/>
                  </a:lnTo>
                  <a:lnTo>
                    <a:pt x="787" y="628"/>
                  </a:lnTo>
                  <a:lnTo>
                    <a:pt x="775" y="655"/>
                  </a:lnTo>
                  <a:lnTo>
                    <a:pt x="775" y="655"/>
                  </a:lnTo>
                  <a:lnTo>
                    <a:pt x="773" y="661"/>
                  </a:lnTo>
                  <a:lnTo>
                    <a:pt x="772" y="667"/>
                  </a:lnTo>
                  <a:lnTo>
                    <a:pt x="772" y="673"/>
                  </a:lnTo>
                  <a:lnTo>
                    <a:pt x="774" y="680"/>
                  </a:lnTo>
                  <a:lnTo>
                    <a:pt x="776" y="685"/>
                  </a:lnTo>
                  <a:lnTo>
                    <a:pt x="780" y="689"/>
                  </a:lnTo>
                  <a:lnTo>
                    <a:pt x="785" y="693"/>
                  </a:lnTo>
                  <a:lnTo>
                    <a:pt x="790" y="698"/>
                  </a:lnTo>
                  <a:lnTo>
                    <a:pt x="790" y="698"/>
                  </a:lnTo>
                  <a:lnTo>
                    <a:pt x="797" y="700"/>
                  </a:lnTo>
                  <a:lnTo>
                    <a:pt x="804" y="700"/>
                  </a:lnTo>
                  <a:lnTo>
                    <a:pt x="804" y="700"/>
                  </a:lnTo>
                  <a:lnTo>
                    <a:pt x="813" y="699"/>
                  </a:lnTo>
                  <a:lnTo>
                    <a:pt x="820" y="696"/>
                  </a:lnTo>
                  <a:lnTo>
                    <a:pt x="828" y="690"/>
                  </a:lnTo>
                  <a:lnTo>
                    <a:pt x="830" y="686"/>
                  </a:lnTo>
                  <a:lnTo>
                    <a:pt x="832" y="682"/>
                  </a:lnTo>
                  <a:lnTo>
                    <a:pt x="832" y="682"/>
                  </a:lnTo>
                  <a:close/>
                  <a:moveTo>
                    <a:pt x="859" y="9"/>
                  </a:moveTo>
                  <a:lnTo>
                    <a:pt x="859" y="9"/>
                  </a:lnTo>
                  <a:lnTo>
                    <a:pt x="854" y="5"/>
                  </a:lnTo>
                  <a:lnTo>
                    <a:pt x="848" y="3"/>
                  </a:lnTo>
                  <a:lnTo>
                    <a:pt x="843" y="0"/>
                  </a:lnTo>
                  <a:lnTo>
                    <a:pt x="837" y="0"/>
                  </a:lnTo>
                  <a:lnTo>
                    <a:pt x="830" y="1"/>
                  </a:lnTo>
                  <a:lnTo>
                    <a:pt x="825" y="4"/>
                  </a:lnTo>
                  <a:lnTo>
                    <a:pt x="819" y="7"/>
                  </a:lnTo>
                  <a:lnTo>
                    <a:pt x="814" y="11"/>
                  </a:lnTo>
                  <a:lnTo>
                    <a:pt x="814" y="11"/>
                  </a:lnTo>
                  <a:lnTo>
                    <a:pt x="811" y="16"/>
                  </a:lnTo>
                  <a:lnTo>
                    <a:pt x="809" y="22"/>
                  </a:lnTo>
                  <a:lnTo>
                    <a:pt x="807" y="28"/>
                  </a:lnTo>
                  <a:lnTo>
                    <a:pt x="807" y="35"/>
                  </a:lnTo>
                  <a:lnTo>
                    <a:pt x="808" y="40"/>
                  </a:lnTo>
                  <a:lnTo>
                    <a:pt x="810" y="47"/>
                  </a:lnTo>
                  <a:lnTo>
                    <a:pt x="813" y="52"/>
                  </a:lnTo>
                  <a:lnTo>
                    <a:pt x="817" y="56"/>
                  </a:lnTo>
                  <a:lnTo>
                    <a:pt x="817" y="56"/>
                  </a:lnTo>
                  <a:lnTo>
                    <a:pt x="832" y="71"/>
                  </a:lnTo>
                  <a:lnTo>
                    <a:pt x="847" y="87"/>
                  </a:lnTo>
                  <a:lnTo>
                    <a:pt x="861" y="104"/>
                  </a:lnTo>
                  <a:lnTo>
                    <a:pt x="874" y="123"/>
                  </a:lnTo>
                  <a:lnTo>
                    <a:pt x="886" y="143"/>
                  </a:lnTo>
                  <a:lnTo>
                    <a:pt x="898" y="163"/>
                  </a:lnTo>
                  <a:lnTo>
                    <a:pt x="907" y="185"/>
                  </a:lnTo>
                  <a:lnTo>
                    <a:pt x="917" y="209"/>
                  </a:lnTo>
                  <a:lnTo>
                    <a:pt x="926" y="232"/>
                  </a:lnTo>
                  <a:lnTo>
                    <a:pt x="933" y="256"/>
                  </a:lnTo>
                  <a:lnTo>
                    <a:pt x="938" y="281"/>
                  </a:lnTo>
                  <a:lnTo>
                    <a:pt x="944" y="307"/>
                  </a:lnTo>
                  <a:lnTo>
                    <a:pt x="948" y="333"/>
                  </a:lnTo>
                  <a:lnTo>
                    <a:pt x="951" y="360"/>
                  </a:lnTo>
                  <a:lnTo>
                    <a:pt x="954" y="387"/>
                  </a:lnTo>
                  <a:lnTo>
                    <a:pt x="954" y="415"/>
                  </a:lnTo>
                  <a:lnTo>
                    <a:pt x="954" y="415"/>
                  </a:lnTo>
                  <a:lnTo>
                    <a:pt x="954" y="441"/>
                  </a:lnTo>
                  <a:lnTo>
                    <a:pt x="951" y="468"/>
                  </a:lnTo>
                  <a:lnTo>
                    <a:pt x="948" y="495"/>
                  </a:lnTo>
                  <a:lnTo>
                    <a:pt x="944" y="521"/>
                  </a:lnTo>
                  <a:lnTo>
                    <a:pt x="938" y="547"/>
                  </a:lnTo>
                  <a:lnTo>
                    <a:pt x="933" y="572"/>
                  </a:lnTo>
                  <a:lnTo>
                    <a:pt x="926" y="596"/>
                  </a:lnTo>
                  <a:lnTo>
                    <a:pt x="917" y="619"/>
                  </a:lnTo>
                  <a:lnTo>
                    <a:pt x="907" y="643"/>
                  </a:lnTo>
                  <a:lnTo>
                    <a:pt x="898" y="665"/>
                  </a:lnTo>
                  <a:lnTo>
                    <a:pt x="886" y="685"/>
                  </a:lnTo>
                  <a:lnTo>
                    <a:pt x="874" y="705"/>
                  </a:lnTo>
                  <a:lnTo>
                    <a:pt x="861" y="724"/>
                  </a:lnTo>
                  <a:lnTo>
                    <a:pt x="847" y="741"/>
                  </a:lnTo>
                  <a:lnTo>
                    <a:pt x="832" y="757"/>
                  </a:lnTo>
                  <a:lnTo>
                    <a:pt x="817" y="772"/>
                  </a:lnTo>
                  <a:lnTo>
                    <a:pt x="817" y="772"/>
                  </a:lnTo>
                  <a:lnTo>
                    <a:pt x="813" y="777"/>
                  </a:lnTo>
                  <a:lnTo>
                    <a:pt x="810" y="781"/>
                  </a:lnTo>
                  <a:lnTo>
                    <a:pt x="808" y="788"/>
                  </a:lnTo>
                  <a:lnTo>
                    <a:pt x="807" y="793"/>
                  </a:lnTo>
                  <a:lnTo>
                    <a:pt x="807" y="800"/>
                  </a:lnTo>
                  <a:lnTo>
                    <a:pt x="809" y="806"/>
                  </a:lnTo>
                  <a:lnTo>
                    <a:pt x="811" y="812"/>
                  </a:lnTo>
                  <a:lnTo>
                    <a:pt x="814" y="817"/>
                  </a:lnTo>
                  <a:lnTo>
                    <a:pt x="814" y="817"/>
                  </a:lnTo>
                  <a:lnTo>
                    <a:pt x="819" y="821"/>
                  </a:lnTo>
                  <a:lnTo>
                    <a:pt x="826" y="824"/>
                  </a:lnTo>
                  <a:lnTo>
                    <a:pt x="832" y="827"/>
                  </a:lnTo>
                  <a:lnTo>
                    <a:pt x="839" y="828"/>
                  </a:lnTo>
                  <a:lnTo>
                    <a:pt x="839" y="828"/>
                  </a:lnTo>
                  <a:lnTo>
                    <a:pt x="844" y="827"/>
                  </a:lnTo>
                  <a:lnTo>
                    <a:pt x="849" y="825"/>
                  </a:lnTo>
                  <a:lnTo>
                    <a:pt x="855" y="823"/>
                  </a:lnTo>
                  <a:lnTo>
                    <a:pt x="859" y="820"/>
                  </a:lnTo>
                  <a:lnTo>
                    <a:pt x="859" y="820"/>
                  </a:lnTo>
                  <a:lnTo>
                    <a:pt x="877" y="803"/>
                  </a:lnTo>
                  <a:lnTo>
                    <a:pt x="895" y="784"/>
                  </a:lnTo>
                  <a:lnTo>
                    <a:pt x="911" y="764"/>
                  </a:lnTo>
                  <a:lnTo>
                    <a:pt x="926" y="743"/>
                  </a:lnTo>
                  <a:lnTo>
                    <a:pt x="940" y="720"/>
                  </a:lnTo>
                  <a:lnTo>
                    <a:pt x="952" y="697"/>
                  </a:lnTo>
                  <a:lnTo>
                    <a:pt x="964" y="672"/>
                  </a:lnTo>
                  <a:lnTo>
                    <a:pt x="975" y="646"/>
                  </a:lnTo>
                  <a:lnTo>
                    <a:pt x="985" y="619"/>
                  </a:lnTo>
                  <a:lnTo>
                    <a:pt x="993" y="593"/>
                  </a:lnTo>
                  <a:lnTo>
                    <a:pt x="1001" y="565"/>
                  </a:lnTo>
                  <a:lnTo>
                    <a:pt x="1006" y="536"/>
                  </a:lnTo>
                  <a:lnTo>
                    <a:pt x="1011" y="506"/>
                  </a:lnTo>
                  <a:lnTo>
                    <a:pt x="1015" y="476"/>
                  </a:lnTo>
                  <a:lnTo>
                    <a:pt x="1017" y="446"/>
                  </a:lnTo>
                  <a:lnTo>
                    <a:pt x="1017" y="415"/>
                  </a:lnTo>
                  <a:lnTo>
                    <a:pt x="1017" y="415"/>
                  </a:lnTo>
                  <a:lnTo>
                    <a:pt x="1017" y="383"/>
                  </a:lnTo>
                  <a:lnTo>
                    <a:pt x="1015" y="352"/>
                  </a:lnTo>
                  <a:lnTo>
                    <a:pt x="1011" y="322"/>
                  </a:lnTo>
                  <a:lnTo>
                    <a:pt x="1006" y="293"/>
                  </a:lnTo>
                  <a:lnTo>
                    <a:pt x="1001" y="264"/>
                  </a:lnTo>
                  <a:lnTo>
                    <a:pt x="993" y="235"/>
                  </a:lnTo>
                  <a:lnTo>
                    <a:pt x="985" y="209"/>
                  </a:lnTo>
                  <a:lnTo>
                    <a:pt x="975" y="182"/>
                  </a:lnTo>
                  <a:lnTo>
                    <a:pt x="964" y="156"/>
                  </a:lnTo>
                  <a:lnTo>
                    <a:pt x="952" y="131"/>
                  </a:lnTo>
                  <a:lnTo>
                    <a:pt x="940" y="108"/>
                  </a:lnTo>
                  <a:lnTo>
                    <a:pt x="926" y="85"/>
                  </a:lnTo>
                  <a:lnTo>
                    <a:pt x="911" y="64"/>
                  </a:lnTo>
                  <a:lnTo>
                    <a:pt x="895" y="44"/>
                  </a:lnTo>
                  <a:lnTo>
                    <a:pt x="877" y="26"/>
                  </a:lnTo>
                  <a:lnTo>
                    <a:pt x="859" y="9"/>
                  </a:lnTo>
                  <a:lnTo>
                    <a:pt x="859"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2" name="组合 51"/>
          <p:cNvGrpSpPr/>
          <p:nvPr/>
        </p:nvGrpSpPr>
        <p:grpSpPr>
          <a:xfrm>
            <a:off x="10774845" y="3496604"/>
            <a:ext cx="648000" cy="648000"/>
            <a:chOff x="10774845" y="3496604"/>
            <a:chExt cx="648000" cy="648000"/>
          </a:xfrm>
        </p:grpSpPr>
        <p:sp>
          <p:nvSpPr>
            <p:cNvPr id="36" name="椭圆 35"/>
            <p:cNvSpPr/>
            <p:nvPr/>
          </p:nvSpPr>
          <p:spPr>
            <a:xfrm>
              <a:off x="10774845" y="3496604"/>
              <a:ext cx="648000"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94"/>
            <p:cNvSpPr>
              <a:spLocks noEditPoints="1"/>
            </p:cNvSpPr>
            <p:nvPr/>
          </p:nvSpPr>
          <p:spPr bwMode="auto">
            <a:xfrm>
              <a:off x="10936920" y="3658679"/>
              <a:ext cx="323850" cy="323850"/>
            </a:xfrm>
            <a:custGeom>
              <a:avLst/>
              <a:gdLst>
                <a:gd name="T0" fmla="*/ 233 w 1018"/>
                <a:gd name="T1" fmla="*/ 35 h 1018"/>
                <a:gd name="T2" fmla="*/ 160 w 1018"/>
                <a:gd name="T3" fmla="*/ 0 h 1018"/>
                <a:gd name="T4" fmla="*/ 81 w 1018"/>
                <a:gd name="T5" fmla="*/ 43 h 1018"/>
                <a:gd name="T6" fmla="*/ 39 w 1018"/>
                <a:gd name="T7" fmla="*/ 529 h 1018"/>
                <a:gd name="T8" fmla="*/ 6 w 1018"/>
                <a:gd name="T9" fmla="*/ 761 h 1018"/>
                <a:gd name="T10" fmla="*/ 67 w 1018"/>
                <a:gd name="T11" fmla="*/ 942 h 1018"/>
                <a:gd name="T12" fmla="*/ 122 w 1018"/>
                <a:gd name="T13" fmla="*/ 1010 h 1018"/>
                <a:gd name="T14" fmla="*/ 205 w 1018"/>
                <a:gd name="T15" fmla="*/ 1006 h 1018"/>
                <a:gd name="T16" fmla="*/ 254 w 1018"/>
                <a:gd name="T17" fmla="*/ 932 h 1018"/>
                <a:gd name="T18" fmla="*/ 318 w 1018"/>
                <a:gd name="T19" fmla="*/ 746 h 1018"/>
                <a:gd name="T20" fmla="*/ 268 w 1018"/>
                <a:gd name="T21" fmla="*/ 521 h 1018"/>
                <a:gd name="T22" fmla="*/ 147 w 1018"/>
                <a:gd name="T23" fmla="*/ 66 h 1018"/>
                <a:gd name="T24" fmla="*/ 191 w 1018"/>
                <a:gd name="T25" fmla="*/ 89 h 1018"/>
                <a:gd name="T26" fmla="*/ 183 w 1018"/>
                <a:gd name="T27" fmla="*/ 945 h 1018"/>
                <a:gd name="T28" fmla="*/ 133 w 1018"/>
                <a:gd name="T29" fmla="*/ 941 h 1018"/>
                <a:gd name="T30" fmla="*/ 252 w 1018"/>
                <a:gd name="T31" fmla="*/ 744 h 1018"/>
                <a:gd name="T32" fmla="*/ 84 w 1018"/>
                <a:gd name="T33" fmla="*/ 760 h 1018"/>
                <a:gd name="T34" fmla="*/ 67 w 1018"/>
                <a:gd name="T35" fmla="*/ 592 h 1018"/>
                <a:gd name="T36" fmla="*/ 235 w 1018"/>
                <a:gd name="T37" fmla="*/ 575 h 1018"/>
                <a:gd name="T38" fmla="*/ 955 w 1018"/>
                <a:gd name="T39" fmla="*/ 95 h 1018"/>
                <a:gd name="T40" fmla="*/ 913 w 1018"/>
                <a:gd name="T41" fmla="*/ 17 h 1018"/>
                <a:gd name="T42" fmla="*/ 831 w 1018"/>
                <a:gd name="T43" fmla="*/ 4 h 1018"/>
                <a:gd name="T44" fmla="*/ 768 w 1018"/>
                <a:gd name="T45" fmla="*/ 67 h 1018"/>
                <a:gd name="T46" fmla="*/ 710 w 1018"/>
                <a:gd name="T47" fmla="*/ 434 h 1018"/>
                <a:gd name="T48" fmla="*/ 728 w 1018"/>
                <a:gd name="T49" fmla="*/ 670 h 1018"/>
                <a:gd name="T50" fmla="*/ 776 w 1018"/>
                <a:gd name="T51" fmla="*/ 967 h 1018"/>
                <a:gd name="T52" fmla="*/ 850 w 1018"/>
                <a:gd name="T53" fmla="*/ 1017 h 1018"/>
                <a:gd name="T54" fmla="*/ 927 w 1018"/>
                <a:gd name="T55" fmla="*/ 990 h 1018"/>
                <a:gd name="T56" fmla="*/ 955 w 1018"/>
                <a:gd name="T57" fmla="*/ 694 h 1018"/>
                <a:gd name="T58" fmla="*/ 1018 w 1018"/>
                <a:gd name="T59" fmla="*/ 477 h 1018"/>
                <a:gd name="T60" fmla="*/ 827 w 1018"/>
                <a:gd name="T61" fmla="*/ 95 h 1018"/>
                <a:gd name="T62" fmla="*/ 860 w 1018"/>
                <a:gd name="T63" fmla="*/ 64 h 1018"/>
                <a:gd name="T64" fmla="*/ 827 w 1018"/>
                <a:gd name="T65" fmla="*/ 382 h 1018"/>
                <a:gd name="T66" fmla="*/ 866 w 1018"/>
                <a:gd name="T67" fmla="*/ 953 h 1018"/>
                <a:gd name="T68" fmla="*/ 827 w 1018"/>
                <a:gd name="T69" fmla="*/ 922 h 1018"/>
                <a:gd name="T70" fmla="*/ 941 w 1018"/>
                <a:gd name="T71" fmla="*/ 630 h 1018"/>
                <a:gd name="T72" fmla="*/ 769 w 1018"/>
                <a:gd name="T73" fmla="*/ 622 h 1018"/>
                <a:gd name="T74" fmla="*/ 778 w 1018"/>
                <a:gd name="T75" fmla="*/ 450 h 1018"/>
                <a:gd name="T76" fmla="*/ 950 w 1018"/>
                <a:gd name="T77" fmla="*/ 459 h 1018"/>
                <a:gd name="T78" fmla="*/ 601 w 1018"/>
                <a:gd name="T79" fmla="*/ 67 h 1018"/>
                <a:gd name="T80" fmla="*/ 538 w 1018"/>
                <a:gd name="T81" fmla="*/ 4 h 1018"/>
                <a:gd name="T82" fmla="*/ 456 w 1018"/>
                <a:gd name="T83" fmla="*/ 17 h 1018"/>
                <a:gd name="T84" fmla="*/ 414 w 1018"/>
                <a:gd name="T85" fmla="*/ 95 h 1018"/>
                <a:gd name="T86" fmla="*/ 351 w 1018"/>
                <a:gd name="T87" fmla="*/ 223 h 1018"/>
                <a:gd name="T88" fmla="*/ 414 w 1018"/>
                <a:gd name="T89" fmla="*/ 439 h 1018"/>
                <a:gd name="T90" fmla="*/ 442 w 1018"/>
                <a:gd name="T91" fmla="*/ 990 h 1018"/>
                <a:gd name="T92" fmla="*/ 519 w 1018"/>
                <a:gd name="T93" fmla="*/ 1017 h 1018"/>
                <a:gd name="T94" fmla="*/ 594 w 1018"/>
                <a:gd name="T95" fmla="*/ 967 h 1018"/>
                <a:gd name="T96" fmla="*/ 642 w 1018"/>
                <a:gd name="T97" fmla="*/ 416 h 1018"/>
                <a:gd name="T98" fmla="*/ 658 w 1018"/>
                <a:gd name="T99" fmla="*/ 180 h 1018"/>
                <a:gd name="T100" fmla="*/ 480 w 1018"/>
                <a:gd name="T101" fmla="*/ 83 h 1018"/>
                <a:gd name="T102" fmla="*/ 527 w 1018"/>
                <a:gd name="T103" fmla="*/ 69 h 1018"/>
                <a:gd name="T104" fmla="*/ 541 w 1018"/>
                <a:gd name="T105" fmla="*/ 922 h 1018"/>
                <a:gd name="T106" fmla="*/ 503 w 1018"/>
                <a:gd name="T107" fmla="*/ 953 h 1018"/>
                <a:gd name="T108" fmla="*/ 541 w 1018"/>
                <a:gd name="T109" fmla="*/ 922 h 1018"/>
                <a:gd name="T110" fmla="*/ 573 w 1018"/>
                <a:gd name="T111" fmla="*/ 382 h 1018"/>
                <a:gd name="T112" fmla="*/ 414 w 1018"/>
                <a:gd name="T113" fmla="*/ 349 h 1018"/>
                <a:gd name="T114" fmla="*/ 445 w 1018"/>
                <a:gd name="T115" fmla="*/ 191 h 1018"/>
                <a:gd name="T116" fmla="*/ 605 w 1018"/>
                <a:gd name="T117" fmla="*/ 22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256" y="515"/>
                  </a:moveTo>
                  <a:lnTo>
                    <a:pt x="256" y="95"/>
                  </a:lnTo>
                  <a:lnTo>
                    <a:pt x="256" y="95"/>
                  </a:lnTo>
                  <a:lnTo>
                    <a:pt x="254" y="85"/>
                  </a:lnTo>
                  <a:lnTo>
                    <a:pt x="253" y="76"/>
                  </a:lnTo>
                  <a:lnTo>
                    <a:pt x="251" y="67"/>
                  </a:lnTo>
                  <a:lnTo>
                    <a:pt x="248" y="59"/>
                  </a:lnTo>
                  <a:lnTo>
                    <a:pt x="244" y="50"/>
                  </a:lnTo>
                  <a:lnTo>
                    <a:pt x="238" y="43"/>
                  </a:lnTo>
                  <a:lnTo>
                    <a:pt x="233" y="35"/>
                  </a:lnTo>
                  <a:lnTo>
                    <a:pt x="228" y="27"/>
                  </a:lnTo>
                  <a:lnTo>
                    <a:pt x="220" y="22"/>
                  </a:lnTo>
                  <a:lnTo>
                    <a:pt x="213" y="17"/>
                  </a:lnTo>
                  <a:lnTo>
                    <a:pt x="205" y="11"/>
                  </a:lnTo>
                  <a:lnTo>
                    <a:pt x="197" y="7"/>
                  </a:lnTo>
                  <a:lnTo>
                    <a:pt x="188" y="4"/>
                  </a:lnTo>
                  <a:lnTo>
                    <a:pt x="179" y="2"/>
                  </a:lnTo>
                  <a:lnTo>
                    <a:pt x="170" y="1"/>
                  </a:lnTo>
                  <a:lnTo>
                    <a:pt x="160" y="0"/>
                  </a:lnTo>
                  <a:lnTo>
                    <a:pt x="160" y="0"/>
                  </a:lnTo>
                  <a:lnTo>
                    <a:pt x="150" y="1"/>
                  </a:lnTo>
                  <a:lnTo>
                    <a:pt x="141" y="2"/>
                  </a:lnTo>
                  <a:lnTo>
                    <a:pt x="131" y="4"/>
                  </a:lnTo>
                  <a:lnTo>
                    <a:pt x="122" y="7"/>
                  </a:lnTo>
                  <a:lnTo>
                    <a:pt x="114" y="11"/>
                  </a:lnTo>
                  <a:lnTo>
                    <a:pt x="106" y="17"/>
                  </a:lnTo>
                  <a:lnTo>
                    <a:pt x="99" y="22"/>
                  </a:lnTo>
                  <a:lnTo>
                    <a:pt x="92" y="27"/>
                  </a:lnTo>
                  <a:lnTo>
                    <a:pt x="86" y="35"/>
                  </a:lnTo>
                  <a:lnTo>
                    <a:pt x="81" y="43"/>
                  </a:lnTo>
                  <a:lnTo>
                    <a:pt x="76" y="50"/>
                  </a:lnTo>
                  <a:lnTo>
                    <a:pt x="72" y="59"/>
                  </a:lnTo>
                  <a:lnTo>
                    <a:pt x="69" y="67"/>
                  </a:lnTo>
                  <a:lnTo>
                    <a:pt x="67" y="76"/>
                  </a:lnTo>
                  <a:lnTo>
                    <a:pt x="65" y="85"/>
                  </a:lnTo>
                  <a:lnTo>
                    <a:pt x="65" y="95"/>
                  </a:lnTo>
                  <a:lnTo>
                    <a:pt x="65" y="515"/>
                  </a:lnTo>
                  <a:lnTo>
                    <a:pt x="65" y="515"/>
                  </a:lnTo>
                  <a:lnTo>
                    <a:pt x="51" y="521"/>
                  </a:lnTo>
                  <a:lnTo>
                    <a:pt x="39" y="529"/>
                  </a:lnTo>
                  <a:lnTo>
                    <a:pt x="28" y="538"/>
                  </a:lnTo>
                  <a:lnTo>
                    <a:pt x="18" y="549"/>
                  </a:lnTo>
                  <a:lnTo>
                    <a:pt x="11" y="561"/>
                  </a:lnTo>
                  <a:lnTo>
                    <a:pt x="6" y="575"/>
                  </a:lnTo>
                  <a:lnTo>
                    <a:pt x="2" y="589"/>
                  </a:lnTo>
                  <a:lnTo>
                    <a:pt x="0" y="605"/>
                  </a:lnTo>
                  <a:lnTo>
                    <a:pt x="0" y="731"/>
                  </a:lnTo>
                  <a:lnTo>
                    <a:pt x="0" y="731"/>
                  </a:lnTo>
                  <a:lnTo>
                    <a:pt x="2" y="746"/>
                  </a:lnTo>
                  <a:lnTo>
                    <a:pt x="6" y="761"/>
                  </a:lnTo>
                  <a:lnTo>
                    <a:pt x="11" y="774"/>
                  </a:lnTo>
                  <a:lnTo>
                    <a:pt x="18" y="787"/>
                  </a:lnTo>
                  <a:lnTo>
                    <a:pt x="28" y="798"/>
                  </a:lnTo>
                  <a:lnTo>
                    <a:pt x="39" y="808"/>
                  </a:lnTo>
                  <a:lnTo>
                    <a:pt x="51" y="815"/>
                  </a:lnTo>
                  <a:lnTo>
                    <a:pt x="65" y="821"/>
                  </a:lnTo>
                  <a:lnTo>
                    <a:pt x="65" y="922"/>
                  </a:lnTo>
                  <a:lnTo>
                    <a:pt x="65" y="922"/>
                  </a:lnTo>
                  <a:lnTo>
                    <a:pt x="65" y="932"/>
                  </a:lnTo>
                  <a:lnTo>
                    <a:pt x="67" y="942"/>
                  </a:lnTo>
                  <a:lnTo>
                    <a:pt x="69" y="950"/>
                  </a:lnTo>
                  <a:lnTo>
                    <a:pt x="72" y="960"/>
                  </a:lnTo>
                  <a:lnTo>
                    <a:pt x="76" y="967"/>
                  </a:lnTo>
                  <a:lnTo>
                    <a:pt x="81" y="976"/>
                  </a:lnTo>
                  <a:lnTo>
                    <a:pt x="86" y="983"/>
                  </a:lnTo>
                  <a:lnTo>
                    <a:pt x="92" y="990"/>
                  </a:lnTo>
                  <a:lnTo>
                    <a:pt x="99" y="996"/>
                  </a:lnTo>
                  <a:lnTo>
                    <a:pt x="106" y="1002"/>
                  </a:lnTo>
                  <a:lnTo>
                    <a:pt x="114" y="1006"/>
                  </a:lnTo>
                  <a:lnTo>
                    <a:pt x="122" y="1010"/>
                  </a:lnTo>
                  <a:lnTo>
                    <a:pt x="131" y="1014"/>
                  </a:lnTo>
                  <a:lnTo>
                    <a:pt x="141" y="1016"/>
                  </a:lnTo>
                  <a:lnTo>
                    <a:pt x="150" y="1017"/>
                  </a:lnTo>
                  <a:lnTo>
                    <a:pt x="160" y="1018"/>
                  </a:lnTo>
                  <a:lnTo>
                    <a:pt x="160" y="1018"/>
                  </a:lnTo>
                  <a:lnTo>
                    <a:pt x="170" y="1017"/>
                  </a:lnTo>
                  <a:lnTo>
                    <a:pt x="179" y="1016"/>
                  </a:lnTo>
                  <a:lnTo>
                    <a:pt x="188" y="1014"/>
                  </a:lnTo>
                  <a:lnTo>
                    <a:pt x="197" y="1010"/>
                  </a:lnTo>
                  <a:lnTo>
                    <a:pt x="205" y="1006"/>
                  </a:lnTo>
                  <a:lnTo>
                    <a:pt x="213" y="1002"/>
                  </a:lnTo>
                  <a:lnTo>
                    <a:pt x="220" y="996"/>
                  </a:lnTo>
                  <a:lnTo>
                    <a:pt x="228" y="990"/>
                  </a:lnTo>
                  <a:lnTo>
                    <a:pt x="233" y="983"/>
                  </a:lnTo>
                  <a:lnTo>
                    <a:pt x="238" y="976"/>
                  </a:lnTo>
                  <a:lnTo>
                    <a:pt x="244" y="967"/>
                  </a:lnTo>
                  <a:lnTo>
                    <a:pt x="248" y="960"/>
                  </a:lnTo>
                  <a:lnTo>
                    <a:pt x="251" y="950"/>
                  </a:lnTo>
                  <a:lnTo>
                    <a:pt x="253" y="942"/>
                  </a:lnTo>
                  <a:lnTo>
                    <a:pt x="254" y="932"/>
                  </a:lnTo>
                  <a:lnTo>
                    <a:pt x="256" y="922"/>
                  </a:lnTo>
                  <a:lnTo>
                    <a:pt x="256" y="821"/>
                  </a:lnTo>
                  <a:lnTo>
                    <a:pt x="256" y="821"/>
                  </a:lnTo>
                  <a:lnTo>
                    <a:pt x="268" y="815"/>
                  </a:lnTo>
                  <a:lnTo>
                    <a:pt x="280" y="808"/>
                  </a:lnTo>
                  <a:lnTo>
                    <a:pt x="291" y="798"/>
                  </a:lnTo>
                  <a:lnTo>
                    <a:pt x="301" y="787"/>
                  </a:lnTo>
                  <a:lnTo>
                    <a:pt x="308" y="774"/>
                  </a:lnTo>
                  <a:lnTo>
                    <a:pt x="313" y="761"/>
                  </a:lnTo>
                  <a:lnTo>
                    <a:pt x="318" y="746"/>
                  </a:lnTo>
                  <a:lnTo>
                    <a:pt x="319" y="731"/>
                  </a:lnTo>
                  <a:lnTo>
                    <a:pt x="319" y="605"/>
                  </a:lnTo>
                  <a:lnTo>
                    <a:pt x="319" y="605"/>
                  </a:lnTo>
                  <a:lnTo>
                    <a:pt x="318" y="589"/>
                  </a:lnTo>
                  <a:lnTo>
                    <a:pt x="313" y="575"/>
                  </a:lnTo>
                  <a:lnTo>
                    <a:pt x="308" y="561"/>
                  </a:lnTo>
                  <a:lnTo>
                    <a:pt x="301" y="549"/>
                  </a:lnTo>
                  <a:lnTo>
                    <a:pt x="291" y="538"/>
                  </a:lnTo>
                  <a:lnTo>
                    <a:pt x="280" y="529"/>
                  </a:lnTo>
                  <a:lnTo>
                    <a:pt x="268" y="521"/>
                  </a:lnTo>
                  <a:lnTo>
                    <a:pt x="256" y="515"/>
                  </a:lnTo>
                  <a:lnTo>
                    <a:pt x="256" y="515"/>
                  </a:lnTo>
                  <a:close/>
                  <a:moveTo>
                    <a:pt x="128" y="95"/>
                  </a:moveTo>
                  <a:lnTo>
                    <a:pt x="128" y="95"/>
                  </a:lnTo>
                  <a:lnTo>
                    <a:pt x="129" y="89"/>
                  </a:lnTo>
                  <a:lnTo>
                    <a:pt x="130" y="83"/>
                  </a:lnTo>
                  <a:lnTo>
                    <a:pt x="133" y="78"/>
                  </a:lnTo>
                  <a:lnTo>
                    <a:pt x="138" y="73"/>
                  </a:lnTo>
                  <a:lnTo>
                    <a:pt x="142" y="69"/>
                  </a:lnTo>
                  <a:lnTo>
                    <a:pt x="147" y="66"/>
                  </a:lnTo>
                  <a:lnTo>
                    <a:pt x="154" y="64"/>
                  </a:lnTo>
                  <a:lnTo>
                    <a:pt x="160" y="64"/>
                  </a:lnTo>
                  <a:lnTo>
                    <a:pt x="160" y="64"/>
                  </a:lnTo>
                  <a:lnTo>
                    <a:pt x="166" y="64"/>
                  </a:lnTo>
                  <a:lnTo>
                    <a:pt x="172" y="66"/>
                  </a:lnTo>
                  <a:lnTo>
                    <a:pt x="177" y="69"/>
                  </a:lnTo>
                  <a:lnTo>
                    <a:pt x="183" y="73"/>
                  </a:lnTo>
                  <a:lnTo>
                    <a:pt x="186" y="78"/>
                  </a:lnTo>
                  <a:lnTo>
                    <a:pt x="189" y="83"/>
                  </a:lnTo>
                  <a:lnTo>
                    <a:pt x="191" y="89"/>
                  </a:lnTo>
                  <a:lnTo>
                    <a:pt x="191" y="95"/>
                  </a:lnTo>
                  <a:lnTo>
                    <a:pt x="191" y="509"/>
                  </a:lnTo>
                  <a:lnTo>
                    <a:pt x="128" y="509"/>
                  </a:lnTo>
                  <a:lnTo>
                    <a:pt x="128" y="95"/>
                  </a:lnTo>
                  <a:close/>
                  <a:moveTo>
                    <a:pt x="191" y="922"/>
                  </a:moveTo>
                  <a:lnTo>
                    <a:pt x="191" y="922"/>
                  </a:lnTo>
                  <a:lnTo>
                    <a:pt x="191" y="929"/>
                  </a:lnTo>
                  <a:lnTo>
                    <a:pt x="189" y="935"/>
                  </a:lnTo>
                  <a:lnTo>
                    <a:pt x="186" y="941"/>
                  </a:lnTo>
                  <a:lnTo>
                    <a:pt x="183" y="945"/>
                  </a:lnTo>
                  <a:lnTo>
                    <a:pt x="177" y="949"/>
                  </a:lnTo>
                  <a:lnTo>
                    <a:pt x="172" y="951"/>
                  </a:lnTo>
                  <a:lnTo>
                    <a:pt x="166" y="953"/>
                  </a:lnTo>
                  <a:lnTo>
                    <a:pt x="160" y="954"/>
                  </a:lnTo>
                  <a:lnTo>
                    <a:pt x="160" y="954"/>
                  </a:lnTo>
                  <a:lnTo>
                    <a:pt x="154" y="953"/>
                  </a:lnTo>
                  <a:lnTo>
                    <a:pt x="147" y="951"/>
                  </a:lnTo>
                  <a:lnTo>
                    <a:pt x="142" y="949"/>
                  </a:lnTo>
                  <a:lnTo>
                    <a:pt x="138" y="945"/>
                  </a:lnTo>
                  <a:lnTo>
                    <a:pt x="133" y="941"/>
                  </a:lnTo>
                  <a:lnTo>
                    <a:pt x="130" y="935"/>
                  </a:lnTo>
                  <a:lnTo>
                    <a:pt x="129" y="929"/>
                  </a:lnTo>
                  <a:lnTo>
                    <a:pt x="128" y="922"/>
                  </a:lnTo>
                  <a:lnTo>
                    <a:pt x="128" y="827"/>
                  </a:lnTo>
                  <a:lnTo>
                    <a:pt x="191" y="827"/>
                  </a:lnTo>
                  <a:lnTo>
                    <a:pt x="191" y="922"/>
                  </a:lnTo>
                  <a:close/>
                  <a:moveTo>
                    <a:pt x="256" y="731"/>
                  </a:moveTo>
                  <a:lnTo>
                    <a:pt x="256" y="731"/>
                  </a:lnTo>
                  <a:lnTo>
                    <a:pt x="254" y="738"/>
                  </a:lnTo>
                  <a:lnTo>
                    <a:pt x="252" y="744"/>
                  </a:lnTo>
                  <a:lnTo>
                    <a:pt x="250" y="750"/>
                  </a:lnTo>
                  <a:lnTo>
                    <a:pt x="246" y="754"/>
                  </a:lnTo>
                  <a:lnTo>
                    <a:pt x="242" y="758"/>
                  </a:lnTo>
                  <a:lnTo>
                    <a:pt x="235" y="760"/>
                  </a:lnTo>
                  <a:lnTo>
                    <a:pt x="230" y="762"/>
                  </a:lnTo>
                  <a:lnTo>
                    <a:pt x="223" y="764"/>
                  </a:lnTo>
                  <a:lnTo>
                    <a:pt x="96" y="764"/>
                  </a:lnTo>
                  <a:lnTo>
                    <a:pt x="96" y="764"/>
                  </a:lnTo>
                  <a:lnTo>
                    <a:pt x="89" y="762"/>
                  </a:lnTo>
                  <a:lnTo>
                    <a:pt x="84" y="760"/>
                  </a:lnTo>
                  <a:lnTo>
                    <a:pt x="78" y="758"/>
                  </a:lnTo>
                  <a:lnTo>
                    <a:pt x="73" y="754"/>
                  </a:lnTo>
                  <a:lnTo>
                    <a:pt x="70" y="750"/>
                  </a:lnTo>
                  <a:lnTo>
                    <a:pt x="67" y="744"/>
                  </a:lnTo>
                  <a:lnTo>
                    <a:pt x="65" y="738"/>
                  </a:lnTo>
                  <a:lnTo>
                    <a:pt x="65" y="731"/>
                  </a:lnTo>
                  <a:lnTo>
                    <a:pt x="65" y="605"/>
                  </a:lnTo>
                  <a:lnTo>
                    <a:pt x="65" y="605"/>
                  </a:lnTo>
                  <a:lnTo>
                    <a:pt x="65" y="598"/>
                  </a:lnTo>
                  <a:lnTo>
                    <a:pt x="67" y="592"/>
                  </a:lnTo>
                  <a:lnTo>
                    <a:pt x="70" y="586"/>
                  </a:lnTo>
                  <a:lnTo>
                    <a:pt x="73" y="582"/>
                  </a:lnTo>
                  <a:lnTo>
                    <a:pt x="78" y="578"/>
                  </a:lnTo>
                  <a:lnTo>
                    <a:pt x="84" y="575"/>
                  </a:lnTo>
                  <a:lnTo>
                    <a:pt x="89" y="574"/>
                  </a:lnTo>
                  <a:lnTo>
                    <a:pt x="96" y="573"/>
                  </a:lnTo>
                  <a:lnTo>
                    <a:pt x="223" y="573"/>
                  </a:lnTo>
                  <a:lnTo>
                    <a:pt x="223" y="573"/>
                  </a:lnTo>
                  <a:lnTo>
                    <a:pt x="230" y="574"/>
                  </a:lnTo>
                  <a:lnTo>
                    <a:pt x="235" y="575"/>
                  </a:lnTo>
                  <a:lnTo>
                    <a:pt x="242" y="578"/>
                  </a:lnTo>
                  <a:lnTo>
                    <a:pt x="246" y="582"/>
                  </a:lnTo>
                  <a:lnTo>
                    <a:pt x="250" y="586"/>
                  </a:lnTo>
                  <a:lnTo>
                    <a:pt x="252" y="592"/>
                  </a:lnTo>
                  <a:lnTo>
                    <a:pt x="254" y="598"/>
                  </a:lnTo>
                  <a:lnTo>
                    <a:pt x="256" y="605"/>
                  </a:lnTo>
                  <a:lnTo>
                    <a:pt x="256" y="731"/>
                  </a:lnTo>
                  <a:close/>
                  <a:moveTo>
                    <a:pt x="955" y="388"/>
                  </a:moveTo>
                  <a:lnTo>
                    <a:pt x="955" y="95"/>
                  </a:lnTo>
                  <a:lnTo>
                    <a:pt x="955" y="95"/>
                  </a:lnTo>
                  <a:lnTo>
                    <a:pt x="954" y="85"/>
                  </a:lnTo>
                  <a:lnTo>
                    <a:pt x="953" y="76"/>
                  </a:lnTo>
                  <a:lnTo>
                    <a:pt x="951" y="67"/>
                  </a:lnTo>
                  <a:lnTo>
                    <a:pt x="948" y="59"/>
                  </a:lnTo>
                  <a:lnTo>
                    <a:pt x="943" y="50"/>
                  </a:lnTo>
                  <a:lnTo>
                    <a:pt x="939" y="43"/>
                  </a:lnTo>
                  <a:lnTo>
                    <a:pt x="933" y="35"/>
                  </a:lnTo>
                  <a:lnTo>
                    <a:pt x="927" y="27"/>
                  </a:lnTo>
                  <a:lnTo>
                    <a:pt x="920" y="22"/>
                  </a:lnTo>
                  <a:lnTo>
                    <a:pt x="913" y="17"/>
                  </a:lnTo>
                  <a:lnTo>
                    <a:pt x="905" y="11"/>
                  </a:lnTo>
                  <a:lnTo>
                    <a:pt x="896" y="7"/>
                  </a:lnTo>
                  <a:lnTo>
                    <a:pt x="888" y="4"/>
                  </a:lnTo>
                  <a:lnTo>
                    <a:pt x="879" y="2"/>
                  </a:lnTo>
                  <a:lnTo>
                    <a:pt x="869" y="1"/>
                  </a:lnTo>
                  <a:lnTo>
                    <a:pt x="860" y="0"/>
                  </a:lnTo>
                  <a:lnTo>
                    <a:pt x="860" y="0"/>
                  </a:lnTo>
                  <a:lnTo>
                    <a:pt x="850" y="1"/>
                  </a:lnTo>
                  <a:lnTo>
                    <a:pt x="840" y="2"/>
                  </a:lnTo>
                  <a:lnTo>
                    <a:pt x="831" y="4"/>
                  </a:lnTo>
                  <a:lnTo>
                    <a:pt x="822" y="7"/>
                  </a:lnTo>
                  <a:lnTo>
                    <a:pt x="813" y="11"/>
                  </a:lnTo>
                  <a:lnTo>
                    <a:pt x="806" y="17"/>
                  </a:lnTo>
                  <a:lnTo>
                    <a:pt x="798" y="22"/>
                  </a:lnTo>
                  <a:lnTo>
                    <a:pt x="792" y="27"/>
                  </a:lnTo>
                  <a:lnTo>
                    <a:pt x="786" y="35"/>
                  </a:lnTo>
                  <a:lnTo>
                    <a:pt x="780" y="43"/>
                  </a:lnTo>
                  <a:lnTo>
                    <a:pt x="776" y="50"/>
                  </a:lnTo>
                  <a:lnTo>
                    <a:pt x="772" y="59"/>
                  </a:lnTo>
                  <a:lnTo>
                    <a:pt x="768" y="67"/>
                  </a:lnTo>
                  <a:lnTo>
                    <a:pt x="766" y="76"/>
                  </a:lnTo>
                  <a:lnTo>
                    <a:pt x="764" y="85"/>
                  </a:lnTo>
                  <a:lnTo>
                    <a:pt x="764" y="95"/>
                  </a:lnTo>
                  <a:lnTo>
                    <a:pt x="764" y="388"/>
                  </a:lnTo>
                  <a:lnTo>
                    <a:pt x="764" y="388"/>
                  </a:lnTo>
                  <a:lnTo>
                    <a:pt x="750" y="393"/>
                  </a:lnTo>
                  <a:lnTo>
                    <a:pt x="738" y="401"/>
                  </a:lnTo>
                  <a:lnTo>
                    <a:pt x="728" y="411"/>
                  </a:lnTo>
                  <a:lnTo>
                    <a:pt x="718" y="421"/>
                  </a:lnTo>
                  <a:lnTo>
                    <a:pt x="710" y="434"/>
                  </a:lnTo>
                  <a:lnTo>
                    <a:pt x="705" y="447"/>
                  </a:lnTo>
                  <a:lnTo>
                    <a:pt x="702" y="462"/>
                  </a:lnTo>
                  <a:lnTo>
                    <a:pt x="701" y="477"/>
                  </a:lnTo>
                  <a:lnTo>
                    <a:pt x="701" y="605"/>
                  </a:lnTo>
                  <a:lnTo>
                    <a:pt x="701" y="605"/>
                  </a:lnTo>
                  <a:lnTo>
                    <a:pt x="702" y="620"/>
                  </a:lnTo>
                  <a:lnTo>
                    <a:pt x="705" y="634"/>
                  </a:lnTo>
                  <a:lnTo>
                    <a:pt x="710" y="648"/>
                  </a:lnTo>
                  <a:lnTo>
                    <a:pt x="718" y="659"/>
                  </a:lnTo>
                  <a:lnTo>
                    <a:pt x="728" y="670"/>
                  </a:lnTo>
                  <a:lnTo>
                    <a:pt x="738" y="680"/>
                  </a:lnTo>
                  <a:lnTo>
                    <a:pt x="750" y="688"/>
                  </a:lnTo>
                  <a:lnTo>
                    <a:pt x="764" y="694"/>
                  </a:lnTo>
                  <a:lnTo>
                    <a:pt x="764" y="922"/>
                  </a:lnTo>
                  <a:lnTo>
                    <a:pt x="764" y="922"/>
                  </a:lnTo>
                  <a:lnTo>
                    <a:pt x="764" y="932"/>
                  </a:lnTo>
                  <a:lnTo>
                    <a:pt x="766" y="942"/>
                  </a:lnTo>
                  <a:lnTo>
                    <a:pt x="768" y="950"/>
                  </a:lnTo>
                  <a:lnTo>
                    <a:pt x="772" y="960"/>
                  </a:lnTo>
                  <a:lnTo>
                    <a:pt x="776" y="967"/>
                  </a:lnTo>
                  <a:lnTo>
                    <a:pt x="780" y="976"/>
                  </a:lnTo>
                  <a:lnTo>
                    <a:pt x="786" y="983"/>
                  </a:lnTo>
                  <a:lnTo>
                    <a:pt x="792" y="990"/>
                  </a:lnTo>
                  <a:lnTo>
                    <a:pt x="798" y="996"/>
                  </a:lnTo>
                  <a:lnTo>
                    <a:pt x="806" y="1002"/>
                  </a:lnTo>
                  <a:lnTo>
                    <a:pt x="813" y="1006"/>
                  </a:lnTo>
                  <a:lnTo>
                    <a:pt x="822" y="1010"/>
                  </a:lnTo>
                  <a:lnTo>
                    <a:pt x="831" y="1014"/>
                  </a:lnTo>
                  <a:lnTo>
                    <a:pt x="840" y="1016"/>
                  </a:lnTo>
                  <a:lnTo>
                    <a:pt x="850" y="1017"/>
                  </a:lnTo>
                  <a:lnTo>
                    <a:pt x="860" y="1018"/>
                  </a:lnTo>
                  <a:lnTo>
                    <a:pt x="860" y="1018"/>
                  </a:lnTo>
                  <a:lnTo>
                    <a:pt x="869" y="1017"/>
                  </a:lnTo>
                  <a:lnTo>
                    <a:pt x="879" y="1016"/>
                  </a:lnTo>
                  <a:lnTo>
                    <a:pt x="888" y="1014"/>
                  </a:lnTo>
                  <a:lnTo>
                    <a:pt x="896" y="1010"/>
                  </a:lnTo>
                  <a:lnTo>
                    <a:pt x="905" y="1006"/>
                  </a:lnTo>
                  <a:lnTo>
                    <a:pt x="913" y="1002"/>
                  </a:lnTo>
                  <a:lnTo>
                    <a:pt x="920" y="996"/>
                  </a:lnTo>
                  <a:lnTo>
                    <a:pt x="927" y="990"/>
                  </a:lnTo>
                  <a:lnTo>
                    <a:pt x="933" y="983"/>
                  </a:lnTo>
                  <a:lnTo>
                    <a:pt x="939" y="976"/>
                  </a:lnTo>
                  <a:lnTo>
                    <a:pt x="943" y="967"/>
                  </a:lnTo>
                  <a:lnTo>
                    <a:pt x="948" y="960"/>
                  </a:lnTo>
                  <a:lnTo>
                    <a:pt x="951" y="950"/>
                  </a:lnTo>
                  <a:lnTo>
                    <a:pt x="953" y="942"/>
                  </a:lnTo>
                  <a:lnTo>
                    <a:pt x="954" y="932"/>
                  </a:lnTo>
                  <a:lnTo>
                    <a:pt x="955" y="922"/>
                  </a:lnTo>
                  <a:lnTo>
                    <a:pt x="955" y="694"/>
                  </a:lnTo>
                  <a:lnTo>
                    <a:pt x="955" y="694"/>
                  </a:lnTo>
                  <a:lnTo>
                    <a:pt x="968" y="688"/>
                  </a:lnTo>
                  <a:lnTo>
                    <a:pt x="981" y="680"/>
                  </a:lnTo>
                  <a:lnTo>
                    <a:pt x="992" y="670"/>
                  </a:lnTo>
                  <a:lnTo>
                    <a:pt x="1000" y="659"/>
                  </a:lnTo>
                  <a:lnTo>
                    <a:pt x="1008" y="648"/>
                  </a:lnTo>
                  <a:lnTo>
                    <a:pt x="1014" y="634"/>
                  </a:lnTo>
                  <a:lnTo>
                    <a:pt x="1017" y="620"/>
                  </a:lnTo>
                  <a:lnTo>
                    <a:pt x="1018" y="605"/>
                  </a:lnTo>
                  <a:lnTo>
                    <a:pt x="1018" y="477"/>
                  </a:lnTo>
                  <a:lnTo>
                    <a:pt x="1018" y="477"/>
                  </a:lnTo>
                  <a:lnTo>
                    <a:pt x="1017" y="462"/>
                  </a:lnTo>
                  <a:lnTo>
                    <a:pt x="1014" y="447"/>
                  </a:lnTo>
                  <a:lnTo>
                    <a:pt x="1008" y="434"/>
                  </a:lnTo>
                  <a:lnTo>
                    <a:pt x="1000" y="421"/>
                  </a:lnTo>
                  <a:lnTo>
                    <a:pt x="992" y="411"/>
                  </a:lnTo>
                  <a:lnTo>
                    <a:pt x="981" y="401"/>
                  </a:lnTo>
                  <a:lnTo>
                    <a:pt x="968" y="393"/>
                  </a:lnTo>
                  <a:lnTo>
                    <a:pt x="955" y="388"/>
                  </a:lnTo>
                  <a:lnTo>
                    <a:pt x="955" y="388"/>
                  </a:lnTo>
                  <a:close/>
                  <a:moveTo>
                    <a:pt x="827" y="95"/>
                  </a:moveTo>
                  <a:lnTo>
                    <a:pt x="827" y="95"/>
                  </a:lnTo>
                  <a:lnTo>
                    <a:pt x="828" y="89"/>
                  </a:lnTo>
                  <a:lnTo>
                    <a:pt x="831" y="83"/>
                  </a:lnTo>
                  <a:lnTo>
                    <a:pt x="833" y="78"/>
                  </a:lnTo>
                  <a:lnTo>
                    <a:pt x="837" y="73"/>
                  </a:lnTo>
                  <a:lnTo>
                    <a:pt x="841" y="69"/>
                  </a:lnTo>
                  <a:lnTo>
                    <a:pt x="847" y="66"/>
                  </a:lnTo>
                  <a:lnTo>
                    <a:pt x="853" y="64"/>
                  </a:lnTo>
                  <a:lnTo>
                    <a:pt x="860" y="64"/>
                  </a:lnTo>
                  <a:lnTo>
                    <a:pt x="860" y="64"/>
                  </a:lnTo>
                  <a:lnTo>
                    <a:pt x="866" y="64"/>
                  </a:lnTo>
                  <a:lnTo>
                    <a:pt x="871" y="66"/>
                  </a:lnTo>
                  <a:lnTo>
                    <a:pt x="877" y="69"/>
                  </a:lnTo>
                  <a:lnTo>
                    <a:pt x="882" y="73"/>
                  </a:lnTo>
                  <a:lnTo>
                    <a:pt x="885" y="78"/>
                  </a:lnTo>
                  <a:lnTo>
                    <a:pt x="889" y="83"/>
                  </a:lnTo>
                  <a:lnTo>
                    <a:pt x="891" y="89"/>
                  </a:lnTo>
                  <a:lnTo>
                    <a:pt x="891" y="95"/>
                  </a:lnTo>
                  <a:lnTo>
                    <a:pt x="891" y="382"/>
                  </a:lnTo>
                  <a:lnTo>
                    <a:pt x="827" y="382"/>
                  </a:lnTo>
                  <a:lnTo>
                    <a:pt x="827" y="95"/>
                  </a:lnTo>
                  <a:close/>
                  <a:moveTo>
                    <a:pt x="891" y="922"/>
                  </a:moveTo>
                  <a:lnTo>
                    <a:pt x="891" y="922"/>
                  </a:lnTo>
                  <a:lnTo>
                    <a:pt x="891" y="929"/>
                  </a:lnTo>
                  <a:lnTo>
                    <a:pt x="889" y="935"/>
                  </a:lnTo>
                  <a:lnTo>
                    <a:pt x="885" y="941"/>
                  </a:lnTo>
                  <a:lnTo>
                    <a:pt x="882" y="945"/>
                  </a:lnTo>
                  <a:lnTo>
                    <a:pt x="877" y="949"/>
                  </a:lnTo>
                  <a:lnTo>
                    <a:pt x="871" y="951"/>
                  </a:lnTo>
                  <a:lnTo>
                    <a:pt x="866" y="953"/>
                  </a:lnTo>
                  <a:lnTo>
                    <a:pt x="860" y="954"/>
                  </a:lnTo>
                  <a:lnTo>
                    <a:pt x="860" y="954"/>
                  </a:lnTo>
                  <a:lnTo>
                    <a:pt x="853" y="953"/>
                  </a:lnTo>
                  <a:lnTo>
                    <a:pt x="847" y="951"/>
                  </a:lnTo>
                  <a:lnTo>
                    <a:pt x="841" y="949"/>
                  </a:lnTo>
                  <a:lnTo>
                    <a:pt x="837" y="945"/>
                  </a:lnTo>
                  <a:lnTo>
                    <a:pt x="833" y="941"/>
                  </a:lnTo>
                  <a:lnTo>
                    <a:pt x="831" y="935"/>
                  </a:lnTo>
                  <a:lnTo>
                    <a:pt x="828" y="929"/>
                  </a:lnTo>
                  <a:lnTo>
                    <a:pt x="827" y="922"/>
                  </a:lnTo>
                  <a:lnTo>
                    <a:pt x="827" y="700"/>
                  </a:lnTo>
                  <a:lnTo>
                    <a:pt x="891" y="700"/>
                  </a:lnTo>
                  <a:lnTo>
                    <a:pt x="891" y="922"/>
                  </a:lnTo>
                  <a:close/>
                  <a:moveTo>
                    <a:pt x="955" y="605"/>
                  </a:moveTo>
                  <a:lnTo>
                    <a:pt x="955" y="605"/>
                  </a:lnTo>
                  <a:lnTo>
                    <a:pt x="954" y="611"/>
                  </a:lnTo>
                  <a:lnTo>
                    <a:pt x="952" y="617"/>
                  </a:lnTo>
                  <a:lnTo>
                    <a:pt x="950" y="622"/>
                  </a:lnTo>
                  <a:lnTo>
                    <a:pt x="945" y="627"/>
                  </a:lnTo>
                  <a:lnTo>
                    <a:pt x="941" y="630"/>
                  </a:lnTo>
                  <a:lnTo>
                    <a:pt x="936" y="634"/>
                  </a:lnTo>
                  <a:lnTo>
                    <a:pt x="929" y="636"/>
                  </a:lnTo>
                  <a:lnTo>
                    <a:pt x="923" y="636"/>
                  </a:lnTo>
                  <a:lnTo>
                    <a:pt x="796" y="636"/>
                  </a:lnTo>
                  <a:lnTo>
                    <a:pt x="796" y="636"/>
                  </a:lnTo>
                  <a:lnTo>
                    <a:pt x="790" y="636"/>
                  </a:lnTo>
                  <a:lnTo>
                    <a:pt x="783" y="634"/>
                  </a:lnTo>
                  <a:lnTo>
                    <a:pt x="778" y="630"/>
                  </a:lnTo>
                  <a:lnTo>
                    <a:pt x="774" y="627"/>
                  </a:lnTo>
                  <a:lnTo>
                    <a:pt x="769" y="622"/>
                  </a:lnTo>
                  <a:lnTo>
                    <a:pt x="766" y="617"/>
                  </a:lnTo>
                  <a:lnTo>
                    <a:pt x="764" y="611"/>
                  </a:lnTo>
                  <a:lnTo>
                    <a:pt x="764" y="605"/>
                  </a:lnTo>
                  <a:lnTo>
                    <a:pt x="764" y="477"/>
                  </a:lnTo>
                  <a:lnTo>
                    <a:pt x="764" y="477"/>
                  </a:lnTo>
                  <a:lnTo>
                    <a:pt x="764" y="471"/>
                  </a:lnTo>
                  <a:lnTo>
                    <a:pt x="766" y="464"/>
                  </a:lnTo>
                  <a:lnTo>
                    <a:pt x="769" y="459"/>
                  </a:lnTo>
                  <a:lnTo>
                    <a:pt x="774" y="455"/>
                  </a:lnTo>
                  <a:lnTo>
                    <a:pt x="778" y="450"/>
                  </a:lnTo>
                  <a:lnTo>
                    <a:pt x="783" y="448"/>
                  </a:lnTo>
                  <a:lnTo>
                    <a:pt x="790" y="446"/>
                  </a:lnTo>
                  <a:lnTo>
                    <a:pt x="796" y="445"/>
                  </a:lnTo>
                  <a:lnTo>
                    <a:pt x="923" y="445"/>
                  </a:lnTo>
                  <a:lnTo>
                    <a:pt x="923" y="445"/>
                  </a:lnTo>
                  <a:lnTo>
                    <a:pt x="929" y="446"/>
                  </a:lnTo>
                  <a:lnTo>
                    <a:pt x="936" y="448"/>
                  </a:lnTo>
                  <a:lnTo>
                    <a:pt x="941" y="450"/>
                  </a:lnTo>
                  <a:lnTo>
                    <a:pt x="945" y="455"/>
                  </a:lnTo>
                  <a:lnTo>
                    <a:pt x="950" y="459"/>
                  </a:lnTo>
                  <a:lnTo>
                    <a:pt x="952" y="464"/>
                  </a:lnTo>
                  <a:lnTo>
                    <a:pt x="954" y="471"/>
                  </a:lnTo>
                  <a:lnTo>
                    <a:pt x="955" y="477"/>
                  </a:lnTo>
                  <a:lnTo>
                    <a:pt x="955" y="605"/>
                  </a:lnTo>
                  <a:close/>
                  <a:moveTo>
                    <a:pt x="605" y="133"/>
                  </a:moveTo>
                  <a:lnTo>
                    <a:pt x="605" y="95"/>
                  </a:lnTo>
                  <a:lnTo>
                    <a:pt x="605" y="95"/>
                  </a:lnTo>
                  <a:lnTo>
                    <a:pt x="604" y="85"/>
                  </a:lnTo>
                  <a:lnTo>
                    <a:pt x="603" y="76"/>
                  </a:lnTo>
                  <a:lnTo>
                    <a:pt x="601" y="67"/>
                  </a:lnTo>
                  <a:lnTo>
                    <a:pt x="598" y="59"/>
                  </a:lnTo>
                  <a:lnTo>
                    <a:pt x="594" y="50"/>
                  </a:lnTo>
                  <a:lnTo>
                    <a:pt x="588" y="43"/>
                  </a:lnTo>
                  <a:lnTo>
                    <a:pt x="583" y="35"/>
                  </a:lnTo>
                  <a:lnTo>
                    <a:pt x="577" y="27"/>
                  </a:lnTo>
                  <a:lnTo>
                    <a:pt x="570" y="22"/>
                  </a:lnTo>
                  <a:lnTo>
                    <a:pt x="562" y="17"/>
                  </a:lnTo>
                  <a:lnTo>
                    <a:pt x="555" y="11"/>
                  </a:lnTo>
                  <a:lnTo>
                    <a:pt x="546" y="7"/>
                  </a:lnTo>
                  <a:lnTo>
                    <a:pt x="538" y="4"/>
                  </a:lnTo>
                  <a:lnTo>
                    <a:pt x="529" y="2"/>
                  </a:lnTo>
                  <a:lnTo>
                    <a:pt x="519" y="1"/>
                  </a:lnTo>
                  <a:lnTo>
                    <a:pt x="510" y="0"/>
                  </a:lnTo>
                  <a:lnTo>
                    <a:pt x="510" y="0"/>
                  </a:lnTo>
                  <a:lnTo>
                    <a:pt x="500" y="1"/>
                  </a:lnTo>
                  <a:lnTo>
                    <a:pt x="491" y="2"/>
                  </a:lnTo>
                  <a:lnTo>
                    <a:pt x="481" y="4"/>
                  </a:lnTo>
                  <a:lnTo>
                    <a:pt x="472" y="7"/>
                  </a:lnTo>
                  <a:lnTo>
                    <a:pt x="464" y="11"/>
                  </a:lnTo>
                  <a:lnTo>
                    <a:pt x="456" y="17"/>
                  </a:lnTo>
                  <a:lnTo>
                    <a:pt x="449" y="22"/>
                  </a:lnTo>
                  <a:lnTo>
                    <a:pt x="442" y="27"/>
                  </a:lnTo>
                  <a:lnTo>
                    <a:pt x="436" y="35"/>
                  </a:lnTo>
                  <a:lnTo>
                    <a:pt x="430" y="43"/>
                  </a:lnTo>
                  <a:lnTo>
                    <a:pt x="426" y="50"/>
                  </a:lnTo>
                  <a:lnTo>
                    <a:pt x="422" y="59"/>
                  </a:lnTo>
                  <a:lnTo>
                    <a:pt x="419" y="67"/>
                  </a:lnTo>
                  <a:lnTo>
                    <a:pt x="416" y="76"/>
                  </a:lnTo>
                  <a:lnTo>
                    <a:pt x="414" y="85"/>
                  </a:lnTo>
                  <a:lnTo>
                    <a:pt x="414" y="95"/>
                  </a:lnTo>
                  <a:lnTo>
                    <a:pt x="414" y="133"/>
                  </a:lnTo>
                  <a:lnTo>
                    <a:pt x="414" y="133"/>
                  </a:lnTo>
                  <a:lnTo>
                    <a:pt x="400" y="139"/>
                  </a:lnTo>
                  <a:lnTo>
                    <a:pt x="389" y="147"/>
                  </a:lnTo>
                  <a:lnTo>
                    <a:pt x="378" y="156"/>
                  </a:lnTo>
                  <a:lnTo>
                    <a:pt x="368" y="167"/>
                  </a:lnTo>
                  <a:lnTo>
                    <a:pt x="361" y="180"/>
                  </a:lnTo>
                  <a:lnTo>
                    <a:pt x="355" y="193"/>
                  </a:lnTo>
                  <a:lnTo>
                    <a:pt x="352" y="208"/>
                  </a:lnTo>
                  <a:lnTo>
                    <a:pt x="351" y="223"/>
                  </a:lnTo>
                  <a:lnTo>
                    <a:pt x="351" y="349"/>
                  </a:lnTo>
                  <a:lnTo>
                    <a:pt x="351" y="349"/>
                  </a:lnTo>
                  <a:lnTo>
                    <a:pt x="352" y="365"/>
                  </a:lnTo>
                  <a:lnTo>
                    <a:pt x="355" y="379"/>
                  </a:lnTo>
                  <a:lnTo>
                    <a:pt x="361" y="393"/>
                  </a:lnTo>
                  <a:lnTo>
                    <a:pt x="368" y="405"/>
                  </a:lnTo>
                  <a:lnTo>
                    <a:pt x="378" y="416"/>
                  </a:lnTo>
                  <a:lnTo>
                    <a:pt x="389" y="426"/>
                  </a:lnTo>
                  <a:lnTo>
                    <a:pt x="400" y="433"/>
                  </a:lnTo>
                  <a:lnTo>
                    <a:pt x="414" y="439"/>
                  </a:lnTo>
                  <a:lnTo>
                    <a:pt x="414" y="922"/>
                  </a:lnTo>
                  <a:lnTo>
                    <a:pt x="414" y="922"/>
                  </a:lnTo>
                  <a:lnTo>
                    <a:pt x="414" y="932"/>
                  </a:lnTo>
                  <a:lnTo>
                    <a:pt x="416" y="942"/>
                  </a:lnTo>
                  <a:lnTo>
                    <a:pt x="419" y="950"/>
                  </a:lnTo>
                  <a:lnTo>
                    <a:pt x="422" y="960"/>
                  </a:lnTo>
                  <a:lnTo>
                    <a:pt x="426" y="967"/>
                  </a:lnTo>
                  <a:lnTo>
                    <a:pt x="430" y="976"/>
                  </a:lnTo>
                  <a:lnTo>
                    <a:pt x="436" y="983"/>
                  </a:lnTo>
                  <a:lnTo>
                    <a:pt x="442" y="990"/>
                  </a:lnTo>
                  <a:lnTo>
                    <a:pt x="449" y="996"/>
                  </a:lnTo>
                  <a:lnTo>
                    <a:pt x="456" y="1002"/>
                  </a:lnTo>
                  <a:lnTo>
                    <a:pt x="464" y="1006"/>
                  </a:lnTo>
                  <a:lnTo>
                    <a:pt x="472" y="1010"/>
                  </a:lnTo>
                  <a:lnTo>
                    <a:pt x="481" y="1014"/>
                  </a:lnTo>
                  <a:lnTo>
                    <a:pt x="491" y="1016"/>
                  </a:lnTo>
                  <a:lnTo>
                    <a:pt x="500" y="1017"/>
                  </a:lnTo>
                  <a:lnTo>
                    <a:pt x="510" y="1018"/>
                  </a:lnTo>
                  <a:lnTo>
                    <a:pt x="510" y="1018"/>
                  </a:lnTo>
                  <a:lnTo>
                    <a:pt x="519" y="1017"/>
                  </a:lnTo>
                  <a:lnTo>
                    <a:pt x="529" y="1016"/>
                  </a:lnTo>
                  <a:lnTo>
                    <a:pt x="538" y="1014"/>
                  </a:lnTo>
                  <a:lnTo>
                    <a:pt x="546" y="1010"/>
                  </a:lnTo>
                  <a:lnTo>
                    <a:pt x="555" y="1006"/>
                  </a:lnTo>
                  <a:lnTo>
                    <a:pt x="562" y="1002"/>
                  </a:lnTo>
                  <a:lnTo>
                    <a:pt x="570" y="996"/>
                  </a:lnTo>
                  <a:lnTo>
                    <a:pt x="577" y="990"/>
                  </a:lnTo>
                  <a:lnTo>
                    <a:pt x="583" y="983"/>
                  </a:lnTo>
                  <a:lnTo>
                    <a:pt x="588" y="976"/>
                  </a:lnTo>
                  <a:lnTo>
                    <a:pt x="594" y="967"/>
                  </a:lnTo>
                  <a:lnTo>
                    <a:pt x="598" y="960"/>
                  </a:lnTo>
                  <a:lnTo>
                    <a:pt x="601" y="950"/>
                  </a:lnTo>
                  <a:lnTo>
                    <a:pt x="603" y="942"/>
                  </a:lnTo>
                  <a:lnTo>
                    <a:pt x="604" y="932"/>
                  </a:lnTo>
                  <a:lnTo>
                    <a:pt x="605" y="922"/>
                  </a:lnTo>
                  <a:lnTo>
                    <a:pt x="605" y="439"/>
                  </a:lnTo>
                  <a:lnTo>
                    <a:pt x="605" y="439"/>
                  </a:lnTo>
                  <a:lnTo>
                    <a:pt x="618" y="433"/>
                  </a:lnTo>
                  <a:lnTo>
                    <a:pt x="630" y="426"/>
                  </a:lnTo>
                  <a:lnTo>
                    <a:pt x="642" y="416"/>
                  </a:lnTo>
                  <a:lnTo>
                    <a:pt x="650" y="405"/>
                  </a:lnTo>
                  <a:lnTo>
                    <a:pt x="658" y="393"/>
                  </a:lnTo>
                  <a:lnTo>
                    <a:pt x="664" y="379"/>
                  </a:lnTo>
                  <a:lnTo>
                    <a:pt x="668" y="365"/>
                  </a:lnTo>
                  <a:lnTo>
                    <a:pt x="669" y="349"/>
                  </a:lnTo>
                  <a:lnTo>
                    <a:pt x="669" y="223"/>
                  </a:lnTo>
                  <a:lnTo>
                    <a:pt x="669" y="223"/>
                  </a:lnTo>
                  <a:lnTo>
                    <a:pt x="668" y="208"/>
                  </a:lnTo>
                  <a:lnTo>
                    <a:pt x="664" y="193"/>
                  </a:lnTo>
                  <a:lnTo>
                    <a:pt x="658" y="180"/>
                  </a:lnTo>
                  <a:lnTo>
                    <a:pt x="650" y="167"/>
                  </a:lnTo>
                  <a:lnTo>
                    <a:pt x="642" y="156"/>
                  </a:lnTo>
                  <a:lnTo>
                    <a:pt x="630" y="147"/>
                  </a:lnTo>
                  <a:lnTo>
                    <a:pt x="618" y="139"/>
                  </a:lnTo>
                  <a:lnTo>
                    <a:pt x="605" y="133"/>
                  </a:lnTo>
                  <a:lnTo>
                    <a:pt x="605" y="133"/>
                  </a:lnTo>
                  <a:close/>
                  <a:moveTo>
                    <a:pt x="478" y="95"/>
                  </a:moveTo>
                  <a:lnTo>
                    <a:pt x="478" y="95"/>
                  </a:lnTo>
                  <a:lnTo>
                    <a:pt x="479" y="89"/>
                  </a:lnTo>
                  <a:lnTo>
                    <a:pt x="480" y="83"/>
                  </a:lnTo>
                  <a:lnTo>
                    <a:pt x="483" y="78"/>
                  </a:lnTo>
                  <a:lnTo>
                    <a:pt x="487" y="73"/>
                  </a:lnTo>
                  <a:lnTo>
                    <a:pt x="492" y="69"/>
                  </a:lnTo>
                  <a:lnTo>
                    <a:pt x="497" y="66"/>
                  </a:lnTo>
                  <a:lnTo>
                    <a:pt x="503" y="64"/>
                  </a:lnTo>
                  <a:lnTo>
                    <a:pt x="510" y="64"/>
                  </a:lnTo>
                  <a:lnTo>
                    <a:pt x="510" y="64"/>
                  </a:lnTo>
                  <a:lnTo>
                    <a:pt x="516" y="64"/>
                  </a:lnTo>
                  <a:lnTo>
                    <a:pt x="522" y="66"/>
                  </a:lnTo>
                  <a:lnTo>
                    <a:pt x="527" y="69"/>
                  </a:lnTo>
                  <a:lnTo>
                    <a:pt x="532" y="73"/>
                  </a:lnTo>
                  <a:lnTo>
                    <a:pt x="536" y="78"/>
                  </a:lnTo>
                  <a:lnTo>
                    <a:pt x="539" y="83"/>
                  </a:lnTo>
                  <a:lnTo>
                    <a:pt x="541" y="89"/>
                  </a:lnTo>
                  <a:lnTo>
                    <a:pt x="541" y="95"/>
                  </a:lnTo>
                  <a:lnTo>
                    <a:pt x="541" y="127"/>
                  </a:lnTo>
                  <a:lnTo>
                    <a:pt x="478" y="127"/>
                  </a:lnTo>
                  <a:lnTo>
                    <a:pt x="478" y="95"/>
                  </a:lnTo>
                  <a:close/>
                  <a:moveTo>
                    <a:pt x="541" y="922"/>
                  </a:moveTo>
                  <a:lnTo>
                    <a:pt x="541" y="922"/>
                  </a:lnTo>
                  <a:lnTo>
                    <a:pt x="541" y="929"/>
                  </a:lnTo>
                  <a:lnTo>
                    <a:pt x="539" y="935"/>
                  </a:lnTo>
                  <a:lnTo>
                    <a:pt x="536" y="941"/>
                  </a:lnTo>
                  <a:lnTo>
                    <a:pt x="532" y="945"/>
                  </a:lnTo>
                  <a:lnTo>
                    <a:pt x="527" y="949"/>
                  </a:lnTo>
                  <a:lnTo>
                    <a:pt x="522" y="951"/>
                  </a:lnTo>
                  <a:lnTo>
                    <a:pt x="516" y="953"/>
                  </a:lnTo>
                  <a:lnTo>
                    <a:pt x="510" y="954"/>
                  </a:lnTo>
                  <a:lnTo>
                    <a:pt x="510" y="954"/>
                  </a:lnTo>
                  <a:lnTo>
                    <a:pt x="503" y="953"/>
                  </a:lnTo>
                  <a:lnTo>
                    <a:pt x="497" y="951"/>
                  </a:lnTo>
                  <a:lnTo>
                    <a:pt x="492" y="949"/>
                  </a:lnTo>
                  <a:lnTo>
                    <a:pt x="487" y="945"/>
                  </a:lnTo>
                  <a:lnTo>
                    <a:pt x="483" y="941"/>
                  </a:lnTo>
                  <a:lnTo>
                    <a:pt x="480" y="935"/>
                  </a:lnTo>
                  <a:lnTo>
                    <a:pt x="479" y="929"/>
                  </a:lnTo>
                  <a:lnTo>
                    <a:pt x="478" y="922"/>
                  </a:lnTo>
                  <a:lnTo>
                    <a:pt x="478" y="445"/>
                  </a:lnTo>
                  <a:lnTo>
                    <a:pt x="541" y="445"/>
                  </a:lnTo>
                  <a:lnTo>
                    <a:pt x="541" y="922"/>
                  </a:lnTo>
                  <a:close/>
                  <a:moveTo>
                    <a:pt x="605" y="349"/>
                  </a:moveTo>
                  <a:lnTo>
                    <a:pt x="605" y="349"/>
                  </a:lnTo>
                  <a:lnTo>
                    <a:pt x="604" y="356"/>
                  </a:lnTo>
                  <a:lnTo>
                    <a:pt x="602" y="362"/>
                  </a:lnTo>
                  <a:lnTo>
                    <a:pt x="600" y="368"/>
                  </a:lnTo>
                  <a:lnTo>
                    <a:pt x="596" y="372"/>
                  </a:lnTo>
                  <a:lnTo>
                    <a:pt x="591" y="376"/>
                  </a:lnTo>
                  <a:lnTo>
                    <a:pt x="586" y="379"/>
                  </a:lnTo>
                  <a:lnTo>
                    <a:pt x="580" y="380"/>
                  </a:lnTo>
                  <a:lnTo>
                    <a:pt x="573" y="382"/>
                  </a:lnTo>
                  <a:lnTo>
                    <a:pt x="445" y="382"/>
                  </a:lnTo>
                  <a:lnTo>
                    <a:pt x="445" y="382"/>
                  </a:lnTo>
                  <a:lnTo>
                    <a:pt x="439" y="380"/>
                  </a:lnTo>
                  <a:lnTo>
                    <a:pt x="434" y="379"/>
                  </a:lnTo>
                  <a:lnTo>
                    <a:pt x="428" y="376"/>
                  </a:lnTo>
                  <a:lnTo>
                    <a:pt x="424" y="372"/>
                  </a:lnTo>
                  <a:lnTo>
                    <a:pt x="420" y="368"/>
                  </a:lnTo>
                  <a:lnTo>
                    <a:pt x="416" y="362"/>
                  </a:lnTo>
                  <a:lnTo>
                    <a:pt x="414" y="356"/>
                  </a:lnTo>
                  <a:lnTo>
                    <a:pt x="414" y="349"/>
                  </a:lnTo>
                  <a:lnTo>
                    <a:pt x="414" y="223"/>
                  </a:lnTo>
                  <a:lnTo>
                    <a:pt x="414" y="223"/>
                  </a:lnTo>
                  <a:lnTo>
                    <a:pt x="414" y="216"/>
                  </a:lnTo>
                  <a:lnTo>
                    <a:pt x="416" y="210"/>
                  </a:lnTo>
                  <a:lnTo>
                    <a:pt x="420" y="205"/>
                  </a:lnTo>
                  <a:lnTo>
                    <a:pt x="424" y="200"/>
                  </a:lnTo>
                  <a:lnTo>
                    <a:pt x="428" y="196"/>
                  </a:lnTo>
                  <a:lnTo>
                    <a:pt x="434" y="194"/>
                  </a:lnTo>
                  <a:lnTo>
                    <a:pt x="439" y="192"/>
                  </a:lnTo>
                  <a:lnTo>
                    <a:pt x="445" y="191"/>
                  </a:lnTo>
                  <a:lnTo>
                    <a:pt x="573" y="191"/>
                  </a:lnTo>
                  <a:lnTo>
                    <a:pt x="573" y="191"/>
                  </a:lnTo>
                  <a:lnTo>
                    <a:pt x="580" y="192"/>
                  </a:lnTo>
                  <a:lnTo>
                    <a:pt x="586" y="194"/>
                  </a:lnTo>
                  <a:lnTo>
                    <a:pt x="591" y="196"/>
                  </a:lnTo>
                  <a:lnTo>
                    <a:pt x="596" y="200"/>
                  </a:lnTo>
                  <a:lnTo>
                    <a:pt x="600" y="205"/>
                  </a:lnTo>
                  <a:lnTo>
                    <a:pt x="602" y="210"/>
                  </a:lnTo>
                  <a:lnTo>
                    <a:pt x="604" y="216"/>
                  </a:lnTo>
                  <a:lnTo>
                    <a:pt x="605" y="223"/>
                  </a:lnTo>
                  <a:lnTo>
                    <a:pt x="605" y="3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0" name="组合 49"/>
          <p:cNvGrpSpPr/>
          <p:nvPr/>
        </p:nvGrpSpPr>
        <p:grpSpPr>
          <a:xfrm>
            <a:off x="769156" y="5114345"/>
            <a:ext cx="648000" cy="648000"/>
            <a:chOff x="769156" y="5114345"/>
            <a:chExt cx="648000" cy="648000"/>
          </a:xfrm>
        </p:grpSpPr>
        <p:sp>
          <p:nvSpPr>
            <p:cNvPr id="33" name="椭圆 32"/>
            <p:cNvSpPr/>
            <p:nvPr/>
          </p:nvSpPr>
          <p:spPr>
            <a:xfrm>
              <a:off x="769156" y="5114345"/>
              <a:ext cx="648000" cy="64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80"/>
            <p:cNvSpPr>
              <a:spLocks noEditPoints="1"/>
            </p:cNvSpPr>
            <p:nvPr/>
          </p:nvSpPr>
          <p:spPr bwMode="auto">
            <a:xfrm>
              <a:off x="932025" y="5276420"/>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1" name="组合 50"/>
          <p:cNvGrpSpPr/>
          <p:nvPr/>
        </p:nvGrpSpPr>
        <p:grpSpPr>
          <a:xfrm>
            <a:off x="10774845" y="5114345"/>
            <a:ext cx="648000" cy="648000"/>
            <a:chOff x="10774845" y="5114345"/>
            <a:chExt cx="648000" cy="648000"/>
          </a:xfrm>
        </p:grpSpPr>
        <p:sp>
          <p:nvSpPr>
            <p:cNvPr id="37" name="椭圆 36"/>
            <p:cNvSpPr/>
            <p:nvPr/>
          </p:nvSpPr>
          <p:spPr>
            <a:xfrm>
              <a:off x="10774845" y="5114345"/>
              <a:ext cx="648000"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92"/>
            <p:cNvSpPr>
              <a:spLocks noEditPoints="1"/>
            </p:cNvSpPr>
            <p:nvPr/>
          </p:nvSpPr>
          <p:spPr bwMode="auto">
            <a:xfrm>
              <a:off x="10936920" y="5297058"/>
              <a:ext cx="323850" cy="282575"/>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54" name="灯片编号占位符 53"/>
          <p:cNvSpPr>
            <a:spLocks noGrp="1"/>
          </p:cNvSpPr>
          <p:nvPr>
            <p:ph type="sldNum" sz="quarter" idx="12"/>
          </p:nvPr>
        </p:nvSpPr>
        <p:spPr/>
        <p:txBody>
          <a:bodyPr/>
          <a:lstStyle/>
          <a:p>
            <a:fld id="{18AF668F-848C-4CC0-8143-F2E483CC7783}" type="slidenum">
              <a:rPr lang="zh-CN" altLang="en-US" smtClean="0"/>
              <a:t>14</a:t>
            </a:fld>
            <a:endParaRPr lang="zh-CN" altLang="en-US"/>
          </a:p>
        </p:txBody>
      </p:sp>
    </p:spTree>
    <p:custDataLst>
      <p:tags r:id="rId1"/>
    </p:custDataLst>
    <p:extLst>
      <p:ext uri="{BB962C8B-B14F-4D97-AF65-F5344CB8AC3E}">
        <p14:creationId xmlns:p14="http://schemas.microsoft.com/office/powerpoint/2010/main" val="1098934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1+#ppt_w/2"/>
                                          </p:val>
                                        </p:tav>
                                        <p:tav tm="100000">
                                          <p:val>
                                            <p:strVal val="#ppt_x"/>
                                          </p:val>
                                        </p:tav>
                                      </p:tavLst>
                                    </p:anim>
                                    <p:anim calcmode="lin" valueType="num">
                                      <p:cBhvr additive="base">
                                        <p:cTn id="46" dur="500" fill="hold"/>
                                        <p:tgtEl>
                                          <p:spTgt spid="52"/>
                                        </p:tgtEl>
                                        <p:attrNameLst>
                                          <p:attrName>ppt_y</p:attrName>
                                        </p:attrNameLst>
                                      </p:cBhvr>
                                      <p:tavLst>
                                        <p:tav tm="0">
                                          <p:val>
                                            <p:strVal val="#ppt_y"/>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500" fill="hold"/>
                                        <p:tgtEl>
                                          <p:spTgt spid="50"/>
                                        </p:tgtEl>
                                        <p:attrNameLst>
                                          <p:attrName>ppt_x</p:attrName>
                                        </p:attrNameLst>
                                      </p:cBhvr>
                                      <p:tavLst>
                                        <p:tav tm="0">
                                          <p:val>
                                            <p:strVal val="0-#ppt_w/2"/>
                                          </p:val>
                                        </p:tav>
                                        <p:tav tm="100000">
                                          <p:val>
                                            <p:strVal val="#ppt_x"/>
                                          </p:val>
                                        </p:tav>
                                      </p:tavLst>
                                    </p:anim>
                                    <p:anim calcmode="lin" valueType="num">
                                      <p:cBhvr additive="base">
                                        <p:cTn id="55" dur="500" fill="hold"/>
                                        <p:tgtEl>
                                          <p:spTgt spid="5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a:xfrm rot="5400000">
            <a:off x="-59458" y="1457187"/>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a:off x="2166742"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6200000">
            <a:off x="3651454"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6200000">
            <a:off x="1424386" y="1888256"/>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59458" y="2319325"/>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a:off x="682030" y="2319325"/>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425254" y="2319325"/>
            <a:ext cx="862140" cy="7432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6200000">
            <a:off x="-6032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16200000">
            <a:off x="142438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2898706" y="275039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16200000">
            <a:off x="4389049" y="274801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等腰三角形 81"/>
          <p:cNvSpPr/>
          <p:nvPr/>
        </p:nvSpPr>
        <p:spPr>
          <a:xfrm rot="5400000">
            <a:off x="-59458" y="3181463"/>
            <a:ext cx="862140" cy="7432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6200000">
            <a:off x="2161980" y="317908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2905204"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4389916"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123"/>
          <p:cNvSpPr/>
          <p:nvPr/>
        </p:nvSpPr>
        <p:spPr>
          <a:xfrm rot="16200000">
            <a:off x="-60326" y="361253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16200000">
            <a:off x="2904336" y="3610151"/>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等腰三角形 120"/>
          <p:cNvSpPr/>
          <p:nvPr/>
        </p:nvSpPr>
        <p:spPr>
          <a:xfrm rot="5400000">
            <a:off x="3647560" y="3610151"/>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5400000">
            <a:off x="-59458"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16200000">
            <a:off x="2166742"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等腰三角形 105"/>
          <p:cNvSpPr/>
          <p:nvPr/>
        </p:nvSpPr>
        <p:spPr>
          <a:xfrm rot="5400000">
            <a:off x="4389916" y="4041220"/>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等腰三角形 153"/>
          <p:cNvSpPr/>
          <p:nvPr/>
        </p:nvSpPr>
        <p:spPr>
          <a:xfrm rot="16200000">
            <a:off x="-60326" y="4474670"/>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6200000">
            <a:off x="1424386" y="4474670"/>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等腰三角形 141"/>
          <p:cNvSpPr/>
          <p:nvPr/>
        </p:nvSpPr>
        <p:spPr>
          <a:xfrm rot="5400000">
            <a:off x="-59458" y="4905739"/>
            <a:ext cx="862140" cy="7432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等腰三角形 138"/>
          <p:cNvSpPr/>
          <p:nvPr/>
        </p:nvSpPr>
        <p:spPr>
          <a:xfrm rot="16200000">
            <a:off x="682030" y="4905739"/>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等腰三角形 139"/>
          <p:cNvSpPr/>
          <p:nvPr/>
        </p:nvSpPr>
        <p:spPr>
          <a:xfrm rot="5400000">
            <a:off x="1425254" y="4905739"/>
            <a:ext cx="862140" cy="7432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等腰三角形 168"/>
          <p:cNvSpPr/>
          <p:nvPr/>
        </p:nvSpPr>
        <p:spPr>
          <a:xfrm rot="16200000">
            <a:off x="682030" y="5767882"/>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a:off x="2227069" y="1828798"/>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4" cstate="email">
              <a:extLst>
                <a:ext uri="{28A0092B-C50C-407E-A947-70E740481C1C}">
                  <a14:useLocalDpi xmlns:a14="http://schemas.microsoft.com/office/drawing/2010/main"/>
                </a:ext>
              </a:extLst>
            </a:blip>
            <a:srcRect/>
            <a:stretch>
              <a:fillRect l="-14670" t="-443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a:off x="742356" y="2690935"/>
            <a:ext cx="2225332" cy="2581386"/>
          </a:xfrm>
          <a:custGeom>
            <a:avLst/>
            <a:gdLst>
              <a:gd name="connsiteX0" fmla="*/ 0 w 2225332"/>
              <a:gd name="connsiteY0" fmla="*/ 0 h 2581386"/>
              <a:gd name="connsiteX1" fmla="*/ 2225332 w 2225332"/>
              <a:gd name="connsiteY1" fmla="*/ 1290693 h 2581386"/>
              <a:gd name="connsiteX2" fmla="*/ 0 w 2225332"/>
              <a:gd name="connsiteY2" fmla="*/ 2581386 h 2581386"/>
              <a:gd name="connsiteX3" fmla="*/ 0 w 2225332"/>
              <a:gd name="connsiteY3" fmla="*/ 0 h 2581386"/>
            </a:gdLst>
            <a:ahLst/>
            <a:cxnLst>
              <a:cxn ang="0">
                <a:pos x="connsiteX0" y="connsiteY0"/>
              </a:cxn>
              <a:cxn ang="0">
                <a:pos x="connsiteX1" y="connsiteY1"/>
              </a:cxn>
              <a:cxn ang="0">
                <a:pos x="connsiteX2" y="connsiteY2"/>
              </a:cxn>
              <a:cxn ang="0">
                <a:pos x="connsiteX3" y="connsiteY3"/>
              </a:cxn>
            </a:cxnLst>
            <a:rect l="l" t="t" r="r" b="b"/>
            <a:pathLst>
              <a:path w="2225332" h="2581386">
                <a:moveTo>
                  <a:pt x="0" y="0"/>
                </a:moveTo>
                <a:lnTo>
                  <a:pt x="2225332" y="1290693"/>
                </a:lnTo>
                <a:lnTo>
                  <a:pt x="0" y="2581386"/>
                </a:lnTo>
                <a:lnTo>
                  <a:pt x="0" y="0"/>
                </a:lnTo>
                <a:close/>
              </a:path>
            </a:pathLst>
          </a:custGeom>
          <a:blipFill dpi="0" rotWithShape="1">
            <a:blip r:embed="rId5" cstate="email">
              <a:extLst>
                <a:ext uri="{28A0092B-C50C-407E-A947-70E740481C1C}">
                  <a14:useLocalDpi xmlns:a14="http://schemas.microsoft.com/office/drawing/2010/main"/>
                </a:ext>
              </a:extLst>
            </a:blip>
            <a:srcRect/>
            <a:stretch>
              <a:fillRect l="-145226" t="-38023" r="-87700" b="-50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2227069" y="4415212"/>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6" cstate="email">
              <a:extLst>
                <a:ext uri="{28A0092B-C50C-407E-A947-70E740481C1C}">
                  <a14:useLocalDpi xmlns:a14="http://schemas.microsoft.com/office/drawing/2010/main"/>
                </a:ext>
              </a:extLst>
            </a:blip>
            <a:srcRect/>
            <a:stretch>
              <a:fillRect l="-30014" r="-300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581728" y="3364556"/>
            <a:ext cx="5793577" cy="1446550"/>
          </a:xfrm>
          <a:prstGeom prst="rect">
            <a:avLst/>
          </a:prstGeom>
        </p:spPr>
        <p:txBody>
          <a:bodyPr wrap="square">
            <a:spAutoFit/>
          </a:bodyPr>
          <a:lstStyle/>
          <a:p>
            <a:r>
              <a:rPr lang="en-US" altLang="zh-CN" sz="8800" dirty="0" smtClean="0">
                <a:solidFill>
                  <a:schemeClr val="accent2"/>
                </a:solidFill>
                <a:latin typeface="+mj-ea"/>
                <a:ea typeface="+mj-ea"/>
              </a:rPr>
              <a:t>THANKS</a:t>
            </a:r>
            <a:endParaRPr lang="zh-CN" altLang="en-US" sz="8000" dirty="0">
              <a:solidFill>
                <a:schemeClr val="accent2"/>
              </a:solidFill>
              <a:latin typeface="+mj-ea"/>
              <a:ea typeface="+mj-ea"/>
            </a:endParaRPr>
          </a:p>
        </p:txBody>
      </p:sp>
      <p:sp>
        <p:nvSpPr>
          <p:cNvPr id="45" name="任意多边形 44"/>
          <p:cNvSpPr>
            <a:spLocks/>
          </p:cNvSpPr>
          <p:nvPr/>
        </p:nvSpPr>
        <p:spPr bwMode="auto">
          <a:xfrm>
            <a:off x="5741897" y="2615359"/>
            <a:ext cx="1459003" cy="504264"/>
          </a:xfrm>
          <a:custGeom>
            <a:avLst/>
            <a:gdLst>
              <a:gd name="connsiteX0" fmla="*/ 7874986 w 9301162"/>
              <a:gd name="connsiteY0" fmla="*/ 633413 h 3214688"/>
              <a:gd name="connsiteX1" fmla="*/ 7856718 w 9301162"/>
              <a:gd name="connsiteY1" fmla="*/ 634207 h 3214688"/>
              <a:gd name="connsiteX2" fmla="*/ 7837656 w 9301162"/>
              <a:gd name="connsiteY2" fmla="*/ 635794 h 3214688"/>
              <a:gd name="connsiteX3" fmla="*/ 7820182 w 9301162"/>
              <a:gd name="connsiteY3" fmla="*/ 637382 h 3214688"/>
              <a:gd name="connsiteX4" fmla="*/ 7802709 w 9301162"/>
              <a:gd name="connsiteY4" fmla="*/ 639763 h 3214688"/>
              <a:gd name="connsiteX5" fmla="*/ 7786029 w 9301162"/>
              <a:gd name="connsiteY5" fmla="*/ 642144 h 3214688"/>
              <a:gd name="connsiteX6" fmla="*/ 7770144 w 9301162"/>
              <a:gd name="connsiteY6" fmla="*/ 646113 h 3214688"/>
              <a:gd name="connsiteX7" fmla="*/ 7755053 w 9301162"/>
              <a:gd name="connsiteY7" fmla="*/ 649288 h 3214688"/>
              <a:gd name="connsiteX8" fmla="*/ 7739962 w 9301162"/>
              <a:gd name="connsiteY8" fmla="*/ 654051 h 3214688"/>
              <a:gd name="connsiteX9" fmla="*/ 7725666 w 9301162"/>
              <a:gd name="connsiteY9" fmla="*/ 658813 h 3214688"/>
              <a:gd name="connsiteX10" fmla="*/ 7712163 w 9301162"/>
              <a:gd name="connsiteY10" fmla="*/ 664369 h 3214688"/>
              <a:gd name="connsiteX11" fmla="*/ 7698661 w 9301162"/>
              <a:gd name="connsiteY11" fmla="*/ 669926 h 3214688"/>
              <a:gd name="connsiteX12" fmla="*/ 7686747 w 9301162"/>
              <a:gd name="connsiteY12" fmla="*/ 676276 h 3214688"/>
              <a:gd name="connsiteX13" fmla="*/ 7675627 w 9301162"/>
              <a:gd name="connsiteY13" fmla="*/ 683419 h 3214688"/>
              <a:gd name="connsiteX14" fmla="*/ 7664508 w 9301162"/>
              <a:gd name="connsiteY14" fmla="*/ 690563 h 3214688"/>
              <a:gd name="connsiteX15" fmla="*/ 7654182 w 9301162"/>
              <a:gd name="connsiteY15" fmla="*/ 698501 h 3214688"/>
              <a:gd name="connsiteX16" fmla="*/ 7644651 w 9301162"/>
              <a:gd name="connsiteY16" fmla="*/ 706438 h 3214688"/>
              <a:gd name="connsiteX17" fmla="*/ 7635120 w 9301162"/>
              <a:gd name="connsiteY17" fmla="*/ 715963 h 3214688"/>
              <a:gd name="connsiteX18" fmla="*/ 7627177 w 9301162"/>
              <a:gd name="connsiteY18" fmla="*/ 725488 h 3214688"/>
              <a:gd name="connsiteX19" fmla="*/ 7619235 w 9301162"/>
              <a:gd name="connsiteY19" fmla="*/ 735013 h 3214688"/>
              <a:gd name="connsiteX20" fmla="*/ 7611292 w 9301162"/>
              <a:gd name="connsiteY20" fmla="*/ 745332 h 3214688"/>
              <a:gd name="connsiteX21" fmla="*/ 7604938 w 9301162"/>
              <a:gd name="connsiteY21" fmla="*/ 756444 h 3214688"/>
              <a:gd name="connsiteX22" fmla="*/ 7599378 w 9301162"/>
              <a:gd name="connsiteY22" fmla="*/ 767557 h 3214688"/>
              <a:gd name="connsiteX23" fmla="*/ 7593818 w 9301162"/>
              <a:gd name="connsiteY23" fmla="*/ 779463 h 3214688"/>
              <a:gd name="connsiteX24" fmla="*/ 7589053 w 9301162"/>
              <a:gd name="connsiteY24" fmla="*/ 792163 h 3214688"/>
              <a:gd name="connsiteX25" fmla="*/ 7585082 w 9301162"/>
              <a:gd name="connsiteY25" fmla="*/ 805657 h 3214688"/>
              <a:gd name="connsiteX26" fmla="*/ 7581905 w 9301162"/>
              <a:gd name="connsiteY26" fmla="*/ 818357 h 3214688"/>
              <a:gd name="connsiteX27" fmla="*/ 7578728 w 9301162"/>
              <a:gd name="connsiteY27" fmla="*/ 832644 h 3214688"/>
              <a:gd name="connsiteX28" fmla="*/ 7577139 w 9301162"/>
              <a:gd name="connsiteY28" fmla="*/ 847726 h 3214688"/>
              <a:gd name="connsiteX29" fmla="*/ 7575551 w 9301162"/>
              <a:gd name="connsiteY29" fmla="*/ 862013 h 3214688"/>
              <a:gd name="connsiteX30" fmla="*/ 7573962 w 9301162"/>
              <a:gd name="connsiteY30" fmla="*/ 877094 h 3214688"/>
              <a:gd name="connsiteX31" fmla="*/ 7573962 w 9301162"/>
              <a:gd name="connsiteY31" fmla="*/ 893763 h 3214688"/>
              <a:gd name="connsiteX32" fmla="*/ 7573962 w 9301162"/>
              <a:gd name="connsiteY32" fmla="*/ 2517776 h 3214688"/>
              <a:gd name="connsiteX33" fmla="*/ 7573962 w 9301162"/>
              <a:gd name="connsiteY33" fmla="*/ 2533651 h 3214688"/>
              <a:gd name="connsiteX34" fmla="*/ 7575551 w 9301162"/>
              <a:gd name="connsiteY34" fmla="*/ 2549526 h 3214688"/>
              <a:gd name="connsiteX35" fmla="*/ 7577139 w 9301162"/>
              <a:gd name="connsiteY35" fmla="*/ 2564607 h 3214688"/>
              <a:gd name="connsiteX36" fmla="*/ 7578728 w 9301162"/>
              <a:gd name="connsiteY36" fmla="*/ 2578895 h 3214688"/>
              <a:gd name="connsiteX37" fmla="*/ 7581905 w 9301162"/>
              <a:gd name="connsiteY37" fmla="*/ 2593182 h 3214688"/>
              <a:gd name="connsiteX38" fmla="*/ 7585082 w 9301162"/>
              <a:gd name="connsiteY38" fmla="*/ 2606676 h 3214688"/>
              <a:gd name="connsiteX39" fmla="*/ 7589053 w 9301162"/>
              <a:gd name="connsiteY39" fmla="*/ 2619376 h 3214688"/>
              <a:gd name="connsiteX40" fmla="*/ 7593818 w 9301162"/>
              <a:gd name="connsiteY40" fmla="*/ 2632076 h 3214688"/>
              <a:gd name="connsiteX41" fmla="*/ 7599378 w 9301162"/>
              <a:gd name="connsiteY41" fmla="*/ 2643982 h 3214688"/>
              <a:gd name="connsiteX42" fmla="*/ 7604938 w 9301162"/>
              <a:gd name="connsiteY42" fmla="*/ 2655095 h 3214688"/>
              <a:gd name="connsiteX43" fmla="*/ 7611292 w 9301162"/>
              <a:gd name="connsiteY43" fmla="*/ 2665413 h 3214688"/>
              <a:gd name="connsiteX44" fmla="*/ 7619235 w 9301162"/>
              <a:gd name="connsiteY44" fmla="*/ 2676526 h 3214688"/>
              <a:gd name="connsiteX45" fmla="*/ 7627177 w 9301162"/>
              <a:gd name="connsiteY45" fmla="*/ 2686845 h 3214688"/>
              <a:gd name="connsiteX46" fmla="*/ 7635120 w 9301162"/>
              <a:gd name="connsiteY46" fmla="*/ 2695576 h 3214688"/>
              <a:gd name="connsiteX47" fmla="*/ 7644651 w 9301162"/>
              <a:gd name="connsiteY47" fmla="*/ 2704307 h 3214688"/>
              <a:gd name="connsiteX48" fmla="*/ 7654182 w 9301162"/>
              <a:gd name="connsiteY48" fmla="*/ 2713039 h 3214688"/>
              <a:gd name="connsiteX49" fmla="*/ 7664508 w 9301162"/>
              <a:gd name="connsiteY49" fmla="*/ 2720976 h 3214688"/>
              <a:gd name="connsiteX50" fmla="*/ 7675627 w 9301162"/>
              <a:gd name="connsiteY50" fmla="*/ 2728913 h 3214688"/>
              <a:gd name="connsiteX51" fmla="*/ 7686747 w 9301162"/>
              <a:gd name="connsiteY51" fmla="*/ 2735263 h 3214688"/>
              <a:gd name="connsiteX52" fmla="*/ 7698661 w 9301162"/>
              <a:gd name="connsiteY52" fmla="*/ 2741613 h 3214688"/>
              <a:gd name="connsiteX53" fmla="*/ 7712163 w 9301162"/>
              <a:gd name="connsiteY53" fmla="*/ 2747170 h 3214688"/>
              <a:gd name="connsiteX54" fmla="*/ 7725666 w 9301162"/>
              <a:gd name="connsiteY54" fmla="*/ 2752726 h 3214688"/>
              <a:gd name="connsiteX55" fmla="*/ 7739962 w 9301162"/>
              <a:gd name="connsiteY55" fmla="*/ 2757489 h 3214688"/>
              <a:gd name="connsiteX56" fmla="*/ 7755053 w 9301162"/>
              <a:gd name="connsiteY56" fmla="*/ 2761457 h 3214688"/>
              <a:gd name="connsiteX57" fmla="*/ 7770144 w 9301162"/>
              <a:gd name="connsiteY57" fmla="*/ 2765426 h 3214688"/>
              <a:gd name="connsiteX58" fmla="*/ 7786029 w 9301162"/>
              <a:gd name="connsiteY58" fmla="*/ 2769395 h 3214688"/>
              <a:gd name="connsiteX59" fmla="*/ 7802709 w 9301162"/>
              <a:gd name="connsiteY59" fmla="*/ 2771776 h 3214688"/>
              <a:gd name="connsiteX60" fmla="*/ 7820182 w 9301162"/>
              <a:gd name="connsiteY60" fmla="*/ 2774157 h 3214688"/>
              <a:gd name="connsiteX61" fmla="*/ 7837656 w 9301162"/>
              <a:gd name="connsiteY61" fmla="*/ 2775745 h 3214688"/>
              <a:gd name="connsiteX62" fmla="*/ 7856718 w 9301162"/>
              <a:gd name="connsiteY62" fmla="*/ 2777332 h 3214688"/>
              <a:gd name="connsiteX63" fmla="*/ 7874986 w 9301162"/>
              <a:gd name="connsiteY63" fmla="*/ 2778126 h 3214688"/>
              <a:gd name="connsiteX64" fmla="*/ 7895637 w 9301162"/>
              <a:gd name="connsiteY64" fmla="*/ 2778126 h 3214688"/>
              <a:gd name="connsiteX65" fmla="*/ 8490537 w 9301162"/>
              <a:gd name="connsiteY65" fmla="*/ 2778126 h 3214688"/>
              <a:gd name="connsiteX66" fmla="*/ 8509599 w 9301162"/>
              <a:gd name="connsiteY66" fmla="*/ 2778126 h 3214688"/>
              <a:gd name="connsiteX67" fmla="*/ 8528662 w 9301162"/>
              <a:gd name="connsiteY67" fmla="*/ 2777332 h 3214688"/>
              <a:gd name="connsiteX68" fmla="*/ 8547724 w 9301162"/>
              <a:gd name="connsiteY68" fmla="*/ 2775745 h 3214688"/>
              <a:gd name="connsiteX69" fmla="*/ 8565197 w 9301162"/>
              <a:gd name="connsiteY69" fmla="*/ 2774157 h 3214688"/>
              <a:gd name="connsiteX70" fmla="*/ 8583465 w 9301162"/>
              <a:gd name="connsiteY70" fmla="*/ 2771776 h 3214688"/>
              <a:gd name="connsiteX71" fmla="*/ 8599351 w 9301162"/>
              <a:gd name="connsiteY71" fmla="*/ 2769395 h 3214688"/>
              <a:gd name="connsiteX72" fmla="*/ 8615236 w 9301162"/>
              <a:gd name="connsiteY72" fmla="*/ 2765426 h 3214688"/>
              <a:gd name="connsiteX73" fmla="*/ 8631121 w 9301162"/>
              <a:gd name="connsiteY73" fmla="*/ 2761457 h 3214688"/>
              <a:gd name="connsiteX74" fmla="*/ 8645418 w 9301162"/>
              <a:gd name="connsiteY74" fmla="*/ 2757489 h 3214688"/>
              <a:gd name="connsiteX75" fmla="*/ 8659714 w 9301162"/>
              <a:gd name="connsiteY75" fmla="*/ 2752726 h 3214688"/>
              <a:gd name="connsiteX76" fmla="*/ 8673217 w 9301162"/>
              <a:gd name="connsiteY76" fmla="*/ 2747170 h 3214688"/>
              <a:gd name="connsiteX77" fmla="*/ 8685925 w 9301162"/>
              <a:gd name="connsiteY77" fmla="*/ 2741613 h 3214688"/>
              <a:gd name="connsiteX78" fmla="*/ 8697839 w 9301162"/>
              <a:gd name="connsiteY78" fmla="*/ 2735263 h 3214688"/>
              <a:gd name="connsiteX79" fmla="*/ 8709753 w 9301162"/>
              <a:gd name="connsiteY79" fmla="*/ 2728913 h 3214688"/>
              <a:gd name="connsiteX80" fmla="*/ 8720872 w 9301162"/>
              <a:gd name="connsiteY80" fmla="*/ 2720976 h 3214688"/>
              <a:gd name="connsiteX81" fmla="*/ 8731198 w 9301162"/>
              <a:gd name="connsiteY81" fmla="*/ 2713039 h 3214688"/>
              <a:gd name="connsiteX82" fmla="*/ 8740729 w 9301162"/>
              <a:gd name="connsiteY82" fmla="*/ 2704307 h 3214688"/>
              <a:gd name="connsiteX83" fmla="*/ 8750260 w 9301162"/>
              <a:gd name="connsiteY83" fmla="*/ 2695576 h 3214688"/>
              <a:gd name="connsiteX84" fmla="*/ 8758202 w 9301162"/>
              <a:gd name="connsiteY84" fmla="*/ 2686845 h 3214688"/>
              <a:gd name="connsiteX85" fmla="*/ 8766939 w 9301162"/>
              <a:gd name="connsiteY85" fmla="*/ 2676526 h 3214688"/>
              <a:gd name="connsiteX86" fmla="*/ 8774088 w 9301162"/>
              <a:gd name="connsiteY86" fmla="*/ 2665413 h 3214688"/>
              <a:gd name="connsiteX87" fmla="*/ 8780442 w 9301162"/>
              <a:gd name="connsiteY87" fmla="*/ 2655095 h 3214688"/>
              <a:gd name="connsiteX88" fmla="*/ 8786002 w 9301162"/>
              <a:gd name="connsiteY88" fmla="*/ 2643982 h 3214688"/>
              <a:gd name="connsiteX89" fmla="*/ 8791561 w 9301162"/>
              <a:gd name="connsiteY89" fmla="*/ 2632076 h 3214688"/>
              <a:gd name="connsiteX90" fmla="*/ 8796327 w 9301162"/>
              <a:gd name="connsiteY90" fmla="*/ 2619376 h 3214688"/>
              <a:gd name="connsiteX91" fmla="*/ 8800298 w 9301162"/>
              <a:gd name="connsiteY91" fmla="*/ 2606676 h 3214688"/>
              <a:gd name="connsiteX92" fmla="*/ 8803475 w 9301162"/>
              <a:gd name="connsiteY92" fmla="*/ 2593182 h 3214688"/>
              <a:gd name="connsiteX93" fmla="*/ 8807446 w 9301162"/>
              <a:gd name="connsiteY93" fmla="*/ 2578895 h 3214688"/>
              <a:gd name="connsiteX94" fmla="*/ 8809035 w 9301162"/>
              <a:gd name="connsiteY94" fmla="*/ 2564607 h 3214688"/>
              <a:gd name="connsiteX95" fmla="*/ 8810624 w 9301162"/>
              <a:gd name="connsiteY95" fmla="*/ 2549526 h 3214688"/>
              <a:gd name="connsiteX96" fmla="*/ 8811418 w 9301162"/>
              <a:gd name="connsiteY96" fmla="*/ 2533651 h 3214688"/>
              <a:gd name="connsiteX97" fmla="*/ 8812212 w 9301162"/>
              <a:gd name="connsiteY97" fmla="*/ 2517776 h 3214688"/>
              <a:gd name="connsiteX98" fmla="*/ 8812212 w 9301162"/>
              <a:gd name="connsiteY98" fmla="*/ 893763 h 3214688"/>
              <a:gd name="connsiteX99" fmla="*/ 8811418 w 9301162"/>
              <a:gd name="connsiteY99" fmla="*/ 877094 h 3214688"/>
              <a:gd name="connsiteX100" fmla="*/ 8810624 w 9301162"/>
              <a:gd name="connsiteY100" fmla="*/ 862013 h 3214688"/>
              <a:gd name="connsiteX101" fmla="*/ 8809035 w 9301162"/>
              <a:gd name="connsiteY101" fmla="*/ 847726 h 3214688"/>
              <a:gd name="connsiteX102" fmla="*/ 8807446 w 9301162"/>
              <a:gd name="connsiteY102" fmla="*/ 832644 h 3214688"/>
              <a:gd name="connsiteX103" fmla="*/ 8803475 w 9301162"/>
              <a:gd name="connsiteY103" fmla="*/ 818357 h 3214688"/>
              <a:gd name="connsiteX104" fmla="*/ 8800298 w 9301162"/>
              <a:gd name="connsiteY104" fmla="*/ 805657 h 3214688"/>
              <a:gd name="connsiteX105" fmla="*/ 8796327 w 9301162"/>
              <a:gd name="connsiteY105" fmla="*/ 792163 h 3214688"/>
              <a:gd name="connsiteX106" fmla="*/ 8791561 w 9301162"/>
              <a:gd name="connsiteY106" fmla="*/ 779463 h 3214688"/>
              <a:gd name="connsiteX107" fmla="*/ 8786002 w 9301162"/>
              <a:gd name="connsiteY107" fmla="*/ 767557 h 3214688"/>
              <a:gd name="connsiteX108" fmla="*/ 8780442 w 9301162"/>
              <a:gd name="connsiteY108" fmla="*/ 756444 h 3214688"/>
              <a:gd name="connsiteX109" fmla="*/ 8774088 w 9301162"/>
              <a:gd name="connsiteY109" fmla="*/ 745332 h 3214688"/>
              <a:gd name="connsiteX110" fmla="*/ 8766939 w 9301162"/>
              <a:gd name="connsiteY110" fmla="*/ 735013 h 3214688"/>
              <a:gd name="connsiteX111" fmla="*/ 8758202 w 9301162"/>
              <a:gd name="connsiteY111" fmla="*/ 725488 h 3214688"/>
              <a:gd name="connsiteX112" fmla="*/ 8750260 w 9301162"/>
              <a:gd name="connsiteY112" fmla="*/ 715963 h 3214688"/>
              <a:gd name="connsiteX113" fmla="*/ 8740729 w 9301162"/>
              <a:gd name="connsiteY113" fmla="*/ 706438 h 3214688"/>
              <a:gd name="connsiteX114" fmla="*/ 8731198 w 9301162"/>
              <a:gd name="connsiteY114" fmla="*/ 698501 h 3214688"/>
              <a:gd name="connsiteX115" fmla="*/ 8720872 w 9301162"/>
              <a:gd name="connsiteY115" fmla="*/ 690563 h 3214688"/>
              <a:gd name="connsiteX116" fmla="*/ 8709753 w 9301162"/>
              <a:gd name="connsiteY116" fmla="*/ 683419 h 3214688"/>
              <a:gd name="connsiteX117" fmla="*/ 8697839 w 9301162"/>
              <a:gd name="connsiteY117" fmla="*/ 676276 h 3214688"/>
              <a:gd name="connsiteX118" fmla="*/ 8685925 w 9301162"/>
              <a:gd name="connsiteY118" fmla="*/ 669926 h 3214688"/>
              <a:gd name="connsiteX119" fmla="*/ 8673217 w 9301162"/>
              <a:gd name="connsiteY119" fmla="*/ 664369 h 3214688"/>
              <a:gd name="connsiteX120" fmla="*/ 8659714 w 9301162"/>
              <a:gd name="connsiteY120" fmla="*/ 658813 h 3214688"/>
              <a:gd name="connsiteX121" fmla="*/ 8645418 w 9301162"/>
              <a:gd name="connsiteY121" fmla="*/ 654051 h 3214688"/>
              <a:gd name="connsiteX122" fmla="*/ 8631121 w 9301162"/>
              <a:gd name="connsiteY122" fmla="*/ 649288 h 3214688"/>
              <a:gd name="connsiteX123" fmla="*/ 8615236 w 9301162"/>
              <a:gd name="connsiteY123" fmla="*/ 646113 h 3214688"/>
              <a:gd name="connsiteX124" fmla="*/ 8599351 w 9301162"/>
              <a:gd name="connsiteY124" fmla="*/ 642144 h 3214688"/>
              <a:gd name="connsiteX125" fmla="*/ 8583465 w 9301162"/>
              <a:gd name="connsiteY125" fmla="*/ 639763 h 3214688"/>
              <a:gd name="connsiteX126" fmla="*/ 8565197 w 9301162"/>
              <a:gd name="connsiteY126" fmla="*/ 637382 h 3214688"/>
              <a:gd name="connsiteX127" fmla="*/ 8547724 w 9301162"/>
              <a:gd name="connsiteY127" fmla="*/ 635794 h 3214688"/>
              <a:gd name="connsiteX128" fmla="*/ 8528662 w 9301162"/>
              <a:gd name="connsiteY128" fmla="*/ 634207 h 3214688"/>
              <a:gd name="connsiteX129" fmla="*/ 8509599 w 9301162"/>
              <a:gd name="connsiteY129" fmla="*/ 633413 h 3214688"/>
              <a:gd name="connsiteX130" fmla="*/ 8490537 w 9301162"/>
              <a:gd name="connsiteY130" fmla="*/ 633413 h 3214688"/>
              <a:gd name="connsiteX131" fmla="*/ 7895637 w 9301162"/>
              <a:gd name="connsiteY131" fmla="*/ 633413 h 3214688"/>
              <a:gd name="connsiteX132" fmla="*/ 2784475 w 9301162"/>
              <a:gd name="connsiteY132" fmla="*/ 633413 h 3214688"/>
              <a:gd name="connsiteX133" fmla="*/ 2764631 w 9301162"/>
              <a:gd name="connsiteY133" fmla="*/ 634207 h 3214688"/>
              <a:gd name="connsiteX134" fmla="*/ 2746375 w 9301162"/>
              <a:gd name="connsiteY134" fmla="*/ 635794 h 3214688"/>
              <a:gd name="connsiteX135" fmla="*/ 2728119 w 9301162"/>
              <a:gd name="connsiteY135" fmla="*/ 637382 h 3214688"/>
              <a:gd name="connsiteX136" fmla="*/ 2711450 w 9301162"/>
              <a:gd name="connsiteY136" fmla="*/ 639763 h 3214688"/>
              <a:gd name="connsiteX137" fmla="*/ 2694781 w 9301162"/>
              <a:gd name="connsiteY137" fmla="*/ 642144 h 3214688"/>
              <a:gd name="connsiteX138" fmla="*/ 2678113 w 9301162"/>
              <a:gd name="connsiteY138" fmla="*/ 646113 h 3214688"/>
              <a:gd name="connsiteX139" fmla="*/ 2663031 w 9301162"/>
              <a:gd name="connsiteY139" fmla="*/ 649288 h 3214688"/>
              <a:gd name="connsiteX140" fmla="*/ 2648744 w 9301162"/>
              <a:gd name="connsiteY140" fmla="*/ 654051 h 3214688"/>
              <a:gd name="connsiteX141" fmla="*/ 2634456 w 9301162"/>
              <a:gd name="connsiteY141" fmla="*/ 658813 h 3214688"/>
              <a:gd name="connsiteX142" fmla="*/ 2620963 w 9301162"/>
              <a:gd name="connsiteY142" fmla="*/ 664369 h 3214688"/>
              <a:gd name="connsiteX143" fmla="*/ 2608263 w 9301162"/>
              <a:gd name="connsiteY143" fmla="*/ 669926 h 3214688"/>
              <a:gd name="connsiteX144" fmla="*/ 2595563 w 9301162"/>
              <a:gd name="connsiteY144" fmla="*/ 676276 h 3214688"/>
              <a:gd name="connsiteX145" fmla="*/ 2583656 w 9301162"/>
              <a:gd name="connsiteY145" fmla="*/ 683419 h 3214688"/>
              <a:gd name="connsiteX146" fmla="*/ 2573338 w 9301162"/>
              <a:gd name="connsiteY146" fmla="*/ 690563 h 3214688"/>
              <a:gd name="connsiteX147" fmla="*/ 2563019 w 9301162"/>
              <a:gd name="connsiteY147" fmla="*/ 698501 h 3214688"/>
              <a:gd name="connsiteX148" fmla="*/ 2553494 w 9301162"/>
              <a:gd name="connsiteY148" fmla="*/ 706438 h 3214688"/>
              <a:gd name="connsiteX149" fmla="*/ 2543969 w 9301162"/>
              <a:gd name="connsiteY149" fmla="*/ 715963 h 3214688"/>
              <a:gd name="connsiteX150" fmla="*/ 2535238 w 9301162"/>
              <a:gd name="connsiteY150" fmla="*/ 725488 h 3214688"/>
              <a:gd name="connsiteX151" fmla="*/ 2528094 w 9301162"/>
              <a:gd name="connsiteY151" fmla="*/ 735013 h 3214688"/>
              <a:gd name="connsiteX152" fmla="*/ 2520950 w 9301162"/>
              <a:gd name="connsiteY152" fmla="*/ 745332 h 3214688"/>
              <a:gd name="connsiteX153" fmla="*/ 2513806 w 9301162"/>
              <a:gd name="connsiteY153" fmla="*/ 756444 h 3214688"/>
              <a:gd name="connsiteX154" fmla="*/ 2508250 w 9301162"/>
              <a:gd name="connsiteY154" fmla="*/ 767557 h 3214688"/>
              <a:gd name="connsiteX155" fmla="*/ 2501900 w 9301162"/>
              <a:gd name="connsiteY155" fmla="*/ 779463 h 3214688"/>
              <a:gd name="connsiteX156" fmla="*/ 2497931 w 9301162"/>
              <a:gd name="connsiteY156" fmla="*/ 792163 h 3214688"/>
              <a:gd name="connsiteX157" fmla="*/ 2493963 w 9301162"/>
              <a:gd name="connsiteY157" fmla="*/ 805657 h 3214688"/>
              <a:gd name="connsiteX158" fmla="*/ 2489994 w 9301162"/>
              <a:gd name="connsiteY158" fmla="*/ 818357 h 3214688"/>
              <a:gd name="connsiteX159" fmla="*/ 2487613 w 9301162"/>
              <a:gd name="connsiteY159" fmla="*/ 832644 h 3214688"/>
              <a:gd name="connsiteX160" fmla="*/ 2485231 w 9301162"/>
              <a:gd name="connsiteY160" fmla="*/ 847726 h 3214688"/>
              <a:gd name="connsiteX161" fmla="*/ 2483644 w 9301162"/>
              <a:gd name="connsiteY161" fmla="*/ 862013 h 3214688"/>
              <a:gd name="connsiteX162" fmla="*/ 2482850 w 9301162"/>
              <a:gd name="connsiteY162" fmla="*/ 877094 h 3214688"/>
              <a:gd name="connsiteX163" fmla="*/ 2482850 w 9301162"/>
              <a:gd name="connsiteY163" fmla="*/ 893763 h 3214688"/>
              <a:gd name="connsiteX164" fmla="*/ 2482850 w 9301162"/>
              <a:gd name="connsiteY164" fmla="*/ 2517776 h 3214688"/>
              <a:gd name="connsiteX165" fmla="*/ 2482850 w 9301162"/>
              <a:gd name="connsiteY165" fmla="*/ 2533651 h 3214688"/>
              <a:gd name="connsiteX166" fmla="*/ 2483644 w 9301162"/>
              <a:gd name="connsiteY166" fmla="*/ 2549526 h 3214688"/>
              <a:gd name="connsiteX167" fmla="*/ 2485231 w 9301162"/>
              <a:gd name="connsiteY167" fmla="*/ 2564607 h 3214688"/>
              <a:gd name="connsiteX168" fmla="*/ 2487613 w 9301162"/>
              <a:gd name="connsiteY168" fmla="*/ 2578895 h 3214688"/>
              <a:gd name="connsiteX169" fmla="*/ 2489994 w 9301162"/>
              <a:gd name="connsiteY169" fmla="*/ 2593182 h 3214688"/>
              <a:gd name="connsiteX170" fmla="*/ 2493963 w 9301162"/>
              <a:gd name="connsiteY170" fmla="*/ 2606676 h 3214688"/>
              <a:gd name="connsiteX171" fmla="*/ 2497931 w 9301162"/>
              <a:gd name="connsiteY171" fmla="*/ 2619376 h 3214688"/>
              <a:gd name="connsiteX172" fmla="*/ 2501900 w 9301162"/>
              <a:gd name="connsiteY172" fmla="*/ 2632076 h 3214688"/>
              <a:gd name="connsiteX173" fmla="*/ 2508250 w 9301162"/>
              <a:gd name="connsiteY173" fmla="*/ 2643982 h 3214688"/>
              <a:gd name="connsiteX174" fmla="*/ 2513806 w 9301162"/>
              <a:gd name="connsiteY174" fmla="*/ 2655095 h 3214688"/>
              <a:gd name="connsiteX175" fmla="*/ 2520950 w 9301162"/>
              <a:gd name="connsiteY175" fmla="*/ 2665413 h 3214688"/>
              <a:gd name="connsiteX176" fmla="*/ 2528094 w 9301162"/>
              <a:gd name="connsiteY176" fmla="*/ 2676526 h 3214688"/>
              <a:gd name="connsiteX177" fmla="*/ 2535238 w 9301162"/>
              <a:gd name="connsiteY177" fmla="*/ 2686845 h 3214688"/>
              <a:gd name="connsiteX178" fmla="*/ 2543969 w 9301162"/>
              <a:gd name="connsiteY178" fmla="*/ 2695576 h 3214688"/>
              <a:gd name="connsiteX179" fmla="*/ 2553494 w 9301162"/>
              <a:gd name="connsiteY179" fmla="*/ 2704307 h 3214688"/>
              <a:gd name="connsiteX180" fmla="*/ 2563019 w 9301162"/>
              <a:gd name="connsiteY180" fmla="*/ 2713039 h 3214688"/>
              <a:gd name="connsiteX181" fmla="*/ 2573338 w 9301162"/>
              <a:gd name="connsiteY181" fmla="*/ 2720976 h 3214688"/>
              <a:gd name="connsiteX182" fmla="*/ 2583656 w 9301162"/>
              <a:gd name="connsiteY182" fmla="*/ 2728913 h 3214688"/>
              <a:gd name="connsiteX183" fmla="*/ 2595563 w 9301162"/>
              <a:gd name="connsiteY183" fmla="*/ 2735263 h 3214688"/>
              <a:gd name="connsiteX184" fmla="*/ 2608263 w 9301162"/>
              <a:gd name="connsiteY184" fmla="*/ 2741613 h 3214688"/>
              <a:gd name="connsiteX185" fmla="*/ 2620963 w 9301162"/>
              <a:gd name="connsiteY185" fmla="*/ 2747170 h 3214688"/>
              <a:gd name="connsiteX186" fmla="*/ 2634456 w 9301162"/>
              <a:gd name="connsiteY186" fmla="*/ 2752726 h 3214688"/>
              <a:gd name="connsiteX187" fmla="*/ 2648744 w 9301162"/>
              <a:gd name="connsiteY187" fmla="*/ 2757489 h 3214688"/>
              <a:gd name="connsiteX188" fmla="*/ 2663031 w 9301162"/>
              <a:gd name="connsiteY188" fmla="*/ 2761457 h 3214688"/>
              <a:gd name="connsiteX189" fmla="*/ 2678113 w 9301162"/>
              <a:gd name="connsiteY189" fmla="*/ 2765426 h 3214688"/>
              <a:gd name="connsiteX190" fmla="*/ 2694781 w 9301162"/>
              <a:gd name="connsiteY190" fmla="*/ 2769395 h 3214688"/>
              <a:gd name="connsiteX191" fmla="*/ 2711450 w 9301162"/>
              <a:gd name="connsiteY191" fmla="*/ 2771776 h 3214688"/>
              <a:gd name="connsiteX192" fmla="*/ 2728119 w 9301162"/>
              <a:gd name="connsiteY192" fmla="*/ 2774157 h 3214688"/>
              <a:gd name="connsiteX193" fmla="*/ 2746375 w 9301162"/>
              <a:gd name="connsiteY193" fmla="*/ 2775745 h 3214688"/>
              <a:gd name="connsiteX194" fmla="*/ 2764631 w 9301162"/>
              <a:gd name="connsiteY194" fmla="*/ 2777332 h 3214688"/>
              <a:gd name="connsiteX195" fmla="*/ 2784475 w 9301162"/>
              <a:gd name="connsiteY195" fmla="*/ 2778126 h 3214688"/>
              <a:gd name="connsiteX196" fmla="*/ 2803525 w 9301162"/>
              <a:gd name="connsiteY196" fmla="*/ 2778126 h 3214688"/>
              <a:gd name="connsiteX197" fmla="*/ 3398044 w 9301162"/>
              <a:gd name="connsiteY197" fmla="*/ 2778126 h 3214688"/>
              <a:gd name="connsiteX198" fmla="*/ 3418681 w 9301162"/>
              <a:gd name="connsiteY198" fmla="*/ 2778126 h 3214688"/>
              <a:gd name="connsiteX199" fmla="*/ 3437731 w 9301162"/>
              <a:gd name="connsiteY199" fmla="*/ 2777332 h 3214688"/>
              <a:gd name="connsiteX200" fmla="*/ 3455987 w 9301162"/>
              <a:gd name="connsiteY200" fmla="*/ 2775745 h 3214688"/>
              <a:gd name="connsiteX201" fmla="*/ 3474244 w 9301162"/>
              <a:gd name="connsiteY201" fmla="*/ 2774157 h 3214688"/>
              <a:gd name="connsiteX202" fmla="*/ 3490912 w 9301162"/>
              <a:gd name="connsiteY202" fmla="*/ 2771776 h 3214688"/>
              <a:gd name="connsiteX203" fmla="*/ 3507581 w 9301162"/>
              <a:gd name="connsiteY203" fmla="*/ 2769395 h 3214688"/>
              <a:gd name="connsiteX204" fmla="*/ 3523456 w 9301162"/>
              <a:gd name="connsiteY204" fmla="*/ 2765426 h 3214688"/>
              <a:gd name="connsiteX205" fmla="*/ 3538537 w 9301162"/>
              <a:gd name="connsiteY205" fmla="*/ 2761457 h 3214688"/>
              <a:gd name="connsiteX206" fmla="*/ 3553619 w 9301162"/>
              <a:gd name="connsiteY206" fmla="*/ 2757489 h 3214688"/>
              <a:gd name="connsiteX207" fmla="*/ 3567906 w 9301162"/>
              <a:gd name="connsiteY207" fmla="*/ 2752726 h 3214688"/>
              <a:gd name="connsiteX208" fmla="*/ 3581400 w 9301162"/>
              <a:gd name="connsiteY208" fmla="*/ 2747170 h 3214688"/>
              <a:gd name="connsiteX209" fmla="*/ 3594100 w 9301162"/>
              <a:gd name="connsiteY209" fmla="*/ 2741613 h 3214688"/>
              <a:gd name="connsiteX210" fmla="*/ 3606800 w 9301162"/>
              <a:gd name="connsiteY210" fmla="*/ 2735263 h 3214688"/>
              <a:gd name="connsiteX211" fmla="*/ 3617912 w 9301162"/>
              <a:gd name="connsiteY211" fmla="*/ 2728913 h 3214688"/>
              <a:gd name="connsiteX212" fmla="*/ 3629025 w 9301162"/>
              <a:gd name="connsiteY212" fmla="*/ 2720976 h 3214688"/>
              <a:gd name="connsiteX213" fmla="*/ 3639343 w 9301162"/>
              <a:gd name="connsiteY213" fmla="*/ 2713039 h 3214688"/>
              <a:gd name="connsiteX214" fmla="*/ 3649662 w 9301162"/>
              <a:gd name="connsiteY214" fmla="*/ 2704307 h 3214688"/>
              <a:gd name="connsiteX215" fmla="*/ 3658393 w 9301162"/>
              <a:gd name="connsiteY215" fmla="*/ 2695576 h 3214688"/>
              <a:gd name="connsiteX216" fmla="*/ 3667125 w 9301162"/>
              <a:gd name="connsiteY216" fmla="*/ 2686845 h 3214688"/>
              <a:gd name="connsiteX217" fmla="*/ 3674268 w 9301162"/>
              <a:gd name="connsiteY217" fmla="*/ 2676526 h 3214688"/>
              <a:gd name="connsiteX218" fmla="*/ 3681412 w 9301162"/>
              <a:gd name="connsiteY218" fmla="*/ 2665413 h 3214688"/>
              <a:gd name="connsiteX219" fmla="*/ 3687762 w 9301162"/>
              <a:gd name="connsiteY219" fmla="*/ 2655095 h 3214688"/>
              <a:gd name="connsiteX220" fmla="*/ 3694906 w 9301162"/>
              <a:gd name="connsiteY220" fmla="*/ 2643982 h 3214688"/>
              <a:gd name="connsiteX221" fmla="*/ 3699668 w 9301162"/>
              <a:gd name="connsiteY221" fmla="*/ 2632076 h 3214688"/>
              <a:gd name="connsiteX222" fmla="*/ 3704431 w 9301162"/>
              <a:gd name="connsiteY222" fmla="*/ 2619376 h 3214688"/>
              <a:gd name="connsiteX223" fmla="*/ 3708400 w 9301162"/>
              <a:gd name="connsiteY223" fmla="*/ 2606676 h 3214688"/>
              <a:gd name="connsiteX224" fmla="*/ 3712368 w 9301162"/>
              <a:gd name="connsiteY224" fmla="*/ 2593182 h 3214688"/>
              <a:gd name="connsiteX225" fmla="*/ 3714750 w 9301162"/>
              <a:gd name="connsiteY225" fmla="*/ 2578895 h 3214688"/>
              <a:gd name="connsiteX226" fmla="*/ 3717131 w 9301162"/>
              <a:gd name="connsiteY226" fmla="*/ 2564607 h 3214688"/>
              <a:gd name="connsiteX227" fmla="*/ 3718718 w 9301162"/>
              <a:gd name="connsiteY227" fmla="*/ 2549526 h 3214688"/>
              <a:gd name="connsiteX228" fmla="*/ 3719512 w 9301162"/>
              <a:gd name="connsiteY228" fmla="*/ 2533651 h 3214688"/>
              <a:gd name="connsiteX229" fmla="*/ 3719512 w 9301162"/>
              <a:gd name="connsiteY229" fmla="*/ 2517776 h 3214688"/>
              <a:gd name="connsiteX230" fmla="*/ 3719512 w 9301162"/>
              <a:gd name="connsiteY230" fmla="*/ 893763 h 3214688"/>
              <a:gd name="connsiteX231" fmla="*/ 3719512 w 9301162"/>
              <a:gd name="connsiteY231" fmla="*/ 877094 h 3214688"/>
              <a:gd name="connsiteX232" fmla="*/ 3718718 w 9301162"/>
              <a:gd name="connsiteY232" fmla="*/ 862013 h 3214688"/>
              <a:gd name="connsiteX233" fmla="*/ 3717131 w 9301162"/>
              <a:gd name="connsiteY233" fmla="*/ 847726 h 3214688"/>
              <a:gd name="connsiteX234" fmla="*/ 3714750 w 9301162"/>
              <a:gd name="connsiteY234" fmla="*/ 832644 h 3214688"/>
              <a:gd name="connsiteX235" fmla="*/ 3712368 w 9301162"/>
              <a:gd name="connsiteY235" fmla="*/ 818357 h 3214688"/>
              <a:gd name="connsiteX236" fmla="*/ 3708400 w 9301162"/>
              <a:gd name="connsiteY236" fmla="*/ 805657 h 3214688"/>
              <a:gd name="connsiteX237" fmla="*/ 3704431 w 9301162"/>
              <a:gd name="connsiteY237" fmla="*/ 792163 h 3214688"/>
              <a:gd name="connsiteX238" fmla="*/ 3699668 w 9301162"/>
              <a:gd name="connsiteY238" fmla="*/ 779463 h 3214688"/>
              <a:gd name="connsiteX239" fmla="*/ 3694906 w 9301162"/>
              <a:gd name="connsiteY239" fmla="*/ 767557 h 3214688"/>
              <a:gd name="connsiteX240" fmla="*/ 3687762 w 9301162"/>
              <a:gd name="connsiteY240" fmla="*/ 756444 h 3214688"/>
              <a:gd name="connsiteX241" fmla="*/ 3681412 w 9301162"/>
              <a:gd name="connsiteY241" fmla="*/ 745332 h 3214688"/>
              <a:gd name="connsiteX242" fmla="*/ 3674268 w 9301162"/>
              <a:gd name="connsiteY242" fmla="*/ 735013 h 3214688"/>
              <a:gd name="connsiteX243" fmla="*/ 3667125 w 9301162"/>
              <a:gd name="connsiteY243" fmla="*/ 725488 h 3214688"/>
              <a:gd name="connsiteX244" fmla="*/ 3658393 w 9301162"/>
              <a:gd name="connsiteY244" fmla="*/ 715963 h 3214688"/>
              <a:gd name="connsiteX245" fmla="*/ 3649662 w 9301162"/>
              <a:gd name="connsiteY245" fmla="*/ 706438 h 3214688"/>
              <a:gd name="connsiteX246" fmla="*/ 3639343 w 9301162"/>
              <a:gd name="connsiteY246" fmla="*/ 698501 h 3214688"/>
              <a:gd name="connsiteX247" fmla="*/ 3629025 w 9301162"/>
              <a:gd name="connsiteY247" fmla="*/ 690563 h 3214688"/>
              <a:gd name="connsiteX248" fmla="*/ 3617912 w 9301162"/>
              <a:gd name="connsiteY248" fmla="*/ 683419 h 3214688"/>
              <a:gd name="connsiteX249" fmla="*/ 3606800 w 9301162"/>
              <a:gd name="connsiteY249" fmla="*/ 676276 h 3214688"/>
              <a:gd name="connsiteX250" fmla="*/ 3594100 w 9301162"/>
              <a:gd name="connsiteY250" fmla="*/ 669926 h 3214688"/>
              <a:gd name="connsiteX251" fmla="*/ 3581400 w 9301162"/>
              <a:gd name="connsiteY251" fmla="*/ 664369 h 3214688"/>
              <a:gd name="connsiteX252" fmla="*/ 3567906 w 9301162"/>
              <a:gd name="connsiteY252" fmla="*/ 658813 h 3214688"/>
              <a:gd name="connsiteX253" fmla="*/ 3553619 w 9301162"/>
              <a:gd name="connsiteY253" fmla="*/ 654051 h 3214688"/>
              <a:gd name="connsiteX254" fmla="*/ 3538537 w 9301162"/>
              <a:gd name="connsiteY254" fmla="*/ 649288 h 3214688"/>
              <a:gd name="connsiteX255" fmla="*/ 3523456 w 9301162"/>
              <a:gd name="connsiteY255" fmla="*/ 646113 h 3214688"/>
              <a:gd name="connsiteX256" fmla="*/ 3507581 w 9301162"/>
              <a:gd name="connsiteY256" fmla="*/ 642144 h 3214688"/>
              <a:gd name="connsiteX257" fmla="*/ 3490912 w 9301162"/>
              <a:gd name="connsiteY257" fmla="*/ 639763 h 3214688"/>
              <a:gd name="connsiteX258" fmla="*/ 3474244 w 9301162"/>
              <a:gd name="connsiteY258" fmla="*/ 637382 h 3214688"/>
              <a:gd name="connsiteX259" fmla="*/ 3455987 w 9301162"/>
              <a:gd name="connsiteY259" fmla="*/ 635794 h 3214688"/>
              <a:gd name="connsiteX260" fmla="*/ 3437731 w 9301162"/>
              <a:gd name="connsiteY260" fmla="*/ 634207 h 3214688"/>
              <a:gd name="connsiteX261" fmla="*/ 3418681 w 9301162"/>
              <a:gd name="connsiteY261" fmla="*/ 633413 h 3214688"/>
              <a:gd name="connsiteX262" fmla="*/ 3398044 w 9301162"/>
              <a:gd name="connsiteY262" fmla="*/ 633413 h 3214688"/>
              <a:gd name="connsiteX263" fmla="*/ 2803525 w 9301162"/>
              <a:gd name="connsiteY263" fmla="*/ 633413 h 3214688"/>
              <a:gd name="connsiteX264" fmla="*/ 2649303 w 9301162"/>
              <a:gd name="connsiteY264" fmla="*/ 203200 h 3214688"/>
              <a:gd name="connsiteX265" fmla="*/ 3562581 w 9301162"/>
              <a:gd name="connsiteY265" fmla="*/ 203200 h 3214688"/>
              <a:gd name="connsiteX266" fmla="*/ 3599081 w 9301162"/>
              <a:gd name="connsiteY266" fmla="*/ 203994 h 3214688"/>
              <a:gd name="connsiteX267" fmla="*/ 3635580 w 9301162"/>
              <a:gd name="connsiteY267" fmla="*/ 207170 h 3214688"/>
              <a:gd name="connsiteX268" fmla="*/ 3671286 w 9301162"/>
              <a:gd name="connsiteY268" fmla="*/ 210346 h 3214688"/>
              <a:gd name="connsiteX269" fmla="*/ 3705405 w 9301162"/>
              <a:gd name="connsiteY269" fmla="*/ 215110 h 3214688"/>
              <a:gd name="connsiteX270" fmla="*/ 3739524 w 9301162"/>
              <a:gd name="connsiteY270" fmla="*/ 221461 h 3214688"/>
              <a:gd name="connsiteX271" fmla="*/ 3771263 w 9301162"/>
              <a:gd name="connsiteY271" fmla="*/ 229401 h 3214688"/>
              <a:gd name="connsiteX272" fmla="*/ 3803001 w 9301162"/>
              <a:gd name="connsiteY272" fmla="*/ 238134 h 3214688"/>
              <a:gd name="connsiteX273" fmla="*/ 3833947 w 9301162"/>
              <a:gd name="connsiteY273" fmla="*/ 249250 h 3214688"/>
              <a:gd name="connsiteX274" fmla="*/ 3863305 w 9301162"/>
              <a:gd name="connsiteY274" fmla="*/ 261953 h 3214688"/>
              <a:gd name="connsiteX275" fmla="*/ 3892663 w 9301162"/>
              <a:gd name="connsiteY275" fmla="*/ 275451 h 3214688"/>
              <a:gd name="connsiteX276" fmla="*/ 3919641 w 9301162"/>
              <a:gd name="connsiteY276" fmla="*/ 291330 h 3214688"/>
              <a:gd name="connsiteX277" fmla="*/ 3946619 w 9301162"/>
              <a:gd name="connsiteY277" fmla="*/ 308797 h 3214688"/>
              <a:gd name="connsiteX278" fmla="*/ 3972803 w 9301162"/>
              <a:gd name="connsiteY278" fmla="*/ 327058 h 3214688"/>
              <a:gd name="connsiteX279" fmla="*/ 3997400 w 9301162"/>
              <a:gd name="connsiteY279" fmla="*/ 347701 h 3214688"/>
              <a:gd name="connsiteX280" fmla="*/ 4021998 w 9301162"/>
              <a:gd name="connsiteY280" fmla="*/ 369138 h 3214688"/>
              <a:gd name="connsiteX281" fmla="*/ 4045008 w 9301162"/>
              <a:gd name="connsiteY281" fmla="*/ 392957 h 3214688"/>
              <a:gd name="connsiteX282" fmla="*/ 4064845 w 9301162"/>
              <a:gd name="connsiteY282" fmla="*/ 415187 h 3214688"/>
              <a:gd name="connsiteX283" fmla="*/ 4083095 w 9301162"/>
              <a:gd name="connsiteY283" fmla="*/ 439006 h 3214688"/>
              <a:gd name="connsiteX284" fmla="*/ 4100551 w 9301162"/>
              <a:gd name="connsiteY284" fmla="*/ 462825 h 3214688"/>
              <a:gd name="connsiteX285" fmla="*/ 4117214 w 9301162"/>
              <a:gd name="connsiteY285" fmla="*/ 488232 h 3214688"/>
              <a:gd name="connsiteX286" fmla="*/ 4131496 w 9301162"/>
              <a:gd name="connsiteY286" fmla="*/ 513638 h 3214688"/>
              <a:gd name="connsiteX287" fmla="*/ 4144191 w 9301162"/>
              <a:gd name="connsiteY287" fmla="*/ 540633 h 3214688"/>
              <a:gd name="connsiteX288" fmla="*/ 4156887 w 9301162"/>
              <a:gd name="connsiteY288" fmla="*/ 567627 h 3214688"/>
              <a:gd name="connsiteX289" fmla="*/ 4167995 w 9301162"/>
              <a:gd name="connsiteY289" fmla="*/ 596210 h 3214688"/>
              <a:gd name="connsiteX290" fmla="*/ 4177517 w 9301162"/>
              <a:gd name="connsiteY290" fmla="*/ 626380 h 3214688"/>
              <a:gd name="connsiteX291" fmla="*/ 4185452 w 9301162"/>
              <a:gd name="connsiteY291" fmla="*/ 655757 h 3214688"/>
              <a:gd name="connsiteX292" fmla="*/ 4192593 w 9301162"/>
              <a:gd name="connsiteY292" fmla="*/ 687515 h 3214688"/>
              <a:gd name="connsiteX293" fmla="*/ 4198941 w 9301162"/>
              <a:gd name="connsiteY293" fmla="*/ 719274 h 3214688"/>
              <a:gd name="connsiteX294" fmla="*/ 4202908 w 9301162"/>
              <a:gd name="connsiteY294" fmla="*/ 751826 h 3214688"/>
              <a:gd name="connsiteX295" fmla="*/ 4206082 w 9301162"/>
              <a:gd name="connsiteY295" fmla="*/ 785966 h 3214688"/>
              <a:gd name="connsiteX296" fmla="*/ 4208462 w 9301162"/>
              <a:gd name="connsiteY296" fmla="*/ 820900 h 3214688"/>
              <a:gd name="connsiteX297" fmla="*/ 4208462 w 9301162"/>
              <a:gd name="connsiteY297" fmla="*/ 856629 h 3214688"/>
              <a:gd name="connsiteX298" fmla="*/ 4208462 w 9301162"/>
              <a:gd name="connsiteY298" fmla="*/ 2566023 h 3214688"/>
              <a:gd name="connsiteX299" fmla="*/ 4208462 w 9301162"/>
              <a:gd name="connsiteY299" fmla="*/ 2600957 h 3214688"/>
              <a:gd name="connsiteX300" fmla="*/ 4206082 w 9301162"/>
              <a:gd name="connsiteY300" fmla="*/ 2635098 h 3214688"/>
              <a:gd name="connsiteX301" fmla="*/ 4202908 w 9301162"/>
              <a:gd name="connsiteY301" fmla="*/ 2668444 h 3214688"/>
              <a:gd name="connsiteX302" fmla="*/ 4198941 w 9301162"/>
              <a:gd name="connsiteY302" fmla="*/ 2700996 h 3214688"/>
              <a:gd name="connsiteX303" fmla="*/ 4192593 w 9301162"/>
              <a:gd name="connsiteY303" fmla="*/ 2732755 h 3214688"/>
              <a:gd name="connsiteX304" fmla="*/ 4185452 w 9301162"/>
              <a:gd name="connsiteY304" fmla="*/ 2762925 h 3214688"/>
              <a:gd name="connsiteX305" fmla="*/ 4177517 w 9301162"/>
              <a:gd name="connsiteY305" fmla="*/ 2792301 h 3214688"/>
              <a:gd name="connsiteX306" fmla="*/ 4167995 w 9301162"/>
              <a:gd name="connsiteY306" fmla="*/ 2821678 h 3214688"/>
              <a:gd name="connsiteX307" fmla="*/ 4156887 w 9301162"/>
              <a:gd name="connsiteY307" fmla="*/ 2849467 h 3214688"/>
              <a:gd name="connsiteX308" fmla="*/ 4144191 w 9301162"/>
              <a:gd name="connsiteY308" fmla="*/ 2877255 h 3214688"/>
              <a:gd name="connsiteX309" fmla="*/ 4131496 w 9301162"/>
              <a:gd name="connsiteY309" fmla="*/ 2902662 h 3214688"/>
              <a:gd name="connsiteX310" fmla="*/ 4117214 w 9301162"/>
              <a:gd name="connsiteY310" fmla="*/ 2928069 h 3214688"/>
              <a:gd name="connsiteX311" fmla="*/ 4100551 w 9301162"/>
              <a:gd name="connsiteY311" fmla="*/ 2953475 h 3214688"/>
              <a:gd name="connsiteX312" fmla="*/ 4083095 w 9301162"/>
              <a:gd name="connsiteY312" fmla="*/ 2976500 h 3214688"/>
              <a:gd name="connsiteX313" fmla="*/ 4064845 w 9301162"/>
              <a:gd name="connsiteY313" fmla="*/ 2999525 h 3214688"/>
              <a:gd name="connsiteX314" fmla="*/ 4045008 w 9301162"/>
              <a:gd name="connsiteY314" fmla="*/ 3020962 h 3214688"/>
              <a:gd name="connsiteX315" fmla="*/ 4021998 w 9301162"/>
              <a:gd name="connsiteY315" fmla="*/ 3044781 h 3214688"/>
              <a:gd name="connsiteX316" fmla="*/ 3997400 w 9301162"/>
              <a:gd name="connsiteY316" fmla="*/ 3066217 h 3214688"/>
              <a:gd name="connsiteX317" fmla="*/ 3972803 w 9301162"/>
              <a:gd name="connsiteY317" fmla="*/ 3087655 h 3214688"/>
              <a:gd name="connsiteX318" fmla="*/ 3946619 w 9301162"/>
              <a:gd name="connsiteY318" fmla="*/ 3105915 h 3214688"/>
              <a:gd name="connsiteX319" fmla="*/ 3919641 w 9301162"/>
              <a:gd name="connsiteY319" fmla="*/ 3122589 h 3214688"/>
              <a:gd name="connsiteX320" fmla="*/ 3892663 w 9301162"/>
              <a:gd name="connsiteY320" fmla="*/ 3139262 h 3214688"/>
              <a:gd name="connsiteX321" fmla="*/ 3863305 w 9301162"/>
              <a:gd name="connsiteY321" fmla="*/ 3153553 h 3214688"/>
              <a:gd name="connsiteX322" fmla="*/ 3833947 w 9301162"/>
              <a:gd name="connsiteY322" fmla="*/ 3166257 h 3214688"/>
              <a:gd name="connsiteX323" fmla="*/ 3803001 w 9301162"/>
              <a:gd name="connsiteY323" fmla="*/ 3177372 h 3214688"/>
              <a:gd name="connsiteX324" fmla="*/ 3771263 w 9301162"/>
              <a:gd name="connsiteY324" fmla="*/ 3187693 h 3214688"/>
              <a:gd name="connsiteX325" fmla="*/ 3739524 w 9301162"/>
              <a:gd name="connsiteY325" fmla="*/ 3195633 h 3214688"/>
              <a:gd name="connsiteX326" fmla="*/ 3705405 w 9301162"/>
              <a:gd name="connsiteY326" fmla="*/ 3202779 h 3214688"/>
              <a:gd name="connsiteX327" fmla="*/ 3671286 w 9301162"/>
              <a:gd name="connsiteY327" fmla="*/ 3207542 h 3214688"/>
              <a:gd name="connsiteX328" fmla="*/ 3635580 w 9301162"/>
              <a:gd name="connsiteY328" fmla="*/ 3211512 h 3214688"/>
              <a:gd name="connsiteX329" fmla="*/ 3599081 w 9301162"/>
              <a:gd name="connsiteY329" fmla="*/ 3213894 h 3214688"/>
              <a:gd name="connsiteX330" fmla="*/ 3562581 w 9301162"/>
              <a:gd name="connsiteY330" fmla="*/ 3214688 h 3214688"/>
              <a:gd name="connsiteX331" fmla="*/ 2649303 w 9301162"/>
              <a:gd name="connsiteY331" fmla="*/ 3214688 h 3214688"/>
              <a:gd name="connsiteX332" fmla="*/ 2611216 w 9301162"/>
              <a:gd name="connsiteY332" fmla="*/ 3213894 h 3214688"/>
              <a:gd name="connsiteX333" fmla="*/ 2574717 w 9301162"/>
              <a:gd name="connsiteY333" fmla="*/ 3211512 h 3214688"/>
              <a:gd name="connsiteX334" fmla="*/ 2539804 w 9301162"/>
              <a:gd name="connsiteY334" fmla="*/ 3207542 h 3214688"/>
              <a:gd name="connsiteX335" fmla="*/ 2504892 w 9301162"/>
              <a:gd name="connsiteY335" fmla="*/ 3202779 h 3214688"/>
              <a:gd name="connsiteX336" fmla="*/ 2471566 w 9301162"/>
              <a:gd name="connsiteY336" fmla="*/ 3195633 h 3214688"/>
              <a:gd name="connsiteX337" fmla="*/ 2438241 w 9301162"/>
              <a:gd name="connsiteY337" fmla="*/ 3187693 h 3214688"/>
              <a:gd name="connsiteX338" fmla="*/ 2406502 w 9301162"/>
              <a:gd name="connsiteY338" fmla="*/ 3177372 h 3214688"/>
              <a:gd name="connsiteX339" fmla="*/ 2376351 w 9301162"/>
              <a:gd name="connsiteY339" fmla="*/ 3166257 h 3214688"/>
              <a:gd name="connsiteX340" fmla="*/ 2345405 w 9301162"/>
              <a:gd name="connsiteY340" fmla="*/ 3153553 h 3214688"/>
              <a:gd name="connsiteX341" fmla="*/ 2316047 w 9301162"/>
              <a:gd name="connsiteY341" fmla="*/ 3139262 h 3214688"/>
              <a:gd name="connsiteX342" fmla="*/ 2288276 w 9301162"/>
              <a:gd name="connsiteY342" fmla="*/ 3122589 h 3214688"/>
              <a:gd name="connsiteX343" fmla="*/ 2260505 w 9301162"/>
              <a:gd name="connsiteY343" fmla="*/ 3105915 h 3214688"/>
              <a:gd name="connsiteX344" fmla="*/ 2234321 w 9301162"/>
              <a:gd name="connsiteY344" fmla="*/ 3087655 h 3214688"/>
              <a:gd name="connsiteX345" fmla="*/ 2208929 w 9301162"/>
              <a:gd name="connsiteY345" fmla="*/ 3066217 h 3214688"/>
              <a:gd name="connsiteX346" fmla="*/ 2183538 w 9301162"/>
              <a:gd name="connsiteY346" fmla="*/ 3044781 h 3214688"/>
              <a:gd name="connsiteX347" fmla="*/ 2159734 w 9301162"/>
              <a:gd name="connsiteY347" fmla="*/ 3020962 h 3214688"/>
              <a:gd name="connsiteX348" fmla="*/ 2139898 w 9301162"/>
              <a:gd name="connsiteY348" fmla="*/ 2999525 h 3214688"/>
              <a:gd name="connsiteX349" fmla="*/ 2120855 w 9301162"/>
              <a:gd name="connsiteY349" fmla="*/ 2976500 h 3214688"/>
              <a:gd name="connsiteX350" fmla="*/ 2104193 w 9301162"/>
              <a:gd name="connsiteY350" fmla="*/ 2953475 h 3214688"/>
              <a:gd name="connsiteX351" fmla="*/ 2087529 w 9301162"/>
              <a:gd name="connsiteY351" fmla="*/ 2928069 h 3214688"/>
              <a:gd name="connsiteX352" fmla="*/ 2072453 w 9301162"/>
              <a:gd name="connsiteY352" fmla="*/ 2902662 h 3214688"/>
              <a:gd name="connsiteX353" fmla="*/ 2058964 w 9301162"/>
              <a:gd name="connsiteY353" fmla="*/ 2877255 h 3214688"/>
              <a:gd name="connsiteX354" fmla="*/ 2046269 w 9301162"/>
              <a:gd name="connsiteY354" fmla="*/ 2849467 h 3214688"/>
              <a:gd name="connsiteX355" fmla="*/ 2035954 w 9301162"/>
              <a:gd name="connsiteY355" fmla="*/ 2821678 h 3214688"/>
              <a:gd name="connsiteX356" fmla="*/ 2026433 w 9301162"/>
              <a:gd name="connsiteY356" fmla="*/ 2792301 h 3214688"/>
              <a:gd name="connsiteX357" fmla="*/ 2017704 w 9301162"/>
              <a:gd name="connsiteY357" fmla="*/ 2762925 h 3214688"/>
              <a:gd name="connsiteX358" fmla="*/ 2010563 w 9301162"/>
              <a:gd name="connsiteY358" fmla="*/ 2732755 h 3214688"/>
              <a:gd name="connsiteX359" fmla="*/ 2005009 w 9301162"/>
              <a:gd name="connsiteY359" fmla="*/ 2700996 h 3214688"/>
              <a:gd name="connsiteX360" fmla="*/ 2000249 w 9301162"/>
              <a:gd name="connsiteY360" fmla="*/ 2668444 h 3214688"/>
              <a:gd name="connsiteX361" fmla="*/ 1997074 w 9301162"/>
              <a:gd name="connsiteY361" fmla="*/ 2635098 h 3214688"/>
              <a:gd name="connsiteX362" fmla="*/ 1994694 w 9301162"/>
              <a:gd name="connsiteY362" fmla="*/ 2600957 h 3214688"/>
              <a:gd name="connsiteX363" fmla="*/ 1993900 w 9301162"/>
              <a:gd name="connsiteY363" fmla="*/ 2566023 h 3214688"/>
              <a:gd name="connsiteX364" fmla="*/ 1993900 w 9301162"/>
              <a:gd name="connsiteY364" fmla="*/ 856629 h 3214688"/>
              <a:gd name="connsiteX365" fmla="*/ 1994694 w 9301162"/>
              <a:gd name="connsiteY365" fmla="*/ 820900 h 3214688"/>
              <a:gd name="connsiteX366" fmla="*/ 1997074 w 9301162"/>
              <a:gd name="connsiteY366" fmla="*/ 785966 h 3214688"/>
              <a:gd name="connsiteX367" fmla="*/ 2000249 w 9301162"/>
              <a:gd name="connsiteY367" fmla="*/ 751826 h 3214688"/>
              <a:gd name="connsiteX368" fmla="*/ 2005009 w 9301162"/>
              <a:gd name="connsiteY368" fmla="*/ 719274 h 3214688"/>
              <a:gd name="connsiteX369" fmla="*/ 2010563 w 9301162"/>
              <a:gd name="connsiteY369" fmla="*/ 687515 h 3214688"/>
              <a:gd name="connsiteX370" fmla="*/ 2017704 w 9301162"/>
              <a:gd name="connsiteY370" fmla="*/ 655757 h 3214688"/>
              <a:gd name="connsiteX371" fmla="*/ 2026433 w 9301162"/>
              <a:gd name="connsiteY371" fmla="*/ 626380 h 3214688"/>
              <a:gd name="connsiteX372" fmla="*/ 2035954 w 9301162"/>
              <a:gd name="connsiteY372" fmla="*/ 596210 h 3214688"/>
              <a:gd name="connsiteX373" fmla="*/ 2046269 w 9301162"/>
              <a:gd name="connsiteY373" fmla="*/ 567627 h 3214688"/>
              <a:gd name="connsiteX374" fmla="*/ 2058964 w 9301162"/>
              <a:gd name="connsiteY374" fmla="*/ 540633 h 3214688"/>
              <a:gd name="connsiteX375" fmla="*/ 2072453 w 9301162"/>
              <a:gd name="connsiteY375" fmla="*/ 513638 h 3214688"/>
              <a:gd name="connsiteX376" fmla="*/ 2087529 w 9301162"/>
              <a:gd name="connsiteY376" fmla="*/ 488232 h 3214688"/>
              <a:gd name="connsiteX377" fmla="*/ 2104193 w 9301162"/>
              <a:gd name="connsiteY377" fmla="*/ 462825 h 3214688"/>
              <a:gd name="connsiteX378" fmla="*/ 2120855 w 9301162"/>
              <a:gd name="connsiteY378" fmla="*/ 439006 h 3214688"/>
              <a:gd name="connsiteX379" fmla="*/ 2139898 w 9301162"/>
              <a:gd name="connsiteY379" fmla="*/ 415187 h 3214688"/>
              <a:gd name="connsiteX380" fmla="*/ 2159734 w 9301162"/>
              <a:gd name="connsiteY380" fmla="*/ 392957 h 3214688"/>
              <a:gd name="connsiteX381" fmla="*/ 2183538 w 9301162"/>
              <a:gd name="connsiteY381" fmla="*/ 369138 h 3214688"/>
              <a:gd name="connsiteX382" fmla="*/ 2208136 w 9301162"/>
              <a:gd name="connsiteY382" fmla="*/ 347701 h 3214688"/>
              <a:gd name="connsiteX383" fmla="*/ 2234321 w 9301162"/>
              <a:gd name="connsiteY383" fmla="*/ 327058 h 3214688"/>
              <a:gd name="connsiteX384" fmla="*/ 2259711 w 9301162"/>
              <a:gd name="connsiteY384" fmla="*/ 308797 h 3214688"/>
              <a:gd name="connsiteX385" fmla="*/ 2287482 w 9301162"/>
              <a:gd name="connsiteY385" fmla="*/ 291330 h 3214688"/>
              <a:gd name="connsiteX386" fmla="*/ 2315254 w 9301162"/>
              <a:gd name="connsiteY386" fmla="*/ 275451 h 3214688"/>
              <a:gd name="connsiteX387" fmla="*/ 2344612 w 9301162"/>
              <a:gd name="connsiteY387" fmla="*/ 261953 h 3214688"/>
              <a:gd name="connsiteX388" fmla="*/ 2374764 w 9301162"/>
              <a:gd name="connsiteY388" fmla="*/ 249250 h 3214688"/>
              <a:gd name="connsiteX389" fmla="*/ 2405709 w 9301162"/>
              <a:gd name="connsiteY389" fmla="*/ 238134 h 3214688"/>
              <a:gd name="connsiteX390" fmla="*/ 2437447 w 9301162"/>
              <a:gd name="connsiteY390" fmla="*/ 229401 h 3214688"/>
              <a:gd name="connsiteX391" fmla="*/ 2470773 w 9301162"/>
              <a:gd name="connsiteY391" fmla="*/ 221461 h 3214688"/>
              <a:gd name="connsiteX392" fmla="*/ 2504099 w 9301162"/>
              <a:gd name="connsiteY392" fmla="*/ 215110 h 3214688"/>
              <a:gd name="connsiteX393" fmla="*/ 2539011 w 9301162"/>
              <a:gd name="connsiteY393" fmla="*/ 210346 h 3214688"/>
              <a:gd name="connsiteX394" fmla="*/ 2574717 w 9301162"/>
              <a:gd name="connsiteY394" fmla="*/ 207170 h 3214688"/>
              <a:gd name="connsiteX395" fmla="*/ 2611216 w 9301162"/>
              <a:gd name="connsiteY395" fmla="*/ 203994 h 3214688"/>
              <a:gd name="connsiteX396" fmla="*/ 488343 w 9301162"/>
              <a:gd name="connsiteY396" fmla="*/ 203200 h 3214688"/>
              <a:gd name="connsiteX397" fmla="*/ 488343 w 9301162"/>
              <a:gd name="connsiteY397" fmla="*/ 2423905 h 3214688"/>
              <a:gd name="connsiteX398" fmla="*/ 488343 w 9301162"/>
              <a:gd name="connsiteY398" fmla="*/ 2445341 h 3214688"/>
              <a:gd name="connsiteX399" fmla="*/ 489137 w 9301162"/>
              <a:gd name="connsiteY399" fmla="*/ 2466778 h 3214688"/>
              <a:gd name="connsiteX400" fmla="*/ 490726 w 9301162"/>
              <a:gd name="connsiteY400" fmla="*/ 2486627 h 3214688"/>
              <a:gd name="connsiteX401" fmla="*/ 492313 w 9301162"/>
              <a:gd name="connsiteY401" fmla="*/ 2507270 h 3214688"/>
              <a:gd name="connsiteX402" fmla="*/ 494696 w 9301162"/>
              <a:gd name="connsiteY402" fmla="*/ 2526325 h 3214688"/>
              <a:gd name="connsiteX403" fmla="*/ 498666 w 9301162"/>
              <a:gd name="connsiteY403" fmla="*/ 2544586 h 3214688"/>
              <a:gd name="connsiteX404" fmla="*/ 501842 w 9301162"/>
              <a:gd name="connsiteY404" fmla="*/ 2562053 h 3214688"/>
              <a:gd name="connsiteX405" fmla="*/ 505018 w 9301162"/>
              <a:gd name="connsiteY405" fmla="*/ 2578727 h 3214688"/>
              <a:gd name="connsiteX406" fmla="*/ 509783 w 9301162"/>
              <a:gd name="connsiteY406" fmla="*/ 2595400 h 3214688"/>
              <a:gd name="connsiteX407" fmla="*/ 514547 w 9301162"/>
              <a:gd name="connsiteY407" fmla="*/ 2611279 h 3214688"/>
              <a:gd name="connsiteX408" fmla="*/ 519311 w 9301162"/>
              <a:gd name="connsiteY408" fmla="*/ 2625570 h 3214688"/>
              <a:gd name="connsiteX409" fmla="*/ 525664 w 9301162"/>
              <a:gd name="connsiteY409" fmla="*/ 2640655 h 3214688"/>
              <a:gd name="connsiteX410" fmla="*/ 532016 w 9301162"/>
              <a:gd name="connsiteY410" fmla="*/ 2653359 h 3214688"/>
              <a:gd name="connsiteX411" fmla="*/ 538369 w 9301162"/>
              <a:gd name="connsiteY411" fmla="*/ 2666062 h 3214688"/>
              <a:gd name="connsiteX412" fmla="*/ 546309 w 9301162"/>
              <a:gd name="connsiteY412" fmla="*/ 2678765 h 3214688"/>
              <a:gd name="connsiteX413" fmla="*/ 554250 w 9301162"/>
              <a:gd name="connsiteY413" fmla="*/ 2689881 h 3214688"/>
              <a:gd name="connsiteX414" fmla="*/ 562984 w 9301162"/>
              <a:gd name="connsiteY414" fmla="*/ 2700996 h 3214688"/>
              <a:gd name="connsiteX415" fmla="*/ 571719 w 9301162"/>
              <a:gd name="connsiteY415" fmla="*/ 2710524 h 3214688"/>
              <a:gd name="connsiteX416" fmla="*/ 581248 w 9301162"/>
              <a:gd name="connsiteY416" fmla="*/ 2720051 h 3214688"/>
              <a:gd name="connsiteX417" fmla="*/ 591570 w 9301162"/>
              <a:gd name="connsiteY417" fmla="*/ 2728785 h 3214688"/>
              <a:gd name="connsiteX418" fmla="*/ 601893 w 9301162"/>
              <a:gd name="connsiteY418" fmla="*/ 2736725 h 3214688"/>
              <a:gd name="connsiteX419" fmla="*/ 613010 w 9301162"/>
              <a:gd name="connsiteY419" fmla="*/ 2743870 h 3214688"/>
              <a:gd name="connsiteX420" fmla="*/ 624127 w 9301162"/>
              <a:gd name="connsiteY420" fmla="*/ 2750222 h 3214688"/>
              <a:gd name="connsiteX421" fmla="*/ 636831 w 9301162"/>
              <a:gd name="connsiteY421" fmla="*/ 2756573 h 3214688"/>
              <a:gd name="connsiteX422" fmla="*/ 648742 w 9301162"/>
              <a:gd name="connsiteY422" fmla="*/ 2761337 h 3214688"/>
              <a:gd name="connsiteX423" fmla="*/ 661447 w 9301162"/>
              <a:gd name="connsiteY423" fmla="*/ 2766101 h 3214688"/>
              <a:gd name="connsiteX424" fmla="*/ 674946 w 9301162"/>
              <a:gd name="connsiteY424" fmla="*/ 2770071 h 3214688"/>
              <a:gd name="connsiteX425" fmla="*/ 690033 w 9301162"/>
              <a:gd name="connsiteY425" fmla="*/ 2773247 h 3214688"/>
              <a:gd name="connsiteX426" fmla="*/ 704326 w 9301162"/>
              <a:gd name="connsiteY426" fmla="*/ 2775629 h 3214688"/>
              <a:gd name="connsiteX427" fmla="*/ 718619 w 9301162"/>
              <a:gd name="connsiteY427" fmla="*/ 2777216 h 3214688"/>
              <a:gd name="connsiteX428" fmla="*/ 735294 w 9301162"/>
              <a:gd name="connsiteY428" fmla="*/ 2778804 h 3214688"/>
              <a:gd name="connsiteX429" fmla="*/ 751175 w 9301162"/>
              <a:gd name="connsiteY429" fmla="*/ 2778804 h 3214688"/>
              <a:gd name="connsiteX430" fmla="*/ 1814413 w 9301162"/>
              <a:gd name="connsiteY430" fmla="*/ 2778804 h 3214688"/>
              <a:gd name="connsiteX431" fmla="*/ 1821560 w 9301162"/>
              <a:gd name="connsiteY431" fmla="*/ 2805799 h 3214688"/>
              <a:gd name="connsiteX432" fmla="*/ 1828707 w 9301162"/>
              <a:gd name="connsiteY432" fmla="*/ 2833587 h 3214688"/>
              <a:gd name="connsiteX433" fmla="*/ 1836647 w 9301162"/>
              <a:gd name="connsiteY433" fmla="*/ 2860582 h 3214688"/>
              <a:gd name="connsiteX434" fmla="*/ 1845382 w 9301162"/>
              <a:gd name="connsiteY434" fmla="*/ 2885989 h 3214688"/>
              <a:gd name="connsiteX435" fmla="*/ 1854116 w 9301162"/>
              <a:gd name="connsiteY435" fmla="*/ 2912189 h 3214688"/>
              <a:gd name="connsiteX436" fmla="*/ 1864439 w 9301162"/>
              <a:gd name="connsiteY436" fmla="*/ 2936802 h 3214688"/>
              <a:gd name="connsiteX437" fmla="*/ 1876350 w 9301162"/>
              <a:gd name="connsiteY437" fmla="*/ 2962209 h 3214688"/>
              <a:gd name="connsiteX438" fmla="*/ 1888261 w 9301162"/>
              <a:gd name="connsiteY438" fmla="*/ 2986028 h 3214688"/>
              <a:gd name="connsiteX439" fmla="*/ 1900966 w 9301162"/>
              <a:gd name="connsiteY439" fmla="*/ 3009847 h 3214688"/>
              <a:gd name="connsiteX440" fmla="*/ 1915258 w 9301162"/>
              <a:gd name="connsiteY440" fmla="*/ 3032871 h 3214688"/>
              <a:gd name="connsiteX441" fmla="*/ 1929552 w 9301162"/>
              <a:gd name="connsiteY441" fmla="*/ 3055896 h 3214688"/>
              <a:gd name="connsiteX442" fmla="*/ 1944638 w 9301162"/>
              <a:gd name="connsiteY442" fmla="*/ 3078127 h 3214688"/>
              <a:gd name="connsiteX443" fmla="*/ 1961313 w 9301162"/>
              <a:gd name="connsiteY443" fmla="*/ 3099564 h 3214688"/>
              <a:gd name="connsiteX444" fmla="*/ 1977989 w 9301162"/>
              <a:gd name="connsiteY444" fmla="*/ 3120207 h 3214688"/>
              <a:gd name="connsiteX445" fmla="*/ 1995458 w 9301162"/>
              <a:gd name="connsiteY445" fmla="*/ 3141644 h 3214688"/>
              <a:gd name="connsiteX446" fmla="*/ 2014515 w 9301162"/>
              <a:gd name="connsiteY446" fmla="*/ 3161493 h 3214688"/>
              <a:gd name="connsiteX447" fmla="*/ 2028808 w 9301162"/>
              <a:gd name="connsiteY447" fmla="*/ 3174990 h 3214688"/>
              <a:gd name="connsiteX448" fmla="*/ 2042307 w 9301162"/>
              <a:gd name="connsiteY448" fmla="*/ 3189281 h 3214688"/>
              <a:gd name="connsiteX449" fmla="*/ 2071687 w 9301162"/>
              <a:gd name="connsiteY449" fmla="*/ 3214688 h 3214688"/>
              <a:gd name="connsiteX450" fmla="*/ 751175 w 9301162"/>
              <a:gd name="connsiteY450" fmla="*/ 3214688 h 3214688"/>
              <a:gd name="connsiteX451" fmla="*/ 705914 w 9301162"/>
              <a:gd name="connsiteY451" fmla="*/ 3213894 h 3214688"/>
              <a:gd name="connsiteX452" fmla="*/ 662241 w 9301162"/>
              <a:gd name="connsiteY452" fmla="*/ 3211512 h 3214688"/>
              <a:gd name="connsiteX453" fmla="*/ 619362 w 9301162"/>
              <a:gd name="connsiteY453" fmla="*/ 3207542 h 3214688"/>
              <a:gd name="connsiteX454" fmla="*/ 578071 w 9301162"/>
              <a:gd name="connsiteY454" fmla="*/ 3201985 h 3214688"/>
              <a:gd name="connsiteX455" fmla="*/ 537574 w 9301162"/>
              <a:gd name="connsiteY455" fmla="*/ 3194839 h 3214688"/>
              <a:gd name="connsiteX456" fmla="*/ 499460 w 9301162"/>
              <a:gd name="connsiteY456" fmla="*/ 3186899 h 3214688"/>
              <a:gd name="connsiteX457" fmla="*/ 461346 w 9301162"/>
              <a:gd name="connsiteY457" fmla="*/ 3175784 h 3214688"/>
              <a:gd name="connsiteX458" fmla="*/ 424819 w 9301162"/>
              <a:gd name="connsiteY458" fmla="*/ 3163875 h 3214688"/>
              <a:gd name="connsiteX459" fmla="*/ 389087 w 9301162"/>
              <a:gd name="connsiteY459" fmla="*/ 3151171 h 3214688"/>
              <a:gd name="connsiteX460" fmla="*/ 354942 w 9301162"/>
              <a:gd name="connsiteY460" fmla="*/ 3136086 h 3214688"/>
              <a:gd name="connsiteX461" fmla="*/ 338267 w 9301162"/>
              <a:gd name="connsiteY461" fmla="*/ 3127353 h 3214688"/>
              <a:gd name="connsiteX462" fmla="*/ 322386 w 9301162"/>
              <a:gd name="connsiteY462" fmla="*/ 3119413 h 3214688"/>
              <a:gd name="connsiteX463" fmla="*/ 305711 w 9301162"/>
              <a:gd name="connsiteY463" fmla="*/ 3110679 h 3214688"/>
              <a:gd name="connsiteX464" fmla="*/ 290624 w 9301162"/>
              <a:gd name="connsiteY464" fmla="*/ 3101946 h 3214688"/>
              <a:gd name="connsiteX465" fmla="*/ 274743 w 9301162"/>
              <a:gd name="connsiteY465" fmla="*/ 3092418 h 3214688"/>
              <a:gd name="connsiteX466" fmla="*/ 259656 w 9301162"/>
              <a:gd name="connsiteY466" fmla="*/ 3081303 h 3214688"/>
              <a:gd name="connsiteX467" fmla="*/ 244569 w 9301162"/>
              <a:gd name="connsiteY467" fmla="*/ 3070981 h 3214688"/>
              <a:gd name="connsiteX468" fmla="*/ 230276 w 9301162"/>
              <a:gd name="connsiteY468" fmla="*/ 3060660 h 3214688"/>
              <a:gd name="connsiteX469" fmla="*/ 215983 w 9301162"/>
              <a:gd name="connsiteY469" fmla="*/ 3049545 h 3214688"/>
              <a:gd name="connsiteX470" fmla="*/ 201690 w 9301162"/>
              <a:gd name="connsiteY470" fmla="*/ 3037635 h 3214688"/>
              <a:gd name="connsiteX471" fmla="*/ 188985 w 9301162"/>
              <a:gd name="connsiteY471" fmla="*/ 3025726 h 3214688"/>
              <a:gd name="connsiteX472" fmla="*/ 174692 w 9301162"/>
              <a:gd name="connsiteY472" fmla="*/ 3013816 h 3214688"/>
              <a:gd name="connsiteX473" fmla="*/ 153253 w 9301162"/>
              <a:gd name="connsiteY473" fmla="*/ 2991585 h 3214688"/>
              <a:gd name="connsiteX474" fmla="*/ 132607 w 9301162"/>
              <a:gd name="connsiteY474" fmla="*/ 2970149 h 3214688"/>
              <a:gd name="connsiteX475" fmla="*/ 114344 w 9301162"/>
              <a:gd name="connsiteY475" fmla="*/ 2948711 h 3214688"/>
              <a:gd name="connsiteX476" fmla="*/ 97669 w 9301162"/>
              <a:gd name="connsiteY476" fmla="*/ 2927275 h 3214688"/>
              <a:gd name="connsiteX477" fmla="*/ 82582 w 9301162"/>
              <a:gd name="connsiteY477" fmla="*/ 2906632 h 3214688"/>
              <a:gd name="connsiteX478" fmla="*/ 70671 w 9301162"/>
              <a:gd name="connsiteY478" fmla="*/ 2885195 h 3214688"/>
              <a:gd name="connsiteX479" fmla="*/ 59554 w 9301162"/>
              <a:gd name="connsiteY479" fmla="*/ 2864552 h 3214688"/>
              <a:gd name="connsiteX480" fmla="*/ 50820 w 9301162"/>
              <a:gd name="connsiteY480" fmla="*/ 2843909 h 3214688"/>
              <a:gd name="connsiteX481" fmla="*/ 45261 w 9301162"/>
              <a:gd name="connsiteY481" fmla="*/ 2827236 h 3214688"/>
              <a:gd name="connsiteX482" fmla="*/ 38115 w 9301162"/>
              <a:gd name="connsiteY482" fmla="*/ 2809769 h 3214688"/>
              <a:gd name="connsiteX483" fmla="*/ 33350 w 9301162"/>
              <a:gd name="connsiteY483" fmla="*/ 2791508 h 3214688"/>
              <a:gd name="connsiteX484" fmla="*/ 28586 w 9301162"/>
              <a:gd name="connsiteY484" fmla="*/ 2773247 h 3214688"/>
              <a:gd name="connsiteX485" fmla="*/ 23822 w 9301162"/>
              <a:gd name="connsiteY485" fmla="*/ 2753397 h 3214688"/>
              <a:gd name="connsiteX486" fmla="*/ 19851 w 9301162"/>
              <a:gd name="connsiteY486" fmla="*/ 2733549 h 3214688"/>
              <a:gd name="connsiteX487" fmla="*/ 15881 w 9301162"/>
              <a:gd name="connsiteY487" fmla="*/ 2712112 h 3214688"/>
              <a:gd name="connsiteX488" fmla="*/ 12705 w 9301162"/>
              <a:gd name="connsiteY488" fmla="*/ 2690675 h 3214688"/>
              <a:gd name="connsiteX489" fmla="*/ 9529 w 9301162"/>
              <a:gd name="connsiteY489" fmla="*/ 2667650 h 3214688"/>
              <a:gd name="connsiteX490" fmla="*/ 7147 w 9301162"/>
              <a:gd name="connsiteY490" fmla="*/ 2645419 h 3214688"/>
              <a:gd name="connsiteX491" fmla="*/ 3176 w 9301162"/>
              <a:gd name="connsiteY491" fmla="*/ 2596987 h 3214688"/>
              <a:gd name="connsiteX492" fmla="*/ 794 w 9301162"/>
              <a:gd name="connsiteY492" fmla="*/ 2545380 h 3214688"/>
              <a:gd name="connsiteX493" fmla="*/ 0 w 9301162"/>
              <a:gd name="connsiteY493" fmla="*/ 2490597 h 3214688"/>
              <a:gd name="connsiteX494" fmla="*/ 0 w 9301162"/>
              <a:gd name="connsiteY494" fmla="*/ 692279 h 3214688"/>
              <a:gd name="connsiteX495" fmla="*/ 794 w 9301162"/>
              <a:gd name="connsiteY495" fmla="*/ 667666 h 3214688"/>
              <a:gd name="connsiteX496" fmla="*/ 2382 w 9301162"/>
              <a:gd name="connsiteY496" fmla="*/ 642260 h 3214688"/>
              <a:gd name="connsiteX497" fmla="*/ 5558 w 9301162"/>
              <a:gd name="connsiteY497" fmla="*/ 618441 h 3214688"/>
              <a:gd name="connsiteX498" fmla="*/ 9529 w 9301162"/>
              <a:gd name="connsiteY498" fmla="*/ 593828 h 3214688"/>
              <a:gd name="connsiteX499" fmla="*/ 15087 w 9301162"/>
              <a:gd name="connsiteY499" fmla="*/ 570009 h 3214688"/>
              <a:gd name="connsiteX500" fmla="*/ 21440 w 9301162"/>
              <a:gd name="connsiteY500" fmla="*/ 546984 h 3214688"/>
              <a:gd name="connsiteX501" fmla="*/ 29380 w 9301162"/>
              <a:gd name="connsiteY501" fmla="*/ 523960 h 3214688"/>
              <a:gd name="connsiteX502" fmla="*/ 38115 w 9301162"/>
              <a:gd name="connsiteY502" fmla="*/ 502523 h 3214688"/>
              <a:gd name="connsiteX503" fmla="*/ 48437 w 9301162"/>
              <a:gd name="connsiteY503" fmla="*/ 481086 h 3214688"/>
              <a:gd name="connsiteX504" fmla="*/ 58760 w 9301162"/>
              <a:gd name="connsiteY504" fmla="*/ 459649 h 3214688"/>
              <a:gd name="connsiteX505" fmla="*/ 70671 w 9301162"/>
              <a:gd name="connsiteY505" fmla="*/ 439006 h 3214688"/>
              <a:gd name="connsiteX506" fmla="*/ 82582 w 9301162"/>
              <a:gd name="connsiteY506" fmla="*/ 419157 h 3214688"/>
              <a:gd name="connsiteX507" fmla="*/ 96875 w 9301162"/>
              <a:gd name="connsiteY507" fmla="*/ 400102 h 3214688"/>
              <a:gd name="connsiteX508" fmla="*/ 111168 w 9301162"/>
              <a:gd name="connsiteY508" fmla="*/ 381047 h 3214688"/>
              <a:gd name="connsiteX509" fmla="*/ 126255 w 9301162"/>
              <a:gd name="connsiteY509" fmla="*/ 363580 h 3214688"/>
              <a:gd name="connsiteX510" fmla="*/ 142930 w 9301162"/>
              <a:gd name="connsiteY510" fmla="*/ 346907 h 3214688"/>
              <a:gd name="connsiteX511" fmla="*/ 159605 w 9301162"/>
              <a:gd name="connsiteY511" fmla="*/ 330234 h 3214688"/>
              <a:gd name="connsiteX512" fmla="*/ 177868 w 9301162"/>
              <a:gd name="connsiteY512" fmla="*/ 315149 h 3214688"/>
              <a:gd name="connsiteX513" fmla="*/ 196131 w 9301162"/>
              <a:gd name="connsiteY513" fmla="*/ 300857 h 3214688"/>
              <a:gd name="connsiteX514" fmla="*/ 215189 w 9301162"/>
              <a:gd name="connsiteY514" fmla="*/ 286566 h 3214688"/>
              <a:gd name="connsiteX515" fmla="*/ 235040 w 9301162"/>
              <a:gd name="connsiteY515" fmla="*/ 274657 h 3214688"/>
              <a:gd name="connsiteX516" fmla="*/ 255685 w 9301162"/>
              <a:gd name="connsiteY516" fmla="*/ 262747 h 3214688"/>
              <a:gd name="connsiteX517" fmla="*/ 277125 w 9301162"/>
              <a:gd name="connsiteY517" fmla="*/ 252426 h 3214688"/>
              <a:gd name="connsiteX518" fmla="*/ 298564 w 9301162"/>
              <a:gd name="connsiteY518" fmla="*/ 242104 h 3214688"/>
              <a:gd name="connsiteX519" fmla="*/ 320798 w 9301162"/>
              <a:gd name="connsiteY519" fmla="*/ 233371 h 3214688"/>
              <a:gd name="connsiteX520" fmla="*/ 343031 w 9301162"/>
              <a:gd name="connsiteY520" fmla="*/ 225431 h 3214688"/>
              <a:gd name="connsiteX521" fmla="*/ 366853 w 9301162"/>
              <a:gd name="connsiteY521" fmla="*/ 219079 h 3214688"/>
              <a:gd name="connsiteX522" fmla="*/ 389880 w 9301162"/>
              <a:gd name="connsiteY522" fmla="*/ 213522 h 3214688"/>
              <a:gd name="connsiteX523" fmla="*/ 414496 w 9301162"/>
              <a:gd name="connsiteY523" fmla="*/ 209552 h 3214688"/>
              <a:gd name="connsiteX524" fmla="*/ 438318 w 9301162"/>
              <a:gd name="connsiteY524" fmla="*/ 206376 h 3214688"/>
              <a:gd name="connsiteX525" fmla="*/ 463727 w 9301162"/>
              <a:gd name="connsiteY525" fmla="*/ 203994 h 3214688"/>
              <a:gd name="connsiteX526" fmla="*/ 7739531 w 9301162"/>
              <a:gd name="connsiteY526" fmla="*/ 198438 h 3214688"/>
              <a:gd name="connsiteX527" fmla="*/ 8654586 w 9301162"/>
              <a:gd name="connsiteY527" fmla="*/ 198438 h 3214688"/>
              <a:gd name="connsiteX528" fmla="*/ 8691919 w 9301162"/>
              <a:gd name="connsiteY528" fmla="*/ 199232 h 3214688"/>
              <a:gd name="connsiteX529" fmla="*/ 8728458 w 9301162"/>
              <a:gd name="connsiteY529" fmla="*/ 201613 h 3214688"/>
              <a:gd name="connsiteX530" fmla="*/ 8763408 w 9301162"/>
              <a:gd name="connsiteY530" fmla="*/ 204788 h 3214688"/>
              <a:gd name="connsiteX531" fmla="*/ 8797564 w 9301162"/>
              <a:gd name="connsiteY531" fmla="*/ 211138 h 3214688"/>
              <a:gd name="connsiteX532" fmla="*/ 8830925 w 9301162"/>
              <a:gd name="connsiteY532" fmla="*/ 217488 h 3214688"/>
              <a:gd name="connsiteX533" fmla="*/ 8864286 w 9301162"/>
              <a:gd name="connsiteY533" fmla="*/ 226219 h 3214688"/>
              <a:gd name="connsiteX534" fmla="*/ 8895265 w 9301162"/>
              <a:gd name="connsiteY534" fmla="*/ 235744 h 3214688"/>
              <a:gd name="connsiteX535" fmla="*/ 8926243 w 9301162"/>
              <a:gd name="connsiteY535" fmla="*/ 246857 h 3214688"/>
              <a:gd name="connsiteX536" fmla="*/ 8955633 w 9301162"/>
              <a:gd name="connsiteY536" fmla="*/ 260351 h 3214688"/>
              <a:gd name="connsiteX537" fmla="*/ 8984229 w 9301162"/>
              <a:gd name="connsiteY537" fmla="*/ 274638 h 3214688"/>
              <a:gd name="connsiteX538" fmla="*/ 9012030 w 9301162"/>
              <a:gd name="connsiteY538" fmla="*/ 290513 h 3214688"/>
              <a:gd name="connsiteX539" fmla="*/ 9039831 w 9301162"/>
              <a:gd name="connsiteY539" fmla="*/ 308769 h 3214688"/>
              <a:gd name="connsiteX540" fmla="*/ 9065249 w 9301162"/>
              <a:gd name="connsiteY540" fmla="*/ 327026 h 3214688"/>
              <a:gd name="connsiteX541" fmla="*/ 9090668 w 9301162"/>
              <a:gd name="connsiteY541" fmla="*/ 348457 h 3214688"/>
              <a:gd name="connsiteX542" fmla="*/ 9114497 w 9301162"/>
              <a:gd name="connsiteY542" fmla="*/ 369888 h 3214688"/>
              <a:gd name="connsiteX543" fmla="*/ 9137532 w 9301162"/>
              <a:gd name="connsiteY543" fmla="*/ 393701 h 3214688"/>
              <a:gd name="connsiteX544" fmla="*/ 9157390 w 9301162"/>
              <a:gd name="connsiteY544" fmla="*/ 415926 h 3214688"/>
              <a:gd name="connsiteX545" fmla="*/ 9176454 w 9301162"/>
              <a:gd name="connsiteY545" fmla="*/ 439738 h 3214688"/>
              <a:gd name="connsiteX546" fmla="*/ 9193134 w 9301162"/>
              <a:gd name="connsiteY546" fmla="*/ 463551 h 3214688"/>
              <a:gd name="connsiteX547" fmla="*/ 9209021 w 9301162"/>
              <a:gd name="connsiteY547" fmla="*/ 488951 h 3214688"/>
              <a:gd name="connsiteX548" fmla="*/ 9224113 w 9301162"/>
              <a:gd name="connsiteY548" fmla="*/ 514351 h 3214688"/>
              <a:gd name="connsiteX549" fmla="*/ 9237616 w 9301162"/>
              <a:gd name="connsiteY549" fmla="*/ 541338 h 3214688"/>
              <a:gd name="connsiteX550" fmla="*/ 9249531 w 9301162"/>
              <a:gd name="connsiteY550" fmla="*/ 568325 h 3214688"/>
              <a:gd name="connsiteX551" fmla="*/ 9259858 w 9301162"/>
              <a:gd name="connsiteY551" fmla="*/ 596901 h 3214688"/>
              <a:gd name="connsiteX552" fmla="*/ 9270184 w 9301162"/>
              <a:gd name="connsiteY552" fmla="*/ 627063 h 3214688"/>
              <a:gd name="connsiteX553" fmla="*/ 9278127 w 9301162"/>
              <a:gd name="connsiteY553" fmla="*/ 656432 h 3214688"/>
              <a:gd name="connsiteX554" fmla="*/ 9285276 w 9301162"/>
              <a:gd name="connsiteY554" fmla="*/ 688182 h 3214688"/>
              <a:gd name="connsiteX555" fmla="*/ 9290836 w 9301162"/>
              <a:gd name="connsiteY555" fmla="*/ 719932 h 3214688"/>
              <a:gd name="connsiteX556" fmla="*/ 9295602 w 9301162"/>
              <a:gd name="connsiteY556" fmla="*/ 752475 h 3214688"/>
              <a:gd name="connsiteX557" fmla="*/ 9298779 w 9301162"/>
              <a:gd name="connsiteY557" fmla="*/ 786607 h 3214688"/>
              <a:gd name="connsiteX558" fmla="*/ 9300368 w 9301162"/>
              <a:gd name="connsiteY558" fmla="*/ 821532 h 3214688"/>
              <a:gd name="connsiteX559" fmla="*/ 9301162 w 9301162"/>
              <a:gd name="connsiteY559" fmla="*/ 857251 h 3214688"/>
              <a:gd name="connsiteX560" fmla="*/ 9301162 w 9301162"/>
              <a:gd name="connsiteY560" fmla="*/ 2566194 h 3214688"/>
              <a:gd name="connsiteX561" fmla="*/ 9300368 w 9301162"/>
              <a:gd name="connsiteY561" fmla="*/ 2601119 h 3214688"/>
              <a:gd name="connsiteX562" fmla="*/ 9298779 w 9301162"/>
              <a:gd name="connsiteY562" fmla="*/ 2635251 h 3214688"/>
              <a:gd name="connsiteX563" fmla="*/ 9295602 w 9301162"/>
              <a:gd name="connsiteY563" fmla="*/ 2668588 h 3214688"/>
              <a:gd name="connsiteX564" fmla="*/ 9290836 w 9301162"/>
              <a:gd name="connsiteY564" fmla="*/ 2701132 h 3214688"/>
              <a:gd name="connsiteX565" fmla="*/ 9285276 w 9301162"/>
              <a:gd name="connsiteY565" fmla="*/ 2732882 h 3214688"/>
              <a:gd name="connsiteX566" fmla="*/ 9278127 w 9301162"/>
              <a:gd name="connsiteY566" fmla="*/ 2763044 h 3214688"/>
              <a:gd name="connsiteX567" fmla="*/ 9270184 w 9301162"/>
              <a:gd name="connsiteY567" fmla="*/ 2792413 h 3214688"/>
              <a:gd name="connsiteX568" fmla="*/ 9259858 w 9301162"/>
              <a:gd name="connsiteY568" fmla="*/ 2821782 h 3214688"/>
              <a:gd name="connsiteX569" fmla="*/ 9249531 w 9301162"/>
              <a:gd name="connsiteY569" fmla="*/ 2849563 h 3214688"/>
              <a:gd name="connsiteX570" fmla="*/ 9237616 w 9301162"/>
              <a:gd name="connsiteY570" fmla="*/ 2877344 h 3214688"/>
              <a:gd name="connsiteX571" fmla="*/ 9224113 w 9301162"/>
              <a:gd name="connsiteY571" fmla="*/ 2902744 h 3214688"/>
              <a:gd name="connsiteX572" fmla="*/ 9209021 w 9301162"/>
              <a:gd name="connsiteY572" fmla="*/ 2928144 h 3214688"/>
              <a:gd name="connsiteX573" fmla="*/ 9193134 w 9301162"/>
              <a:gd name="connsiteY573" fmla="*/ 2953544 h 3214688"/>
              <a:gd name="connsiteX574" fmla="*/ 9176454 w 9301162"/>
              <a:gd name="connsiteY574" fmla="*/ 2976563 h 3214688"/>
              <a:gd name="connsiteX575" fmla="*/ 9157390 w 9301162"/>
              <a:gd name="connsiteY575" fmla="*/ 2999582 h 3214688"/>
              <a:gd name="connsiteX576" fmla="*/ 9137532 w 9301162"/>
              <a:gd name="connsiteY576" fmla="*/ 3021013 h 3214688"/>
              <a:gd name="connsiteX577" fmla="*/ 9114497 w 9301162"/>
              <a:gd name="connsiteY577" fmla="*/ 3044825 h 3214688"/>
              <a:gd name="connsiteX578" fmla="*/ 9090668 w 9301162"/>
              <a:gd name="connsiteY578" fmla="*/ 3066257 h 3214688"/>
              <a:gd name="connsiteX579" fmla="*/ 9065249 w 9301162"/>
              <a:gd name="connsiteY579" fmla="*/ 3087688 h 3214688"/>
              <a:gd name="connsiteX580" fmla="*/ 9039831 w 9301162"/>
              <a:gd name="connsiteY580" fmla="*/ 3105944 h 3214688"/>
              <a:gd name="connsiteX581" fmla="*/ 9012030 w 9301162"/>
              <a:gd name="connsiteY581" fmla="*/ 3122613 h 3214688"/>
              <a:gd name="connsiteX582" fmla="*/ 8984229 w 9301162"/>
              <a:gd name="connsiteY582" fmla="*/ 3139282 h 3214688"/>
              <a:gd name="connsiteX583" fmla="*/ 8955633 w 9301162"/>
              <a:gd name="connsiteY583" fmla="*/ 3153569 h 3214688"/>
              <a:gd name="connsiteX584" fmla="*/ 8926243 w 9301162"/>
              <a:gd name="connsiteY584" fmla="*/ 3166269 h 3214688"/>
              <a:gd name="connsiteX585" fmla="*/ 8895265 w 9301162"/>
              <a:gd name="connsiteY585" fmla="*/ 3177382 h 3214688"/>
              <a:gd name="connsiteX586" fmla="*/ 8864286 w 9301162"/>
              <a:gd name="connsiteY586" fmla="*/ 3187701 h 3214688"/>
              <a:gd name="connsiteX587" fmla="*/ 8830925 w 9301162"/>
              <a:gd name="connsiteY587" fmla="*/ 3195638 h 3214688"/>
              <a:gd name="connsiteX588" fmla="*/ 8797564 w 9301162"/>
              <a:gd name="connsiteY588" fmla="*/ 3202782 h 3214688"/>
              <a:gd name="connsiteX589" fmla="*/ 8763408 w 9301162"/>
              <a:gd name="connsiteY589" fmla="*/ 3207544 h 3214688"/>
              <a:gd name="connsiteX590" fmla="*/ 8728458 w 9301162"/>
              <a:gd name="connsiteY590" fmla="*/ 3211513 h 3214688"/>
              <a:gd name="connsiteX591" fmla="*/ 8691919 w 9301162"/>
              <a:gd name="connsiteY591" fmla="*/ 3213894 h 3214688"/>
              <a:gd name="connsiteX592" fmla="*/ 8654586 w 9301162"/>
              <a:gd name="connsiteY592" fmla="*/ 3214688 h 3214688"/>
              <a:gd name="connsiteX593" fmla="*/ 7739531 w 9301162"/>
              <a:gd name="connsiteY593" fmla="*/ 3214688 h 3214688"/>
              <a:gd name="connsiteX594" fmla="*/ 7702198 w 9301162"/>
              <a:gd name="connsiteY594" fmla="*/ 3213894 h 3214688"/>
              <a:gd name="connsiteX595" fmla="*/ 7666454 w 9301162"/>
              <a:gd name="connsiteY595" fmla="*/ 3211513 h 3214688"/>
              <a:gd name="connsiteX596" fmla="*/ 7630709 w 9301162"/>
              <a:gd name="connsiteY596" fmla="*/ 3207544 h 3214688"/>
              <a:gd name="connsiteX597" fmla="*/ 7595759 w 9301162"/>
              <a:gd name="connsiteY597" fmla="*/ 3202782 h 3214688"/>
              <a:gd name="connsiteX598" fmla="*/ 7562398 w 9301162"/>
              <a:gd name="connsiteY598" fmla="*/ 3195638 h 3214688"/>
              <a:gd name="connsiteX599" fmla="*/ 7529831 w 9301162"/>
              <a:gd name="connsiteY599" fmla="*/ 3187701 h 3214688"/>
              <a:gd name="connsiteX600" fmla="*/ 7497264 w 9301162"/>
              <a:gd name="connsiteY600" fmla="*/ 3177382 h 3214688"/>
              <a:gd name="connsiteX601" fmla="*/ 7466285 w 9301162"/>
              <a:gd name="connsiteY601" fmla="*/ 3166269 h 3214688"/>
              <a:gd name="connsiteX602" fmla="*/ 7436895 w 9301162"/>
              <a:gd name="connsiteY602" fmla="*/ 3153569 h 3214688"/>
              <a:gd name="connsiteX603" fmla="*/ 7407506 w 9301162"/>
              <a:gd name="connsiteY603" fmla="*/ 3139282 h 3214688"/>
              <a:gd name="connsiteX604" fmla="*/ 7378910 w 9301162"/>
              <a:gd name="connsiteY604" fmla="*/ 3122613 h 3214688"/>
              <a:gd name="connsiteX605" fmla="*/ 7351903 w 9301162"/>
              <a:gd name="connsiteY605" fmla="*/ 3105944 h 3214688"/>
              <a:gd name="connsiteX606" fmla="*/ 7324896 w 9301162"/>
              <a:gd name="connsiteY606" fmla="*/ 3087688 h 3214688"/>
              <a:gd name="connsiteX607" fmla="*/ 7299478 w 9301162"/>
              <a:gd name="connsiteY607" fmla="*/ 3066257 h 3214688"/>
              <a:gd name="connsiteX608" fmla="*/ 7274060 w 9301162"/>
              <a:gd name="connsiteY608" fmla="*/ 3044825 h 3214688"/>
              <a:gd name="connsiteX609" fmla="*/ 7250230 w 9301162"/>
              <a:gd name="connsiteY609" fmla="*/ 3021013 h 3214688"/>
              <a:gd name="connsiteX610" fmla="*/ 7230372 w 9301162"/>
              <a:gd name="connsiteY610" fmla="*/ 2999582 h 3214688"/>
              <a:gd name="connsiteX611" fmla="*/ 7212103 w 9301162"/>
              <a:gd name="connsiteY611" fmla="*/ 2976563 h 3214688"/>
              <a:gd name="connsiteX612" fmla="*/ 7193834 w 9301162"/>
              <a:gd name="connsiteY612" fmla="*/ 2953544 h 3214688"/>
              <a:gd name="connsiteX613" fmla="*/ 7177947 w 9301162"/>
              <a:gd name="connsiteY613" fmla="*/ 2928144 h 3214688"/>
              <a:gd name="connsiteX614" fmla="*/ 7163650 w 9301162"/>
              <a:gd name="connsiteY614" fmla="*/ 2902744 h 3214688"/>
              <a:gd name="connsiteX615" fmla="*/ 7149352 w 9301162"/>
              <a:gd name="connsiteY615" fmla="*/ 2877344 h 3214688"/>
              <a:gd name="connsiteX616" fmla="*/ 7137437 w 9301162"/>
              <a:gd name="connsiteY616" fmla="*/ 2849563 h 3214688"/>
              <a:gd name="connsiteX617" fmla="*/ 7126317 w 9301162"/>
              <a:gd name="connsiteY617" fmla="*/ 2821782 h 3214688"/>
              <a:gd name="connsiteX618" fmla="*/ 7116785 w 9301162"/>
              <a:gd name="connsiteY618" fmla="*/ 2792413 h 3214688"/>
              <a:gd name="connsiteX619" fmla="*/ 7108047 w 9301162"/>
              <a:gd name="connsiteY619" fmla="*/ 2763044 h 3214688"/>
              <a:gd name="connsiteX620" fmla="*/ 7100898 w 9301162"/>
              <a:gd name="connsiteY620" fmla="*/ 2732882 h 3214688"/>
              <a:gd name="connsiteX621" fmla="*/ 7095338 w 9301162"/>
              <a:gd name="connsiteY621" fmla="*/ 2701132 h 3214688"/>
              <a:gd name="connsiteX622" fmla="*/ 7090572 w 9301162"/>
              <a:gd name="connsiteY622" fmla="*/ 2668588 h 3214688"/>
              <a:gd name="connsiteX623" fmla="*/ 7087395 w 9301162"/>
              <a:gd name="connsiteY623" fmla="*/ 2635251 h 3214688"/>
              <a:gd name="connsiteX624" fmla="*/ 7085806 w 9301162"/>
              <a:gd name="connsiteY624" fmla="*/ 2601119 h 3214688"/>
              <a:gd name="connsiteX625" fmla="*/ 7085012 w 9301162"/>
              <a:gd name="connsiteY625" fmla="*/ 2566194 h 3214688"/>
              <a:gd name="connsiteX626" fmla="*/ 7085012 w 9301162"/>
              <a:gd name="connsiteY626" fmla="*/ 857251 h 3214688"/>
              <a:gd name="connsiteX627" fmla="*/ 7085806 w 9301162"/>
              <a:gd name="connsiteY627" fmla="*/ 821532 h 3214688"/>
              <a:gd name="connsiteX628" fmla="*/ 7087395 w 9301162"/>
              <a:gd name="connsiteY628" fmla="*/ 786607 h 3214688"/>
              <a:gd name="connsiteX629" fmla="*/ 7090572 w 9301162"/>
              <a:gd name="connsiteY629" fmla="*/ 752475 h 3214688"/>
              <a:gd name="connsiteX630" fmla="*/ 7095338 w 9301162"/>
              <a:gd name="connsiteY630" fmla="*/ 719932 h 3214688"/>
              <a:gd name="connsiteX631" fmla="*/ 7100898 w 9301162"/>
              <a:gd name="connsiteY631" fmla="*/ 688182 h 3214688"/>
              <a:gd name="connsiteX632" fmla="*/ 7108047 w 9301162"/>
              <a:gd name="connsiteY632" fmla="*/ 656432 h 3214688"/>
              <a:gd name="connsiteX633" fmla="*/ 7116785 w 9301162"/>
              <a:gd name="connsiteY633" fmla="*/ 627063 h 3214688"/>
              <a:gd name="connsiteX634" fmla="*/ 7126317 w 9301162"/>
              <a:gd name="connsiteY634" fmla="*/ 596901 h 3214688"/>
              <a:gd name="connsiteX635" fmla="*/ 7137437 w 9301162"/>
              <a:gd name="connsiteY635" fmla="*/ 568325 h 3214688"/>
              <a:gd name="connsiteX636" fmla="*/ 7149352 w 9301162"/>
              <a:gd name="connsiteY636" fmla="*/ 541338 h 3214688"/>
              <a:gd name="connsiteX637" fmla="*/ 7163650 w 9301162"/>
              <a:gd name="connsiteY637" fmla="*/ 514351 h 3214688"/>
              <a:gd name="connsiteX638" fmla="*/ 7177947 w 9301162"/>
              <a:gd name="connsiteY638" fmla="*/ 488951 h 3214688"/>
              <a:gd name="connsiteX639" fmla="*/ 7193834 w 9301162"/>
              <a:gd name="connsiteY639" fmla="*/ 463551 h 3214688"/>
              <a:gd name="connsiteX640" fmla="*/ 7212103 w 9301162"/>
              <a:gd name="connsiteY640" fmla="*/ 439738 h 3214688"/>
              <a:gd name="connsiteX641" fmla="*/ 7230372 w 9301162"/>
              <a:gd name="connsiteY641" fmla="*/ 415926 h 3214688"/>
              <a:gd name="connsiteX642" fmla="*/ 7250230 w 9301162"/>
              <a:gd name="connsiteY642" fmla="*/ 393701 h 3214688"/>
              <a:gd name="connsiteX643" fmla="*/ 7274060 w 9301162"/>
              <a:gd name="connsiteY643" fmla="*/ 369888 h 3214688"/>
              <a:gd name="connsiteX644" fmla="*/ 7299478 w 9301162"/>
              <a:gd name="connsiteY644" fmla="*/ 348457 h 3214688"/>
              <a:gd name="connsiteX645" fmla="*/ 7324102 w 9301162"/>
              <a:gd name="connsiteY645" fmla="*/ 327026 h 3214688"/>
              <a:gd name="connsiteX646" fmla="*/ 7351109 w 9301162"/>
              <a:gd name="connsiteY646" fmla="*/ 308769 h 3214688"/>
              <a:gd name="connsiteX647" fmla="*/ 7378116 w 9301162"/>
              <a:gd name="connsiteY647" fmla="*/ 290513 h 3214688"/>
              <a:gd name="connsiteX648" fmla="*/ 7405917 w 9301162"/>
              <a:gd name="connsiteY648" fmla="*/ 274638 h 3214688"/>
              <a:gd name="connsiteX649" fmla="*/ 7436101 w 9301162"/>
              <a:gd name="connsiteY649" fmla="*/ 260351 h 3214688"/>
              <a:gd name="connsiteX650" fmla="*/ 7465491 w 9301162"/>
              <a:gd name="connsiteY650" fmla="*/ 246857 h 3214688"/>
              <a:gd name="connsiteX651" fmla="*/ 7496469 w 9301162"/>
              <a:gd name="connsiteY651" fmla="*/ 235744 h 3214688"/>
              <a:gd name="connsiteX652" fmla="*/ 7529036 w 9301162"/>
              <a:gd name="connsiteY652" fmla="*/ 226219 h 3214688"/>
              <a:gd name="connsiteX653" fmla="*/ 7560809 w 9301162"/>
              <a:gd name="connsiteY653" fmla="*/ 217488 h 3214688"/>
              <a:gd name="connsiteX654" fmla="*/ 7594965 w 9301162"/>
              <a:gd name="connsiteY654" fmla="*/ 211138 h 3214688"/>
              <a:gd name="connsiteX655" fmla="*/ 7629915 w 9301162"/>
              <a:gd name="connsiteY655" fmla="*/ 204788 h 3214688"/>
              <a:gd name="connsiteX656" fmla="*/ 7665659 w 9301162"/>
              <a:gd name="connsiteY656" fmla="*/ 201613 h 3214688"/>
              <a:gd name="connsiteX657" fmla="*/ 7702198 w 9301162"/>
              <a:gd name="connsiteY657" fmla="*/ 199232 h 3214688"/>
              <a:gd name="connsiteX658" fmla="*/ 6348584 w 9301162"/>
              <a:gd name="connsiteY658" fmla="*/ 0 h 3214688"/>
              <a:gd name="connsiteX659" fmla="*/ 6881812 w 9301162"/>
              <a:gd name="connsiteY659" fmla="*/ 409677 h 3214688"/>
              <a:gd name="connsiteX660" fmla="*/ 6348584 w 9301162"/>
              <a:gd name="connsiteY660" fmla="*/ 820147 h 3214688"/>
              <a:gd name="connsiteX661" fmla="*/ 6348584 w 9301162"/>
              <a:gd name="connsiteY661" fmla="*/ 628012 h 3214688"/>
              <a:gd name="connsiteX662" fmla="*/ 5203571 w 9301162"/>
              <a:gd name="connsiteY662" fmla="*/ 628012 h 3214688"/>
              <a:gd name="connsiteX663" fmla="*/ 5185321 w 9301162"/>
              <a:gd name="connsiteY663" fmla="*/ 628012 h 3214688"/>
              <a:gd name="connsiteX664" fmla="*/ 5167864 w 9301162"/>
              <a:gd name="connsiteY664" fmla="*/ 628806 h 3214688"/>
              <a:gd name="connsiteX665" fmla="*/ 5151200 w 9301162"/>
              <a:gd name="connsiteY665" fmla="*/ 630394 h 3214688"/>
              <a:gd name="connsiteX666" fmla="*/ 5134537 w 9301162"/>
              <a:gd name="connsiteY666" fmla="*/ 632775 h 3214688"/>
              <a:gd name="connsiteX667" fmla="*/ 5119460 w 9301162"/>
              <a:gd name="connsiteY667" fmla="*/ 635157 h 3214688"/>
              <a:gd name="connsiteX668" fmla="*/ 5103591 w 9301162"/>
              <a:gd name="connsiteY668" fmla="*/ 638333 h 3214688"/>
              <a:gd name="connsiteX669" fmla="*/ 5089308 w 9301162"/>
              <a:gd name="connsiteY669" fmla="*/ 642303 h 3214688"/>
              <a:gd name="connsiteX670" fmla="*/ 5075025 w 9301162"/>
              <a:gd name="connsiteY670" fmla="*/ 646273 h 3214688"/>
              <a:gd name="connsiteX671" fmla="*/ 5060742 w 9301162"/>
              <a:gd name="connsiteY671" fmla="*/ 651036 h 3214688"/>
              <a:gd name="connsiteX672" fmla="*/ 5048046 w 9301162"/>
              <a:gd name="connsiteY672" fmla="*/ 656594 h 3214688"/>
              <a:gd name="connsiteX673" fmla="*/ 5035350 w 9301162"/>
              <a:gd name="connsiteY673" fmla="*/ 663739 h 3214688"/>
              <a:gd name="connsiteX674" fmla="*/ 5023448 w 9301162"/>
              <a:gd name="connsiteY674" fmla="*/ 670091 h 3214688"/>
              <a:gd name="connsiteX675" fmla="*/ 5011545 w 9301162"/>
              <a:gd name="connsiteY675" fmla="*/ 677236 h 3214688"/>
              <a:gd name="connsiteX676" fmla="*/ 5001230 w 9301162"/>
              <a:gd name="connsiteY676" fmla="*/ 685176 h 3214688"/>
              <a:gd name="connsiteX677" fmla="*/ 4990914 w 9301162"/>
              <a:gd name="connsiteY677" fmla="*/ 693115 h 3214688"/>
              <a:gd name="connsiteX678" fmla="*/ 4981392 w 9301162"/>
              <a:gd name="connsiteY678" fmla="*/ 702643 h 3214688"/>
              <a:gd name="connsiteX679" fmla="*/ 4971870 w 9301162"/>
              <a:gd name="connsiteY679" fmla="*/ 712964 h 3214688"/>
              <a:gd name="connsiteX680" fmla="*/ 4962349 w 9301162"/>
              <a:gd name="connsiteY680" fmla="*/ 722491 h 3214688"/>
              <a:gd name="connsiteX681" fmla="*/ 4953620 w 9301162"/>
              <a:gd name="connsiteY681" fmla="*/ 732019 h 3214688"/>
              <a:gd name="connsiteX682" fmla="*/ 4946479 w 9301162"/>
              <a:gd name="connsiteY682" fmla="*/ 742340 h 3214688"/>
              <a:gd name="connsiteX683" fmla="*/ 4939337 w 9301162"/>
              <a:gd name="connsiteY683" fmla="*/ 753455 h 3214688"/>
              <a:gd name="connsiteX684" fmla="*/ 4932989 w 9301162"/>
              <a:gd name="connsiteY684" fmla="*/ 764571 h 3214688"/>
              <a:gd name="connsiteX685" fmla="*/ 4927435 w 9301162"/>
              <a:gd name="connsiteY685" fmla="*/ 775686 h 3214688"/>
              <a:gd name="connsiteX686" fmla="*/ 4921087 w 9301162"/>
              <a:gd name="connsiteY686" fmla="*/ 786801 h 3214688"/>
              <a:gd name="connsiteX687" fmla="*/ 4917119 w 9301162"/>
              <a:gd name="connsiteY687" fmla="*/ 797916 h 3214688"/>
              <a:gd name="connsiteX688" fmla="*/ 4913152 w 9301162"/>
              <a:gd name="connsiteY688" fmla="*/ 810619 h 3214688"/>
              <a:gd name="connsiteX689" fmla="*/ 4909184 w 9301162"/>
              <a:gd name="connsiteY689" fmla="*/ 822529 h 3214688"/>
              <a:gd name="connsiteX690" fmla="*/ 4906804 w 9301162"/>
              <a:gd name="connsiteY690" fmla="*/ 834438 h 3214688"/>
              <a:gd name="connsiteX691" fmla="*/ 4904423 w 9301162"/>
              <a:gd name="connsiteY691" fmla="*/ 847141 h 3214688"/>
              <a:gd name="connsiteX692" fmla="*/ 4902836 w 9301162"/>
              <a:gd name="connsiteY692" fmla="*/ 859844 h 3214688"/>
              <a:gd name="connsiteX693" fmla="*/ 4902043 w 9301162"/>
              <a:gd name="connsiteY693" fmla="*/ 872547 h 3214688"/>
              <a:gd name="connsiteX694" fmla="*/ 4902043 w 9301162"/>
              <a:gd name="connsiteY694" fmla="*/ 885250 h 3214688"/>
              <a:gd name="connsiteX695" fmla="*/ 4902043 w 9301162"/>
              <a:gd name="connsiteY695" fmla="*/ 2535865 h 3214688"/>
              <a:gd name="connsiteX696" fmla="*/ 4902836 w 9301162"/>
              <a:gd name="connsiteY696" fmla="*/ 2562859 h 3214688"/>
              <a:gd name="connsiteX697" fmla="*/ 4904423 w 9301162"/>
              <a:gd name="connsiteY697" fmla="*/ 2574769 h 3214688"/>
              <a:gd name="connsiteX698" fmla="*/ 4906010 w 9301162"/>
              <a:gd name="connsiteY698" fmla="*/ 2587472 h 3214688"/>
              <a:gd name="connsiteX699" fmla="*/ 4907597 w 9301162"/>
              <a:gd name="connsiteY699" fmla="*/ 2599381 h 3214688"/>
              <a:gd name="connsiteX700" fmla="*/ 4909978 w 9301162"/>
              <a:gd name="connsiteY700" fmla="*/ 2610496 h 3214688"/>
              <a:gd name="connsiteX701" fmla="*/ 4913152 w 9301162"/>
              <a:gd name="connsiteY701" fmla="*/ 2621611 h 3214688"/>
              <a:gd name="connsiteX702" fmla="*/ 4916326 w 9301162"/>
              <a:gd name="connsiteY702" fmla="*/ 2633521 h 3214688"/>
              <a:gd name="connsiteX703" fmla="*/ 4920293 w 9301162"/>
              <a:gd name="connsiteY703" fmla="*/ 2643842 h 3214688"/>
              <a:gd name="connsiteX704" fmla="*/ 4925848 w 9301162"/>
              <a:gd name="connsiteY704" fmla="*/ 2653369 h 3214688"/>
              <a:gd name="connsiteX705" fmla="*/ 4930609 w 9301162"/>
              <a:gd name="connsiteY705" fmla="*/ 2662897 h 3214688"/>
              <a:gd name="connsiteX706" fmla="*/ 4935370 w 9301162"/>
              <a:gd name="connsiteY706" fmla="*/ 2671630 h 3214688"/>
              <a:gd name="connsiteX707" fmla="*/ 4940924 w 9301162"/>
              <a:gd name="connsiteY707" fmla="*/ 2681157 h 3214688"/>
              <a:gd name="connsiteX708" fmla="*/ 4947272 w 9301162"/>
              <a:gd name="connsiteY708" fmla="*/ 2689891 h 3214688"/>
              <a:gd name="connsiteX709" fmla="*/ 4953620 w 9301162"/>
              <a:gd name="connsiteY709" fmla="*/ 2697830 h 3214688"/>
              <a:gd name="connsiteX710" fmla="*/ 4960762 w 9301162"/>
              <a:gd name="connsiteY710" fmla="*/ 2705770 h 3214688"/>
              <a:gd name="connsiteX711" fmla="*/ 4968697 w 9301162"/>
              <a:gd name="connsiteY711" fmla="*/ 2713709 h 3214688"/>
              <a:gd name="connsiteX712" fmla="*/ 4978218 w 9301162"/>
              <a:gd name="connsiteY712" fmla="*/ 2721649 h 3214688"/>
              <a:gd name="connsiteX713" fmla="*/ 4986153 w 9301162"/>
              <a:gd name="connsiteY713" fmla="*/ 2728794 h 3214688"/>
              <a:gd name="connsiteX714" fmla="*/ 4994882 w 9301162"/>
              <a:gd name="connsiteY714" fmla="*/ 2735146 h 3214688"/>
              <a:gd name="connsiteX715" fmla="*/ 5004404 w 9301162"/>
              <a:gd name="connsiteY715" fmla="*/ 2741497 h 3214688"/>
              <a:gd name="connsiteX716" fmla="*/ 5013132 w 9301162"/>
              <a:gd name="connsiteY716" fmla="*/ 2746261 h 3214688"/>
              <a:gd name="connsiteX717" fmla="*/ 5023448 w 9301162"/>
              <a:gd name="connsiteY717" fmla="*/ 2751819 h 3214688"/>
              <a:gd name="connsiteX718" fmla="*/ 5032970 w 9301162"/>
              <a:gd name="connsiteY718" fmla="*/ 2755789 h 3214688"/>
              <a:gd name="connsiteX719" fmla="*/ 5042492 w 9301162"/>
              <a:gd name="connsiteY719" fmla="*/ 2759758 h 3214688"/>
              <a:gd name="connsiteX720" fmla="*/ 5052013 w 9301162"/>
              <a:gd name="connsiteY720" fmla="*/ 2762934 h 3214688"/>
              <a:gd name="connsiteX721" fmla="*/ 5063122 w 9301162"/>
              <a:gd name="connsiteY721" fmla="*/ 2766110 h 3214688"/>
              <a:gd name="connsiteX722" fmla="*/ 5073438 w 9301162"/>
              <a:gd name="connsiteY722" fmla="*/ 2769285 h 3214688"/>
              <a:gd name="connsiteX723" fmla="*/ 5083753 w 9301162"/>
              <a:gd name="connsiteY723" fmla="*/ 2770873 h 3214688"/>
              <a:gd name="connsiteX724" fmla="*/ 5094069 w 9301162"/>
              <a:gd name="connsiteY724" fmla="*/ 2772461 h 3214688"/>
              <a:gd name="connsiteX725" fmla="*/ 5105178 w 9301162"/>
              <a:gd name="connsiteY725" fmla="*/ 2773255 h 3214688"/>
              <a:gd name="connsiteX726" fmla="*/ 5117080 w 9301162"/>
              <a:gd name="connsiteY726" fmla="*/ 2773255 h 3214688"/>
              <a:gd name="connsiteX727" fmla="*/ 6177982 w 9301162"/>
              <a:gd name="connsiteY727" fmla="*/ 2773255 h 3214688"/>
              <a:gd name="connsiteX728" fmla="*/ 6189091 w 9301162"/>
              <a:gd name="connsiteY728" fmla="*/ 2773255 h 3214688"/>
              <a:gd name="connsiteX729" fmla="*/ 6199407 w 9301162"/>
              <a:gd name="connsiteY729" fmla="*/ 2772461 h 3214688"/>
              <a:gd name="connsiteX730" fmla="*/ 6210516 w 9301162"/>
              <a:gd name="connsiteY730" fmla="*/ 2770873 h 3214688"/>
              <a:gd name="connsiteX731" fmla="*/ 6220831 w 9301162"/>
              <a:gd name="connsiteY731" fmla="*/ 2769285 h 3214688"/>
              <a:gd name="connsiteX732" fmla="*/ 6230353 w 9301162"/>
              <a:gd name="connsiteY732" fmla="*/ 2766110 h 3214688"/>
              <a:gd name="connsiteX733" fmla="*/ 6239875 w 9301162"/>
              <a:gd name="connsiteY733" fmla="*/ 2762934 h 3214688"/>
              <a:gd name="connsiteX734" fmla="*/ 6250984 w 9301162"/>
              <a:gd name="connsiteY734" fmla="*/ 2759758 h 3214688"/>
              <a:gd name="connsiteX735" fmla="*/ 6260506 w 9301162"/>
              <a:gd name="connsiteY735" fmla="*/ 2755789 h 3214688"/>
              <a:gd name="connsiteX736" fmla="*/ 6269234 w 9301162"/>
              <a:gd name="connsiteY736" fmla="*/ 2751025 h 3214688"/>
              <a:gd name="connsiteX737" fmla="*/ 6278756 w 9301162"/>
              <a:gd name="connsiteY737" fmla="*/ 2746261 h 3214688"/>
              <a:gd name="connsiteX738" fmla="*/ 6288278 w 9301162"/>
              <a:gd name="connsiteY738" fmla="*/ 2740703 h 3214688"/>
              <a:gd name="connsiteX739" fmla="*/ 6297800 w 9301162"/>
              <a:gd name="connsiteY739" fmla="*/ 2734352 h 3214688"/>
              <a:gd name="connsiteX740" fmla="*/ 6306529 w 9301162"/>
              <a:gd name="connsiteY740" fmla="*/ 2728000 h 3214688"/>
              <a:gd name="connsiteX741" fmla="*/ 6315257 w 9301162"/>
              <a:gd name="connsiteY741" fmla="*/ 2720061 h 3214688"/>
              <a:gd name="connsiteX742" fmla="*/ 6323192 w 9301162"/>
              <a:gd name="connsiteY742" fmla="*/ 2712121 h 3214688"/>
              <a:gd name="connsiteX743" fmla="*/ 6331920 w 9301162"/>
              <a:gd name="connsiteY743" fmla="*/ 2703388 h 3214688"/>
              <a:gd name="connsiteX744" fmla="*/ 6339062 w 9301162"/>
              <a:gd name="connsiteY744" fmla="*/ 2696243 h 3214688"/>
              <a:gd name="connsiteX745" fmla="*/ 6346203 w 9301162"/>
              <a:gd name="connsiteY745" fmla="*/ 2687509 h 3214688"/>
              <a:gd name="connsiteX746" fmla="*/ 6352551 w 9301162"/>
              <a:gd name="connsiteY746" fmla="*/ 2678776 h 3214688"/>
              <a:gd name="connsiteX747" fmla="*/ 6358899 w 9301162"/>
              <a:gd name="connsiteY747" fmla="*/ 2669248 h 3214688"/>
              <a:gd name="connsiteX748" fmla="*/ 6364454 w 9301162"/>
              <a:gd name="connsiteY748" fmla="*/ 2659721 h 3214688"/>
              <a:gd name="connsiteX749" fmla="*/ 6369215 w 9301162"/>
              <a:gd name="connsiteY749" fmla="*/ 2649400 h 3214688"/>
              <a:gd name="connsiteX750" fmla="*/ 6373182 w 9301162"/>
              <a:gd name="connsiteY750" fmla="*/ 2639078 h 3214688"/>
              <a:gd name="connsiteX751" fmla="*/ 6377150 w 9301162"/>
              <a:gd name="connsiteY751" fmla="*/ 2627963 h 3214688"/>
              <a:gd name="connsiteX752" fmla="*/ 6381117 w 9301162"/>
              <a:gd name="connsiteY752" fmla="*/ 2616848 h 3214688"/>
              <a:gd name="connsiteX753" fmla="*/ 6384291 w 9301162"/>
              <a:gd name="connsiteY753" fmla="*/ 2605733 h 3214688"/>
              <a:gd name="connsiteX754" fmla="*/ 6387465 w 9301162"/>
              <a:gd name="connsiteY754" fmla="*/ 2593823 h 3214688"/>
              <a:gd name="connsiteX755" fmla="*/ 6389845 w 9301162"/>
              <a:gd name="connsiteY755" fmla="*/ 2581120 h 3214688"/>
              <a:gd name="connsiteX756" fmla="*/ 6391432 w 9301162"/>
              <a:gd name="connsiteY756" fmla="*/ 2568417 h 3214688"/>
              <a:gd name="connsiteX757" fmla="*/ 6392226 w 9301162"/>
              <a:gd name="connsiteY757" fmla="*/ 2555714 h 3214688"/>
              <a:gd name="connsiteX758" fmla="*/ 6393019 w 9301162"/>
              <a:gd name="connsiteY758" fmla="*/ 2542217 h 3214688"/>
              <a:gd name="connsiteX759" fmla="*/ 6393019 w 9301162"/>
              <a:gd name="connsiteY759" fmla="*/ 2527926 h 3214688"/>
              <a:gd name="connsiteX760" fmla="*/ 6393019 w 9301162"/>
              <a:gd name="connsiteY760" fmla="*/ 2087285 h 3214688"/>
              <a:gd name="connsiteX761" fmla="*/ 6392226 w 9301162"/>
              <a:gd name="connsiteY761" fmla="*/ 2061085 h 3214688"/>
              <a:gd name="connsiteX762" fmla="*/ 6389845 w 9301162"/>
              <a:gd name="connsiteY762" fmla="*/ 2037267 h 3214688"/>
              <a:gd name="connsiteX763" fmla="*/ 6385085 w 9301162"/>
              <a:gd name="connsiteY763" fmla="*/ 2015036 h 3214688"/>
              <a:gd name="connsiteX764" fmla="*/ 6380324 w 9301162"/>
              <a:gd name="connsiteY764" fmla="*/ 1993600 h 3214688"/>
              <a:gd name="connsiteX765" fmla="*/ 6376356 w 9301162"/>
              <a:gd name="connsiteY765" fmla="*/ 1983279 h 3214688"/>
              <a:gd name="connsiteX766" fmla="*/ 6373182 w 9301162"/>
              <a:gd name="connsiteY766" fmla="*/ 1973751 h 3214688"/>
              <a:gd name="connsiteX767" fmla="*/ 6368421 w 9301162"/>
              <a:gd name="connsiteY767" fmla="*/ 1964224 h 3214688"/>
              <a:gd name="connsiteX768" fmla="*/ 6364454 w 9301162"/>
              <a:gd name="connsiteY768" fmla="*/ 1955490 h 3214688"/>
              <a:gd name="connsiteX769" fmla="*/ 6358899 w 9301162"/>
              <a:gd name="connsiteY769" fmla="*/ 1947551 h 3214688"/>
              <a:gd name="connsiteX770" fmla="*/ 6354138 w 9301162"/>
              <a:gd name="connsiteY770" fmla="*/ 1938023 h 3214688"/>
              <a:gd name="connsiteX771" fmla="*/ 6348584 w 9301162"/>
              <a:gd name="connsiteY771" fmla="*/ 1930084 h 3214688"/>
              <a:gd name="connsiteX772" fmla="*/ 6342236 w 9301162"/>
              <a:gd name="connsiteY772" fmla="*/ 1922939 h 3214688"/>
              <a:gd name="connsiteX773" fmla="*/ 6333507 w 9301162"/>
              <a:gd name="connsiteY773" fmla="*/ 1914205 h 3214688"/>
              <a:gd name="connsiteX774" fmla="*/ 6325572 w 9301162"/>
              <a:gd name="connsiteY774" fmla="*/ 1906266 h 3214688"/>
              <a:gd name="connsiteX775" fmla="*/ 6317637 w 9301162"/>
              <a:gd name="connsiteY775" fmla="*/ 1898326 h 3214688"/>
              <a:gd name="connsiteX776" fmla="*/ 6308909 w 9301162"/>
              <a:gd name="connsiteY776" fmla="*/ 1891181 h 3214688"/>
              <a:gd name="connsiteX777" fmla="*/ 6300181 w 9301162"/>
              <a:gd name="connsiteY777" fmla="*/ 1884035 h 3214688"/>
              <a:gd name="connsiteX778" fmla="*/ 6290659 w 9301162"/>
              <a:gd name="connsiteY778" fmla="*/ 1878477 h 3214688"/>
              <a:gd name="connsiteX779" fmla="*/ 6281930 w 9301162"/>
              <a:gd name="connsiteY779" fmla="*/ 1872920 h 3214688"/>
              <a:gd name="connsiteX780" fmla="*/ 6273202 w 9301162"/>
              <a:gd name="connsiteY780" fmla="*/ 1868156 h 3214688"/>
              <a:gd name="connsiteX781" fmla="*/ 6263680 w 9301162"/>
              <a:gd name="connsiteY781" fmla="*/ 1864187 h 3214688"/>
              <a:gd name="connsiteX782" fmla="*/ 6254158 w 9301162"/>
              <a:gd name="connsiteY782" fmla="*/ 1861011 h 3214688"/>
              <a:gd name="connsiteX783" fmla="*/ 6243842 w 9301162"/>
              <a:gd name="connsiteY783" fmla="*/ 1857835 h 3214688"/>
              <a:gd name="connsiteX784" fmla="*/ 6233527 w 9301162"/>
              <a:gd name="connsiteY784" fmla="*/ 1854659 h 3214688"/>
              <a:gd name="connsiteX785" fmla="*/ 6224005 w 9301162"/>
              <a:gd name="connsiteY785" fmla="*/ 1853071 h 3214688"/>
              <a:gd name="connsiteX786" fmla="*/ 6213690 w 9301162"/>
              <a:gd name="connsiteY786" fmla="*/ 1850689 h 3214688"/>
              <a:gd name="connsiteX787" fmla="*/ 6202581 w 9301162"/>
              <a:gd name="connsiteY787" fmla="*/ 1849895 h 3214688"/>
              <a:gd name="connsiteX788" fmla="*/ 6191472 w 9301162"/>
              <a:gd name="connsiteY788" fmla="*/ 1849895 h 3214688"/>
              <a:gd name="connsiteX789" fmla="*/ 5841541 w 9301162"/>
              <a:gd name="connsiteY789" fmla="*/ 1849895 h 3214688"/>
              <a:gd name="connsiteX790" fmla="*/ 5841541 w 9301162"/>
              <a:gd name="connsiteY790" fmla="*/ 2042825 h 3214688"/>
              <a:gd name="connsiteX791" fmla="*/ 5307519 w 9301162"/>
              <a:gd name="connsiteY791" fmla="*/ 1632354 h 3214688"/>
              <a:gd name="connsiteX792" fmla="*/ 5841541 w 9301162"/>
              <a:gd name="connsiteY792" fmla="*/ 1222678 h 3214688"/>
              <a:gd name="connsiteX793" fmla="*/ 5841541 w 9301162"/>
              <a:gd name="connsiteY793" fmla="*/ 1414019 h 3214688"/>
              <a:gd name="connsiteX794" fmla="*/ 6206548 w 9301162"/>
              <a:gd name="connsiteY794" fmla="*/ 1414019 h 3214688"/>
              <a:gd name="connsiteX795" fmla="*/ 6243049 w 9301162"/>
              <a:gd name="connsiteY795" fmla="*/ 1414813 h 3214688"/>
              <a:gd name="connsiteX796" fmla="*/ 6279550 w 9301162"/>
              <a:gd name="connsiteY796" fmla="*/ 1417195 h 3214688"/>
              <a:gd name="connsiteX797" fmla="*/ 6316050 w 9301162"/>
              <a:gd name="connsiteY797" fmla="*/ 1420370 h 3214688"/>
              <a:gd name="connsiteX798" fmla="*/ 6350964 w 9301162"/>
              <a:gd name="connsiteY798" fmla="*/ 1425134 h 3214688"/>
              <a:gd name="connsiteX799" fmla="*/ 6384291 w 9301162"/>
              <a:gd name="connsiteY799" fmla="*/ 1430692 h 3214688"/>
              <a:gd name="connsiteX800" fmla="*/ 6418411 w 9301162"/>
              <a:gd name="connsiteY800" fmla="*/ 1438631 h 3214688"/>
              <a:gd name="connsiteX801" fmla="*/ 6450945 w 9301162"/>
              <a:gd name="connsiteY801" fmla="*/ 1448159 h 3214688"/>
              <a:gd name="connsiteX802" fmla="*/ 6482684 w 9301162"/>
              <a:gd name="connsiteY802" fmla="*/ 1457686 h 3214688"/>
              <a:gd name="connsiteX803" fmla="*/ 6512837 w 9301162"/>
              <a:gd name="connsiteY803" fmla="*/ 1468801 h 3214688"/>
              <a:gd name="connsiteX804" fmla="*/ 6542990 w 9301162"/>
              <a:gd name="connsiteY804" fmla="*/ 1481504 h 3214688"/>
              <a:gd name="connsiteX805" fmla="*/ 6572349 w 9301162"/>
              <a:gd name="connsiteY805" fmla="*/ 1496589 h 3214688"/>
              <a:gd name="connsiteX806" fmla="*/ 6600122 w 9301162"/>
              <a:gd name="connsiteY806" fmla="*/ 1511674 h 3214688"/>
              <a:gd name="connsiteX807" fmla="*/ 6627894 w 9301162"/>
              <a:gd name="connsiteY807" fmla="*/ 1528347 h 3214688"/>
              <a:gd name="connsiteX808" fmla="*/ 6653286 w 9301162"/>
              <a:gd name="connsiteY808" fmla="*/ 1547402 h 3214688"/>
              <a:gd name="connsiteX809" fmla="*/ 6679471 w 9301162"/>
              <a:gd name="connsiteY809" fmla="*/ 1566457 h 3214688"/>
              <a:gd name="connsiteX810" fmla="*/ 6704069 w 9301162"/>
              <a:gd name="connsiteY810" fmla="*/ 1587893 h 3214688"/>
              <a:gd name="connsiteX811" fmla="*/ 6721526 w 9301162"/>
              <a:gd name="connsiteY811" fmla="*/ 1603772 h 3214688"/>
              <a:gd name="connsiteX812" fmla="*/ 6737396 w 9301162"/>
              <a:gd name="connsiteY812" fmla="*/ 1621239 h 3214688"/>
              <a:gd name="connsiteX813" fmla="*/ 6754059 w 9301162"/>
              <a:gd name="connsiteY813" fmla="*/ 1639500 h 3214688"/>
              <a:gd name="connsiteX814" fmla="*/ 6768342 w 9301162"/>
              <a:gd name="connsiteY814" fmla="*/ 1658554 h 3214688"/>
              <a:gd name="connsiteX815" fmla="*/ 6782625 w 9301162"/>
              <a:gd name="connsiteY815" fmla="*/ 1679197 h 3214688"/>
              <a:gd name="connsiteX816" fmla="*/ 6796908 w 9301162"/>
              <a:gd name="connsiteY816" fmla="*/ 1699839 h 3214688"/>
              <a:gd name="connsiteX817" fmla="*/ 6810398 w 9301162"/>
              <a:gd name="connsiteY817" fmla="*/ 1722864 h 3214688"/>
              <a:gd name="connsiteX818" fmla="*/ 6822300 w 9301162"/>
              <a:gd name="connsiteY818" fmla="*/ 1745095 h 3214688"/>
              <a:gd name="connsiteX819" fmla="*/ 6836583 w 9301162"/>
              <a:gd name="connsiteY819" fmla="*/ 1774471 h 3214688"/>
              <a:gd name="connsiteX820" fmla="*/ 6848485 w 9301162"/>
              <a:gd name="connsiteY820" fmla="*/ 1802259 h 3214688"/>
              <a:gd name="connsiteX821" fmla="*/ 6858801 w 9301162"/>
              <a:gd name="connsiteY821" fmla="*/ 1830047 h 3214688"/>
              <a:gd name="connsiteX822" fmla="*/ 6866736 w 9301162"/>
              <a:gd name="connsiteY822" fmla="*/ 1858629 h 3214688"/>
              <a:gd name="connsiteX823" fmla="*/ 6873084 w 9301162"/>
              <a:gd name="connsiteY823" fmla="*/ 1885623 h 3214688"/>
              <a:gd name="connsiteX824" fmla="*/ 6877844 w 9301162"/>
              <a:gd name="connsiteY824" fmla="*/ 1912617 h 3214688"/>
              <a:gd name="connsiteX825" fmla="*/ 6880225 w 9301162"/>
              <a:gd name="connsiteY825" fmla="*/ 1939611 h 3214688"/>
              <a:gd name="connsiteX826" fmla="*/ 6881812 w 9301162"/>
              <a:gd name="connsiteY826" fmla="*/ 1966606 h 3214688"/>
              <a:gd name="connsiteX827" fmla="*/ 6881812 w 9301162"/>
              <a:gd name="connsiteY827" fmla="*/ 2535865 h 3214688"/>
              <a:gd name="connsiteX828" fmla="*/ 6881018 w 9301162"/>
              <a:gd name="connsiteY828" fmla="*/ 2577151 h 3214688"/>
              <a:gd name="connsiteX829" fmla="*/ 6878638 w 9301162"/>
              <a:gd name="connsiteY829" fmla="*/ 2617642 h 3214688"/>
              <a:gd name="connsiteX830" fmla="*/ 6874670 w 9301162"/>
              <a:gd name="connsiteY830" fmla="*/ 2657339 h 3214688"/>
              <a:gd name="connsiteX831" fmla="*/ 6869116 w 9301162"/>
              <a:gd name="connsiteY831" fmla="*/ 2695449 h 3214688"/>
              <a:gd name="connsiteX832" fmla="*/ 6861975 w 9301162"/>
              <a:gd name="connsiteY832" fmla="*/ 2732764 h 3214688"/>
              <a:gd name="connsiteX833" fmla="*/ 6853246 w 9301162"/>
              <a:gd name="connsiteY833" fmla="*/ 2768491 h 3214688"/>
              <a:gd name="connsiteX834" fmla="*/ 6842931 w 9301162"/>
              <a:gd name="connsiteY834" fmla="*/ 2802631 h 3214688"/>
              <a:gd name="connsiteX835" fmla="*/ 6830235 w 9301162"/>
              <a:gd name="connsiteY835" fmla="*/ 2836771 h 3214688"/>
              <a:gd name="connsiteX836" fmla="*/ 6816746 w 9301162"/>
              <a:gd name="connsiteY836" fmla="*/ 2869323 h 3214688"/>
              <a:gd name="connsiteX837" fmla="*/ 6809604 w 9301162"/>
              <a:gd name="connsiteY837" fmla="*/ 2884408 h 3214688"/>
              <a:gd name="connsiteX838" fmla="*/ 6801669 w 9301162"/>
              <a:gd name="connsiteY838" fmla="*/ 2899493 h 3214688"/>
              <a:gd name="connsiteX839" fmla="*/ 6792940 w 9301162"/>
              <a:gd name="connsiteY839" fmla="*/ 2915372 h 3214688"/>
              <a:gd name="connsiteX840" fmla="*/ 6785006 w 9301162"/>
              <a:gd name="connsiteY840" fmla="*/ 2929663 h 3214688"/>
              <a:gd name="connsiteX841" fmla="*/ 6775484 w 9301162"/>
              <a:gd name="connsiteY841" fmla="*/ 2943954 h 3214688"/>
              <a:gd name="connsiteX842" fmla="*/ 6766755 w 9301162"/>
              <a:gd name="connsiteY842" fmla="*/ 2959039 h 3214688"/>
              <a:gd name="connsiteX843" fmla="*/ 6757233 w 9301162"/>
              <a:gd name="connsiteY843" fmla="*/ 2972536 h 3214688"/>
              <a:gd name="connsiteX844" fmla="*/ 6746124 w 9301162"/>
              <a:gd name="connsiteY844" fmla="*/ 2986033 h 3214688"/>
              <a:gd name="connsiteX845" fmla="*/ 6735809 w 9301162"/>
              <a:gd name="connsiteY845" fmla="*/ 3000324 h 3214688"/>
              <a:gd name="connsiteX846" fmla="*/ 6724700 w 9301162"/>
              <a:gd name="connsiteY846" fmla="*/ 3013027 h 3214688"/>
              <a:gd name="connsiteX847" fmla="*/ 6713591 w 9301162"/>
              <a:gd name="connsiteY847" fmla="*/ 3025730 h 3214688"/>
              <a:gd name="connsiteX848" fmla="*/ 6701689 w 9301162"/>
              <a:gd name="connsiteY848" fmla="*/ 3038433 h 3214688"/>
              <a:gd name="connsiteX849" fmla="*/ 6688993 w 9301162"/>
              <a:gd name="connsiteY849" fmla="*/ 3051137 h 3214688"/>
              <a:gd name="connsiteX850" fmla="*/ 6677090 w 9301162"/>
              <a:gd name="connsiteY850" fmla="*/ 3063046 h 3214688"/>
              <a:gd name="connsiteX851" fmla="*/ 6656460 w 9301162"/>
              <a:gd name="connsiteY851" fmla="*/ 3079719 h 3214688"/>
              <a:gd name="connsiteX852" fmla="*/ 6636622 w 9301162"/>
              <a:gd name="connsiteY852" fmla="*/ 3097185 h 3214688"/>
              <a:gd name="connsiteX853" fmla="*/ 6615991 w 9301162"/>
              <a:gd name="connsiteY853" fmla="*/ 3112271 h 3214688"/>
              <a:gd name="connsiteX854" fmla="*/ 6593774 w 9301162"/>
              <a:gd name="connsiteY854" fmla="*/ 3126561 h 3214688"/>
              <a:gd name="connsiteX855" fmla="*/ 6572349 w 9301162"/>
              <a:gd name="connsiteY855" fmla="*/ 3140059 h 3214688"/>
              <a:gd name="connsiteX856" fmla="*/ 6550131 w 9301162"/>
              <a:gd name="connsiteY856" fmla="*/ 3151968 h 3214688"/>
              <a:gd name="connsiteX857" fmla="*/ 6527120 w 9301162"/>
              <a:gd name="connsiteY857" fmla="*/ 3162289 h 3214688"/>
              <a:gd name="connsiteX858" fmla="*/ 6504108 w 9301162"/>
              <a:gd name="connsiteY858" fmla="*/ 3171817 h 3214688"/>
              <a:gd name="connsiteX859" fmla="*/ 6480304 w 9301162"/>
              <a:gd name="connsiteY859" fmla="*/ 3181344 h 3214688"/>
              <a:gd name="connsiteX860" fmla="*/ 6455706 w 9301162"/>
              <a:gd name="connsiteY860" fmla="*/ 3188489 h 3214688"/>
              <a:gd name="connsiteX861" fmla="*/ 6431901 w 9301162"/>
              <a:gd name="connsiteY861" fmla="*/ 3194841 h 3214688"/>
              <a:gd name="connsiteX862" fmla="*/ 6405715 w 9301162"/>
              <a:gd name="connsiteY862" fmla="*/ 3199605 h 3214688"/>
              <a:gd name="connsiteX863" fmla="*/ 6380324 w 9301162"/>
              <a:gd name="connsiteY863" fmla="*/ 3203574 h 3214688"/>
              <a:gd name="connsiteX864" fmla="*/ 6354138 w 9301162"/>
              <a:gd name="connsiteY864" fmla="*/ 3205956 h 3214688"/>
              <a:gd name="connsiteX865" fmla="*/ 6327159 w 9301162"/>
              <a:gd name="connsiteY865" fmla="*/ 3208338 h 3214688"/>
              <a:gd name="connsiteX866" fmla="*/ 6300974 w 9301162"/>
              <a:gd name="connsiteY866" fmla="*/ 3208338 h 3214688"/>
              <a:gd name="connsiteX867" fmla="*/ 5045665 w 9301162"/>
              <a:gd name="connsiteY867" fmla="*/ 3208338 h 3214688"/>
              <a:gd name="connsiteX868" fmla="*/ 5009958 w 9301162"/>
              <a:gd name="connsiteY868" fmla="*/ 3207544 h 3214688"/>
              <a:gd name="connsiteX869" fmla="*/ 4975044 w 9301162"/>
              <a:gd name="connsiteY869" fmla="*/ 3205956 h 3214688"/>
              <a:gd name="connsiteX870" fmla="*/ 4940924 w 9301162"/>
              <a:gd name="connsiteY870" fmla="*/ 3202780 h 3214688"/>
              <a:gd name="connsiteX871" fmla="*/ 4907597 w 9301162"/>
              <a:gd name="connsiteY871" fmla="*/ 3198017 h 3214688"/>
              <a:gd name="connsiteX872" fmla="*/ 4875064 w 9301162"/>
              <a:gd name="connsiteY872" fmla="*/ 3191665 h 3214688"/>
              <a:gd name="connsiteX873" fmla="*/ 4844118 w 9301162"/>
              <a:gd name="connsiteY873" fmla="*/ 3184519 h 3214688"/>
              <a:gd name="connsiteX874" fmla="*/ 4813965 w 9301162"/>
              <a:gd name="connsiteY874" fmla="*/ 3174992 h 3214688"/>
              <a:gd name="connsiteX875" fmla="*/ 4784606 w 9301162"/>
              <a:gd name="connsiteY875" fmla="*/ 3165465 h 3214688"/>
              <a:gd name="connsiteX876" fmla="*/ 4756833 w 9301162"/>
              <a:gd name="connsiteY876" fmla="*/ 3153556 h 3214688"/>
              <a:gd name="connsiteX877" fmla="*/ 4729061 w 9301162"/>
              <a:gd name="connsiteY877" fmla="*/ 3140853 h 3214688"/>
              <a:gd name="connsiteX878" fmla="*/ 4702876 w 9301162"/>
              <a:gd name="connsiteY878" fmla="*/ 3126561 h 3214688"/>
              <a:gd name="connsiteX879" fmla="*/ 4676690 w 9301162"/>
              <a:gd name="connsiteY879" fmla="*/ 3110683 h 3214688"/>
              <a:gd name="connsiteX880" fmla="*/ 4652886 w 9301162"/>
              <a:gd name="connsiteY880" fmla="*/ 3094010 h 3214688"/>
              <a:gd name="connsiteX881" fmla="*/ 4629081 w 9301162"/>
              <a:gd name="connsiteY881" fmla="*/ 3075749 h 3214688"/>
              <a:gd name="connsiteX882" fmla="*/ 4606863 w 9301162"/>
              <a:gd name="connsiteY882" fmla="*/ 3055900 h 3214688"/>
              <a:gd name="connsiteX883" fmla="*/ 4584645 w 9301162"/>
              <a:gd name="connsiteY883" fmla="*/ 3034464 h 3214688"/>
              <a:gd name="connsiteX884" fmla="*/ 4564014 w 9301162"/>
              <a:gd name="connsiteY884" fmla="*/ 3013027 h 3214688"/>
              <a:gd name="connsiteX885" fmla="*/ 4544177 w 9301162"/>
              <a:gd name="connsiteY885" fmla="*/ 2988415 h 3214688"/>
              <a:gd name="connsiteX886" fmla="*/ 4526720 w 9301162"/>
              <a:gd name="connsiteY886" fmla="*/ 2964597 h 3214688"/>
              <a:gd name="connsiteX887" fmla="*/ 4509263 w 9301162"/>
              <a:gd name="connsiteY887" fmla="*/ 2938396 h 3214688"/>
              <a:gd name="connsiteX888" fmla="*/ 4494187 w 9301162"/>
              <a:gd name="connsiteY888" fmla="*/ 2911402 h 3214688"/>
              <a:gd name="connsiteX889" fmla="*/ 4480697 w 9301162"/>
              <a:gd name="connsiteY889" fmla="*/ 2883614 h 3214688"/>
              <a:gd name="connsiteX890" fmla="*/ 4467208 w 9301162"/>
              <a:gd name="connsiteY890" fmla="*/ 2853444 h 3214688"/>
              <a:gd name="connsiteX891" fmla="*/ 4456099 w 9301162"/>
              <a:gd name="connsiteY891" fmla="*/ 2824068 h 3214688"/>
              <a:gd name="connsiteX892" fmla="*/ 4445784 w 9301162"/>
              <a:gd name="connsiteY892" fmla="*/ 2792310 h 3214688"/>
              <a:gd name="connsiteX893" fmla="*/ 4437849 w 9301162"/>
              <a:gd name="connsiteY893" fmla="*/ 2758964 h 3214688"/>
              <a:gd name="connsiteX894" fmla="*/ 4429914 w 9301162"/>
              <a:gd name="connsiteY894" fmla="*/ 2726413 h 3214688"/>
              <a:gd name="connsiteX895" fmla="*/ 4424359 w 9301162"/>
              <a:gd name="connsiteY895" fmla="*/ 2690685 h 3214688"/>
              <a:gd name="connsiteX896" fmla="*/ 4418805 w 9301162"/>
              <a:gd name="connsiteY896" fmla="*/ 2654957 h 3214688"/>
              <a:gd name="connsiteX897" fmla="*/ 4415631 w 9301162"/>
              <a:gd name="connsiteY897" fmla="*/ 2617642 h 3214688"/>
              <a:gd name="connsiteX898" fmla="*/ 4414044 w 9301162"/>
              <a:gd name="connsiteY898" fmla="*/ 2579532 h 3214688"/>
              <a:gd name="connsiteX899" fmla="*/ 4413250 w 9301162"/>
              <a:gd name="connsiteY899" fmla="*/ 2540629 h 3214688"/>
              <a:gd name="connsiteX900" fmla="*/ 4413250 w 9301162"/>
              <a:gd name="connsiteY900" fmla="*/ 858256 h 3214688"/>
              <a:gd name="connsiteX901" fmla="*/ 4414044 w 9301162"/>
              <a:gd name="connsiteY901" fmla="*/ 823323 h 3214688"/>
              <a:gd name="connsiteX902" fmla="*/ 4415631 w 9301162"/>
              <a:gd name="connsiteY902" fmla="*/ 789183 h 3214688"/>
              <a:gd name="connsiteX903" fmla="*/ 4419598 w 9301162"/>
              <a:gd name="connsiteY903" fmla="*/ 756631 h 3214688"/>
              <a:gd name="connsiteX904" fmla="*/ 4425153 w 9301162"/>
              <a:gd name="connsiteY904" fmla="*/ 723285 h 3214688"/>
              <a:gd name="connsiteX905" fmla="*/ 4431501 w 9301162"/>
              <a:gd name="connsiteY905" fmla="*/ 690733 h 3214688"/>
              <a:gd name="connsiteX906" fmla="*/ 4439436 w 9301162"/>
              <a:gd name="connsiteY906" fmla="*/ 658976 h 3214688"/>
              <a:gd name="connsiteX907" fmla="*/ 4448958 w 9301162"/>
              <a:gd name="connsiteY907" fmla="*/ 628806 h 3214688"/>
              <a:gd name="connsiteX908" fmla="*/ 4459273 w 9301162"/>
              <a:gd name="connsiteY908" fmla="*/ 597842 h 3214688"/>
              <a:gd name="connsiteX909" fmla="*/ 4471969 w 9301162"/>
              <a:gd name="connsiteY909" fmla="*/ 567672 h 3214688"/>
              <a:gd name="connsiteX910" fmla="*/ 4485458 w 9301162"/>
              <a:gd name="connsiteY910" fmla="*/ 539090 h 3214688"/>
              <a:gd name="connsiteX911" fmla="*/ 4500535 w 9301162"/>
              <a:gd name="connsiteY911" fmla="*/ 510508 h 3214688"/>
              <a:gd name="connsiteX912" fmla="*/ 4517992 w 9301162"/>
              <a:gd name="connsiteY912" fmla="*/ 482720 h 3214688"/>
              <a:gd name="connsiteX913" fmla="*/ 4535448 w 9301162"/>
              <a:gd name="connsiteY913" fmla="*/ 455726 h 3214688"/>
              <a:gd name="connsiteX914" fmla="*/ 4554492 w 9301162"/>
              <a:gd name="connsiteY914" fmla="*/ 428731 h 3214688"/>
              <a:gd name="connsiteX915" fmla="*/ 4575917 w 9301162"/>
              <a:gd name="connsiteY915" fmla="*/ 402531 h 3214688"/>
              <a:gd name="connsiteX916" fmla="*/ 4598135 w 9301162"/>
              <a:gd name="connsiteY916" fmla="*/ 377125 h 3214688"/>
              <a:gd name="connsiteX917" fmla="*/ 4609243 w 9301162"/>
              <a:gd name="connsiteY917" fmla="*/ 366010 h 3214688"/>
              <a:gd name="connsiteX918" fmla="*/ 4620352 w 9301162"/>
              <a:gd name="connsiteY918" fmla="*/ 354894 h 3214688"/>
              <a:gd name="connsiteX919" fmla="*/ 4631461 w 9301162"/>
              <a:gd name="connsiteY919" fmla="*/ 344573 h 3214688"/>
              <a:gd name="connsiteX920" fmla="*/ 4643364 w 9301162"/>
              <a:gd name="connsiteY920" fmla="*/ 333458 h 3214688"/>
              <a:gd name="connsiteX921" fmla="*/ 4656060 w 9301162"/>
              <a:gd name="connsiteY921" fmla="*/ 323930 h 3214688"/>
              <a:gd name="connsiteX922" fmla="*/ 4667962 w 9301162"/>
              <a:gd name="connsiteY922" fmla="*/ 314403 h 3214688"/>
              <a:gd name="connsiteX923" fmla="*/ 4693354 w 9301162"/>
              <a:gd name="connsiteY923" fmla="*/ 295348 h 3214688"/>
              <a:gd name="connsiteX924" fmla="*/ 4721126 w 9301162"/>
              <a:gd name="connsiteY924" fmla="*/ 279469 h 3214688"/>
              <a:gd name="connsiteX925" fmla="*/ 4749692 w 9301162"/>
              <a:gd name="connsiteY925" fmla="*/ 264384 h 3214688"/>
              <a:gd name="connsiteX926" fmla="*/ 4778258 w 9301162"/>
              <a:gd name="connsiteY926" fmla="*/ 250093 h 3214688"/>
              <a:gd name="connsiteX927" fmla="*/ 4809998 w 9301162"/>
              <a:gd name="connsiteY927" fmla="*/ 238184 h 3214688"/>
              <a:gd name="connsiteX928" fmla="*/ 4842531 w 9301162"/>
              <a:gd name="connsiteY928" fmla="*/ 227069 h 3214688"/>
              <a:gd name="connsiteX929" fmla="*/ 4875064 w 9301162"/>
              <a:gd name="connsiteY929" fmla="*/ 218336 h 3214688"/>
              <a:gd name="connsiteX930" fmla="*/ 4910771 w 9301162"/>
              <a:gd name="connsiteY930" fmla="*/ 210396 h 3214688"/>
              <a:gd name="connsiteX931" fmla="*/ 4947272 w 9301162"/>
              <a:gd name="connsiteY931" fmla="*/ 203251 h 3214688"/>
              <a:gd name="connsiteX932" fmla="*/ 4984566 w 9301162"/>
              <a:gd name="connsiteY932" fmla="*/ 198486 h 3214688"/>
              <a:gd name="connsiteX933" fmla="*/ 5023448 w 9301162"/>
              <a:gd name="connsiteY933" fmla="*/ 194517 h 3214688"/>
              <a:gd name="connsiteX934" fmla="*/ 5063916 w 9301162"/>
              <a:gd name="connsiteY934" fmla="*/ 192135 h 3214688"/>
              <a:gd name="connsiteX935" fmla="*/ 5104384 w 9301162"/>
              <a:gd name="connsiteY935" fmla="*/ 191341 h 3214688"/>
              <a:gd name="connsiteX936" fmla="*/ 6348584 w 9301162"/>
              <a:gd name="connsiteY936" fmla="*/ 191341 h 321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9301162" h="3214688">
                <a:moveTo>
                  <a:pt x="7874986" y="633413"/>
                </a:moveTo>
                <a:lnTo>
                  <a:pt x="7856718" y="634207"/>
                </a:lnTo>
                <a:lnTo>
                  <a:pt x="7837656" y="635794"/>
                </a:lnTo>
                <a:lnTo>
                  <a:pt x="7820182" y="637382"/>
                </a:lnTo>
                <a:lnTo>
                  <a:pt x="7802709" y="639763"/>
                </a:lnTo>
                <a:lnTo>
                  <a:pt x="7786029" y="642144"/>
                </a:lnTo>
                <a:lnTo>
                  <a:pt x="7770144" y="646113"/>
                </a:lnTo>
                <a:lnTo>
                  <a:pt x="7755053" y="649288"/>
                </a:lnTo>
                <a:lnTo>
                  <a:pt x="7739962" y="654051"/>
                </a:lnTo>
                <a:lnTo>
                  <a:pt x="7725666" y="658813"/>
                </a:lnTo>
                <a:lnTo>
                  <a:pt x="7712163" y="664369"/>
                </a:lnTo>
                <a:lnTo>
                  <a:pt x="7698661" y="669926"/>
                </a:lnTo>
                <a:lnTo>
                  <a:pt x="7686747" y="676276"/>
                </a:lnTo>
                <a:lnTo>
                  <a:pt x="7675627" y="683419"/>
                </a:lnTo>
                <a:lnTo>
                  <a:pt x="7664508" y="690563"/>
                </a:lnTo>
                <a:lnTo>
                  <a:pt x="7654182" y="698501"/>
                </a:lnTo>
                <a:lnTo>
                  <a:pt x="7644651" y="706438"/>
                </a:lnTo>
                <a:lnTo>
                  <a:pt x="7635120" y="715963"/>
                </a:lnTo>
                <a:lnTo>
                  <a:pt x="7627177" y="725488"/>
                </a:lnTo>
                <a:lnTo>
                  <a:pt x="7619235" y="735013"/>
                </a:lnTo>
                <a:lnTo>
                  <a:pt x="7611292" y="745332"/>
                </a:lnTo>
                <a:lnTo>
                  <a:pt x="7604938" y="756444"/>
                </a:lnTo>
                <a:lnTo>
                  <a:pt x="7599378" y="767557"/>
                </a:lnTo>
                <a:lnTo>
                  <a:pt x="7593818" y="779463"/>
                </a:lnTo>
                <a:lnTo>
                  <a:pt x="7589053" y="792163"/>
                </a:lnTo>
                <a:lnTo>
                  <a:pt x="7585082" y="805657"/>
                </a:lnTo>
                <a:lnTo>
                  <a:pt x="7581905" y="818357"/>
                </a:lnTo>
                <a:lnTo>
                  <a:pt x="7578728" y="832644"/>
                </a:lnTo>
                <a:lnTo>
                  <a:pt x="7577139" y="847726"/>
                </a:lnTo>
                <a:lnTo>
                  <a:pt x="7575551" y="862013"/>
                </a:lnTo>
                <a:lnTo>
                  <a:pt x="7573962" y="877094"/>
                </a:lnTo>
                <a:lnTo>
                  <a:pt x="7573962" y="893763"/>
                </a:lnTo>
                <a:lnTo>
                  <a:pt x="7573962" y="2517776"/>
                </a:lnTo>
                <a:lnTo>
                  <a:pt x="7573962" y="2533651"/>
                </a:lnTo>
                <a:lnTo>
                  <a:pt x="7575551" y="2549526"/>
                </a:lnTo>
                <a:lnTo>
                  <a:pt x="7577139" y="2564607"/>
                </a:lnTo>
                <a:lnTo>
                  <a:pt x="7578728" y="2578895"/>
                </a:lnTo>
                <a:lnTo>
                  <a:pt x="7581905" y="2593182"/>
                </a:lnTo>
                <a:lnTo>
                  <a:pt x="7585082" y="2606676"/>
                </a:lnTo>
                <a:lnTo>
                  <a:pt x="7589053" y="2619376"/>
                </a:lnTo>
                <a:lnTo>
                  <a:pt x="7593818" y="2632076"/>
                </a:lnTo>
                <a:lnTo>
                  <a:pt x="7599378" y="2643982"/>
                </a:lnTo>
                <a:lnTo>
                  <a:pt x="7604938" y="2655095"/>
                </a:lnTo>
                <a:lnTo>
                  <a:pt x="7611292" y="2665413"/>
                </a:lnTo>
                <a:lnTo>
                  <a:pt x="7619235" y="2676526"/>
                </a:lnTo>
                <a:lnTo>
                  <a:pt x="7627177" y="2686845"/>
                </a:lnTo>
                <a:lnTo>
                  <a:pt x="7635120" y="2695576"/>
                </a:lnTo>
                <a:lnTo>
                  <a:pt x="7644651" y="2704307"/>
                </a:lnTo>
                <a:lnTo>
                  <a:pt x="7654182" y="2713039"/>
                </a:lnTo>
                <a:lnTo>
                  <a:pt x="7664508" y="2720976"/>
                </a:lnTo>
                <a:lnTo>
                  <a:pt x="7675627" y="2728913"/>
                </a:lnTo>
                <a:lnTo>
                  <a:pt x="7686747" y="2735263"/>
                </a:lnTo>
                <a:lnTo>
                  <a:pt x="7698661" y="2741613"/>
                </a:lnTo>
                <a:lnTo>
                  <a:pt x="7712163" y="2747170"/>
                </a:lnTo>
                <a:lnTo>
                  <a:pt x="7725666" y="2752726"/>
                </a:lnTo>
                <a:lnTo>
                  <a:pt x="7739962" y="2757489"/>
                </a:lnTo>
                <a:lnTo>
                  <a:pt x="7755053" y="2761457"/>
                </a:lnTo>
                <a:lnTo>
                  <a:pt x="7770144" y="2765426"/>
                </a:lnTo>
                <a:lnTo>
                  <a:pt x="7786029" y="2769395"/>
                </a:lnTo>
                <a:lnTo>
                  <a:pt x="7802709" y="2771776"/>
                </a:lnTo>
                <a:lnTo>
                  <a:pt x="7820182" y="2774157"/>
                </a:lnTo>
                <a:lnTo>
                  <a:pt x="7837656" y="2775745"/>
                </a:lnTo>
                <a:lnTo>
                  <a:pt x="7856718" y="2777332"/>
                </a:lnTo>
                <a:lnTo>
                  <a:pt x="7874986" y="2778126"/>
                </a:lnTo>
                <a:lnTo>
                  <a:pt x="7895637" y="2778126"/>
                </a:lnTo>
                <a:lnTo>
                  <a:pt x="8490537" y="2778126"/>
                </a:lnTo>
                <a:lnTo>
                  <a:pt x="8509599" y="2778126"/>
                </a:lnTo>
                <a:lnTo>
                  <a:pt x="8528662" y="2777332"/>
                </a:lnTo>
                <a:lnTo>
                  <a:pt x="8547724" y="2775745"/>
                </a:lnTo>
                <a:lnTo>
                  <a:pt x="8565197" y="2774157"/>
                </a:lnTo>
                <a:lnTo>
                  <a:pt x="8583465" y="2771776"/>
                </a:lnTo>
                <a:lnTo>
                  <a:pt x="8599351" y="2769395"/>
                </a:lnTo>
                <a:lnTo>
                  <a:pt x="8615236" y="2765426"/>
                </a:lnTo>
                <a:lnTo>
                  <a:pt x="8631121" y="2761457"/>
                </a:lnTo>
                <a:lnTo>
                  <a:pt x="8645418" y="2757489"/>
                </a:lnTo>
                <a:lnTo>
                  <a:pt x="8659714" y="2752726"/>
                </a:lnTo>
                <a:lnTo>
                  <a:pt x="8673217" y="2747170"/>
                </a:lnTo>
                <a:lnTo>
                  <a:pt x="8685925" y="2741613"/>
                </a:lnTo>
                <a:lnTo>
                  <a:pt x="8697839" y="2735263"/>
                </a:lnTo>
                <a:lnTo>
                  <a:pt x="8709753" y="2728913"/>
                </a:lnTo>
                <a:lnTo>
                  <a:pt x="8720872" y="2720976"/>
                </a:lnTo>
                <a:lnTo>
                  <a:pt x="8731198" y="2713039"/>
                </a:lnTo>
                <a:lnTo>
                  <a:pt x="8740729" y="2704307"/>
                </a:lnTo>
                <a:lnTo>
                  <a:pt x="8750260" y="2695576"/>
                </a:lnTo>
                <a:lnTo>
                  <a:pt x="8758202" y="2686845"/>
                </a:lnTo>
                <a:lnTo>
                  <a:pt x="8766939" y="2676526"/>
                </a:lnTo>
                <a:lnTo>
                  <a:pt x="8774088" y="2665413"/>
                </a:lnTo>
                <a:lnTo>
                  <a:pt x="8780442" y="2655095"/>
                </a:lnTo>
                <a:lnTo>
                  <a:pt x="8786002" y="2643982"/>
                </a:lnTo>
                <a:lnTo>
                  <a:pt x="8791561" y="2632076"/>
                </a:lnTo>
                <a:lnTo>
                  <a:pt x="8796327" y="2619376"/>
                </a:lnTo>
                <a:lnTo>
                  <a:pt x="8800298" y="2606676"/>
                </a:lnTo>
                <a:lnTo>
                  <a:pt x="8803475" y="2593182"/>
                </a:lnTo>
                <a:lnTo>
                  <a:pt x="8807446" y="2578895"/>
                </a:lnTo>
                <a:lnTo>
                  <a:pt x="8809035" y="2564607"/>
                </a:lnTo>
                <a:lnTo>
                  <a:pt x="8810624" y="2549526"/>
                </a:lnTo>
                <a:lnTo>
                  <a:pt x="8811418" y="2533651"/>
                </a:lnTo>
                <a:lnTo>
                  <a:pt x="8812212" y="2517776"/>
                </a:lnTo>
                <a:lnTo>
                  <a:pt x="8812212" y="893763"/>
                </a:lnTo>
                <a:lnTo>
                  <a:pt x="8811418" y="877094"/>
                </a:lnTo>
                <a:lnTo>
                  <a:pt x="8810624" y="862013"/>
                </a:lnTo>
                <a:lnTo>
                  <a:pt x="8809035" y="847726"/>
                </a:lnTo>
                <a:lnTo>
                  <a:pt x="8807446" y="832644"/>
                </a:lnTo>
                <a:lnTo>
                  <a:pt x="8803475" y="818357"/>
                </a:lnTo>
                <a:lnTo>
                  <a:pt x="8800298" y="805657"/>
                </a:lnTo>
                <a:lnTo>
                  <a:pt x="8796327" y="792163"/>
                </a:lnTo>
                <a:lnTo>
                  <a:pt x="8791561" y="779463"/>
                </a:lnTo>
                <a:lnTo>
                  <a:pt x="8786002" y="767557"/>
                </a:lnTo>
                <a:lnTo>
                  <a:pt x="8780442" y="756444"/>
                </a:lnTo>
                <a:lnTo>
                  <a:pt x="8774088" y="745332"/>
                </a:lnTo>
                <a:lnTo>
                  <a:pt x="8766939" y="735013"/>
                </a:lnTo>
                <a:lnTo>
                  <a:pt x="8758202" y="725488"/>
                </a:lnTo>
                <a:lnTo>
                  <a:pt x="8750260" y="715963"/>
                </a:lnTo>
                <a:lnTo>
                  <a:pt x="8740729" y="706438"/>
                </a:lnTo>
                <a:lnTo>
                  <a:pt x="8731198" y="698501"/>
                </a:lnTo>
                <a:lnTo>
                  <a:pt x="8720872" y="690563"/>
                </a:lnTo>
                <a:lnTo>
                  <a:pt x="8709753" y="683419"/>
                </a:lnTo>
                <a:lnTo>
                  <a:pt x="8697839" y="676276"/>
                </a:lnTo>
                <a:lnTo>
                  <a:pt x="8685925" y="669926"/>
                </a:lnTo>
                <a:lnTo>
                  <a:pt x="8673217" y="664369"/>
                </a:lnTo>
                <a:lnTo>
                  <a:pt x="8659714" y="658813"/>
                </a:lnTo>
                <a:lnTo>
                  <a:pt x="8645418" y="654051"/>
                </a:lnTo>
                <a:lnTo>
                  <a:pt x="8631121" y="649288"/>
                </a:lnTo>
                <a:lnTo>
                  <a:pt x="8615236" y="646113"/>
                </a:lnTo>
                <a:lnTo>
                  <a:pt x="8599351" y="642144"/>
                </a:lnTo>
                <a:lnTo>
                  <a:pt x="8583465" y="639763"/>
                </a:lnTo>
                <a:lnTo>
                  <a:pt x="8565197" y="637382"/>
                </a:lnTo>
                <a:lnTo>
                  <a:pt x="8547724" y="635794"/>
                </a:lnTo>
                <a:lnTo>
                  <a:pt x="8528662" y="634207"/>
                </a:lnTo>
                <a:lnTo>
                  <a:pt x="8509599" y="633413"/>
                </a:lnTo>
                <a:lnTo>
                  <a:pt x="8490537" y="633413"/>
                </a:lnTo>
                <a:lnTo>
                  <a:pt x="7895637" y="633413"/>
                </a:lnTo>
                <a:close/>
                <a:moveTo>
                  <a:pt x="2784475" y="633413"/>
                </a:moveTo>
                <a:lnTo>
                  <a:pt x="2764631" y="634207"/>
                </a:lnTo>
                <a:lnTo>
                  <a:pt x="2746375" y="635794"/>
                </a:lnTo>
                <a:lnTo>
                  <a:pt x="2728119" y="637382"/>
                </a:lnTo>
                <a:lnTo>
                  <a:pt x="2711450" y="639763"/>
                </a:lnTo>
                <a:lnTo>
                  <a:pt x="2694781" y="642144"/>
                </a:lnTo>
                <a:lnTo>
                  <a:pt x="2678113" y="646113"/>
                </a:lnTo>
                <a:lnTo>
                  <a:pt x="2663031" y="649288"/>
                </a:lnTo>
                <a:lnTo>
                  <a:pt x="2648744" y="654051"/>
                </a:lnTo>
                <a:lnTo>
                  <a:pt x="2634456" y="658813"/>
                </a:lnTo>
                <a:lnTo>
                  <a:pt x="2620963" y="664369"/>
                </a:lnTo>
                <a:lnTo>
                  <a:pt x="2608263" y="669926"/>
                </a:lnTo>
                <a:lnTo>
                  <a:pt x="2595563" y="676276"/>
                </a:lnTo>
                <a:lnTo>
                  <a:pt x="2583656" y="683419"/>
                </a:lnTo>
                <a:lnTo>
                  <a:pt x="2573338" y="690563"/>
                </a:lnTo>
                <a:lnTo>
                  <a:pt x="2563019" y="698501"/>
                </a:lnTo>
                <a:lnTo>
                  <a:pt x="2553494" y="706438"/>
                </a:lnTo>
                <a:lnTo>
                  <a:pt x="2543969" y="715963"/>
                </a:lnTo>
                <a:lnTo>
                  <a:pt x="2535238" y="725488"/>
                </a:lnTo>
                <a:lnTo>
                  <a:pt x="2528094" y="735013"/>
                </a:lnTo>
                <a:lnTo>
                  <a:pt x="2520950" y="745332"/>
                </a:lnTo>
                <a:lnTo>
                  <a:pt x="2513806" y="756444"/>
                </a:lnTo>
                <a:lnTo>
                  <a:pt x="2508250" y="767557"/>
                </a:lnTo>
                <a:lnTo>
                  <a:pt x="2501900" y="779463"/>
                </a:lnTo>
                <a:lnTo>
                  <a:pt x="2497931" y="792163"/>
                </a:lnTo>
                <a:lnTo>
                  <a:pt x="2493963" y="805657"/>
                </a:lnTo>
                <a:lnTo>
                  <a:pt x="2489994" y="818357"/>
                </a:lnTo>
                <a:lnTo>
                  <a:pt x="2487613" y="832644"/>
                </a:lnTo>
                <a:lnTo>
                  <a:pt x="2485231" y="847726"/>
                </a:lnTo>
                <a:lnTo>
                  <a:pt x="2483644" y="862013"/>
                </a:lnTo>
                <a:lnTo>
                  <a:pt x="2482850" y="877094"/>
                </a:lnTo>
                <a:lnTo>
                  <a:pt x="2482850" y="893763"/>
                </a:lnTo>
                <a:lnTo>
                  <a:pt x="2482850" y="2517776"/>
                </a:lnTo>
                <a:lnTo>
                  <a:pt x="2482850" y="2533651"/>
                </a:lnTo>
                <a:lnTo>
                  <a:pt x="2483644" y="2549526"/>
                </a:lnTo>
                <a:lnTo>
                  <a:pt x="2485231" y="2564607"/>
                </a:lnTo>
                <a:lnTo>
                  <a:pt x="2487613" y="2578895"/>
                </a:lnTo>
                <a:lnTo>
                  <a:pt x="2489994" y="2593182"/>
                </a:lnTo>
                <a:lnTo>
                  <a:pt x="2493963" y="2606676"/>
                </a:lnTo>
                <a:lnTo>
                  <a:pt x="2497931" y="2619376"/>
                </a:lnTo>
                <a:lnTo>
                  <a:pt x="2501900" y="2632076"/>
                </a:lnTo>
                <a:lnTo>
                  <a:pt x="2508250" y="2643982"/>
                </a:lnTo>
                <a:lnTo>
                  <a:pt x="2513806" y="2655095"/>
                </a:lnTo>
                <a:lnTo>
                  <a:pt x="2520950" y="2665413"/>
                </a:lnTo>
                <a:lnTo>
                  <a:pt x="2528094" y="2676526"/>
                </a:lnTo>
                <a:lnTo>
                  <a:pt x="2535238" y="2686845"/>
                </a:lnTo>
                <a:lnTo>
                  <a:pt x="2543969" y="2695576"/>
                </a:lnTo>
                <a:lnTo>
                  <a:pt x="2553494" y="2704307"/>
                </a:lnTo>
                <a:lnTo>
                  <a:pt x="2563019" y="2713039"/>
                </a:lnTo>
                <a:lnTo>
                  <a:pt x="2573338" y="2720976"/>
                </a:lnTo>
                <a:lnTo>
                  <a:pt x="2583656" y="2728913"/>
                </a:lnTo>
                <a:lnTo>
                  <a:pt x="2595563" y="2735263"/>
                </a:lnTo>
                <a:lnTo>
                  <a:pt x="2608263" y="2741613"/>
                </a:lnTo>
                <a:lnTo>
                  <a:pt x="2620963" y="2747170"/>
                </a:lnTo>
                <a:lnTo>
                  <a:pt x="2634456" y="2752726"/>
                </a:lnTo>
                <a:lnTo>
                  <a:pt x="2648744" y="2757489"/>
                </a:lnTo>
                <a:lnTo>
                  <a:pt x="2663031" y="2761457"/>
                </a:lnTo>
                <a:lnTo>
                  <a:pt x="2678113" y="2765426"/>
                </a:lnTo>
                <a:lnTo>
                  <a:pt x="2694781" y="2769395"/>
                </a:lnTo>
                <a:lnTo>
                  <a:pt x="2711450" y="2771776"/>
                </a:lnTo>
                <a:lnTo>
                  <a:pt x="2728119" y="2774157"/>
                </a:lnTo>
                <a:lnTo>
                  <a:pt x="2746375" y="2775745"/>
                </a:lnTo>
                <a:lnTo>
                  <a:pt x="2764631" y="2777332"/>
                </a:lnTo>
                <a:lnTo>
                  <a:pt x="2784475" y="2778126"/>
                </a:lnTo>
                <a:lnTo>
                  <a:pt x="2803525" y="2778126"/>
                </a:lnTo>
                <a:lnTo>
                  <a:pt x="3398044" y="2778126"/>
                </a:lnTo>
                <a:lnTo>
                  <a:pt x="3418681" y="2778126"/>
                </a:lnTo>
                <a:lnTo>
                  <a:pt x="3437731" y="2777332"/>
                </a:lnTo>
                <a:lnTo>
                  <a:pt x="3455987" y="2775745"/>
                </a:lnTo>
                <a:lnTo>
                  <a:pt x="3474244" y="2774157"/>
                </a:lnTo>
                <a:lnTo>
                  <a:pt x="3490912" y="2771776"/>
                </a:lnTo>
                <a:lnTo>
                  <a:pt x="3507581" y="2769395"/>
                </a:lnTo>
                <a:lnTo>
                  <a:pt x="3523456" y="2765426"/>
                </a:lnTo>
                <a:lnTo>
                  <a:pt x="3538537" y="2761457"/>
                </a:lnTo>
                <a:lnTo>
                  <a:pt x="3553619" y="2757489"/>
                </a:lnTo>
                <a:lnTo>
                  <a:pt x="3567906" y="2752726"/>
                </a:lnTo>
                <a:lnTo>
                  <a:pt x="3581400" y="2747170"/>
                </a:lnTo>
                <a:lnTo>
                  <a:pt x="3594100" y="2741613"/>
                </a:lnTo>
                <a:lnTo>
                  <a:pt x="3606800" y="2735263"/>
                </a:lnTo>
                <a:lnTo>
                  <a:pt x="3617912" y="2728913"/>
                </a:lnTo>
                <a:lnTo>
                  <a:pt x="3629025" y="2720976"/>
                </a:lnTo>
                <a:lnTo>
                  <a:pt x="3639343" y="2713039"/>
                </a:lnTo>
                <a:lnTo>
                  <a:pt x="3649662" y="2704307"/>
                </a:lnTo>
                <a:lnTo>
                  <a:pt x="3658393" y="2695576"/>
                </a:lnTo>
                <a:lnTo>
                  <a:pt x="3667125" y="2686845"/>
                </a:lnTo>
                <a:lnTo>
                  <a:pt x="3674268" y="2676526"/>
                </a:lnTo>
                <a:lnTo>
                  <a:pt x="3681412" y="2665413"/>
                </a:lnTo>
                <a:lnTo>
                  <a:pt x="3687762" y="2655095"/>
                </a:lnTo>
                <a:lnTo>
                  <a:pt x="3694906" y="2643982"/>
                </a:lnTo>
                <a:lnTo>
                  <a:pt x="3699668" y="2632076"/>
                </a:lnTo>
                <a:lnTo>
                  <a:pt x="3704431" y="2619376"/>
                </a:lnTo>
                <a:lnTo>
                  <a:pt x="3708400" y="2606676"/>
                </a:lnTo>
                <a:lnTo>
                  <a:pt x="3712368" y="2593182"/>
                </a:lnTo>
                <a:lnTo>
                  <a:pt x="3714750" y="2578895"/>
                </a:lnTo>
                <a:lnTo>
                  <a:pt x="3717131" y="2564607"/>
                </a:lnTo>
                <a:lnTo>
                  <a:pt x="3718718" y="2549526"/>
                </a:lnTo>
                <a:lnTo>
                  <a:pt x="3719512" y="2533651"/>
                </a:lnTo>
                <a:lnTo>
                  <a:pt x="3719512" y="2517776"/>
                </a:lnTo>
                <a:lnTo>
                  <a:pt x="3719512" y="893763"/>
                </a:lnTo>
                <a:lnTo>
                  <a:pt x="3719512" y="877094"/>
                </a:lnTo>
                <a:lnTo>
                  <a:pt x="3718718" y="862013"/>
                </a:lnTo>
                <a:lnTo>
                  <a:pt x="3717131" y="847726"/>
                </a:lnTo>
                <a:lnTo>
                  <a:pt x="3714750" y="832644"/>
                </a:lnTo>
                <a:lnTo>
                  <a:pt x="3712368" y="818357"/>
                </a:lnTo>
                <a:lnTo>
                  <a:pt x="3708400" y="805657"/>
                </a:lnTo>
                <a:lnTo>
                  <a:pt x="3704431" y="792163"/>
                </a:lnTo>
                <a:lnTo>
                  <a:pt x="3699668" y="779463"/>
                </a:lnTo>
                <a:lnTo>
                  <a:pt x="3694906" y="767557"/>
                </a:lnTo>
                <a:lnTo>
                  <a:pt x="3687762" y="756444"/>
                </a:lnTo>
                <a:lnTo>
                  <a:pt x="3681412" y="745332"/>
                </a:lnTo>
                <a:lnTo>
                  <a:pt x="3674268" y="735013"/>
                </a:lnTo>
                <a:lnTo>
                  <a:pt x="3667125" y="725488"/>
                </a:lnTo>
                <a:lnTo>
                  <a:pt x="3658393" y="715963"/>
                </a:lnTo>
                <a:lnTo>
                  <a:pt x="3649662" y="706438"/>
                </a:lnTo>
                <a:lnTo>
                  <a:pt x="3639343" y="698501"/>
                </a:lnTo>
                <a:lnTo>
                  <a:pt x="3629025" y="690563"/>
                </a:lnTo>
                <a:lnTo>
                  <a:pt x="3617912" y="683419"/>
                </a:lnTo>
                <a:lnTo>
                  <a:pt x="3606800" y="676276"/>
                </a:lnTo>
                <a:lnTo>
                  <a:pt x="3594100" y="669926"/>
                </a:lnTo>
                <a:lnTo>
                  <a:pt x="3581400" y="664369"/>
                </a:lnTo>
                <a:lnTo>
                  <a:pt x="3567906" y="658813"/>
                </a:lnTo>
                <a:lnTo>
                  <a:pt x="3553619" y="654051"/>
                </a:lnTo>
                <a:lnTo>
                  <a:pt x="3538537" y="649288"/>
                </a:lnTo>
                <a:lnTo>
                  <a:pt x="3523456" y="646113"/>
                </a:lnTo>
                <a:lnTo>
                  <a:pt x="3507581" y="642144"/>
                </a:lnTo>
                <a:lnTo>
                  <a:pt x="3490912" y="639763"/>
                </a:lnTo>
                <a:lnTo>
                  <a:pt x="3474244" y="637382"/>
                </a:lnTo>
                <a:lnTo>
                  <a:pt x="3455987" y="635794"/>
                </a:lnTo>
                <a:lnTo>
                  <a:pt x="3437731" y="634207"/>
                </a:lnTo>
                <a:lnTo>
                  <a:pt x="3418681" y="633413"/>
                </a:lnTo>
                <a:lnTo>
                  <a:pt x="3398044" y="633413"/>
                </a:lnTo>
                <a:lnTo>
                  <a:pt x="2803525" y="633413"/>
                </a:lnTo>
                <a:close/>
                <a:moveTo>
                  <a:pt x="2649303" y="203200"/>
                </a:moveTo>
                <a:lnTo>
                  <a:pt x="3562581" y="203200"/>
                </a:lnTo>
                <a:lnTo>
                  <a:pt x="3599081" y="203994"/>
                </a:lnTo>
                <a:lnTo>
                  <a:pt x="3635580" y="207170"/>
                </a:lnTo>
                <a:lnTo>
                  <a:pt x="3671286" y="210346"/>
                </a:lnTo>
                <a:lnTo>
                  <a:pt x="3705405" y="215110"/>
                </a:lnTo>
                <a:lnTo>
                  <a:pt x="3739524" y="221461"/>
                </a:lnTo>
                <a:lnTo>
                  <a:pt x="3771263" y="229401"/>
                </a:lnTo>
                <a:lnTo>
                  <a:pt x="3803001" y="238134"/>
                </a:lnTo>
                <a:lnTo>
                  <a:pt x="3833947" y="249250"/>
                </a:lnTo>
                <a:lnTo>
                  <a:pt x="3863305" y="261953"/>
                </a:lnTo>
                <a:lnTo>
                  <a:pt x="3892663" y="275451"/>
                </a:lnTo>
                <a:lnTo>
                  <a:pt x="3919641" y="291330"/>
                </a:lnTo>
                <a:lnTo>
                  <a:pt x="3946619" y="308797"/>
                </a:lnTo>
                <a:lnTo>
                  <a:pt x="3972803" y="327058"/>
                </a:lnTo>
                <a:lnTo>
                  <a:pt x="3997400" y="347701"/>
                </a:lnTo>
                <a:lnTo>
                  <a:pt x="4021998" y="369138"/>
                </a:lnTo>
                <a:lnTo>
                  <a:pt x="4045008" y="392957"/>
                </a:lnTo>
                <a:lnTo>
                  <a:pt x="4064845" y="415187"/>
                </a:lnTo>
                <a:lnTo>
                  <a:pt x="4083095" y="439006"/>
                </a:lnTo>
                <a:lnTo>
                  <a:pt x="4100551" y="462825"/>
                </a:lnTo>
                <a:lnTo>
                  <a:pt x="4117214" y="488232"/>
                </a:lnTo>
                <a:lnTo>
                  <a:pt x="4131496" y="513638"/>
                </a:lnTo>
                <a:lnTo>
                  <a:pt x="4144191" y="540633"/>
                </a:lnTo>
                <a:lnTo>
                  <a:pt x="4156887" y="567627"/>
                </a:lnTo>
                <a:lnTo>
                  <a:pt x="4167995" y="596210"/>
                </a:lnTo>
                <a:lnTo>
                  <a:pt x="4177517" y="626380"/>
                </a:lnTo>
                <a:lnTo>
                  <a:pt x="4185452" y="655757"/>
                </a:lnTo>
                <a:lnTo>
                  <a:pt x="4192593" y="687515"/>
                </a:lnTo>
                <a:lnTo>
                  <a:pt x="4198941" y="719274"/>
                </a:lnTo>
                <a:lnTo>
                  <a:pt x="4202908" y="751826"/>
                </a:lnTo>
                <a:lnTo>
                  <a:pt x="4206082" y="785966"/>
                </a:lnTo>
                <a:lnTo>
                  <a:pt x="4208462" y="820900"/>
                </a:lnTo>
                <a:lnTo>
                  <a:pt x="4208462" y="856629"/>
                </a:lnTo>
                <a:lnTo>
                  <a:pt x="4208462" y="2566023"/>
                </a:lnTo>
                <a:lnTo>
                  <a:pt x="4208462" y="2600957"/>
                </a:lnTo>
                <a:lnTo>
                  <a:pt x="4206082" y="2635098"/>
                </a:lnTo>
                <a:lnTo>
                  <a:pt x="4202908" y="2668444"/>
                </a:lnTo>
                <a:lnTo>
                  <a:pt x="4198941" y="2700996"/>
                </a:lnTo>
                <a:lnTo>
                  <a:pt x="4192593" y="2732755"/>
                </a:lnTo>
                <a:lnTo>
                  <a:pt x="4185452" y="2762925"/>
                </a:lnTo>
                <a:lnTo>
                  <a:pt x="4177517" y="2792301"/>
                </a:lnTo>
                <a:lnTo>
                  <a:pt x="4167995" y="2821678"/>
                </a:lnTo>
                <a:lnTo>
                  <a:pt x="4156887" y="2849467"/>
                </a:lnTo>
                <a:lnTo>
                  <a:pt x="4144191" y="2877255"/>
                </a:lnTo>
                <a:lnTo>
                  <a:pt x="4131496" y="2902662"/>
                </a:lnTo>
                <a:lnTo>
                  <a:pt x="4117214" y="2928069"/>
                </a:lnTo>
                <a:lnTo>
                  <a:pt x="4100551" y="2953475"/>
                </a:lnTo>
                <a:lnTo>
                  <a:pt x="4083095" y="2976500"/>
                </a:lnTo>
                <a:lnTo>
                  <a:pt x="4064845" y="2999525"/>
                </a:lnTo>
                <a:lnTo>
                  <a:pt x="4045008" y="3020962"/>
                </a:lnTo>
                <a:lnTo>
                  <a:pt x="4021998" y="3044781"/>
                </a:lnTo>
                <a:lnTo>
                  <a:pt x="3997400" y="3066217"/>
                </a:lnTo>
                <a:lnTo>
                  <a:pt x="3972803" y="3087655"/>
                </a:lnTo>
                <a:lnTo>
                  <a:pt x="3946619" y="3105915"/>
                </a:lnTo>
                <a:lnTo>
                  <a:pt x="3919641" y="3122589"/>
                </a:lnTo>
                <a:lnTo>
                  <a:pt x="3892663" y="3139262"/>
                </a:lnTo>
                <a:lnTo>
                  <a:pt x="3863305" y="3153553"/>
                </a:lnTo>
                <a:lnTo>
                  <a:pt x="3833947" y="3166257"/>
                </a:lnTo>
                <a:lnTo>
                  <a:pt x="3803001" y="3177372"/>
                </a:lnTo>
                <a:lnTo>
                  <a:pt x="3771263" y="3187693"/>
                </a:lnTo>
                <a:lnTo>
                  <a:pt x="3739524" y="3195633"/>
                </a:lnTo>
                <a:lnTo>
                  <a:pt x="3705405" y="3202779"/>
                </a:lnTo>
                <a:lnTo>
                  <a:pt x="3671286" y="3207542"/>
                </a:lnTo>
                <a:lnTo>
                  <a:pt x="3635580" y="3211512"/>
                </a:lnTo>
                <a:lnTo>
                  <a:pt x="3599081" y="3213894"/>
                </a:lnTo>
                <a:lnTo>
                  <a:pt x="3562581" y="3214688"/>
                </a:lnTo>
                <a:lnTo>
                  <a:pt x="2649303" y="3214688"/>
                </a:lnTo>
                <a:lnTo>
                  <a:pt x="2611216" y="3213894"/>
                </a:lnTo>
                <a:lnTo>
                  <a:pt x="2574717" y="3211512"/>
                </a:lnTo>
                <a:lnTo>
                  <a:pt x="2539804" y="3207542"/>
                </a:lnTo>
                <a:lnTo>
                  <a:pt x="2504892" y="3202779"/>
                </a:lnTo>
                <a:lnTo>
                  <a:pt x="2471566" y="3195633"/>
                </a:lnTo>
                <a:lnTo>
                  <a:pt x="2438241" y="3187693"/>
                </a:lnTo>
                <a:lnTo>
                  <a:pt x="2406502" y="3177372"/>
                </a:lnTo>
                <a:lnTo>
                  <a:pt x="2376351" y="3166257"/>
                </a:lnTo>
                <a:lnTo>
                  <a:pt x="2345405" y="3153553"/>
                </a:lnTo>
                <a:lnTo>
                  <a:pt x="2316047" y="3139262"/>
                </a:lnTo>
                <a:lnTo>
                  <a:pt x="2288276" y="3122589"/>
                </a:lnTo>
                <a:lnTo>
                  <a:pt x="2260505" y="3105915"/>
                </a:lnTo>
                <a:lnTo>
                  <a:pt x="2234321" y="3087655"/>
                </a:lnTo>
                <a:lnTo>
                  <a:pt x="2208929" y="3066217"/>
                </a:lnTo>
                <a:lnTo>
                  <a:pt x="2183538" y="3044781"/>
                </a:lnTo>
                <a:lnTo>
                  <a:pt x="2159734" y="3020962"/>
                </a:lnTo>
                <a:lnTo>
                  <a:pt x="2139898" y="2999525"/>
                </a:lnTo>
                <a:lnTo>
                  <a:pt x="2120855" y="2976500"/>
                </a:lnTo>
                <a:lnTo>
                  <a:pt x="2104193" y="2953475"/>
                </a:lnTo>
                <a:lnTo>
                  <a:pt x="2087529" y="2928069"/>
                </a:lnTo>
                <a:lnTo>
                  <a:pt x="2072453" y="2902662"/>
                </a:lnTo>
                <a:lnTo>
                  <a:pt x="2058964" y="2877255"/>
                </a:lnTo>
                <a:lnTo>
                  <a:pt x="2046269" y="2849467"/>
                </a:lnTo>
                <a:lnTo>
                  <a:pt x="2035954" y="2821678"/>
                </a:lnTo>
                <a:lnTo>
                  <a:pt x="2026433" y="2792301"/>
                </a:lnTo>
                <a:lnTo>
                  <a:pt x="2017704" y="2762925"/>
                </a:lnTo>
                <a:lnTo>
                  <a:pt x="2010563" y="2732755"/>
                </a:lnTo>
                <a:lnTo>
                  <a:pt x="2005009" y="2700996"/>
                </a:lnTo>
                <a:lnTo>
                  <a:pt x="2000249" y="2668444"/>
                </a:lnTo>
                <a:lnTo>
                  <a:pt x="1997074" y="2635098"/>
                </a:lnTo>
                <a:lnTo>
                  <a:pt x="1994694" y="2600957"/>
                </a:lnTo>
                <a:lnTo>
                  <a:pt x="1993900" y="2566023"/>
                </a:lnTo>
                <a:lnTo>
                  <a:pt x="1993900" y="856629"/>
                </a:lnTo>
                <a:lnTo>
                  <a:pt x="1994694" y="820900"/>
                </a:lnTo>
                <a:lnTo>
                  <a:pt x="1997074" y="785966"/>
                </a:lnTo>
                <a:lnTo>
                  <a:pt x="2000249" y="751826"/>
                </a:lnTo>
                <a:lnTo>
                  <a:pt x="2005009" y="719274"/>
                </a:lnTo>
                <a:lnTo>
                  <a:pt x="2010563" y="687515"/>
                </a:lnTo>
                <a:lnTo>
                  <a:pt x="2017704" y="655757"/>
                </a:lnTo>
                <a:lnTo>
                  <a:pt x="2026433" y="626380"/>
                </a:lnTo>
                <a:lnTo>
                  <a:pt x="2035954" y="596210"/>
                </a:lnTo>
                <a:lnTo>
                  <a:pt x="2046269" y="567627"/>
                </a:lnTo>
                <a:lnTo>
                  <a:pt x="2058964" y="540633"/>
                </a:lnTo>
                <a:lnTo>
                  <a:pt x="2072453" y="513638"/>
                </a:lnTo>
                <a:lnTo>
                  <a:pt x="2087529" y="488232"/>
                </a:lnTo>
                <a:lnTo>
                  <a:pt x="2104193" y="462825"/>
                </a:lnTo>
                <a:lnTo>
                  <a:pt x="2120855" y="439006"/>
                </a:lnTo>
                <a:lnTo>
                  <a:pt x="2139898" y="415187"/>
                </a:lnTo>
                <a:lnTo>
                  <a:pt x="2159734" y="392957"/>
                </a:lnTo>
                <a:lnTo>
                  <a:pt x="2183538" y="369138"/>
                </a:lnTo>
                <a:lnTo>
                  <a:pt x="2208136" y="347701"/>
                </a:lnTo>
                <a:lnTo>
                  <a:pt x="2234321" y="327058"/>
                </a:lnTo>
                <a:lnTo>
                  <a:pt x="2259711" y="308797"/>
                </a:lnTo>
                <a:lnTo>
                  <a:pt x="2287482" y="291330"/>
                </a:lnTo>
                <a:lnTo>
                  <a:pt x="2315254" y="275451"/>
                </a:lnTo>
                <a:lnTo>
                  <a:pt x="2344612" y="261953"/>
                </a:lnTo>
                <a:lnTo>
                  <a:pt x="2374764" y="249250"/>
                </a:lnTo>
                <a:lnTo>
                  <a:pt x="2405709" y="238134"/>
                </a:lnTo>
                <a:lnTo>
                  <a:pt x="2437447" y="229401"/>
                </a:lnTo>
                <a:lnTo>
                  <a:pt x="2470773" y="221461"/>
                </a:lnTo>
                <a:lnTo>
                  <a:pt x="2504099" y="215110"/>
                </a:lnTo>
                <a:lnTo>
                  <a:pt x="2539011" y="210346"/>
                </a:lnTo>
                <a:lnTo>
                  <a:pt x="2574717" y="207170"/>
                </a:lnTo>
                <a:lnTo>
                  <a:pt x="2611216" y="203994"/>
                </a:lnTo>
                <a:close/>
                <a:moveTo>
                  <a:pt x="488343" y="203200"/>
                </a:moveTo>
                <a:lnTo>
                  <a:pt x="488343" y="2423905"/>
                </a:lnTo>
                <a:lnTo>
                  <a:pt x="488343" y="2445341"/>
                </a:lnTo>
                <a:lnTo>
                  <a:pt x="489137" y="2466778"/>
                </a:lnTo>
                <a:lnTo>
                  <a:pt x="490726" y="2486627"/>
                </a:lnTo>
                <a:lnTo>
                  <a:pt x="492313" y="2507270"/>
                </a:lnTo>
                <a:lnTo>
                  <a:pt x="494696" y="2526325"/>
                </a:lnTo>
                <a:lnTo>
                  <a:pt x="498666" y="2544586"/>
                </a:lnTo>
                <a:lnTo>
                  <a:pt x="501842" y="2562053"/>
                </a:lnTo>
                <a:lnTo>
                  <a:pt x="505018" y="2578727"/>
                </a:lnTo>
                <a:lnTo>
                  <a:pt x="509783" y="2595400"/>
                </a:lnTo>
                <a:lnTo>
                  <a:pt x="514547" y="2611279"/>
                </a:lnTo>
                <a:lnTo>
                  <a:pt x="519311" y="2625570"/>
                </a:lnTo>
                <a:lnTo>
                  <a:pt x="525664" y="2640655"/>
                </a:lnTo>
                <a:lnTo>
                  <a:pt x="532016" y="2653359"/>
                </a:lnTo>
                <a:lnTo>
                  <a:pt x="538369" y="2666062"/>
                </a:lnTo>
                <a:lnTo>
                  <a:pt x="546309" y="2678765"/>
                </a:lnTo>
                <a:lnTo>
                  <a:pt x="554250" y="2689881"/>
                </a:lnTo>
                <a:lnTo>
                  <a:pt x="562984" y="2700996"/>
                </a:lnTo>
                <a:lnTo>
                  <a:pt x="571719" y="2710524"/>
                </a:lnTo>
                <a:lnTo>
                  <a:pt x="581248" y="2720051"/>
                </a:lnTo>
                <a:lnTo>
                  <a:pt x="591570" y="2728785"/>
                </a:lnTo>
                <a:lnTo>
                  <a:pt x="601893" y="2736725"/>
                </a:lnTo>
                <a:lnTo>
                  <a:pt x="613010" y="2743870"/>
                </a:lnTo>
                <a:lnTo>
                  <a:pt x="624127" y="2750222"/>
                </a:lnTo>
                <a:lnTo>
                  <a:pt x="636831" y="2756573"/>
                </a:lnTo>
                <a:lnTo>
                  <a:pt x="648742" y="2761337"/>
                </a:lnTo>
                <a:lnTo>
                  <a:pt x="661447" y="2766101"/>
                </a:lnTo>
                <a:lnTo>
                  <a:pt x="674946" y="2770071"/>
                </a:lnTo>
                <a:lnTo>
                  <a:pt x="690033" y="2773247"/>
                </a:lnTo>
                <a:lnTo>
                  <a:pt x="704326" y="2775629"/>
                </a:lnTo>
                <a:lnTo>
                  <a:pt x="718619" y="2777216"/>
                </a:lnTo>
                <a:lnTo>
                  <a:pt x="735294" y="2778804"/>
                </a:lnTo>
                <a:lnTo>
                  <a:pt x="751175" y="2778804"/>
                </a:lnTo>
                <a:lnTo>
                  <a:pt x="1814413" y="2778804"/>
                </a:lnTo>
                <a:lnTo>
                  <a:pt x="1821560" y="2805799"/>
                </a:lnTo>
                <a:lnTo>
                  <a:pt x="1828707" y="2833587"/>
                </a:lnTo>
                <a:lnTo>
                  <a:pt x="1836647" y="2860582"/>
                </a:lnTo>
                <a:lnTo>
                  <a:pt x="1845382" y="2885989"/>
                </a:lnTo>
                <a:lnTo>
                  <a:pt x="1854116" y="2912189"/>
                </a:lnTo>
                <a:lnTo>
                  <a:pt x="1864439" y="2936802"/>
                </a:lnTo>
                <a:lnTo>
                  <a:pt x="1876350" y="2962209"/>
                </a:lnTo>
                <a:lnTo>
                  <a:pt x="1888261" y="2986028"/>
                </a:lnTo>
                <a:lnTo>
                  <a:pt x="1900966" y="3009847"/>
                </a:lnTo>
                <a:lnTo>
                  <a:pt x="1915258" y="3032871"/>
                </a:lnTo>
                <a:lnTo>
                  <a:pt x="1929552" y="3055896"/>
                </a:lnTo>
                <a:lnTo>
                  <a:pt x="1944638" y="3078127"/>
                </a:lnTo>
                <a:lnTo>
                  <a:pt x="1961313" y="3099564"/>
                </a:lnTo>
                <a:lnTo>
                  <a:pt x="1977989" y="3120207"/>
                </a:lnTo>
                <a:lnTo>
                  <a:pt x="1995458" y="3141644"/>
                </a:lnTo>
                <a:lnTo>
                  <a:pt x="2014515" y="3161493"/>
                </a:lnTo>
                <a:lnTo>
                  <a:pt x="2028808" y="3174990"/>
                </a:lnTo>
                <a:lnTo>
                  <a:pt x="2042307" y="3189281"/>
                </a:lnTo>
                <a:lnTo>
                  <a:pt x="2071687" y="3214688"/>
                </a:lnTo>
                <a:lnTo>
                  <a:pt x="751175" y="3214688"/>
                </a:lnTo>
                <a:lnTo>
                  <a:pt x="705914" y="3213894"/>
                </a:lnTo>
                <a:lnTo>
                  <a:pt x="662241" y="3211512"/>
                </a:lnTo>
                <a:lnTo>
                  <a:pt x="619362" y="3207542"/>
                </a:lnTo>
                <a:lnTo>
                  <a:pt x="578071" y="3201985"/>
                </a:lnTo>
                <a:lnTo>
                  <a:pt x="537574" y="3194839"/>
                </a:lnTo>
                <a:lnTo>
                  <a:pt x="499460" y="3186899"/>
                </a:lnTo>
                <a:lnTo>
                  <a:pt x="461346" y="3175784"/>
                </a:lnTo>
                <a:lnTo>
                  <a:pt x="424819" y="3163875"/>
                </a:lnTo>
                <a:lnTo>
                  <a:pt x="389087" y="3151171"/>
                </a:lnTo>
                <a:lnTo>
                  <a:pt x="354942" y="3136086"/>
                </a:lnTo>
                <a:lnTo>
                  <a:pt x="338267" y="3127353"/>
                </a:lnTo>
                <a:lnTo>
                  <a:pt x="322386" y="3119413"/>
                </a:lnTo>
                <a:lnTo>
                  <a:pt x="305711" y="3110679"/>
                </a:lnTo>
                <a:lnTo>
                  <a:pt x="290624" y="3101946"/>
                </a:lnTo>
                <a:lnTo>
                  <a:pt x="274743" y="3092418"/>
                </a:lnTo>
                <a:lnTo>
                  <a:pt x="259656" y="3081303"/>
                </a:lnTo>
                <a:lnTo>
                  <a:pt x="244569" y="3070981"/>
                </a:lnTo>
                <a:lnTo>
                  <a:pt x="230276" y="3060660"/>
                </a:lnTo>
                <a:lnTo>
                  <a:pt x="215983" y="3049545"/>
                </a:lnTo>
                <a:lnTo>
                  <a:pt x="201690" y="3037635"/>
                </a:lnTo>
                <a:lnTo>
                  <a:pt x="188985" y="3025726"/>
                </a:lnTo>
                <a:lnTo>
                  <a:pt x="174692" y="3013816"/>
                </a:lnTo>
                <a:lnTo>
                  <a:pt x="153253" y="2991585"/>
                </a:lnTo>
                <a:lnTo>
                  <a:pt x="132607" y="2970149"/>
                </a:lnTo>
                <a:lnTo>
                  <a:pt x="114344" y="2948711"/>
                </a:lnTo>
                <a:lnTo>
                  <a:pt x="97669" y="2927275"/>
                </a:lnTo>
                <a:lnTo>
                  <a:pt x="82582" y="2906632"/>
                </a:lnTo>
                <a:lnTo>
                  <a:pt x="70671" y="2885195"/>
                </a:lnTo>
                <a:lnTo>
                  <a:pt x="59554" y="2864552"/>
                </a:lnTo>
                <a:lnTo>
                  <a:pt x="50820" y="2843909"/>
                </a:lnTo>
                <a:lnTo>
                  <a:pt x="45261" y="2827236"/>
                </a:lnTo>
                <a:lnTo>
                  <a:pt x="38115" y="2809769"/>
                </a:lnTo>
                <a:lnTo>
                  <a:pt x="33350" y="2791508"/>
                </a:lnTo>
                <a:lnTo>
                  <a:pt x="28586" y="2773247"/>
                </a:lnTo>
                <a:lnTo>
                  <a:pt x="23822" y="2753397"/>
                </a:lnTo>
                <a:lnTo>
                  <a:pt x="19851" y="2733549"/>
                </a:lnTo>
                <a:lnTo>
                  <a:pt x="15881" y="2712112"/>
                </a:lnTo>
                <a:lnTo>
                  <a:pt x="12705" y="2690675"/>
                </a:lnTo>
                <a:lnTo>
                  <a:pt x="9529" y="2667650"/>
                </a:lnTo>
                <a:lnTo>
                  <a:pt x="7147" y="2645419"/>
                </a:lnTo>
                <a:lnTo>
                  <a:pt x="3176" y="2596987"/>
                </a:lnTo>
                <a:lnTo>
                  <a:pt x="794" y="2545380"/>
                </a:lnTo>
                <a:lnTo>
                  <a:pt x="0" y="2490597"/>
                </a:lnTo>
                <a:lnTo>
                  <a:pt x="0" y="692279"/>
                </a:lnTo>
                <a:lnTo>
                  <a:pt x="794" y="667666"/>
                </a:lnTo>
                <a:lnTo>
                  <a:pt x="2382" y="642260"/>
                </a:lnTo>
                <a:lnTo>
                  <a:pt x="5558" y="618441"/>
                </a:lnTo>
                <a:lnTo>
                  <a:pt x="9529" y="593828"/>
                </a:lnTo>
                <a:lnTo>
                  <a:pt x="15087" y="570009"/>
                </a:lnTo>
                <a:lnTo>
                  <a:pt x="21440" y="546984"/>
                </a:lnTo>
                <a:lnTo>
                  <a:pt x="29380" y="523960"/>
                </a:lnTo>
                <a:lnTo>
                  <a:pt x="38115" y="502523"/>
                </a:lnTo>
                <a:lnTo>
                  <a:pt x="48437" y="481086"/>
                </a:lnTo>
                <a:lnTo>
                  <a:pt x="58760" y="459649"/>
                </a:lnTo>
                <a:lnTo>
                  <a:pt x="70671" y="439006"/>
                </a:lnTo>
                <a:lnTo>
                  <a:pt x="82582" y="419157"/>
                </a:lnTo>
                <a:lnTo>
                  <a:pt x="96875" y="400102"/>
                </a:lnTo>
                <a:lnTo>
                  <a:pt x="111168" y="381047"/>
                </a:lnTo>
                <a:lnTo>
                  <a:pt x="126255" y="363580"/>
                </a:lnTo>
                <a:lnTo>
                  <a:pt x="142930" y="346907"/>
                </a:lnTo>
                <a:lnTo>
                  <a:pt x="159605" y="330234"/>
                </a:lnTo>
                <a:lnTo>
                  <a:pt x="177868" y="315149"/>
                </a:lnTo>
                <a:lnTo>
                  <a:pt x="196131" y="300857"/>
                </a:lnTo>
                <a:lnTo>
                  <a:pt x="215189" y="286566"/>
                </a:lnTo>
                <a:lnTo>
                  <a:pt x="235040" y="274657"/>
                </a:lnTo>
                <a:lnTo>
                  <a:pt x="255685" y="262747"/>
                </a:lnTo>
                <a:lnTo>
                  <a:pt x="277125" y="252426"/>
                </a:lnTo>
                <a:lnTo>
                  <a:pt x="298564" y="242104"/>
                </a:lnTo>
                <a:lnTo>
                  <a:pt x="320798" y="233371"/>
                </a:lnTo>
                <a:lnTo>
                  <a:pt x="343031" y="225431"/>
                </a:lnTo>
                <a:lnTo>
                  <a:pt x="366853" y="219079"/>
                </a:lnTo>
                <a:lnTo>
                  <a:pt x="389880" y="213522"/>
                </a:lnTo>
                <a:lnTo>
                  <a:pt x="414496" y="209552"/>
                </a:lnTo>
                <a:lnTo>
                  <a:pt x="438318" y="206376"/>
                </a:lnTo>
                <a:lnTo>
                  <a:pt x="463727" y="203994"/>
                </a:lnTo>
                <a:close/>
                <a:moveTo>
                  <a:pt x="7739531" y="198438"/>
                </a:moveTo>
                <a:lnTo>
                  <a:pt x="8654586" y="198438"/>
                </a:lnTo>
                <a:lnTo>
                  <a:pt x="8691919" y="199232"/>
                </a:lnTo>
                <a:lnTo>
                  <a:pt x="8728458" y="201613"/>
                </a:lnTo>
                <a:lnTo>
                  <a:pt x="8763408" y="204788"/>
                </a:lnTo>
                <a:lnTo>
                  <a:pt x="8797564" y="211138"/>
                </a:lnTo>
                <a:lnTo>
                  <a:pt x="8830925" y="217488"/>
                </a:lnTo>
                <a:lnTo>
                  <a:pt x="8864286" y="226219"/>
                </a:lnTo>
                <a:lnTo>
                  <a:pt x="8895265" y="235744"/>
                </a:lnTo>
                <a:lnTo>
                  <a:pt x="8926243" y="246857"/>
                </a:lnTo>
                <a:lnTo>
                  <a:pt x="8955633" y="260351"/>
                </a:lnTo>
                <a:lnTo>
                  <a:pt x="8984229" y="274638"/>
                </a:lnTo>
                <a:lnTo>
                  <a:pt x="9012030" y="290513"/>
                </a:lnTo>
                <a:lnTo>
                  <a:pt x="9039831" y="308769"/>
                </a:lnTo>
                <a:lnTo>
                  <a:pt x="9065249" y="327026"/>
                </a:lnTo>
                <a:lnTo>
                  <a:pt x="9090668" y="348457"/>
                </a:lnTo>
                <a:lnTo>
                  <a:pt x="9114497" y="369888"/>
                </a:lnTo>
                <a:lnTo>
                  <a:pt x="9137532" y="393701"/>
                </a:lnTo>
                <a:lnTo>
                  <a:pt x="9157390" y="415926"/>
                </a:lnTo>
                <a:lnTo>
                  <a:pt x="9176454" y="439738"/>
                </a:lnTo>
                <a:lnTo>
                  <a:pt x="9193134" y="463551"/>
                </a:lnTo>
                <a:lnTo>
                  <a:pt x="9209021" y="488951"/>
                </a:lnTo>
                <a:lnTo>
                  <a:pt x="9224113" y="514351"/>
                </a:lnTo>
                <a:lnTo>
                  <a:pt x="9237616" y="541338"/>
                </a:lnTo>
                <a:lnTo>
                  <a:pt x="9249531" y="568325"/>
                </a:lnTo>
                <a:lnTo>
                  <a:pt x="9259858" y="596901"/>
                </a:lnTo>
                <a:lnTo>
                  <a:pt x="9270184" y="627063"/>
                </a:lnTo>
                <a:lnTo>
                  <a:pt x="9278127" y="656432"/>
                </a:lnTo>
                <a:lnTo>
                  <a:pt x="9285276" y="688182"/>
                </a:lnTo>
                <a:lnTo>
                  <a:pt x="9290836" y="719932"/>
                </a:lnTo>
                <a:lnTo>
                  <a:pt x="9295602" y="752475"/>
                </a:lnTo>
                <a:lnTo>
                  <a:pt x="9298779" y="786607"/>
                </a:lnTo>
                <a:lnTo>
                  <a:pt x="9300368" y="821532"/>
                </a:lnTo>
                <a:lnTo>
                  <a:pt x="9301162" y="857251"/>
                </a:lnTo>
                <a:lnTo>
                  <a:pt x="9301162" y="2566194"/>
                </a:lnTo>
                <a:lnTo>
                  <a:pt x="9300368" y="2601119"/>
                </a:lnTo>
                <a:lnTo>
                  <a:pt x="9298779" y="2635251"/>
                </a:lnTo>
                <a:lnTo>
                  <a:pt x="9295602" y="2668588"/>
                </a:lnTo>
                <a:lnTo>
                  <a:pt x="9290836" y="2701132"/>
                </a:lnTo>
                <a:lnTo>
                  <a:pt x="9285276" y="2732882"/>
                </a:lnTo>
                <a:lnTo>
                  <a:pt x="9278127" y="2763044"/>
                </a:lnTo>
                <a:lnTo>
                  <a:pt x="9270184" y="2792413"/>
                </a:lnTo>
                <a:lnTo>
                  <a:pt x="9259858" y="2821782"/>
                </a:lnTo>
                <a:lnTo>
                  <a:pt x="9249531" y="2849563"/>
                </a:lnTo>
                <a:lnTo>
                  <a:pt x="9237616" y="2877344"/>
                </a:lnTo>
                <a:lnTo>
                  <a:pt x="9224113" y="2902744"/>
                </a:lnTo>
                <a:lnTo>
                  <a:pt x="9209021" y="2928144"/>
                </a:lnTo>
                <a:lnTo>
                  <a:pt x="9193134" y="2953544"/>
                </a:lnTo>
                <a:lnTo>
                  <a:pt x="9176454" y="2976563"/>
                </a:lnTo>
                <a:lnTo>
                  <a:pt x="9157390" y="2999582"/>
                </a:lnTo>
                <a:lnTo>
                  <a:pt x="9137532" y="3021013"/>
                </a:lnTo>
                <a:lnTo>
                  <a:pt x="9114497" y="3044825"/>
                </a:lnTo>
                <a:lnTo>
                  <a:pt x="9090668" y="3066257"/>
                </a:lnTo>
                <a:lnTo>
                  <a:pt x="9065249" y="3087688"/>
                </a:lnTo>
                <a:lnTo>
                  <a:pt x="9039831" y="3105944"/>
                </a:lnTo>
                <a:lnTo>
                  <a:pt x="9012030" y="3122613"/>
                </a:lnTo>
                <a:lnTo>
                  <a:pt x="8984229" y="3139282"/>
                </a:lnTo>
                <a:lnTo>
                  <a:pt x="8955633" y="3153569"/>
                </a:lnTo>
                <a:lnTo>
                  <a:pt x="8926243" y="3166269"/>
                </a:lnTo>
                <a:lnTo>
                  <a:pt x="8895265" y="3177382"/>
                </a:lnTo>
                <a:lnTo>
                  <a:pt x="8864286" y="3187701"/>
                </a:lnTo>
                <a:lnTo>
                  <a:pt x="8830925" y="3195638"/>
                </a:lnTo>
                <a:lnTo>
                  <a:pt x="8797564" y="3202782"/>
                </a:lnTo>
                <a:lnTo>
                  <a:pt x="8763408" y="3207544"/>
                </a:lnTo>
                <a:lnTo>
                  <a:pt x="8728458" y="3211513"/>
                </a:lnTo>
                <a:lnTo>
                  <a:pt x="8691919" y="3213894"/>
                </a:lnTo>
                <a:lnTo>
                  <a:pt x="8654586" y="3214688"/>
                </a:lnTo>
                <a:lnTo>
                  <a:pt x="7739531" y="3214688"/>
                </a:lnTo>
                <a:lnTo>
                  <a:pt x="7702198" y="3213894"/>
                </a:lnTo>
                <a:lnTo>
                  <a:pt x="7666454" y="3211513"/>
                </a:lnTo>
                <a:lnTo>
                  <a:pt x="7630709" y="3207544"/>
                </a:lnTo>
                <a:lnTo>
                  <a:pt x="7595759" y="3202782"/>
                </a:lnTo>
                <a:lnTo>
                  <a:pt x="7562398" y="3195638"/>
                </a:lnTo>
                <a:lnTo>
                  <a:pt x="7529831" y="3187701"/>
                </a:lnTo>
                <a:lnTo>
                  <a:pt x="7497264" y="3177382"/>
                </a:lnTo>
                <a:lnTo>
                  <a:pt x="7466285" y="3166269"/>
                </a:lnTo>
                <a:lnTo>
                  <a:pt x="7436895" y="3153569"/>
                </a:lnTo>
                <a:lnTo>
                  <a:pt x="7407506" y="3139282"/>
                </a:lnTo>
                <a:lnTo>
                  <a:pt x="7378910" y="3122613"/>
                </a:lnTo>
                <a:lnTo>
                  <a:pt x="7351903" y="3105944"/>
                </a:lnTo>
                <a:lnTo>
                  <a:pt x="7324896" y="3087688"/>
                </a:lnTo>
                <a:lnTo>
                  <a:pt x="7299478" y="3066257"/>
                </a:lnTo>
                <a:lnTo>
                  <a:pt x="7274060" y="3044825"/>
                </a:lnTo>
                <a:lnTo>
                  <a:pt x="7250230" y="3021013"/>
                </a:lnTo>
                <a:lnTo>
                  <a:pt x="7230372" y="2999582"/>
                </a:lnTo>
                <a:lnTo>
                  <a:pt x="7212103" y="2976563"/>
                </a:lnTo>
                <a:lnTo>
                  <a:pt x="7193834" y="2953544"/>
                </a:lnTo>
                <a:lnTo>
                  <a:pt x="7177947" y="2928144"/>
                </a:lnTo>
                <a:lnTo>
                  <a:pt x="7163650" y="2902744"/>
                </a:lnTo>
                <a:lnTo>
                  <a:pt x="7149352" y="2877344"/>
                </a:lnTo>
                <a:lnTo>
                  <a:pt x="7137437" y="2849563"/>
                </a:lnTo>
                <a:lnTo>
                  <a:pt x="7126317" y="2821782"/>
                </a:lnTo>
                <a:lnTo>
                  <a:pt x="7116785" y="2792413"/>
                </a:lnTo>
                <a:lnTo>
                  <a:pt x="7108047" y="2763044"/>
                </a:lnTo>
                <a:lnTo>
                  <a:pt x="7100898" y="2732882"/>
                </a:lnTo>
                <a:lnTo>
                  <a:pt x="7095338" y="2701132"/>
                </a:lnTo>
                <a:lnTo>
                  <a:pt x="7090572" y="2668588"/>
                </a:lnTo>
                <a:lnTo>
                  <a:pt x="7087395" y="2635251"/>
                </a:lnTo>
                <a:lnTo>
                  <a:pt x="7085806" y="2601119"/>
                </a:lnTo>
                <a:lnTo>
                  <a:pt x="7085012" y="2566194"/>
                </a:lnTo>
                <a:lnTo>
                  <a:pt x="7085012" y="857251"/>
                </a:lnTo>
                <a:lnTo>
                  <a:pt x="7085806" y="821532"/>
                </a:lnTo>
                <a:lnTo>
                  <a:pt x="7087395" y="786607"/>
                </a:lnTo>
                <a:lnTo>
                  <a:pt x="7090572" y="752475"/>
                </a:lnTo>
                <a:lnTo>
                  <a:pt x="7095338" y="719932"/>
                </a:lnTo>
                <a:lnTo>
                  <a:pt x="7100898" y="688182"/>
                </a:lnTo>
                <a:lnTo>
                  <a:pt x="7108047" y="656432"/>
                </a:lnTo>
                <a:lnTo>
                  <a:pt x="7116785" y="627063"/>
                </a:lnTo>
                <a:lnTo>
                  <a:pt x="7126317" y="596901"/>
                </a:lnTo>
                <a:lnTo>
                  <a:pt x="7137437" y="568325"/>
                </a:lnTo>
                <a:lnTo>
                  <a:pt x="7149352" y="541338"/>
                </a:lnTo>
                <a:lnTo>
                  <a:pt x="7163650" y="514351"/>
                </a:lnTo>
                <a:lnTo>
                  <a:pt x="7177947" y="488951"/>
                </a:lnTo>
                <a:lnTo>
                  <a:pt x="7193834" y="463551"/>
                </a:lnTo>
                <a:lnTo>
                  <a:pt x="7212103" y="439738"/>
                </a:lnTo>
                <a:lnTo>
                  <a:pt x="7230372" y="415926"/>
                </a:lnTo>
                <a:lnTo>
                  <a:pt x="7250230" y="393701"/>
                </a:lnTo>
                <a:lnTo>
                  <a:pt x="7274060" y="369888"/>
                </a:lnTo>
                <a:lnTo>
                  <a:pt x="7299478" y="348457"/>
                </a:lnTo>
                <a:lnTo>
                  <a:pt x="7324102" y="327026"/>
                </a:lnTo>
                <a:lnTo>
                  <a:pt x="7351109" y="308769"/>
                </a:lnTo>
                <a:lnTo>
                  <a:pt x="7378116" y="290513"/>
                </a:lnTo>
                <a:lnTo>
                  <a:pt x="7405917" y="274638"/>
                </a:lnTo>
                <a:lnTo>
                  <a:pt x="7436101" y="260351"/>
                </a:lnTo>
                <a:lnTo>
                  <a:pt x="7465491" y="246857"/>
                </a:lnTo>
                <a:lnTo>
                  <a:pt x="7496469" y="235744"/>
                </a:lnTo>
                <a:lnTo>
                  <a:pt x="7529036" y="226219"/>
                </a:lnTo>
                <a:lnTo>
                  <a:pt x="7560809" y="217488"/>
                </a:lnTo>
                <a:lnTo>
                  <a:pt x="7594965" y="211138"/>
                </a:lnTo>
                <a:lnTo>
                  <a:pt x="7629915" y="204788"/>
                </a:lnTo>
                <a:lnTo>
                  <a:pt x="7665659" y="201613"/>
                </a:lnTo>
                <a:lnTo>
                  <a:pt x="7702198" y="199232"/>
                </a:lnTo>
                <a:close/>
                <a:moveTo>
                  <a:pt x="6348584" y="0"/>
                </a:moveTo>
                <a:lnTo>
                  <a:pt x="6881812" y="409677"/>
                </a:lnTo>
                <a:lnTo>
                  <a:pt x="6348584" y="820147"/>
                </a:lnTo>
                <a:lnTo>
                  <a:pt x="6348584" y="628012"/>
                </a:lnTo>
                <a:lnTo>
                  <a:pt x="5203571" y="628012"/>
                </a:lnTo>
                <a:lnTo>
                  <a:pt x="5185321" y="628012"/>
                </a:lnTo>
                <a:lnTo>
                  <a:pt x="5167864" y="628806"/>
                </a:lnTo>
                <a:lnTo>
                  <a:pt x="5151200" y="630394"/>
                </a:lnTo>
                <a:lnTo>
                  <a:pt x="5134537" y="632775"/>
                </a:lnTo>
                <a:lnTo>
                  <a:pt x="5119460" y="635157"/>
                </a:lnTo>
                <a:lnTo>
                  <a:pt x="5103591" y="638333"/>
                </a:lnTo>
                <a:lnTo>
                  <a:pt x="5089308" y="642303"/>
                </a:lnTo>
                <a:lnTo>
                  <a:pt x="5075025" y="646273"/>
                </a:lnTo>
                <a:lnTo>
                  <a:pt x="5060742" y="651036"/>
                </a:lnTo>
                <a:lnTo>
                  <a:pt x="5048046" y="656594"/>
                </a:lnTo>
                <a:lnTo>
                  <a:pt x="5035350" y="663739"/>
                </a:lnTo>
                <a:lnTo>
                  <a:pt x="5023448" y="670091"/>
                </a:lnTo>
                <a:lnTo>
                  <a:pt x="5011545" y="677236"/>
                </a:lnTo>
                <a:lnTo>
                  <a:pt x="5001230" y="685176"/>
                </a:lnTo>
                <a:lnTo>
                  <a:pt x="4990914" y="693115"/>
                </a:lnTo>
                <a:lnTo>
                  <a:pt x="4981392" y="702643"/>
                </a:lnTo>
                <a:lnTo>
                  <a:pt x="4971870" y="712964"/>
                </a:lnTo>
                <a:lnTo>
                  <a:pt x="4962349" y="722491"/>
                </a:lnTo>
                <a:lnTo>
                  <a:pt x="4953620" y="732019"/>
                </a:lnTo>
                <a:lnTo>
                  <a:pt x="4946479" y="742340"/>
                </a:lnTo>
                <a:lnTo>
                  <a:pt x="4939337" y="753455"/>
                </a:lnTo>
                <a:lnTo>
                  <a:pt x="4932989" y="764571"/>
                </a:lnTo>
                <a:lnTo>
                  <a:pt x="4927435" y="775686"/>
                </a:lnTo>
                <a:lnTo>
                  <a:pt x="4921087" y="786801"/>
                </a:lnTo>
                <a:lnTo>
                  <a:pt x="4917119" y="797916"/>
                </a:lnTo>
                <a:lnTo>
                  <a:pt x="4913152" y="810619"/>
                </a:lnTo>
                <a:lnTo>
                  <a:pt x="4909184" y="822529"/>
                </a:lnTo>
                <a:lnTo>
                  <a:pt x="4906804" y="834438"/>
                </a:lnTo>
                <a:lnTo>
                  <a:pt x="4904423" y="847141"/>
                </a:lnTo>
                <a:lnTo>
                  <a:pt x="4902836" y="859844"/>
                </a:lnTo>
                <a:lnTo>
                  <a:pt x="4902043" y="872547"/>
                </a:lnTo>
                <a:lnTo>
                  <a:pt x="4902043" y="885250"/>
                </a:lnTo>
                <a:lnTo>
                  <a:pt x="4902043" y="2535865"/>
                </a:lnTo>
                <a:lnTo>
                  <a:pt x="4902836" y="2562859"/>
                </a:lnTo>
                <a:lnTo>
                  <a:pt x="4904423" y="2574769"/>
                </a:lnTo>
                <a:lnTo>
                  <a:pt x="4906010" y="2587472"/>
                </a:lnTo>
                <a:lnTo>
                  <a:pt x="4907597" y="2599381"/>
                </a:lnTo>
                <a:lnTo>
                  <a:pt x="4909978" y="2610496"/>
                </a:lnTo>
                <a:lnTo>
                  <a:pt x="4913152" y="2621611"/>
                </a:lnTo>
                <a:lnTo>
                  <a:pt x="4916326" y="2633521"/>
                </a:lnTo>
                <a:lnTo>
                  <a:pt x="4920293" y="2643842"/>
                </a:lnTo>
                <a:lnTo>
                  <a:pt x="4925848" y="2653369"/>
                </a:lnTo>
                <a:lnTo>
                  <a:pt x="4930609" y="2662897"/>
                </a:lnTo>
                <a:lnTo>
                  <a:pt x="4935370" y="2671630"/>
                </a:lnTo>
                <a:lnTo>
                  <a:pt x="4940924" y="2681157"/>
                </a:lnTo>
                <a:lnTo>
                  <a:pt x="4947272" y="2689891"/>
                </a:lnTo>
                <a:lnTo>
                  <a:pt x="4953620" y="2697830"/>
                </a:lnTo>
                <a:lnTo>
                  <a:pt x="4960762" y="2705770"/>
                </a:lnTo>
                <a:lnTo>
                  <a:pt x="4968697" y="2713709"/>
                </a:lnTo>
                <a:lnTo>
                  <a:pt x="4978218" y="2721649"/>
                </a:lnTo>
                <a:lnTo>
                  <a:pt x="4986153" y="2728794"/>
                </a:lnTo>
                <a:lnTo>
                  <a:pt x="4994882" y="2735146"/>
                </a:lnTo>
                <a:lnTo>
                  <a:pt x="5004404" y="2741497"/>
                </a:lnTo>
                <a:lnTo>
                  <a:pt x="5013132" y="2746261"/>
                </a:lnTo>
                <a:lnTo>
                  <a:pt x="5023448" y="2751819"/>
                </a:lnTo>
                <a:lnTo>
                  <a:pt x="5032970" y="2755789"/>
                </a:lnTo>
                <a:lnTo>
                  <a:pt x="5042492" y="2759758"/>
                </a:lnTo>
                <a:lnTo>
                  <a:pt x="5052013" y="2762934"/>
                </a:lnTo>
                <a:lnTo>
                  <a:pt x="5063122" y="2766110"/>
                </a:lnTo>
                <a:lnTo>
                  <a:pt x="5073438" y="2769285"/>
                </a:lnTo>
                <a:lnTo>
                  <a:pt x="5083753" y="2770873"/>
                </a:lnTo>
                <a:lnTo>
                  <a:pt x="5094069" y="2772461"/>
                </a:lnTo>
                <a:lnTo>
                  <a:pt x="5105178" y="2773255"/>
                </a:lnTo>
                <a:lnTo>
                  <a:pt x="5117080" y="2773255"/>
                </a:lnTo>
                <a:lnTo>
                  <a:pt x="6177982" y="2773255"/>
                </a:lnTo>
                <a:lnTo>
                  <a:pt x="6189091" y="2773255"/>
                </a:lnTo>
                <a:lnTo>
                  <a:pt x="6199407" y="2772461"/>
                </a:lnTo>
                <a:lnTo>
                  <a:pt x="6210516" y="2770873"/>
                </a:lnTo>
                <a:lnTo>
                  <a:pt x="6220831" y="2769285"/>
                </a:lnTo>
                <a:lnTo>
                  <a:pt x="6230353" y="2766110"/>
                </a:lnTo>
                <a:lnTo>
                  <a:pt x="6239875" y="2762934"/>
                </a:lnTo>
                <a:lnTo>
                  <a:pt x="6250984" y="2759758"/>
                </a:lnTo>
                <a:lnTo>
                  <a:pt x="6260506" y="2755789"/>
                </a:lnTo>
                <a:lnTo>
                  <a:pt x="6269234" y="2751025"/>
                </a:lnTo>
                <a:lnTo>
                  <a:pt x="6278756" y="2746261"/>
                </a:lnTo>
                <a:lnTo>
                  <a:pt x="6288278" y="2740703"/>
                </a:lnTo>
                <a:lnTo>
                  <a:pt x="6297800" y="2734352"/>
                </a:lnTo>
                <a:lnTo>
                  <a:pt x="6306529" y="2728000"/>
                </a:lnTo>
                <a:lnTo>
                  <a:pt x="6315257" y="2720061"/>
                </a:lnTo>
                <a:lnTo>
                  <a:pt x="6323192" y="2712121"/>
                </a:lnTo>
                <a:lnTo>
                  <a:pt x="6331920" y="2703388"/>
                </a:lnTo>
                <a:lnTo>
                  <a:pt x="6339062" y="2696243"/>
                </a:lnTo>
                <a:lnTo>
                  <a:pt x="6346203" y="2687509"/>
                </a:lnTo>
                <a:lnTo>
                  <a:pt x="6352551" y="2678776"/>
                </a:lnTo>
                <a:lnTo>
                  <a:pt x="6358899" y="2669248"/>
                </a:lnTo>
                <a:lnTo>
                  <a:pt x="6364454" y="2659721"/>
                </a:lnTo>
                <a:lnTo>
                  <a:pt x="6369215" y="2649400"/>
                </a:lnTo>
                <a:lnTo>
                  <a:pt x="6373182" y="2639078"/>
                </a:lnTo>
                <a:lnTo>
                  <a:pt x="6377150" y="2627963"/>
                </a:lnTo>
                <a:lnTo>
                  <a:pt x="6381117" y="2616848"/>
                </a:lnTo>
                <a:lnTo>
                  <a:pt x="6384291" y="2605733"/>
                </a:lnTo>
                <a:lnTo>
                  <a:pt x="6387465" y="2593823"/>
                </a:lnTo>
                <a:lnTo>
                  <a:pt x="6389845" y="2581120"/>
                </a:lnTo>
                <a:lnTo>
                  <a:pt x="6391432" y="2568417"/>
                </a:lnTo>
                <a:lnTo>
                  <a:pt x="6392226" y="2555714"/>
                </a:lnTo>
                <a:lnTo>
                  <a:pt x="6393019" y="2542217"/>
                </a:lnTo>
                <a:lnTo>
                  <a:pt x="6393019" y="2527926"/>
                </a:lnTo>
                <a:lnTo>
                  <a:pt x="6393019" y="2087285"/>
                </a:lnTo>
                <a:lnTo>
                  <a:pt x="6392226" y="2061085"/>
                </a:lnTo>
                <a:lnTo>
                  <a:pt x="6389845" y="2037267"/>
                </a:lnTo>
                <a:lnTo>
                  <a:pt x="6385085" y="2015036"/>
                </a:lnTo>
                <a:lnTo>
                  <a:pt x="6380324" y="1993600"/>
                </a:lnTo>
                <a:lnTo>
                  <a:pt x="6376356" y="1983279"/>
                </a:lnTo>
                <a:lnTo>
                  <a:pt x="6373182" y="1973751"/>
                </a:lnTo>
                <a:lnTo>
                  <a:pt x="6368421" y="1964224"/>
                </a:lnTo>
                <a:lnTo>
                  <a:pt x="6364454" y="1955490"/>
                </a:lnTo>
                <a:lnTo>
                  <a:pt x="6358899" y="1947551"/>
                </a:lnTo>
                <a:lnTo>
                  <a:pt x="6354138" y="1938023"/>
                </a:lnTo>
                <a:lnTo>
                  <a:pt x="6348584" y="1930084"/>
                </a:lnTo>
                <a:lnTo>
                  <a:pt x="6342236" y="1922939"/>
                </a:lnTo>
                <a:lnTo>
                  <a:pt x="6333507" y="1914205"/>
                </a:lnTo>
                <a:lnTo>
                  <a:pt x="6325572" y="1906266"/>
                </a:lnTo>
                <a:lnTo>
                  <a:pt x="6317637" y="1898326"/>
                </a:lnTo>
                <a:lnTo>
                  <a:pt x="6308909" y="1891181"/>
                </a:lnTo>
                <a:lnTo>
                  <a:pt x="6300181" y="1884035"/>
                </a:lnTo>
                <a:lnTo>
                  <a:pt x="6290659" y="1878477"/>
                </a:lnTo>
                <a:lnTo>
                  <a:pt x="6281930" y="1872920"/>
                </a:lnTo>
                <a:lnTo>
                  <a:pt x="6273202" y="1868156"/>
                </a:lnTo>
                <a:lnTo>
                  <a:pt x="6263680" y="1864187"/>
                </a:lnTo>
                <a:lnTo>
                  <a:pt x="6254158" y="1861011"/>
                </a:lnTo>
                <a:lnTo>
                  <a:pt x="6243842" y="1857835"/>
                </a:lnTo>
                <a:lnTo>
                  <a:pt x="6233527" y="1854659"/>
                </a:lnTo>
                <a:lnTo>
                  <a:pt x="6224005" y="1853071"/>
                </a:lnTo>
                <a:lnTo>
                  <a:pt x="6213690" y="1850689"/>
                </a:lnTo>
                <a:lnTo>
                  <a:pt x="6202581" y="1849895"/>
                </a:lnTo>
                <a:lnTo>
                  <a:pt x="6191472" y="1849895"/>
                </a:lnTo>
                <a:lnTo>
                  <a:pt x="5841541" y="1849895"/>
                </a:lnTo>
                <a:lnTo>
                  <a:pt x="5841541" y="2042825"/>
                </a:lnTo>
                <a:lnTo>
                  <a:pt x="5307519" y="1632354"/>
                </a:lnTo>
                <a:lnTo>
                  <a:pt x="5841541" y="1222678"/>
                </a:lnTo>
                <a:lnTo>
                  <a:pt x="5841541" y="1414019"/>
                </a:lnTo>
                <a:lnTo>
                  <a:pt x="6206548" y="1414019"/>
                </a:lnTo>
                <a:lnTo>
                  <a:pt x="6243049" y="1414813"/>
                </a:lnTo>
                <a:lnTo>
                  <a:pt x="6279550" y="1417195"/>
                </a:lnTo>
                <a:lnTo>
                  <a:pt x="6316050" y="1420370"/>
                </a:lnTo>
                <a:lnTo>
                  <a:pt x="6350964" y="1425134"/>
                </a:lnTo>
                <a:lnTo>
                  <a:pt x="6384291" y="1430692"/>
                </a:lnTo>
                <a:lnTo>
                  <a:pt x="6418411" y="1438631"/>
                </a:lnTo>
                <a:lnTo>
                  <a:pt x="6450945" y="1448159"/>
                </a:lnTo>
                <a:lnTo>
                  <a:pt x="6482684" y="1457686"/>
                </a:lnTo>
                <a:lnTo>
                  <a:pt x="6512837" y="1468801"/>
                </a:lnTo>
                <a:lnTo>
                  <a:pt x="6542990" y="1481504"/>
                </a:lnTo>
                <a:lnTo>
                  <a:pt x="6572349" y="1496589"/>
                </a:lnTo>
                <a:lnTo>
                  <a:pt x="6600122" y="1511674"/>
                </a:lnTo>
                <a:lnTo>
                  <a:pt x="6627894" y="1528347"/>
                </a:lnTo>
                <a:lnTo>
                  <a:pt x="6653286" y="1547402"/>
                </a:lnTo>
                <a:lnTo>
                  <a:pt x="6679471" y="1566457"/>
                </a:lnTo>
                <a:lnTo>
                  <a:pt x="6704069" y="1587893"/>
                </a:lnTo>
                <a:lnTo>
                  <a:pt x="6721526" y="1603772"/>
                </a:lnTo>
                <a:lnTo>
                  <a:pt x="6737396" y="1621239"/>
                </a:lnTo>
                <a:lnTo>
                  <a:pt x="6754059" y="1639500"/>
                </a:lnTo>
                <a:lnTo>
                  <a:pt x="6768342" y="1658554"/>
                </a:lnTo>
                <a:lnTo>
                  <a:pt x="6782625" y="1679197"/>
                </a:lnTo>
                <a:lnTo>
                  <a:pt x="6796908" y="1699839"/>
                </a:lnTo>
                <a:lnTo>
                  <a:pt x="6810398" y="1722864"/>
                </a:lnTo>
                <a:lnTo>
                  <a:pt x="6822300" y="1745095"/>
                </a:lnTo>
                <a:lnTo>
                  <a:pt x="6836583" y="1774471"/>
                </a:lnTo>
                <a:lnTo>
                  <a:pt x="6848485" y="1802259"/>
                </a:lnTo>
                <a:lnTo>
                  <a:pt x="6858801" y="1830047"/>
                </a:lnTo>
                <a:lnTo>
                  <a:pt x="6866736" y="1858629"/>
                </a:lnTo>
                <a:lnTo>
                  <a:pt x="6873084" y="1885623"/>
                </a:lnTo>
                <a:lnTo>
                  <a:pt x="6877844" y="1912617"/>
                </a:lnTo>
                <a:lnTo>
                  <a:pt x="6880225" y="1939611"/>
                </a:lnTo>
                <a:lnTo>
                  <a:pt x="6881812" y="1966606"/>
                </a:lnTo>
                <a:lnTo>
                  <a:pt x="6881812" y="2535865"/>
                </a:lnTo>
                <a:lnTo>
                  <a:pt x="6881018" y="2577151"/>
                </a:lnTo>
                <a:lnTo>
                  <a:pt x="6878638" y="2617642"/>
                </a:lnTo>
                <a:lnTo>
                  <a:pt x="6874670" y="2657339"/>
                </a:lnTo>
                <a:lnTo>
                  <a:pt x="6869116" y="2695449"/>
                </a:lnTo>
                <a:lnTo>
                  <a:pt x="6861975" y="2732764"/>
                </a:lnTo>
                <a:lnTo>
                  <a:pt x="6853246" y="2768491"/>
                </a:lnTo>
                <a:lnTo>
                  <a:pt x="6842931" y="2802631"/>
                </a:lnTo>
                <a:lnTo>
                  <a:pt x="6830235" y="2836771"/>
                </a:lnTo>
                <a:lnTo>
                  <a:pt x="6816746" y="2869323"/>
                </a:lnTo>
                <a:lnTo>
                  <a:pt x="6809604" y="2884408"/>
                </a:lnTo>
                <a:lnTo>
                  <a:pt x="6801669" y="2899493"/>
                </a:lnTo>
                <a:lnTo>
                  <a:pt x="6792940" y="2915372"/>
                </a:lnTo>
                <a:lnTo>
                  <a:pt x="6785006" y="2929663"/>
                </a:lnTo>
                <a:lnTo>
                  <a:pt x="6775484" y="2943954"/>
                </a:lnTo>
                <a:lnTo>
                  <a:pt x="6766755" y="2959039"/>
                </a:lnTo>
                <a:lnTo>
                  <a:pt x="6757233" y="2972536"/>
                </a:lnTo>
                <a:lnTo>
                  <a:pt x="6746124" y="2986033"/>
                </a:lnTo>
                <a:lnTo>
                  <a:pt x="6735809" y="3000324"/>
                </a:lnTo>
                <a:lnTo>
                  <a:pt x="6724700" y="3013027"/>
                </a:lnTo>
                <a:lnTo>
                  <a:pt x="6713591" y="3025730"/>
                </a:lnTo>
                <a:lnTo>
                  <a:pt x="6701689" y="3038433"/>
                </a:lnTo>
                <a:lnTo>
                  <a:pt x="6688993" y="3051137"/>
                </a:lnTo>
                <a:lnTo>
                  <a:pt x="6677090" y="3063046"/>
                </a:lnTo>
                <a:lnTo>
                  <a:pt x="6656460" y="3079719"/>
                </a:lnTo>
                <a:lnTo>
                  <a:pt x="6636622" y="3097185"/>
                </a:lnTo>
                <a:lnTo>
                  <a:pt x="6615991" y="3112271"/>
                </a:lnTo>
                <a:lnTo>
                  <a:pt x="6593774" y="3126561"/>
                </a:lnTo>
                <a:lnTo>
                  <a:pt x="6572349" y="3140059"/>
                </a:lnTo>
                <a:lnTo>
                  <a:pt x="6550131" y="3151968"/>
                </a:lnTo>
                <a:lnTo>
                  <a:pt x="6527120" y="3162289"/>
                </a:lnTo>
                <a:lnTo>
                  <a:pt x="6504108" y="3171817"/>
                </a:lnTo>
                <a:lnTo>
                  <a:pt x="6480304" y="3181344"/>
                </a:lnTo>
                <a:lnTo>
                  <a:pt x="6455706" y="3188489"/>
                </a:lnTo>
                <a:lnTo>
                  <a:pt x="6431901" y="3194841"/>
                </a:lnTo>
                <a:lnTo>
                  <a:pt x="6405715" y="3199605"/>
                </a:lnTo>
                <a:lnTo>
                  <a:pt x="6380324" y="3203574"/>
                </a:lnTo>
                <a:lnTo>
                  <a:pt x="6354138" y="3205956"/>
                </a:lnTo>
                <a:lnTo>
                  <a:pt x="6327159" y="3208338"/>
                </a:lnTo>
                <a:lnTo>
                  <a:pt x="6300974" y="3208338"/>
                </a:lnTo>
                <a:lnTo>
                  <a:pt x="5045665" y="3208338"/>
                </a:lnTo>
                <a:lnTo>
                  <a:pt x="5009958" y="3207544"/>
                </a:lnTo>
                <a:lnTo>
                  <a:pt x="4975044" y="3205956"/>
                </a:lnTo>
                <a:lnTo>
                  <a:pt x="4940924" y="3202780"/>
                </a:lnTo>
                <a:lnTo>
                  <a:pt x="4907597" y="3198017"/>
                </a:lnTo>
                <a:lnTo>
                  <a:pt x="4875064" y="3191665"/>
                </a:lnTo>
                <a:lnTo>
                  <a:pt x="4844118" y="3184519"/>
                </a:lnTo>
                <a:lnTo>
                  <a:pt x="4813965" y="3174992"/>
                </a:lnTo>
                <a:lnTo>
                  <a:pt x="4784606" y="3165465"/>
                </a:lnTo>
                <a:lnTo>
                  <a:pt x="4756833" y="3153556"/>
                </a:lnTo>
                <a:lnTo>
                  <a:pt x="4729061" y="3140853"/>
                </a:lnTo>
                <a:lnTo>
                  <a:pt x="4702876" y="3126561"/>
                </a:lnTo>
                <a:lnTo>
                  <a:pt x="4676690" y="3110683"/>
                </a:lnTo>
                <a:lnTo>
                  <a:pt x="4652886" y="3094010"/>
                </a:lnTo>
                <a:lnTo>
                  <a:pt x="4629081" y="3075749"/>
                </a:lnTo>
                <a:lnTo>
                  <a:pt x="4606863" y="3055900"/>
                </a:lnTo>
                <a:lnTo>
                  <a:pt x="4584645" y="3034464"/>
                </a:lnTo>
                <a:lnTo>
                  <a:pt x="4564014" y="3013027"/>
                </a:lnTo>
                <a:lnTo>
                  <a:pt x="4544177" y="2988415"/>
                </a:lnTo>
                <a:lnTo>
                  <a:pt x="4526720" y="2964597"/>
                </a:lnTo>
                <a:lnTo>
                  <a:pt x="4509263" y="2938396"/>
                </a:lnTo>
                <a:lnTo>
                  <a:pt x="4494187" y="2911402"/>
                </a:lnTo>
                <a:lnTo>
                  <a:pt x="4480697" y="2883614"/>
                </a:lnTo>
                <a:lnTo>
                  <a:pt x="4467208" y="2853444"/>
                </a:lnTo>
                <a:lnTo>
                  <a:pt x="4456099" y="2824068"/>
                </a:lnTo>
                <a:lnTo>
                  <a:pt x="4445784" y="2792310"/>
                </a:lnTo>
                <a:lnTo>
                  <a:pt x="4437849" y="2758964"/>
                </a:lnTo>
                <a:lnTo>
                  <a:pt x="4429914" y="2726413"/>
                </a:lnTo>
                <a:lnTo>
                  <a:pt x="4424359" y="2690685"/>
                </a:lnTo>
                <a:lnTo>
                  <a:pt x="4418805" y="2654957"/>
                </a:lnTo>
                <a:lnTo>
                  <a:pt x="4415631" y="2617642"/>
                </a:lnTo>
                <a:lnTo>
                  <a:pt x="4414044" y="2579532"/>
                </a:lnTo>
                <a:lnTo>
                  <a:pt x="4413250" y="2540629"/>
                </a:lnTo>
                <a:lnTo>
                  <a:pt x="4413250" y="858256"/>
                </a:lnTo>
                <a:lnTo>
                  <a:pt x="4414044" y="823323"/>
                </a:lnTo>
                <a:lnTo>
                  <a:pt x="4415631" y="789183"/>
                </a:lnTo>
                <a:lnTo>
                  <a:pt x="4419598" y="756631"/>
                </a:lnTo>
                <a:lnTo>
                  <a:pt x="4425153" y="723285"/>
                </a:lnTo>
                <a:lnTo>
                  <a:pt x="4431501" y="690733"/>
                </a:lnTo>
                <a:lnTo>
                  <a:pt x="4439436" y="658976"/>
                </a:lnTo>
                <a:lnTo>
                  <a:pt x="4448958" y="628806"/>
                </a:lnTo>
                <a:lnTo>
                  <a:pt x="4459273" y="597842"/>
                </a:lnTo>
                <a:lnTo>
                  <a:pt x="4471969" y="567672"/>
                </a:lnTo>
                <a:lnTo>
                  <a:pt x="4485458" y="539090"/>
                </a:lnTo>
                <a:lnTo>
                  <a:pt x="4500535" y="510508"/>
                </a:lnTo>
                <a:lnTo>
                  <a:pt x="4517992" y="482720"/>
                </a:lnTo>
                <a:lnTo>
                  <a:pt x="4535448" y="455726"/>
                </a:lnTo>
                <a:lnTo>
                  <a:pt x="4554492" y="428731"/>
                </a:lnTo>
                <a:lnTo>
                  <a:pt x="4575917" y="402531"/>
                </a:lnTo>
                <a:lnTo>
                  <a:pt x="4598135" y="377125"/>
                </a:lnTo>
                <a:lnTo>
                  <a:pt x="4609243" y="366010"/>
                </a:lnTo>
                <a:lnTo>
                  <a:pt x="4620352" y="354894"/>
                </a:lnTo>
                <a:lnTo>
                  <a:pt x="4631461" y="344573"/>
                </a:lnTo>
                <a:lnTo>
                  <a:pt x="4643364" y="333458"/>
                </a:lnTo>
                <a:lnTo>
                  <a:pt x="4656060" y="323930"/>
                </a:lnTo>
                <a:lnTo>
                  <a:pt x="4667962" y="314403"/>
                </a:lnTo>
                <a:lnTo>
                  <a:pt x="4693354" y="295348"/>
                </a:lnTo>
                <a:lnTo>
                  <a:pt x="4721126" y="279469"/>
                </a:lnTo>
                <a:lnTo>
                  <a:pt x="4749692" y="264384"/>
                </a:lnTo>
                <a:lnTo>
                  <a:pt x="4778258" y="250093"/>
                </a:lnTo>
                <a:lnTo>
                  <a:pt x="4809998" y="238184"/>
                </a:lnTo>
                <a:lnTo>
                  <a:pt x="4842531" y="227069"/>
                </a:lnTo>
                <a:lnTo>
                  <a:pt x="4875064" y="218336"/>
                </a:lnTo>
                <a:lnTo>
                  <a:pt x="4910771" y="210396"/>
                </a:lnTo>
                <a:lnTo>
                  <a:pt x="4947272" y="203251"/>
                </a:lnTo>
                <a:lnTo>
                  <a:pt x="4984566" y="198486"/>
                </a:lnTo>
                <a:lnTo>
                  <a:pt x="5023448" y="194517"/>
                </a:lnTo>
                <a:lnTo>
                  <a:pt x="5063916" y="192135"/>
                </a:lnTo>
                <a:lnTo>
                  <a:pt x="5104384" y="191341"/>
                </a:lnTo>
                <a:lnTo>
                  <a:pt x="6348584" y="1913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46" name="等腰三角形 45"/>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等腰三角形 62"/>
          <p:cNvSpPr/>
          <p:nvPr/>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4814612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47"/>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48"/>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53"/>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54"/>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55"/>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56"/>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57"/>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58"/>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59"/>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60"/>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61"/>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63"/>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64"/>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65"/>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66"/>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68"/>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22"/>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27"/>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62"/>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52"/>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49"/>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50"/>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92"/>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90"/>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88"/>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82"/>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77"/>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78"/>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76"/>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124"/>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120"/>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121"/>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112"/>
                                        </p:tgtEl>
                                        <p:attrNameLst>
                                          <p:attrName>style.visibility</p:attrName>
                                        </p:attrNameLst>
                                      </p:cBhvr>
                                      <p:to>
                                        <p:strVal val="visible"/>
                                      </p:to>
                                    </p:set>
                                  </p:childTnLst>
                                </p:cTn>
                              </p:par>
                            </p:childTnLst>
                          </p:cTn>
                        </p:par>
                        <p:par>
                          <p:cTn id="112" fill="hold">
                            <p:stCondLst>
                              <p:cond delay="1750"/>
                            </p:stCondLst>
                            <p:childTnLst>
                              <p:par>
                                <p:cTn id="113" presetID="1" presetClass="entr" presetSubtype="0" fill="hold" grpId="0" nodeType="afterEffect">
                                  <p:stCondLst>
                                    <p:cond delay="50"/>
                                  </p:stCondLst>
                                  <p:childTnLst>
                                    <p:set>
                                      <p:cBhvr>
                                        <p:cTn id="114" dur="1" fill="hold">
                                          <p:stCondLst>
                                            <p:cond delay="0"/>
                                          </p:stCondLst>
                                        </p:cTn>
                                        <p:tgtEl>
                                          <p:spTgt spid="107"/>
                                        </p:tgtEl>
                                        <p:attrNameLst>
                                          <p:attrName>style.visibility</p:attrName>
                                        </p:attrNameLst>
                                      </p:cBhvr>
                                      <p:to>
                                        <p:strVal val="visible"/>
                                      </p:to>
                                    </p:set>
                                  </p:childTnLst>
                                </p:cTn>
                              </p:par>
                            </p:childTnLst>
                          </p:cTn>
                        </p:par>
                        <p:par>
                          <p:cTn id="115" fill="hold">
                            <p:stCondLst>
                              <p:cond delay="1800"/>
                            </p:stCondLst>
                            <p:childTnLst>
                              <p:par>
                                <p:cTn id="116" presetID="1" presetClass="entr" presetSubtype="0" fill="hold" grpId="0" nodeType="afterEffect">
                                  <p:stCondLst>
                                    <p:cond delay="50"/>
                                  </p:stCondLst>
                                  <p:childTnLst>
                                    <p:set>
                                      <p:cBhvr>
                                        <p:cTn id="117" dur="1" fill="hold">
                                          <p:stCondLst>
                                            <p:cond delay="0"/>
                                          </p:stCondLst>
                                        </p:cTn>
                                        <p:tgtEl>
                                          <p:spTgt spid="106"/>
                                        </p:tgtEl>
                                        <p:attrNameLst>
                                          <p:attrName>style.visibility</p:attrName>
                                        </p:attrNameLst>
                                      </p:cBhvr>
                                      <p:to>
                                        <p:strVal val="visible"/>
                                      </p:to>
                                    </p:set>
                                  </p:childTnLst>
                                </p:cTn>
                              </p:par>
                            </p:childTnLst>
                          </p:cTn>
                        </p:par>
                        <p:par>
                          <p:cTn id="118" fill="hold">
                            <p:stCondLst>
                              <p:cond delay="1850"/>
                            </p:stCondLst>
                            <p:childTnLst>
                              <p:par>
                                <p:cTn id="119" presetID="1" presetClass="entr" presetSubtype="0" fill="hold" grpId="0" nodeType="afterEffect">
                                  <p:stCondLst>
                                    <p:cond delay="50"/>
                                  </p:stCondLst>
                                  <p:childTnLst>
                                    <p:set>
                                      <p:cBhvr>
                                        <p:cTn id="120" dur="1" fill="hold">
                                          <p:stCondLst>
                                            <p:cond delay="0"/>
                                          </p:stCondLst>
                                        </p:cTn>
                                        <p:tgtEl>
                                          <p:spTgt spid="154"/>
                                        </p:tgtEl>
                                        <p:attrNameLst>
                                          <p:attrName>style.visibility</p:attrName>
                                        </p:attrNameLst>
                                      </p:cBhvr>
                                      <p:to>
                                        <p:strVal val="visible"/>
                                      </p:to>
                                    </p:set>
                                  </p:childTnLst>
                                </p:cTn>
                              </p:par>
                            </p:childTnLst>
                          </p:cTn>
                        </p:par>
                        <p:par>
                          <p:cTn id="121" fill="hold">
                            <p:stCondLst>
                              <p:cond delay="1900"/>
                            </p:stCondLst>
                            <p:childTnLst>
                              <p:par>
                                <p:cTn id="122" presetID="1" presetClass="entr" presetSubtype="0" fill="hold" grpId="0" nodeType="afterEffect">
                                  <p:stCondLst>
                                    <p:cond delay="50"/>
                                  </p:stCondLst>
                                  <p:childTnLst>
                                    <p:set>
                                      <p:cBhvr>
                                        <p:cTn id="123" dur="1" fill="hold">
                                          <p:stCondLst>
                                            <p:cond delay="0"/>
                                          </p:stCondLst>
                                        </p:cTn>
                                        <p:tgtEl>
                                          <p:spTgt spid="152"/>
                                        </p:tgtEl>
                                        <p:attrNameLst>
                                          <p:attrName>style.visibility</p:attrName>
                                        </p:attrNameLst>
                                      </p:cBhvr>
                                      <p:to>
                                        <p:strVal val="visible"/>
                                      </p:to>
                                    </p:set>
                                  </p:childTnLst>
                                </p:cTn>
                              </p:par>
                            </p:childTnLst>
                          </p:cTn>
                        </p:par>
                        <p:par>
                          <p:cTn id="124" fill="hold">
                            <p:stCondLst>
                              <p:cond delay="1950"/>
                            </p:stCondLst>
                            <p:childTnLst>
                              <p:par>
                                <p:cTn id="125" presetID="1" presetClass="entr" presetSubtype="0" fill="hold" grpId="0" nodeType="afterEffect">
                                  <p:stCondLst>
                                    <p:cond delay="50"/>
                                  </p:stCondLst>
                                  <p:childTnLst>
                                    <p:set>
                                      <p:cBhvr>
                                        <p:cTn id="126" dur="1" fill="hold">
                                          <p:stCondLst>
                                            <p:cond delay="0"/>
                                          </p:stCondLst>
                                        </p:cTn>
                                        <p:tgtEl>
                                          <p:spTgt spid="142"/>
                                        </p:tgtEl>
                                        <p:attrNameLst>
                                          <p:attrName>style.visibility</p:attrName>
                                        </p:attrNameLst>
                                      </p:cBhvr>
                                      <p:to>
                                        <p:strVal val="visible"/>
                                      </p:to>
                                    </p:set>
                                  </p:childTnLst>
                                </p:cTn>
                              </p:par>
                            </p:childTnLst>
                          </p:cTn>
                        </p:par>
                        <p:par>
                          <p:cTn id="127" fill="hold">
                            <p:stCondLst>
                              <p:cond delay="2000"/>
                            </p:stCondLst>
                            <p:childTnLst>
                              <p:par>
                                <p:cTn id="128" presetID="1" presetClass="entr" presetSubtype="0" fill="hold" grpId="0" nodeType="afterEffect">
                                  <p:stCondLst>
                                    <p:cond delay="50"/>
                                  </p:stCondLst>
                                  <p:childTnLst>
                                    <p:set>
                                      <p:cBhvr>
                                        <p:cTn id="129" dur="1" fill="hold">
                                          <p:stCondLst>
                                            <p:cond delay="0"/>
                                          </p:stCondLst>
                                        </p:cTn>
                                        <p:tgtEl>
                                          <p:spTgt spid="139"/>
                                        </p:tgtEl>
                                        <p:attrNameLst>
                                          <p:attrName>style.visibility</p:attrName>
                                        </p:attrNameLst>
                                      </p:cBhvr>
                                      <p:to>
                                        <p:strVal val="visible"/>
                                      </p:to>
                                    </p:set>
                                  </p:childTnLst>
                                </p:cTn>
                              </p:par>
                            </p:childTnLst>
                          </p:cTn>
                        </p:par>
                        <p:par>
                          <p:cTn id="130" fill="hold">
                            <p:stCondLst>
                              <p:cond delay="2050"/>
                            </p:stCondLst>
                            <p:childTnLst>
                              <p:par>
                                <p:cTn id="131" presetID="1" presetClass="entr" presetSubtype="0" fill="hold" grpId="0" nodeType="afterEffect">
                                  <p:stCondLst>
                                    <p:cond delay="50"/>
                                  </p:stCondLst>
                                  <p:childTnLst>
                                    <p:set>
                                      <p:cBhvr>
                                        <p:cTn id="132" dur="1" fill="hold">
                                          <p:stCondLst>
                                            <p:cond delay="0"/>
                                          </p:stCondLst>
                                        </p:cTn>
                                        <p:tgtEl>
                                          <p:spTgt spid="140"/>
                                        </p:tgtEl>
                                        <p:attrNameLst>
                                          <p:attrName>style.visibility</p:attrName>
                                        </p:attrNameLst>
                                      </p:cBhvr>
                                      <p:to>
                                        <p:strVal val="visible"/>
                                      </p:to>
                                    </p:set>
                                  </p:childTnLst>
                                </p:cTn>
                              </p:par>
                            </p:childTnLst>
                          </p:cTn>
                        </p:par>
                        <p:par>
                          <p:cTn id="133" fill="hold">
                            <p:stCondLst>
                              <p:cond delay="2100"/>
                            </p:stCondLst>
                            <p:childTnLst>
                              <p:par>
                                <p:cTn id="134" presetID="1" presetClass="entr" presetSubtype="0" fill="hold" grpId="0" nodeType="afterEffect">
                                  <p:stCondLst>
                                    <p:cond delay="50"/>
                                  </p:stCondLst>
                                  <p:childTnLst>
                                    <p:set>
                                      <p:cBhvr>
                                        <p:cTn id="135" dur="1" fill="hold">
                                          <p:stCondLst>
                                            <p:cond delay="0"/>
                                          </p:stCondLst>
                                        </p:cTn>
                                        <p:tgtEl>
                                          <p:spTgt spid="169"/>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03"/>
                                        </p:tgtEl>
                                        <p:attrNameLst>
                                          <p:attrName>style.visibility</p:attrName>
                                        </p:attrNameLst>
                                      </p:cBhvr>
                                      <p:to>
                                        <p:strVal val="visible"/>
                                      </p:to>
                                    </p:set>
                                    <p:anim calcmode="lin" valueType="num">
                                      <p:cBhvr>
                                        <p:cTn id="140" dur="500" fill="hold"/>
                                        <p:tgtEl>
                                          <p:spTgt spid="203"/>
                                        </p:tgtEl>
                                        <p:attrNameLst>
                                          <p:attrName>ppt_w</p:attrName>
                                        </p:attrNameLst>
                                      </p:cBhvr>
                                      <p:tavLst>
                                        <p:tav tm="0">
                                          <p:val>
                                            <p:fltVal val="0"/>
                                          </p:val>
                                        </p:tav>
                                        <p:tav tm="100000">
                                          <p:val>
                                            <p:strVal val="#ppt_w"/>
                                          </p:val>
                                        </p:tav>
                                      </p:tavLst>
                                    </p:anim>
                                    <p:anim calcmode="lin" valueType="num">
                                      <p:cBhvr>
                                        <p:cTn id="141" dur="500" fill="hold"/>
                                        <p:tgtEl>
                                          <p:spTgt spid="203"/>
                                        </p:tgtEl>
                                        <p:attrNameLst>
                                          <p:attrName>ppt_h</p:attrName>
                                        </p:attrNameLst>
                                      </p:cBhvr>
                                      <p:tavLst>
                                        <p:tav tm="0">
                                          <p:val>
                                            <p:fltVal val="0"/>
                                          </p:val>
                                        </p:tav>
                                        <p:tav tm="100000">
                                          <p:val>
                                            <p:strVal val="#ppt_h"/>
                                          </p:val>
                                        </p:tav>
                                      </p:tavLst>
                                    </p:anim>
                                    <p:animEffect transition="in" filter="fade">
                                      <p:cBhvr>
                                        <p:cTn id="142" dur="500"/>
                                        <p:tgtEl>
                                          <p:spTgt spid="203"/>
                                        </p:tgtEl>
                                      </p:cBhvr>
                                    </p:animEffect>
                                  </p:childTnLst>
                                </p:cTn>
                              </p:par>
                            </p:childTnLst>
                          </p:cTn>
                        </p:par>
                        <p:par>
                          <p:cTn id="143" fill="hold">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204"/>
                                        </p:tgtEl>
                                        <p:attrNameLst>
                                          <p:attrName>style.visibility</p:attrName>
                                        </p:attrNameLst>
                                      </p:cBhvr>
                                      <p:to>
                                        <p:strVal val="visible"/>
                                      </p:to>
                                    </p:set>
                                    <p:anim calcmode="lin" valueType="num">
                                      <p:cBhvr>
                                        <p:cTn id="146" dur="500" fill="hold"/>
                                        <p:tgtEl>
                                          <p:spTgt spid="204"/>
                                        </p:tgtEl>
                                        <p:attrNameLst>
                                          <p:attrName>ppt_w</p:attrName>
                                        </p:attrNameLst>
                                      </p:cBhvr>
                                      <p:tavLst>
                                        <p:tav tm="0">
                                          <p:val>
                                            <p:fltVal val="0"/>
                                          </p:val>
                                        </p:tav>
                                        <p:tav tm="100000">
                                          <p:val>
                                            <p:strVal val="#ppt_w"/>
                                          </p:val>
                                        </p:tav>
                                      </p:tavLst>
                                    </p:anim>
                                    <p:anim calcmode="lin" valueType="num">
                                      <p:cBhvr>
                                        <p:cTn id="147" dur="500" fill="hold"/>
                                        <p:tgtEl>
                                          <p:spTgt spid="204"/>
                                        </p:tgtEl>
                                        <p:attrNameLst>
                                          <p:attrName>ppt_h</p:attrName>
                                        </p:attrNameLst>
                                      </p:cBhvr>
                                      <p:tavLst>
                                        <p:tav tm="0">
                                          <p:val>
                                            <p:fltVal val="0"/>
                                          </p:val>
                                        </p:tav>
                                        <p:tav tm="100000">
                                          <p:val>
                                            <p:strVal val="#ppt_h"/>
                                          </p:val>
                                        </p:tav>
                                      </p:tavLst>
                                    </p:anim>
                                    <p:animEffect transition="in" filter="fade">
                                      <p:cBhvr>
                                        <p:cTn id="148" dur="500"/>
                                        <p:tgtEl>
                                          <p:spTgt spid="204"/>
                                        </p:tgtEl>
                                      </p:cBhvr>
                                    </p:animEffect>
                                  </p:childTnLst>
                                </p:cTn>
                              </p:par>
                            </p:childTnLst>
                          </p:cTn>
                        </p:par>
                        <p:par>
                          <p:cTn id="149" fill="hold">
                            <p:stCondLst>
                              <p:cond delay="1000"/>
                            </p:stCondLst>
                            <p:childTnLst>
                              <p:par>
                                <p:cTn id="150" presetID="53" presetClass="entr" presetSubtype="16" fill="hold" grpId="0" nodeType="afterEffect">
                                  <p:stCondLst>
                                    <p:cond delay="0"/>
                                  </p:stCondLst>
                                  <p:childTnLst>
                                    <p:set>
                                      <p:cBhvr>
                                        <p:cTn id="151" dur="1" fill="hold">
                                          <p:stCondLst>
                                            <p:cond delay="0"/>
                                          </p:stCondLst>
                                        </p:cTn>
                                        <p:tgtEl>
                                          <p:spTgt spid="202"/>
                                        </p:tgtEl>
                                        <p:attrNameLst>
                                          <p:attrName>style.visibility</p:attrName>
                                        </p:attrNameLst>
                                      </p:cBhvr>
                                      <p:to>
                                        <p:strVal val="visible"/>
                                      </p:to>
                                    </p:set>
                                    <p:anim calcmode="lin" valueType="num">
                                      <p:cBhvr>
                                        <p:cTn id="152" dur="500" fill="hold"/>
                                        <p:tgtEl>
                                          <p:spTgt spid="202"/>
                                        </p:tgtEl>
                                        <p:attrNameLst>
                                          <p:attrName>ppt_w</p:attrName>
                                        </p:attrNameLst>
                                      </p:cBhvr>
                                      <p:tavLst>
                                        <p:tav tm="0">
                                          <p:val>
                                            <p:fltVal val="0"/>
                                          </p:val>
                                        </p:tav>
                                        <p:tav tm="100000">
                                          <p:val>
                                            <p:strVal val="#ppt_w"/>
                                          </p:val>
                                        </p:tav>
                                      </p:tavLst>
                                    </p:anim>
                                    <p:anim calcmode="lin" valueType="num">
                                      <p:cBhvr>
                                        <p:cTn id="153" dur="500" fill="hold"/>
                                        <p:tgtEl>
                                          <p:spTgt spid="202"/>
                                        </p:tgtEl>
                                        <p:attrNameLst>
                                          <p:attrName>ppt_h</p:attrName>
                                        </p:attrNameLst>
                                      </p:cBhvr>
                                      <p:tavLst>
                                        <p:tav tm="0">
                                          <p:val>
                                            <p:fltVal val="0"/>
                                          </p:val>
                                        </p:tav>
                                        <p:tav tm="100000">
                                          <p:val>
                                            <p:strVal val="#ppt_h"/>
                                          </p:val>
                                        </p:tav>
                                      </p:tavLst>
                                    </p:anim>
                                    <p:animEffect transition="in" filter="fade">
                                      <p:cBhvr>
                                        <p:cTn id="154" dur="500"/>
                                        <p:tgtEl>
                                          <p:spTgt spid="202"/>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0" nodeType="clickEffect">
                                  <p:stCondLst>
                                    <p:cond delay="0"/>
                                  </p:stCondLst>
                                  <p:childTnLst>
                                    <p:set>
                                      <p:cBhvr>
                                        <p:cTn id="158" dur="1" fill="hold">
                                          <p:stCondLst>
                                            <p:cond delay="0"/>
                                          </p:stCondLst>
                                        </p:cTn>
                                        <p:tgtEl>
                                          <p:spTgt spid="45"/>
                                        </p:tgtEl>
                                        <p:attrNameLst>
                                          <p:attrName>style.visibility</p:attrName>
                                        </p:attrNameLst>
                                      </p:cBhvr>
                                      <p:to>
                                        <p:strVal val="visible"/>
                                      </p:to>
                                    </p:set>
                                    <p:anim calcmode="lin" valueType="num">
                                      <p:cBhvr>
                                        <p:cTn id="159" dur="500" fill="hold"/>
                                        <p:tgtEl>
                                          <p:spTgt spid="45"/>
                                        </p:tgtEl>
                                        <p:attrNameLst>
                                          <p:attrName>ppt_w</p:attrName>
                                        </p:attrNameLst>
                                      </p:cBhvr>
                                      <p:tavLst>
                                        <p:tav tm="0">
                                          <p:val>
                                            <p:fltVal val="0"/>
                                          </p:val>
                                        </p:tav>
                                        <p:tav tm="100000">
                                          <p:val>
                                            <p:strVal val="#ppt_w"/>
                                          </p:val>
                                        </p:tav>
                                      </p:tavLst>
                                    </p:anim>
                                    <p:anim calcmode="lin" valueType="num">
                                      <p:cBhvr>
                                        <p:cTn id="160" dur="500" fill="hold"/>
                                        <p:tgtEl>
                                          <p:spTgt spid="45"/>
                                        </p:tgtEl>
                                        <p:attrNameLst>
                                          <p:attrName>ppt_h</p:attrName>
                                        </p:attrNameLst>
                                      </p:cBhvr>
                                      <p:tavLst>
                                        <p:tav tm="0">
                                          <p:val>
                                            <p:fltVal val="0"/>
                                          </p:val>
                                        </p:tav>
                                        <p:tav tm="100000">
                                          <p:val>
                                            <p:strVal val="#ppt_h"/>
                                          </p:val>
                                        </p:tav>
                                      </p:tavLst>
                                    </p:anim>
                                    <p:animEffect transition="in" filter="fade">
                                      <p:cBhvr>
                                        <p:cTn id="161" dur="500"/>
                                        <p:tgtEl>
                                          <p:spTgt spid="45"/>
                                        </p:tgtEl>
                                      </p:cBhvr>
                                    </p:animEffect>
                                  </p:childTnLst>
                                </p:cTn>
                              </p:par>
                              <p:par>
                                <p:cTn id="162" presetID="41" presetClass="entr" presetSubtype="0" fill="hold" grpId="0" nodeType="withEffect">
                                  <p:stCondLst>
                                    <p:cond delay="0"/>
                                  </p:stCondLst>
                                  <p:iterate type="lt">
                                    <p:tmPct val="10000"/>
                                  </p:iterate>
                                  <p:childTnLst>
                                    <p:set>
                                      <p:cBhvr>
                                        <p:cTn id="163" dur="1" fill="hold">
                                          <p:stCondLst>
                                            <p:cond delay="0"/>
                                          </p:stCondLst>
                                        </p:cTn>
                                        <p:tgtEl>
                                          <p:spTgt spid="42"/>
                                        </p:tgtEl>
                                        <p:attrNameLst>
                                          <p:attrName>style.visibility</p:attrName>
                                        </p:attrNameLst>
                                      </p:cBhvr>
                                      <p:to>
                                        <p:strVal val="visible"/>
                                      </p:to>
                                    </p:set>
                                    <p:anim calcmode="lin" valueType="num">
                                      <p:cBhvr>
                                        <p:cTn id="164"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65" dur="400" fill="hold"/>
                                        <p:tgtEl>
                                          <p:spTgt spid="42"/>
                                        </p:tgtEl>
                                        <p:attrNameLst>
                                          <p:attrName>ppt_y</p:attrName>
                                        </p:attrNameLst>
                                      </p:cBhvr>
                                      <p:tavLst>
                                        <p:tav tm="0">
                                          <p:val>
                                            <p:strVal val="#ppt_y"/>
                                          </p:val>
                                        </p:tav>
                                        <p:tav tm="100000">
                                          <p:val>
                                            <p:strVal val="#ppt_y"/>
                                          </p:val>
                                        </p:tav>
                                      </p:tavLst>
                                    </p:anim>
                                    <p:anim calcmode="lin" valueType="num">
                                      <p:cBhvr>
                                        <p:cTn id="166"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67"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8" dur="400" tmFilter="0,0; .5, 1; 1, 1"/>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0" grpId="0" animBg="1"/>
      <p:bldP spid="62" grpId="0" animBg="1"/>
      <p:bldP spid="52" grpId="0" animBg="1"/>
      <p:bldP spid="49" grpId="0" animBg="1"/>
      <p:bldP spid="50" grpId="0" animBg="1"/>
      <p:bldP spid="94" grpId="0" animBg="1"/>
      <p:bldP spid="92" grpId="0" animBg="1"/>
      <p:bldP spid="90" grpId="0" animBg="1"/>
      <p:bldP spid="88" grpId="0" animBg="1"/>
      <p:bldP spid="82" grpId="0" animBg="1"/>
      <p:bldP spid="77" grpId="0" animBg="1"/>
      <p:bldP spid="78" grpId="0" animBg="1"/>
      <p:bldP spid="76" grpId="0" animBg="1"/>
      <p:bldP spid="124" grpId="0" animBg="1"/>
      <p:bldP spid="120" grpId="0" animBg="1"/>
      <p:bldP spid="121" grpId="0" animBg="1"/>
      <p:bldP spid="112" grpId="0" animBg="1"/>
      <p:bldP spid="107" grpId="0" animBg="1"/>
      <p:bldP spid="106" grpId="0" animBg="1"/>
      <p:bldP spid="154" grpId="0" animBg="1"/>
      <p:bldP spid="152" grpId="0" animBg="1"/>
      <p:bldP spid="142" grpId="0" animBg="1"/>
      <p:bldP spid="139" grpId="0" animBg="1"/>
      <p:bldP spid="140" grpId="0" animBg="1"/>
      <p:bldP spid="169" grpId="0" animBg="1"/>
      <p:bldP spid="204" grpId="0" animBg="1"/>
      <p:bldP spid="203" grpId="0" animBg="1"/>
      <p:bldP spid="202" grpId="0" animBg="1"/>
      <p:bldP spid="42" grpId="0"/>
      <p:bldP spid="45" grpId="0" animBg="1"/>
      <p:bldP spid="46" grpId="0" animBg="1"/>
      <p:bldP spid="47" grpId="0" animBg="1"/>
      <p:bldP spid="48" grpId="0" animBg="1"/>
      <p:bldP spid="53"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P spid="65" grpId="0" animBg="1"/>
      <p:bldP spid="66" grpId="0" animBg="1"/>
      <p:bldP spid="6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http://www.ypppt.com/article/2017/4152.html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96890" y="1464701"/>
            <a:ext cx="4639458" cy="646232"/>
          </a:xfrm>
          <a:prstGeom prst="rect">
            <a:avLst/>
          </a:prstGeom>
        </p:spPr>
      </p:pic>
    </p:spTree>
    <p:extLst>
      <p:ext uri="{BB962C8B-B14F-4D97-AF65-F5344CB8AC3E}">
        <p14:creationId xmlns:p14="http://schemas.microsoft.com/office/powerpoint/2010/main" val="102136974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034066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7908752-51ED-4693-8200-80F166DB627D"/>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LAYERS_CUSTOMIZATION" val="UEsDBBQAAgAIAKRcJkj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pFwmSHvsBSsSAwAAYQsAACcAAAB1bml2ZXJzYWwvZmxhc2hfcHVibGlzaGluZ19zZXR0aW5ncy54bWzVVt1OGkEUvucpJtN4KasWqyULxgikpgpEaNUrc9gZ2ImzM9udWRCv+jR9sD5Jz+wIQrRm1ZrUcAFz5pzv/H9MeHCTSDLlmRFaNeh2dYsSriLNhJo06LdhZ3OfEmNBMZBa8QZVmpKDZiVM85EUJh5wa1HVEIRRpp7aBo2tTetBMJvNqsKkmbvVMreIb6qRToI044Yry7MglTDHLztPuaHNSoWQ0ItONcslJ4JhCEq46EB2JJiYBl5tBNH1JNO5Ykda6oxkk1GDftg/dJ+FjodqiYQrl5xpotCJbR0YEy4ekANxy0nMxSTGwPdqlMwEs3GD7tQcCmoHD1EKbJ8DOJQjjckoewefcAsMLPij92f5jTULgRexuYJEREO8IS7/Bm0Nr75c9ttnJ8fdr1fDXu9keNz3QRQ2wTpOGKw7CjEgnWcRX/oJwVqIYowbbcYgDQ+DVdFCbazVWnDuTEZaYu0LK5yHZMRZFxK+0o3BtVAd1NymZIyJyHmDHmYCJCXCghTR0tjkI2OFLfrfWdUkiIVzxsnpgN6799WJYsgMXw1rcWNczaPmuc4lI3OdEymuObGaYP55gr9iTlabQ8aZTgopjo8lRgr0OBV8xtlBUdM7wL85ukQXSY6WOLmp5NZ7+JGLWzLiY50hLocpzjjKhfH41WcBp2DMPSgsYtwYnBy32lfH3Vb7YsMlCGwKKnomODacJ6l9C3zA3JVGF1JqrOYKBFYmgtzwoj9MsEKtTJqlfccwLZruGlmAYrsFxuMx8SLC0RQq52UBI1BEKzknEOEKGTdCU6FzgxI/LB7avChAb0qEKkKd4Aahs4zxrAza1vbOx9rup739z/Vq8Pvnr80nje5opS/BefO8cvQksSzJ5eHOhYHjgsepwWb5/8kM/bP29zJ17bYvhqW62R6UguuV0ep9LaN15qmsv0JjZczOIVNIRO9CtYucOfEEjawpRSIsZ/9yHV4w0q/6t/P78DYj/YY5v2aN303K/rR8OK29lMLg0aecu0mEEgkWwrH38v3X3K1t4dvr0atKBdHWn8XNyh9QSwMEFAACAAgApFwmSLX8CWS6AgAAVQoAACEAAAB1bml2ZXJzYWwvZmxhc2hfc2tpbl9zZXR0aW5ncy54bWyVVm1v4jAM/n6/AnHf6e6VndQhMcZJk3a36Tbte9qaNiJNqiRlx7+/OE3WBCj0sCYR+3lsx7HNUrWlfPFhMklzwYR8Bq0pLxVqvG5Ci5tp1mot+CwXXAPXMy5kTdh08fGn/aSJRV5iiR3IsZwNyaEPM7efMRQX49scZYiQi7ohfP8gSjHLSL4tpWh5cTG1at+AZJRvDfLqx3y1HgzAqNL3Guoop/U1yjhKI0EpwJS+r1EushjJgPlIV/YzktOHOn/7A9qOKqotbfkJZYjWkBLiIl8vUYbx3HiPX2WOcp6g4a820C+fUQahjOxBxs7vvqIMMkTTNv/TI40UJRY05px/xHcOE6Qw44dZXaFcJOCFMNDFV3DlsXe9C0Duazj3KY6rFOwJ63qwEPDRMwYLLVtIE3/qbKoSb4+tNvMBiw1hygBCVQ96Mkk/kVZ5N7Gux/2BN8qL0JfT9JBXwdoaVl3CgbtY3+NXq1u7K0Kn77ogQwk7pwxS7JU98rep6xEyUPbIZ0YLeORsf5zBoakj+Ue+Je45z9ffWIETcyyc1Z+8FSM94OiqIFWn8JhaFLBQmM4LrQHfLU2srkspOcop5WRHS6Kp4L8Ql+3tZVSaHBhcr53urFRTzeBUw9kczZoOy2XPcT86a9yQ3c9Cf7nuPNFmi99MidYkr2rzs6SmE8czY2IKM01OM3BPGjjIe74RAcfGHiLVRG5BvgjBxobhQoMa6150wzUET5OgBmlyusqpc3Kq/LytM5Br82oUlK9yrOyAFS0rZv70K4U3KA4YA9aOqivjjxP63peBwjUBEJlXvmu7Q2epW6Ypgx344Q8U9spDd0uV6dKhhlvqB9josOWcZlRPul3R90q8QwL9CfyrSStyfGAZ0faaZMreLJp8v4b7XKLF7NcZNl+4yezZ9VLk2NiPK2iU+O/kP1BLAwQUAAIACACkXCZIcVSt3OcCAAByCgAAJgAAAHVuaXZlcnNhbC9odG1sX3B1Ymxpc2hpbmdfc2V0dGluZ3MueG1s1VbNThsxEL7nKSxXHMkCpYWi3SAEQaDSJCJpgROarJ2shdfe2t6EcOrT9MH6JB2vCSSCogVB1SqHxOOZb775jePd61ySCTdWaJXQ9eYaJVylmgk1TujXweHqNiXWgWIgteIJVZqS3VYjLsqhFDbrc+dQ1RKEUXancAnNnCt2omg6nTaFLYy/1bJ0iG+bqc6jwnDLleMmKiTM8MvNCm5pq9EgJA6iL5qVkhPBkIISnh3II5dLGgWtIaRXY6NLxfa11IaY8TCh77b3/GeuE5AORM6Vj822UOjFbgcYE54OyL644STjYpwh761NSqaCuSyhG5seBbWjhygVdggBPMq+xliUu4XPuQMGDsIx+HP82tm5IIjYTEEu0gHeEB9+Qg8Gl0cXvfbpyXHn8+Wg2z0ZHPcCicomWsaJo2VHMRLSpUn5nZ8YnIM0Q95oMwJpeRwtiuZqI62WyPkzGWqJqa+sKBkhUzlL6J4RICkRDqRI724dmDF3h0JiDN52vTlSjt4DhnjTDIzli47mN9ZnMW2d6VIyMtMlkeKKE6cJRlTm+CvjZDHdZGR0XkklWEesFIyTieBTznarLN0C/snRBbrIS7TEViwkd8HD91LckCEfaYO4HCbYtCgXNuA3nwVcgLX3oDDnuNI/OT5oXx53DtrnKz5AYBNQ6TPBsYQ8L9xb4APGrjS6kFJjNhcgMDMplJZX9WGCVWp1wqztO4NJVXRfyAoUyy2QT8DEixRbS6iS1wVMQRGt5IxAikNhfQtNhC4tSkKzBGj7IoLBlAhVUR3jgkJnhnFTB21tfeP95oePW9ufdprRrx8/V580ul0UPQneW9gU+0+uirt18XDm4shP6OPD7kz5t2a9d9r+VidTnfb5oFZ92v1acN06Wt3PdbROw3LqLSymOmZnYBSulv9CtYNbcBxWLu5BKXLhOHvNBn9Bkz79jxRa+JWa9A2jeHLU/t0gwunuAbL04oijR59EDZQvvxNbjd9QSwMEFAACAAgApF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pFwmSB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KRcJkhy/NGBZwAAAGsAAAAcAAAAdW5pdmVyc2FsL2xvY2FsX3NldHRpbmdzLnhtbA3MOwrDQAxF0d6rEOqdT+fCY3cpgyHOAoT9CAaNFGZESHaf6W5xuOP8zUoflHq4Jb6eLkywzffDXomf660fmGqI7aJuSGzONE/dqL6JPhDRYKW3yg9lRW4RuEtucimosJBoZz5P3R9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pFwmSJqw78G9BwAA5x0AACkAAAB1bml2ZXJzYWwvc2tpbl9jdXN0b21pemF0aW9uX3NldHRpbmdzLnhtbK1Z627juBX+36cgXCyw/RNf5FsKjwtd6EQYR85aSjLTohBoi4mFSKJXoj2ThX/0afpgfZIeUlIsKY4jzWyECUaH5/vOIc+FpDJJnv1I3yWchf4fhPsssinnfvSUTP+C0GTNAhbfxjShPGkfJQ9+5LFvZvTIhAykCSeRR2JPF6PJtINm8geNR+rYGMNbX+v30KiPe3iMDDzQYexSMS4VHcaMXleftCsUKW9M1zTip1kn7dLoW4AZJTTmZuTR71OlrF0cKs/gKiaeD3rJdNgXzyG3ejD64kH97mA0wIeeqijKEOkDo2t0DqPR5UjtItzpDzrKQRv3lJ6CuoNB93J46I56AwXeZpdDYOnjyyHqj/r9nnHo4R6gkapqRk8/jJTLblcFa3h8qR9mM23U6aBut6v0jcNgqMy0DgJtBThUZSwWUDEUTRkeVE3tjhU002farH/ABh7qAzTu4WGnc+hrmtLpHBf3OLvich2ltaeTL+cHhCdDcHJU5Fb7RHJN1rs4BmWHhtuAcIp871PrdoltbDmqYy6sVpaXModzrdydsjQVgjgiIZ3KtI64THr065ptX/42acuRXE26U6yHolw6stpxzqKLNYs4UF1ELA5J0Jr+NU2ZbEJ1kGxP4ya4R7KmR3Mj+VMXltmCNIbnHGjNwi2JXubsiV2syPr5KWa7yKvl5uZlS+PAj55Bu3M50vFZQ4GfcJPTsOQfHounPmwL8UyocG+IxVMLGZAVDXKLHfnTAHc0+fGKVKB7P/G5hKpd8ZyDbskTLQdgrIrnPCYCK+WojcTzMYjT7xzUFVH1vbPqAXmhcdlI2iXPoth2t22aT9uYPYnFLuM+DvQrLmDQdKIn4WFHPLVAYoLCYK0oZcsm529UFLPXai+ZhGAFgltsLpko7XOaqy9ublXrqztfXC1czbxqTfW0KpEoy197w/H37mAInSvD1WSyb9T5vMyFJNmgU4/LcpaLuQuEeO5a+IvTmorfjaGLO2duWrg1zf7TmAC2gvvWVPyuA71bLmHfcO25aWDXtF1r4ch1mWMHG63pV7ZDG7KniDO09+k3xDcUQXv2Y4qSwPfkgGjZfrSjNewZS/XBtK5cZ7GY2y62jFzSmuLIQ0ZMvkE6NCdaqjZeAkdMYAP9Mbgr4y8ZkBoEjUmuzavrOfxzhCPX/tMmgH/8B7y5xRbEj0Y1gDfYttUr7GqLLxA5yLhFQ9DiMyTa54agr9iGzMB2DZil3ptX8lQikgsOKc7S1F8za00ixKLgBZH1GnAIdo+9z3YJSESyUS/NsaSxIRv/dgdpbarzEymcciI/ksn85O8peBF7tSIFZaVjQ8Tqtzvzn+5MNefYcCF4xuLBdWTVC3sEyiNiHJEgYGIaYJp4exKtKVrRNdlBir2Amud7Um1LYPLCmd93/h+I8Ky0fsmq0jLwl18ufto705lDW3kgcVSvxCpspc7wdsohHCzBddjPt/yjuRTW4+LPcuRPmN2tatvvTq1OjH5+XhUXfmBS4hqAl7AxQjvQfNYIhG8gY6AHhsQPGgFNawbmsvsDjZG4qzQisBYZh8XQT9DcQyxKjtxDjJpRPGDNNh2x6nQlDqQ1wDJ6aR6czh1xbQgoXNVe82dFHxn0iICSPUQW5H6SJtTFj9lrmih5Jxb9stjaMyIL3HpK74HgWOCH4mRej/buBrvF22h5SR7YLvBk7wv8Z9mSIVS7MF2ZbfH++RizUEoDkuTFlm4K//hJR9IpLlO7xTtvDV4bq0v92tVVS8fitChKPaiPgzQXns0d252rmmCAfA8JX29gQ3oUZ/j6XOlpz8AzFfiy5bUpideb//3nv/VpKv6kUpRJ/96UB6pY9DH8yvcvi3Ga/LsGj6NqZah8qQnMDss5tP7ZWWZDtpaq46j69Q0kjC3zg+3ida3DR5HkRl1+hjYij3Kt6Q2Jn6ENOYwFTYnk9EWC8MY+HO8QOx74EW0I/+m+LibvmLeuahjycgWFEvjr53R79BBB2XcUFMAtqwGffq1a0KgqlNTzeXNOuVXkPQHqMn0/VuX+5M7xKjjeWOFGzHa8dAGOeMyCW/Hp4O23MlAQXzpWAZ3yWNyZ8reiRrJh37LYTR9JkIBaUVRVvQUfbsWpMqMsy6raSwp3LK/Im0mqivcsgBapp9MpUJflVZSua/LTWtHAq+yN53Diz4YKrh+FVX2Lfudv9AvCqr4t9o0FXDHe+lQdKkLz7x0aiYvyOrEDHRoREHqZTv5W1hEezMV3r6QwkUxQ1gyZR6dy/3P8kGblLGRFh9vveDyJXnfyG4FZvdjZjaoycEzf9vn8nXCfB/T95JbzgBIsLrV8P1UBmc6pEki/z1YXI5Ui/rKln1pw2yDrTSg+nLdQxvGpJZYz/QT+Hm6b9zPRzgpI6c15aCj7uWznjUxGoos3M8XSYj8PmrTfrNOkfS5Ck4z2/QBGu3BFYww54EOXyyJUFhbVN/mXjnt5OKvg3hktEvANcEdw48groSAoJZY82+TVkr4Ux8NdwP2A7mneqgqCwuKcn/8kgeo4n9wqn9NHXkzvTNK4CrJed8zFcg8syN9FyftN0UhlpGHRcbJK5OxPdKt88zn6eGI7ytu0SPdih2a8EvX2CVOg+97qT9rFbRZ61Js/Y1VlAAW+d/+W+39QSwMEFAACAAgAe3YiSNfEfapbKwAANFcAABcAAAB1bml2ZXJzYWwvdW5pdmVyc2FsLnBuZ+18e1iSd/+/W3tqz2aH57An8cRaPetgaUplCsK2Nq22ZVbm9qSyHlI6CSl5QDm0uSe3hdLJ0BJZs7K0ZHYQUYROcpsgdJjDAsRCpAQkIEG44eYH1pbbs/3x/f2+z3V9v9evrqsL7sPn/XqfPq/P+y33/fl67Zqkqa8FvxYQEDB11cr31wUE/AEZEDAp79XJvjPneuBdvo+XSOuS3gtokoU+8h28gn/343cDApqZr7s3/8F3/MddKz8lBQRMu+b//xJAPL0lIGDjjVXvv7uhKNOkJu47padq6JhTqD2oPXvMF/cfvY38wLE6hXDp6tfb/qG4Mu1iyp9f2fbDZORnh5edWaX7ovTrf8xUbYhcuibii9JNN07NETdFSE4czPrwElKkwQvKKCNnzBRm9Q68o3WoRhGSaZSOEpuq1QlSGqXn4aSZx2huLRwrAEfaZ5oFNtlJuHtgSoD/Hx63k3U3+gKeUEI0Sit72S/5T8pSC3pu6fqcdXDPacEs/5nLfImQHFcAibwOb3fI+EjVG3fjMANKhX/EnvZIpH4Kbewa/Ejayz9fXJsxLm2XIggpXwvdcdKtc+nrMsdxf2Cw8V19f/R/jS2MwOlJ8gTHfjkdsonbkh7PEcvcaOoQgjOfK9GlZcQeAjwuhSgzs7ABxTJxuOfWc/T7gVaT/nW/YsG8mAJIKndLO6M8t6M6Yt/xXI1yX+1cn5yQf6YtoWNudMGQY6HQxjajdpP75bp6qF8n5HlUPJxe7lHJM9A8C1RXwWZqnX69vxefK2eDV+bV3ZV73XKssJtUEkdK3m6UmuW0hVIQt1aVSctglqBCV+Dz1fMZbL/+gKVPLOuqWrb3DKMWA17AlJCVXd8uI7AMVqiVgLxMHV7PKTZbuyJWAvlkOpgLNHqsBYnNyZQHf2HxbgA9WbiuEFY5WOtShbPmLi0Y2tEOXwoockrIwlNam1yxjVJuCyW1u9FMQMLV8vU7KpUia3eEOcFeVBOElQzn5pH/zguB0yO4bzeFI5tA/FYwiBwJpnX4zdnVHy7hNSftrQvM0OpnZS9W+QxCfjnUFr2mnFgnC6gEh0y57em8sPmAyVrAYLJ5iG/KlUO54m/jaleg+4OWJpMJ2hbmtUPBSFt0iyjJuZRDjJQrolg6EyVB7IlJHxJq2wTs3N0ojaXVeVRH0zYDoDZXbE4SnurVpp/0DetTapQocZHRAMHuQeSvPAPjMXO29zYjJqXsPdHV+Chmoc4VvT9rQ7A4h0RNPBX4IW5PcMxaXYFSYqXt/UGQEE5KZymZKRHMWMJMvgZqztOs5yi1T+YAMrewPG3dkIIywqdgnpSnxORp0pf1h3NVDAEHkCqIbiiJFpXnLGIE0dc0APzVtQqaUZqlbI6POTvUzPU5KvAU32MnT/L7qRB1hIiTn75EfUMTdCFmtUnnErgIgVtwCyUDF8OiygSYEZ63VanUL1OCIxr4GioBBPgfJ+cZpSuX07jWHZOBdDTaS2mCTQYU87DXBGyDWEFAZQ96UDL7G80HwIr7RRG8M+H6BXw55IhmmUSZ2oJr9jYBx2ArQI+0Ems/rC2JlJDU00/7E6qGB9gRSERwedoP5WnJhKSrgoQRBC2MVZ7m/kDcmcvpwlVI7PBC5E5TUnNgAZg2pnMF/qMexctVAvdXVbC1JkpYzGOdJx0tvmxqfHM2tkxFUxEECQygnHJOzGtOw3rd/K5RX4CyvGAw2Wj6PthpY0l8qTNPjkMpUFzV23J6CWacB5S4ECQiVGe1DLcGblPe2oakZW24N22zNvVzbbR4f+WfFvDC4BHM6L3cXHUqDh8+W6Ev0HqiR9hWlRj05U040uYcsoXOJkTCcfgmJS3HWjCCFGsECU37PNoK4C7dA5gVOQx2rzmnX06q8cCC5bEcsAjtE86Z7ldgZO8mGBLxTvnxbRGT1k3m+hwL8F4FCt6R5sOOiPOVuYtw2xJP56qDzok94nw+Hd3fimaKOnK2zAlhHlIy9ZRhUkl67fU+vidBolhuZh6PYjG5V+y+aVXsrh1y6tqis6cpgZ6+KgcwoKZ6HExS5bBjaVOx8SEUmMMhhpeo3uZp0H6+D9CbN4rXEBSHgpB+ThvYOoG/8EbUCvEa/9fWOJweFlPgn3qXe2Djd+5ZsXj8OKDsM+Mr/s9pV54OC/2i+S/+z+Wv4OaOs+SrT2UMzEA/xtPt+JnjJFvI/r27npLP5VlB/7cw4wIux3CFruHOEKIg1/LjJmLGynWyL2r+GBfSgMCJxwUstPRyaaMP2IX95MW5K28nS+7uR3wXj4wfl/LZ1yJXo6h48Y6Vt0EJLIUdFjYO8v2Xc3oaZBUV48ifvHcwOxWfBDyVNmvVhYYLdbhxHY/sP/Fp791b0eOKf7jy9tlh48Nxa/b8fc62jfkFu59q+OeDSxp/BvzjqqOpL2D+MzDH228dIwrJlgf7ojIpvqVc+OT4dOrDB6W+WuHTG6RgeZR8qfxT4PRzsWw6bCqH5nqU9xkKT5ZNluM2PEeRifAcakvoX8xfoArVnufq33QWVmjO0zLII/VPbn8YlVD0oX7tc63jvQ1/skTyt8Hik/mccOxzQx+6lcyywp6Pg1foPzbXA5smDmm5dn8jtE/PFVi7SzedM1xSZLZTIntJDENLWDwxD5MATUTnhQXwZOeG48T596azFR2c2o9+CbLnGj81AahKncpW8Dm16RMvNu69vJzXoA/KSJvKPm47M9EPvTOC9BtHQ7UNbccRu9ETXGrjBr+sVTXU4jb07JXddP7CQdtfZZAaiyuazfEr8A8pE4Kixy59RexXo69A/XvyGISY3Xtl9c+jvxtKXfFZzSaf3bvv/N6gmt8bQ/lrPGeil9Kmfp5LSJVbUn5br6TfNh/+r/+K8Ohaqv2u1QpjJ/+Wkx8dvrJev/4XmTFr8XjgHp4qrf9tw3NiYaj83zTc2D4ycOY3da4bjv89cY1Hp9b+tuZtbb+n3NnGycm/bZDiTPCvlCNiXp4WJRx7ULrprPkkK3MBB5fO8/xaTeVLjyPbVil/jefL+Yzdd8S/vjsZ43kCTr7e/pbcczimaPgXwdO8HiVYO+3rwndr20doEzUssfXERtUWD5/J+8g/j8kjbeBEUkhJvMakGnG600UV1vSpbODM/xcsSeAS6aBypp9UQFVZP8XWI5EvFW0sN9zJJ9ZPdLo6M0rw+GrnFMzYFQd5+Ex9ZGaJ6dIUXjzXWkOsYxyGu26WRWZSLJ1TWKh0tKwM474v4dmW8rfflOr4mfrU57q0dYj7+Itmf5YoDPxc35czbZ8cDRo77/hCOtBRJhkAfWyZIVR3nL/TR66dEB9lYzDyjiRKRCGTM9XVxHz5Q5YkD7S8BriPOspUhMObFztgClPZVVM+OUtnd1k+0booqpR+uS2Yt0pt6wJu6Bc3KX3NSpESPIEaKjCqMSP2aECx/bD875w7rbTAU3Um/d+0hjPKcxNthikbfBV8RqR8xkxyJW7wDQ7MIV455rbJsWhxK41xhHxpEEDbmyUGceP7QD7sZRutSeKxFRCQ3drE8CjejVHc41B5rCh7SU0Ck2IUcLA8OG5T7Y6R9kXcMSmuwhotnletjxlBoLOb4Dotw2BbzidQGim1iqIKPo0COVG72yf6IKJUGTSdF3O5nGiWdbGUO7F3qyy70jHBkzK7TcBAVR45fC5L18xb8c/wWB/QgyJ0nWoZnHjYkHRBf8CAWF6Q1ddDTdTGETAak01ZwZ2/YqhojXbHpQ40kwMO5jo4H3aT1NhTSdxfuOBejCxrp7JbhzsbOqm/JZejInQ9rJKso/VcZqXFZRuVmI2JIhOVpHQfzfME/W19JJx5rEWui/cV2SOp5bkkQVuMvBC03C5ag6tSx0ZKgG5fg3FInq8SFaN7FWnMzF+kxnKFbwwZw61SVRQfOL5rSeI11TJujVTLAO5povIyuke1psOGFq3WzpfWAvli2UVPy6gKD5JPWGrENo1ffDB3oVqydruRkvcLz11T7tzaKG4NLAbfXaxpC4ON2kszE4WCbpIgJg9c9GC+5jV05qfVBi6yoEA+O6PQKAXCuSNSLigmdTe+45DTKWvmy7PARZb5jhukLi5sg0OzEatO+qX2a8KQJJGJR9MrTG9WGcQRf18vvERhVMDetNEIrBi7zq71WJbXqYiYguzQsNkPUseBPtIqNTx5yUWqlFF5gAnnY5uSyRg5Hrk1ezBMjmEeMAC4rHlqWs7ukl/Ys0JbsPJs955P1G9PykgUdu3hUf+VNXIoLaLCwMNlTr4SuEfbpiIwKufDd4C08ELkO9krpTnixth2/QEwR2Pu1upyHdz4j5X6i3QI5G4mxE6+2ZXPl8+Dz5UjFDoSV5yaUPyimnwB81+E+ZrXX2y4UjNrlTkK//7zW8abLybtSd2UC3vneC7WTI2b/RzGeU8hLLDYlURMVeycRw+sH3XdXcuGIf57G8DfFXDE5VKIaJYOM9X84Byvv+1EWYlDXagB7w0anmC8eu9CUUWs5WQU9dGD6dDA9MjakhH+Pix4CdteNFSNnxbB0eyXx3FKRpfeD3rWaMLMu220x6XwdIFruFGn2D10iOPeEvda/0y4syspUjS5V7G3Xf6s52TRnazpp5Ds2/NL8Zk3Pp26x5GSqfuUWt6qfOY4mOHJVt0mlcjVyz2C1XRoIJMmMkkEGkkcMN156cFIzLPipqCb+fJpoXBTVMeTdXF2daHziH3Y0KnOelbRmUYvcann3MHTk7zMGQnfzMRSmt1Hc2Nhz0rBEp2esxGr7aJTBcHOsa8pJfTRfC3hJ9n2YsM5Xjc3V+Xwulz5FF0Edr6oQJXw0wJBSKNGgEkY1628AW09JQLMfZYja0xKDWTvjOAK8uYTiePFVxTddEkRnm49ZGfpFZagShWNUuMB+pYRMPdEmLbhgsoRbX4H5DKYwWCOC/62axTrHZUQzZAOC+l2ZIRzxq7PjeTuU400GBbw0cxPM2J3YoYgixWya9UbaKceQTsA9ZanFrduI4+qy9BPju+b7ovFdDLk1MNVD+bO/mck+NhXmwwc5FwUoUQEOC6KR7//r5mRGhk3bSkBE2zGb1EV9JoWqAFDsT8NHEtlMz4pL0Hg/gpZWaL0TCFVJfCIQ4i+b4vg9MDDdDdAdw/cbkvnAI+C4YhrQ7EiZ88UFnRR4/Vo6OY49lsY5W7vqHbk2SxSnQhkw15GFGQHhorH4sSdhgo231PEqPeVpdY2Xydp75BYh7vdRyU2Q6rOFVTusAmswzdvpfJC4MQI+egPmdTR3jKh2J9K3ZuJ2WB3n+l7Phxpe012a6ZorFNyK0YcFCe+raKlx4bPFlVI8qgnAuu11nOW4Z7osxUSW/RtJVHkWcl9LJUvU9NMrcee5Zli0TVt0FIszanzKX9CwJEgPjnl000pbkQ5ZuP2Aum1WO4CBbBVAFem1WTmtysJ4Dkj7KvGFHN8Cw6/V+LR4Yyhddl7ZbnHfMWBJdo0pSvw8HwRIQqOw6PFdus505ttHSgOcYTntTuPdcmXhWGRI5FP2eh6fgh3OLR0SGjpljIy9DEFFfolNGgolScBVCWHWzTdkIokr6zrz2ekkATf5FH2jRUYVcKGC8Uf6Io6dXgMeLcsklPOhq212X8MirblWHDvh3EDekaZ1m9k5wQPCkH84fZn9JarFj/8ZGrlNuTGxHxlY2Qy06c1d3kY3NygTA2/5EveNKG1Mk/a3hS9PXtQ2hoEC+bh8IwGoHX7DzXl7FRnq7YAhoYDciMDVTYsX1BY9pRCH7SpO5sRvuYB3k4pCeT0msSk/uIfrOeMTOsiY3PYUlu39DAxlf5nHN7RLfOYbMO3TI+rJXZe+5nAzl5O2sjknx2Buw9hXIes0Bi5lozEbe5HlzWT3GdvWRaZ0tQjLaCFSadYdojsO3T7CzOUKQgz891cyqaSSHlEQlJv1/JwbSHdUQhvoywrIGA7+SzlIA0EpDOO2b2jY+u3zGuCBHmxz2Yn4XZQoA37keaIg+QsuB664kGQ8nZrxtJ0dFMzohyo8oEpmZ/HXoIjgRlxwSwmR1IdvUSrb6ULT6LKiXQ4C6hjsJ2CRCUQxkX3cBpNpuQDx4u8+Mr2a888fShmT3naLrTnyR3WpCxaD8inIHdWWGKsdrtnWHkdj8P/3bFK67kFeZbU4vPbu4uMSY9SsPdb4UicoDimXIJYTsCOVoM59KgGTl1cCJK7XSUEi5jx1mlY121WN+ZCDeaZ0z6W8M4QyyTRgSOiSwmmsu7Ait6b1bV0yCkB7lZkz/dmjaRn3qDeLqJfpGN02synWPO5p88mCgzBGA4JvBCD2FmRm+tFLOGt2No941NPTU9XwFGgb/px39R0d7dSa4GiDx7Nm/QwZyrbciOZdt6NkDgRz8jRUnBMq6HabjFpF395OsTbXAsu5BrPQaq8/mezrNht8mrfScfS9m4d1R+xZT9jZ60Z62mkp04jS6mDs+HzvRMH6DDG9VPJ6XI92sG3yiP1kmcF4Nw7AAay5HXhZLzzmp+4OKFaONYZdWRFuMJWyaWcdNsk5J9I/MYTH2sdnu278mBf1BE6LS75pzF86C4GxOv2A75ZlpAGOXWoZ8vCk0GXn/OmkdOZxCwR8qfV/qLZv0y6b73uW9S3kwnSn0qCRw39ZD17H5c22qh7XjWsU2A9vdjK/0wd876i3Swsebp2l8f2t45hvQb6S1MOiZROZK3IkPFc+G6P2esRRQm9HjNWYJMhp0ce2H3CWoikA7bCjgnlS5PA+uFtyzFPBvfn+ug7Sd98NfOpKrN2w5AnwQPjF5Z/GYmr34156uCym1nGwyNJ41IGZrQx2Lc9T/9sHvoeq3l9vNf/k2Gmr8eOmOm1ayClgwLZOKIxX+FjH/ib7SfZ6h/7nD1Emi0hQgLIF88JO+m10SF5Zz169Mw+PYcufML1jopouyTocet3vZrBjCnI3uBO9j7CZEyLhOFi2gYVgpdzPoD9y5pubdz9pbVwIZ1r1bskWMi6YgUNqtH3svkjr2PHrpZ+yJU9U0/hm8iwpYiWnZI3D1myOiNQIks5Mb3i3O2UYDqnKRjBwz00mmueWdyUBEPaSJNs3TIqnwJeeAVxdcvFrz3yIGnjHXF+c9jOvAwCZgTTJLl86Hi+t4iMgYOjCmwUPLltR8fjq6+zJkH2N9igFe+O544seea30dNco7TrIJYbjIvZm/09TIsjcKLzDqed/KAphBemy0UMbDHe+Kragri2pl+u01p8pH5YOdgsBiTgLHWvVQ/G0/dyScgJLjllkhtVzFrYLJLajt86ZNdu0tgapB7eFfzpUK5Y+m21A/DY+pzLcaqPyAzL8O302P412jeItzN6xl3y/Z3R0zh8sGZj7eYY7tlQrkol7M7revNCWFbMSgJXvhUhlqnoYM4wGclKzZrRQ+Vxg3u0GfkljyIPY0ROkpoaAo5h3mhZQa/8yWnrAVng18q0nRViXlV94GKtsofXwlVJqw5JYvoYxH3JsEL77GQCvffbQyD+E/WRlPxlAav06RCBIUpKdYLRk2+ZbmKfVnLTjht+aEZoV4tvUGGZ4sUXvEdsgQgYMebgRu2WphCuS/rmUZAoyef3zGMekoi1I1OOowATwBr5J04aSv8xCRZrK5yn+IDA66BxJiq3Dzbbdk4HexsniCEJ8hAYJilwcXPYeySlii4IXiQaEuKkqmmcOsFqUuAJ3MNQJg/+HqDNATgoxXA0zyExkY7dbRw8MTcV+mjIfDtoKVI9sG2CuqXdQSjeCglUWaM8kI1ccEpFT2fdip70sOjSVkK7h8zeFnhAiyYbo42Dpujzp1DM6C8rrFWgxFqk1Nf4WPi723GHMfXOC3GD8jyoYqd3mji1tP659mtW6VMy/yUIQ/G4Vf3Zz2D9U9YjHiD7VoL/p4nbBn/KhSsexhSs9hVCz5KMKLCIOx0ir2eKeVX8P/+Nazr8jx9onLLCSOzoH0LXQxV6c3Ha/7rur2rU15Jh3e10hzkS6hSNzZzpHeS4D+1jUgZnXw5jiSROJNtPtOiJ9KnA0j0PqvG1/CLXo/rPS7s1FneG+Tnad4Y7HGh3XEUAcPCXLiOnzlVNd7b3T+D2tKXfBAA//OLEV/924joW3EEvL22kaeJamp47oq3h3Tkxe6mOdo3uWzR4V35EZA7dNCEEGb1v/lkswyEK+pMnapFaujIIyezpI2PynzvlVurUtzYbUctwes+vwL9stvUx2I71LwS/EPxC8O8IXgNDekG612y2/SuKcr/DYOdxnD0ad4/V2jiI8wxzoWGdMo0qSKa77rAaDE1WKUIucLQqQe81+tj0KFOUSNL2nJMeNkw+sLggXDkfh+9+h7808eqxaawDDRLuwc9JlJpGdL+/Sv6wNz/tbj8euYuA6Z/PLKn4jeFncPh88k7gquBlK8dXY9Hi/lqR9nFF82KzvoD/ccPk66q3Ffo2lKyVgkH7e2aS065lGPI+bQqRZ6WjB4VklaVvE1cEuTpZwicnJUojvLCk3aRlt/+KgRhsoGAT1xg66Z/dXP7C2Zu3vCNdO+Yx071586S843pT+pE/xejsSuafYEFeJR0kshzOfaKxfWXCVJoKrVNQ3NGrE4PrBvFoW7WEyQKZQDD3/bA8b67GdLqaRwJRiQREpJxqVVmjgSxye/A6ecq/RxCZ7+twvwgVF1VZd4i7lohFjH/BpgC4DZMeZU7utrTignqUvX3VzbnghSWIf1SkxMwehNqCzNNxF1WiDk+R1oriHMYCHgdcX/PvEW9RQsvsuRniK4wvtVZL943AKl+T91oFaNRtUtgaui3f9EQv3IjT28/3VVSmKvUb1XjQbm8GdGTRdpVe9Rvy5i4tIOjaGFW4x6EO/upEmSBmSR2+nyuWMY4rOQZ+WASQk93iuCuk9vaRe/WFM3f/pohshvRyXL+cdxF/Warcxvj62tgyS/RnQ5v6bA03BRnlbK1yEGjEIBgVzXluldySYyOHa/V0gm6Z9o0TuB+kOmdRr9wotcHkUYqTpoFi2W/nn+Mbsc/0G6Zvq6IXz9bO44VoceIuE7gi0xnX/f3yzD8eBdSQW5YLpqMJx27lqdDMY8zohr2yrrXVgOT7arACxKukOj6thFx7baymRW6OfDhhmWwMfv9qH3lnPYOtor6goheCXwj+HyB4i3GwFRJrxkJ0ZiTw48S/QiDkqPUVb11uHvxFnZ/BgZ7USza/svzIr2pgX0/sGF6zvNUdJteMTlgzsj2dWHdnJxEaIh6Z/cddPJ25AKqQ/6d+qVnvmu69j9m163bL87vXzMf1FYrAjGnDFzgeY6lm26O5zxFzV4/7ZTv2ucD6LX631ttf3PTipv+lN7WsF8tYWJrzAQ4O9nX6n1v5UI7xukt3/Dh6bwdX/ZC8k8jB2mipaNExe3cENx1qo69Jy6ARfiUYmWWk+FreKKCNUXiAh6A1LZRr3742aLfD4Br/QzU8B/VxKZzy2CcVTQgnMU4rJURXOmf382lbc9BHRoT4Ahqo1AhDA2yGFlMR60BUaaYRG10NZuSrWylgn/8ZnBIHjMhsgc9tCp5hy83TBNUN2e1RHU9ur2Aiw6N46gq2Ui/s8LT4f016cKa+ttgcbTNAVhOwRkFWzf3019Zj71Y3R2pkwqhJmxM70jm5uWCDPDdjryjd4X8qsuNKDJEpIR2biaVYrGhYiM3if8ZEUW6NzuNQGCo68s2KmPChNku61R40EzDZdvQn89VjRc5PcEbpZ0d5AElKFZNURyR5XhUNjG5qc7cxwTmNPzPag8P+Grm7r/rzPMYXsOGY13xFODddNe0g7G+kY+6jICMt/hTjJAyMeZITJcdlHf6IT0T3zzPXq952hOgg3DuqI/d3gYvsfE3QJz5wQxHUS0p2fgIyeR2mrWCrggz+Nhw/ilslnVf1p6jS7P7+kElYmjotoxbcSQ8rd9hy/3kxbAYvq09atdxXyiX2mkwAwA3HUQTptTyHPQeujSdiHbmcLf8euOyFZyHc+9pNIsfswZbAEpgrkVwieIsELrLA5vG4RtWyfnnEMsT5ipZJD1J1y8i1zirwSrRZX1nDpynHikA9LVUJdMiUCuq/R+lYBRv3VSh3/0ewBYD8qpR3Uq/83hfUNssiHRmZ9VCyuE2E4l4PXTGUitOPLdei+d6gGTxdc8ukbAKLWdg7UKWP36ugVChz88FQm9t+bWu3dtCKEpmA1mGrAT1y6OyEZSHGX99qxLWbI0vT917u+iRW3LNksiydF4ZeLwZyRaYIBI+lt4jlj1TTq5QOROKQBcDlwImHgbtohQrD0sWVK/UKS6gvGlIU0wRIFrfTa6jOe4NtlqUwuLZBcic/3LFq48+r5/X5MCTTtIyWXV+R+oKcXtz0/9FNh5sPaV1RXp0INcY+Qlv34jGkFzAvYF7AvIB5AfMC5gXMC5gXMC9gXsC8gHkB8wLmBcz/MBj/2zLFi/G/2hLheiNXWGypg3seXjk7axVmEX6F7KufYbKE9kvcDIHHrpw+NHVVWyvqL3nLNuDFjP/s3g8+AZQB/3urfxg/yMD/97w4FDDt/olmW4kG7O+Ee27BM9w/Ej0/dvqfyt6HryUPGQfJOqeOPOTcyBnfCUhPbP8gFXkz44AeTh8roxfVdSzg9VDFnkZAGGF1w/WZhdpm2yaN68fOKK81ipVsT9c5h8hpT/cH0RtCNGPiu8K+kZQt3G79RqpsE78nQ/mgabaoXuF0E4fFOL3Z02+uTH6s0vkGyetcUjyadKaNYGbRHrEihdAoV2S2YpyHMPyiEb4+cny3Hs0oCu1/8bcEC/q3JJqewfNQb5haFDk6x07VCFLjlK1QlEu4IFjcyzmgHAu6oKQ++AtnK0aedMlDv0/Q0k+soY7a+Si/ikPWB5eUYzwl3zU4F/MprX8T/+N8zewusylH9I7Fp11GxkGboFGuT9myxFXNcVZLXjrTRjP7f57QZMFWk8h7L43xOSBfgnXwtJYuBXo2Xjgkevy66HH/QPW7ue7M6+MbFcVt0NOcSx09JnG+k3TgpWhFOY/nOLeBnkjQ4nbzJPqjgJyjSxd1aHLIKu6rchxWvwvF0vuidzk9c63VeEF+xAvFHxwmaRpGSHOcCcKemdPVRcaztT9kpFDR9d3LD9+aL8pGNRAuVB4/G/yddbXQdPkw0CbTWh5a8zXTysipuMkyQQf8FcROvWMBEf9tuAiPWxjGk3DKLKs1jDJl2mbIKId2xlVNS/PA4kZxg6QgYqFPLxSEwjQ121YJ3nLHc/vRz1QSlja5ChW3NnDAjfmcuhvm/FE+52of+TuLSagIm4s4kjOlsbEoS3/okOaQx5yReMXdBj9usxf1Zk2+Eb0se0ko72uLftaKB1DqUbII7OgYlnedgc8m6uWPjAW4J6rMAmW4vnF+GYUxjCOyJTZfkL5lcXSfeI4ZvmqQ0xvb5LcGNbd5ozZkOZu5NTC5N38TWaeyV+ZXBu7U9paiaL1mdRDScQ3b3z99bzQBwwDOEjAhf+G6ENbTcG0b71iCKCnFQ6WENjA7UtX63NPoZT4IxSHiNrRV/kjVKJy8qZdaMU8jy6RCsVlGyvu4ooYm5T3mx5tgrXkdx203GmjmjRXsXm1Zs831VEYDzeugiwSe/A3wEN+EM8RZ6fvr11GntjSAob1w6D78CLb02OIC9HfRqFTFVOePg42EQ8cRmIhm16flqEznxiemywJPNZtPoTQW76Rn6zcSMMKpKLH8jjRL27x3BF9QQE8MH8WlOwrEMo593gr8Uxw+C0vjuwt/PJCKLTs3jE6y19Nd9TrF/bYj5WywqURddxrNScpnNyNWDI3BOCWwm2J6UHYfcy0q3BmPfxIiinV2BJVmi6+7hVsY4aVPgjA2Q9AfeI4b2p1J1wMZStA4BTh3l3NgPToRSu8f5Nco+5wA3Q3odOrqtVSjDxFscrXGplB3+vxX7GMAXm0Xfcd91QbsPr82RzCTnBfWUhc1XetzfhUTWv6nRwtA4qxwMY9r7glnKg9x84Ufo8StcU2Sy8ubJI3zAZ3S+86toPcAU4uoEFcl1TkvhfzZBmZmhNfTGKihoLVcW3rbldGUVDqce3CFyb+NiNUMpbKSRpt5DaCxBDTxomgeBb1DYMpPHfdPJi0bN0o8a+h6Pc1OcxTSHR0GG7HflM/xGPFRNJBHB6leSNmfHaF5aXl4nYtwGbWxyUcbhuwGbqcvs6tRLEqFUiImSfUHHDbyoGd1k1wRRSSKKg4APTqnA7SjS+opi/YmOZ1s8ZqB5kYIvTFvRvbO0BxuiJmJjegF+htGEP53UdwD5ziBtUyr9+2N44o16vBLN3qFbU2NwaVYqIOcSrfj6cuoNYJ5cxVM+oURb8+Y/30KqzV6Tv/7o6N9PjGIe9MqYG/yWOUzg1N1rsAr20DiYCBnGyWhzWrJO7ae7fJPh8u4NA81tM3OU0L/OIO2+2xYAmH57vhu71p2fNFT7Hscr5PD8ra0fb1kcmtXF79jJ4OtfCny2qB/jyGyM2j+HXuuXfx6Vgv3qJS6Hgrjd/jciT3kiyiijkLTnm8Uy3KpWaq5nEKoHCXu95xGCoVqxchfnRdSqB/HP/PDtAyta1ix+mlkRJ43vfLUaeblo8q7jcypAQHvmJZBBsM2zMXytE1Dpu1GRhTNso/FYr60OL9UXXRJW9AXem37qMmk8En0TSHpzhCObT4Oz+BqWz3QjiDmDqOUUz6847avIGBmjDpyHwYr0kQbx6di/UGvJT7/oY86JgUErG2EMvLXz69LT+QFzc7O7Dpo4OHSxW19mmzUmt6CgRDu5DAvIRQ3oHWNXPaZN5+zo3YTWiT4s62hmaShfR86iXhPuG63IbecPW6aTOwdg3u1D5x6jsg9qblSkpeRDx/wNIiYKxStQteldeNzQlEpAnt1lRMUSFsKaeNxjJAVWd2vVnEUfI+jvxVVp/7RnnoMN6eHyyd288hMA7HBdXRnqqN6Fblfa5Ppyb19fA9qNkdhb27RCGsNPMVUscyrERoyHfMa5PUHZyHon/j39tnnf02pY6xcM1Ze5u7murs7NU4kXW9dlphc9atApCdBSRFTQKi3Nq3DdcHV59/mDw1ZmOPJcJGapQ96sjdaXJ62teI+EWM8efez2MxHVfS5FcTNGu9MCfG7Z/ppbUEY/BJzveUSzEw0p91Ye1S8VuAhn7w25uq391VjQnoVJ3BGlXOkUFRicUD9mvbQJbYpowtENqSIRD6mWuY4E/762NfDZu3NSyK1/ZlyUsYkZM4Uufuow8FjPnUeeHWmcC2kHH57XexFEyAL0tCEXm4zFv+9UvjekwaiSdg0vON8qhr/drkcB3ZLdx9qJrnLKCSlqaudbpFrg5E2fJ3rqK84RJJ1Q1HQg6gjk/B/99UuDcDLtO9c4Ccwr/ze1hJ1Ed39bLIY+qC0e6TTeo8F89de03iqXu6lGXi0RrejN/8kYasv9y2LHm4L3DPf2y/BmcrBzqIP8PdE8U9ONXABP2NcpMrufp8INpPAuGkwhG30huIta8EIAm0O7NQ2a3MZbCcihZqQzWCH+OsXHa/ePKWnWjTKg37sFDljvUMPRJDC2x1mm0J/PIWFafIRxZ5GSKh6f9RhWRD3ZvssS4OkztXnW5+adiCLCI2ETePc22T3v0k26L2cvGWLIRFwK5fx7kLGnq4ilgR49SiPe74DKxblOoNeTk6lJvgn1CDZJAp3FtjT0ZmV1QZA/z1LObjjIM+haUGHzz3W17qTQoXnj4VZ8bPob/ssYzSTZnvvH3czZJ6qao1qfBacFHSIIN8nnWJhQrcwC4AlMuzSx5bvh82SjzfQ4ci4H/JWblTk498bj67qfQgyNxLSni4VdEhPz4RCDA+f8mwdeAfjuWPdkRsmEcveaJDjDWZILSpxNpw37a8eLcZU6M6bcqzn7417CCQA6rXlJaizLjDvL70aADj+1B8R3qjeos5HLcMtvcBkX/0/woQeMrvp+LBPR/N9/EnaInKUiNJoYU2SPr7lh/XJCUv+mbi0ohMqoHu43lFrQY1ou0q7uVfDOnYaQqOnjXM3KSxtKvtMG3W02Vf2tNb6N8xy835MScWW+te3Sq/LdUYjRAchY/2P4i0d+dl4eJmvckl1kH0Vhj+FRimGTZriExwNWbHh6dDRciKlzh2s+rKZVOdaZnczhJ7lLV4+W1juITSKE8I3eqj8r+daMOucQT5F4sfLrneiMBeaXbGKP6VyvD6nzS526lgSufeUL5dElhBRCjTlG8gj8jrMU3HkEjoVmvSBaGyfaOzmHrE65Sd/OckhvZobyt1szqPcSPkkfwkx10JsJa2ljvhrnqFl3kVUXzXfJGSMxXNbXLdZwt1xRiMgrRZ5eF57p8jN8p4Pvb2c6HVivHrH1BKU0f92IhbyaQt4Fr1KNk6o2QaKreqLvSJRxVuYuvMuAS/v2LAw6YBGO2xD95YDsva2BmzhLGiKdwCe7uet1XHbN+YpVfXFCwfqraTYcMC7UhdNtCISZDqyT9riwic+/7E7hru4u6ihUcFtlj7yTO9+9eDrDv9eBCxMu83Xu22NI0z7Bc3425+kQzOPhOY+Foxk5v9wJZZzR1t066ZPgaJ0LqM4dA35UqpY4nbLKCCBpp7O9j7hQHckRHNP/l5/M7UHMETmpChy73QMC+lQbO7tPjKWcv91bOvY9bno3PE8msPStQ2jxxuu4N9rwMYuT6ePXbP6t6oN2NP+FlI/pZ/qUFtXPz/2b//KmrA16y6LV9/7VEpGJRWRUcF+5IU03k39M8YR0rMUoR2xBad87WqSf8PYNeTxFnAP6UAYomQoub11zBtAkyaN7pecyfZfWPXBmveb3vvsi/8DUEsDBBQAAgAIAHt2IkiRgxoFTQAAAGsAAAAbAAAAdW5pdmVyc2FsL3VuaXZlcnNhbC5wbmcueG1ss7GvyM1RKEstKs7Mz7NVMtQzULK34+WyKShKLctMLVeoAIoZ6RlAgJJCpa2SCRK3PDOlJAOowsDYHCGYkZqZnlFiq2RubgEX1AeaCQBQSwECAAAUAAIACACkXCZI6W7bZOQDAAB0DgAAHQAAAAAAAAABAAAAAAAAAAAAdW5pdmVyc2FsL2NvbW1vbl9tZXNzYWdlcy5sbmdQSwECAAAUAAIACACkXCZIe+wFKxIDAABhCwAAJwAAAAAAAAABAAAAAAAfBAAAdW5pdmVyc2FsL2ZsYXNoX3B1Ymxpc2hpbmdfc2V0dGluZ3MueG1sUEsBAgAAFAACAAgApFwmSLX8CWS6AgAAVQoAACEAAAAAAAAAAQAAAAAAdgcAAHVuaXZlcnNhbC9mbGFzaF9za2luX3NldHRpbmdzLnhtbFBLAQIAABQAAgAIAKRcJkhxVK3c5wIAAHIKAAAmAAAAAAAAAAEAAAAAAG8KAAB1bml2ZXJzYWwvaHRtbF9wdWJsaXNoaW5nX3NldHRpbmdzLnhtbFBLAQIAABQAAgAIAKRcJkhocVKRmgEAAB8GAAAfAAAAAAAAAAEAAAAAAJoNAAB1bml2ZXJzYWwvaHRtbF9za2luX3NldHRpbmdzLmpzUEsBAgAAFAACAAgApFwmSBra6juqAAAAHwEAABoAAAAAAAAAAQAAAAAAcQ8AAHVuaXZlcnNhbC9pMThuX3ByZXNldHMueG1sUEsBAgAAFAACAAgApFwmSHL80YFnAAAAawAAABwAAAAAAAAAAQAAAAAAUxAAAHVuaXZlcnNhbC9sb2NhbF9zZXR0aW5ncy54bWxQSwECAAAUAAIACAB2uMNEzoIJN+wCAACICAAAFAAAAAAAAAABAAAAAAD0EAAAdW5pdmVyc2FsL3BsYXllci54bWxQSwECAAAUAAIACACkXCZImrDvwb0HAADnHQAAKQAAAAAAAAABAAAAAAASFAAAdW5pdmVyc2FsL3NraW5fY3VzdG9taXphdGlvbl9zZXR0aW5ncy54bWxQSwECAAAUAAIACAB7diJI18R9qlsrAAA0VwAAFwAAAAAAAAAAAAAAAAAWHAAAdW5pdmVyc2FsL3VuaXZlcnNhbC5wbmdQSwECAAAUAAIACAB7diJIkYMaBU0AAABrAAAAGwAAAAAAAAABAAAAAACmRwAAdW5pdmVyc2FsL3VuaXZlcnNhbC5wbmcueG1sUEsFBgAAAAALAAsASQMAACxIAAAAAA=="/>
  <p:tag name="ISPRING_RESOURCE_PATHS_HASH_PRESENTER" val="67c016f7dfeaa9e2c8ef0af249d662f104448"/>
  <p:tag name="ISPRING_PRESENTATION_TITLE" val="0219B"/>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0219B">
      <a:dk1>
        <a:sysClr val="windowText" lastClr="000000"/>
      </a:dk1>
      <a:lt1>
        <a:sysClr val="window" lastClr="FFFFFF"/>
      </a:lt1>
      <a:dk2>
        <a:srgbClr val="44546A"/>
      </a:dk2>
      <a:lt2>
        <a:srgbClr val="E7E6E6"/>
      </a:lt2>
      <a:accent1>
        <a:srgbClr val="78828C"/>
      </a:accent1>
      <a:accent2>
        <a:srgbClr val="82AAD2"/>
      </a:accent2>
      <a:accent3>
        <a:srgbClr val="64C8B4"/>
      </a:accent3>
      <a:accent4>
        <a:srgbClr val="FAB464"/>
      </a:accent4>
      <a:accent5>
        <a:srgbClr val="FAA078"/>
      </a:accent5>
      <a:accent6>
        <a:srgbClr val="FA8C8C"/>
      </a:accent6>
      <a:hlink>
        <a:srgbClr val="0563C1"/>
      </a:hlink>
      <a:folHlink>
        <a:srgbClr val="954F72"/>
      </a:folHlink>
    </a:clrScheme>
    <a:fontScheme name="造字工房悦圆（非商用）常规体">
      <a:majorFont>
        <a:latin typeface="造字工房悦圆（非商用）常规体"/>
        <a:ea typeface="造字工房悦圆（非商用）常规体"/>
        <a:cs typeface=""/>
      </a:majorFont>
      <a:minorFont>
        <a:latin typeface="造字工房悦黑体验版纤细体"/>
        <a:ea typeface="造字工房悦黑体验版纤细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dri Tools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1455</TotalTime>
  <Words>2999</Words>
  <Application>Microsoft Office PowerPoint</Application>
  <PresentationFormat>宽屏</PresentationFormat>
  <Paragraphs>184</Paragraphs>
  <Slides>17</Slides>
  <Notes>16</Notes>
  <HiddenSlides>0</HiddenSlides>
  <MMClips>0</MMClips>
  <ScaleCrop>false</ScaleCrop>
  <HeadingPairs>
    <vt:vector size="6" baseType="variant">
      <vt:variant>
        <vt:lpstr>已用的字体</vt:lpstr>
      </vt:variant>
      <vt:variant>
        <vt:i4>11</vt:i4>
      </vt:variant>
      <vt:variant>
        <vt:lpstr>主题</vt:lpstr>
      </vt:variant>
      <vt:variant>
        <vt:i4>4</vt:i4>
      </vt:variant>
      <vt:variant>
        <vt:lpstr>幻灯片标题</vt:lpstr>
      </vt:variant>
      <vt:variant>
        <vt:i4>17</vt:i4>
      </vt:variant>
    </vt:vector>
  </HeadingPairs>
  <TitlesOfParts>
    <vt:vector size="32" baseType="lpstr">
      <vt:lpstr>Meiryo</vt:lpstr>
      <vt:lpstr>等线</vt:lpstr>
      <vt:lpstr>等线 Light</vt:lpstr>
      <vt:lpstr>宋体</vt:lpstr>
      <vt:lpstr>微软雅黑</vt:lpstr>
      <vt:lpstr>造字工房悦黑体验版纤细体</vt:lpstr>
      <vt:lpstr>造字工房悦圆（非商用）常规体</vt:lpstr>
      <vt:lpstr>Arial</vt:lpstr>
      <vt:lpstr>Calibri</vt:lpstr>
      <vt:lpstr>Calibri Light</vt:lpstr>
      <vt:lpstr>Wingdings</vt:lpstr>
      <vt:lpstr>Office 主题</vt:lpstr>
      <vt:lpstr>Nordri ToolsTheme</vt:lpstr>
      <vt:lpstr>1_Office 主题</vt:lpstr>
      <vt:lpstr>Office Theme</vt:lpstr>
      <vt:lpstr>PowerPoint 演示文稿</vt:lpstr>
      <vt:lpstr>PowerPoint 演示文稿</vt:lpstr>
      <vt:lpstr>目录 CONTENTS </vt:lpstr>
      <vt:lpstr>PowerPoint 演示文稿</vt:lpstr>
      <vt:lpstr>PowerPoint 演示文稿</vt:lpstr>
      <vt:lpstr>公司概况</vt:lpstr>
      <vt:lpstr>公司发展状况</vt:lpstr>
      <vt:lpstr>企业文化建设</vt:lpstr>
      <vt:lpstr>我们的目标</vt:lpstr>
      <vt:lpstr>制定我们的目标</vt:lpstr>
      <vt:lpstr>我们的愿景</vt:lpstr>
      <vt:lpstr>我们的使命</vt:lpstr>
      <vt:lpstr>PowerPoint 演示文稿</vt:lpstr>
      <vt:lpstr>我们可以为您做些什么？</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109</cp:revision>
  <dcterms:created xsi:type="dcterms:W3CDTF">2016-03-17T14:26:46Z</dcterms:created>
  <dcterms:modified xsi:type="dcterms:W3CDTF">2017-07-03T02:19:15Z</dcterms:modified>
</cp:coreProperties>
</file>