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9" r:id="rId3"/>
    <p:sldMasterId id="2147483666" r:id="rId4"/>
    <p:sldMasterId id="2147483673" r:id="rId5"/>
    <p:sldMasterId id="2147483680" r:id="rId6"/>
    <p:sldMasterId id="2147483687" r:id="rId7"/>
    <p:sldMasterId id="2147483694" r:id="rId8"/>
  </p:sldMasterIdLst>
  <p:notesMasterIdLst>
    <p:notesMasterId r:id="rId34"/>
  </p:notesMasterIdLst>
  <p:handoutMasterIdLst>
    <p:handoutMasterId r:id="rId35"/>
  </p:handoutMasterIdLst>
  <p:sldIdLst>
    <p:sldId id="287" r:id="rId9"/>
    <p:sldId id="288" r:id="rId10"/>
    <p:sldId id="289" r:id="rId11"/>
    <p:sldId id="290" r:id="rId12"/>
    <p:sldId id="291" r:id="rId13"/>
    <p:sldId id="292" r:id="rId14"/>
    <p:sldId id="293" r:id="rId15"/>
    <p:sldId id="272" r:id="rId16"/>
    <p:sldId id="297" r:id="rId17"/>
    <p:sldId id="283" r:id="rId18"/>
    <p:sldId id="294" r:id="rId19"/>
    <p:sldId id="295" r:id="rId20"/>
    <p:sldId id="296" r:id="rId21"/>
    <p:sldId id="302" r:id="rId22"/>
    <p:sldId id="298" r:id="rId23"/>
    <p:sldId id="299" r:id="rId24"/>
    <p:sldId id="300" r:id="rId25"/>
    <p:sldId id="301" r:id="rId26"/>
    <p:sldId id="303" r:id="rId27"/>
    <p:sldId id="271" r:id="rId28"/>
    <p:sldId id="273" r:id="rId29"/>
    <p:sldId id="306" r:id="rId30"/>
    <p:sldId id="307" r:id="rId31"/>
    <p:sldId id="308" r:id="rId32"/>
    <p:sldId id="309" r:id="rId3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96B8"/>
    <a:srgbClr val="FF7C80"/>
    <a:srgbClr val="341223"/>
    <a:srgbClr val="FFCC99"/>
    <a:srgbClr val="140613"/>
    <a:srgbClr val="1109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342" y="108"/>
      </p:cViewPr>
      <p:guideLst>
        <p:guide orient="horz" pos="3239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2017/10/21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442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AAF27-52C3-445D-BB3C-208933D48636}" type="datetimeFigureOut">
              <a:rPr lang="zh-CN" altLang="en-US" smtClean="0"/>
              <a:t>2017/10/21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588CC-84BF-48E8-A8D9-DD421A0C34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73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23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8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823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29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0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49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28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94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6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36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50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018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02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983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6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32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8019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503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01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43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134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79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588CC-84BF-48E8-A8D9-DD421A0C343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00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00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097463"/>
            <a:ext cx="9144000" cy="460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872">
            <a:off x="6385526" y="2888752"/>
            <a:ext cx="2605381" cy="2905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CE5A3-0E11-4FAA-8BD9-3A27F905941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64D1B-C286-4465-AECF-27DE75DD385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70" tIns="32484" rIns="64970" bIns="32484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3701006" y="260604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9" tIns="34259" rIns="68519" bIns="34259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595" y="70501"/>
            <a:ext cx="275199" cy="2344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0" t="17937" b="33104"/>
          <a:stretch>
            <a:fillRect/>
          </a:stretch>
        </p:blipFill>
        <p:spPr>
          <a:xfrm>
            <a:off x="7838616" y="3237461"/>
            <a:ext cx="1305385" cy="1906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04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6" tIns="34273" rIns="68546" bIns="34273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7" y="271728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595" y="70498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04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9" tIns="34259" rIns="68519" bIns="34259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595" y="70501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04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7" tIns="34264" rIns="68527" bIns="34264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595" y="70500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04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6" rIns="68574" bIns="34286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5" y="271726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595" y="70496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30" tIns="32463" rIns="64930" bIns="32463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solidFill>
              <a:srgbClr val="325F0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0" t="17937" b="33104"/>
          <a:stretch>
            <a:fillRect/>
          </a:stretch>
        </p:blipFill>
        <p:spPr>
          <a:xfrm>
            <a:off x="7838616" y="3237461"/>
            <a:ext cx="1305385" cy="1906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05" tIns="34252" rIns="68505" bIns="34252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8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0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4" tIns="34264" rIns="68534" bIns="34264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5" y="271727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7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30" tIns="32463" rIns="64930" bIns="32463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solidFill>
              <a:srgbClr val="325F0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0" t="17937" b="33104"/>
          <a:stretch>
            <a:fillRect/>
          </a:stretch>
        </p:blipFill>
        <p:spPr>
          <a:xfrm>
            <a:off x="7838616" y="3237461"/>
            <a:ext cx="1305385" cy="1906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05" tIns="34252" rIns="68505" bIns="34252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8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0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4" tIns="34264" rIns="68534" bIns="34264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5" y="271727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7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30" tIns="32463" rIns="64930" bIns="32463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solidFill>
              <a:srgbClr val="325F0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0" t="17937" b="33104"/>
          <a:stretch>
            <a:fillRect/>
          </a:stretch>
        </p:blipFill>
        <p:spPr>
          <a:xfrm>
            <a:off x="7838616" y="3237461"/>
            <a:ext cx="1305385" cy="1906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05" tIns="34252" rIns="68505" bIns="34252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8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0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4" tIns="34264" rIns="68534" bIns="34264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5" y="271727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7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30" tIns="32463" rIns="64930" bIns="32463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solidFill>
              <a:srgbClr val="325F0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0" t="17937" b="33104"/>
          <a:stretch>
            <a:fillRect/>
          </a:stretch>
        </p:blipFill>
        <p:spPr>
          <a:xfrm>
            <a:off x="7838616" y="3237461"/>
            <a:ext cx="1305385" cy="1906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05" tIns="34252" rIns="68505" bIns="34252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8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0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4" tIns="34264" rIns="68534" bIns="34264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5" y="271727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7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30" tIns="32463" rIns="64930" bIns="32463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solidFill>
              <a:srgbClr val="325F0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0" t="17937" b="33104"/>
          <a:stretch>
            <a:fillRect/>
          </a:stretch>
        </p:blipFill>
        <p:spPr>
          <a:xfrm>
            <a:off x="7838616" y="3237461"/>
            <a:ext cx="1305385" cy="1906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05" tIns="34252" rIns="68505" bIns="34252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8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8" tIns="34238" rIns="68478" bIns="34238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9" y="271730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2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8" y="271729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500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3701006" y="260616"/>
            <a:ext cx="1795039" cy="35846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34" tIns="34264" rIns="68534" bIns="34264" rtlCol="0" anchor="ctr"/>
          <a:lstStyle/>
          <a:p>
            <a:pPr algn="ctr" defTabSz="685165"/>
            <a:endParaRPr lang="zh-CN" altLang="en-US" sz="140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16342" r="35714" b="14521"/>
          <a:stretch>
            <a:fillRect/>
          </a:stretch>
        </p:blipFill>
        <p:spPr>
          <a:xfrm>
            <a:off x="3744155" y="271727"/>
            <a:ext cx="227886" cy="3362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10501" b="43994"/>
          <a:stretch>
            <a:fillRect/>
          </a:stretch>
        </p:blipFill>
        <p:spPr>
          <a:xfrm>
            <a:off x="5401607" y="70497"/>
            <a:ext cx="275199" cy="23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913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3918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103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773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575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5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46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8931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057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403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29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DD988E66-2F97-407E-879B-1C8527E9FA0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fld id="{188AB3C2-4627-4A96-838A-FA3A4C4EC74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6" y="274335"/>
            <a:ext cx="7886418" cy="993477"/>
          </a:xfrm>
          <a:prstGeom prst="rect">
            <a:avLst/>
          </a:prstGeom>
        </p:spPr>
        <p:txBody>
          <a:bodyPr vert="horz" lIns="64970" tIns="32484" rIns="64970" bIns="3248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6" y="1369417"/>
            <a:ext cx="7886418" cy="3263797"/>
          </a:xfrm>
          <a:prstGeom prst="rect">
            <a:avLst/>
          </a:prstGeom>
        </p:spPr>
        <p:txBody>
          <a:bodyPr vert="horz" lIns="64970" tIns="32484" rIns="64970" bIns="32484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6" y="4767565"/>
            <a:ext cx="2056836" cy="273206"/>
          </a:xfrm>
          <a:prstGeom prst="rect">
            <a:avLst/>
          </a:prstGeom>
        </p:spPr>
        <p:txBody>
          <a:bodyPr vert="horz" lIns="64970" tIns="32484" rIns="64970" bIns="3248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2017/10/21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4" y="4767565"/>
            <a:ext cx="3086382" cy="273206"/>
          </a:xfrm>
          <a:prstGeom prst="rect">
            <a:avLst/>
          </a:prstGeom>
        </p:spPr>
        <p:txBody>
          <a:bodyPr vert="horz" lIns="64970" tIns="32484" rIns="64970" bIns="3248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9" y="4767565"/>
            <a:ext cx="2056836" cy="273206"/>
          </a:xfrm>
          <a:prstGeom prst="rect">
            <a:avLst/>
          </a:prstGeom>
        </p:spPr>
        <p:txBody>
          <a:bodyPr vert="horz" lIns="64970" tIns="32484" rIns="64970" bIns="3248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‹#›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iming>
    <p:tnLst>
      <p:par>
        <p:cTn id="1" dur="indefinite" restart="never" nodeType="tmRoot"/>
      </p:par>
    </p:tnLst>
  </p:timing>
  <p:txStyles>
    <p:titleStyle>
      <a:lvl1pPr algn="l" defTabSz="649605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9605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045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65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7285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77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689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1375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6495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6098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5120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9605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9210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4330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8815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3935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9055" algn="l" defTabSz="64960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7" y="274335"/>
            <a:ext cx="7886418" cy="993477"/>
          </a:xfrm>
          <a:prstGeom prst="rect">
            <a:avLst/>
          </a:prstGeom>
        </p:spPr>
        <p:txBody>
          <a:bodyPr vert="horz" lIns="64930" tIns="32463" rIns="64930" bIns="3246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7" y="1369429"/>
            <a:ext cx="7886418" cy="3263797"/>
          </a:xfrm>
          <a:prstGeom prst="rect">
            <a:avLst/>
          </a:prstGeom>
        </p:spPr>
        <p:txBody>
          <a:bodyPr vert="horz" lIns="64930" tIns="32463" rIns="64930" bIns="3246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6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2017/10/21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5" y="4767565"/>
            <a:ext cx="3086382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9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‹#›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iming>
    <p:tnLst>
      <p:par>
        <p:cTn id="1" dur="indefinite" restart="never" nodeType="tmRoot"/>
      </p:par>
    </p:tnLst>
  </p:timing>
  <p:txStyles>
    <p:titleStyle>
      <a:lvl1pPr algn="l" defTabSz="64897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897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04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153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601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13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62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010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522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5971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448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960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409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306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818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266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715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7" y="274335"/>
            <a:ext cx="7886418" cy="993477"/>
          </a:xfrm>
          <a:prstGeom prst="rect">
            <a:avLst/>
          </a:prstGeom>
        </p:spPr>
        <p:txBody>
          <a:bodyPr vert="horz" lIns="64930" tIns="32463" rIns="64930" bIns="3246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7" y="1369429"/>
            <a:ext cx="7886418" cy="3263797"/>
          </a:xfrm>
          <a:prstGeom prst="rect">
            <a:avLst/>
          </a:prstGeom>
        </p:spPr>
        <p:txBody>
          <a:bodyPr vert="horz" lIns="64930" tIns="32463" rIns="64930" bIns="3246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6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2017/10/21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5" y="4767565"/>
            <a:ext cx="3086382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9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‹#›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timing>
    <p:tnLst>
      <p:par>
        <p:cTn id="1" dur="indefinite" restart="never" nodeType="tmRoot"/>
      </p:par>
    </p:tnLst>
  </p:timing>
  <p:txStyles>
    <p:titleStyle>
      <a:lvl1pPr algn="l" defTabSz="64897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897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04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153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601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13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62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010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522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5971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448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960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409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306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818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266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715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7" y="274335"/>
            <a:ext cx="7886418" cy="993477"/>
          </a:xfrm>
          <a:prstGeom prst="rect">
            <a:avLst/>
          </a:prstGeom>
        </p:spPr>
        <p:txBody>
          <a:bodyPr vert="horz" lIns="64930" tIns="32463" rIns="64930" bIns="3246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7" y="1369429"/>
            <a:ext cx="7886418" cy="3263797"/>
          </a:xfrm>
          <a:prstGeom prst="rect">
            <a:avLst/>
          </a:prstGeom>
        </p:spPr>
        <p:txBody>
          <a:bodyPr vert="horz" lIns="64930" tIns="32463" rIns="64930" bIns="3246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6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2017/10/21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5" y="4767565"/>
            <a:ext cx="3086382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9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‹#›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iming>
    <p:tnLst>
      <p:par>
        <p:cTn id="1" dur="indefinite" restart="never" nodeType="tmRoot"/>
      </p:par>
    </p:tnLst>
  </p:timing>
  <p:txStyles>
    <p:titleStyle>
      <a:lvl1pPr algn="l" defTabSz="64897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897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04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153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601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13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62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010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522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5971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448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960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409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306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818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266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715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7" y="274335"/>
            <a:ext cx="7886418" cy="993477"/>
          </a:xfrm>
          <a:prstGeom prst="rect">
            <a:avLst/>
          </a:prstGeom>
        </p:spPr>
        <p:txBody>
          <a:bodyPr vert="horz" lIns="64930" tIns="32463" rIns="64930" bIns="3246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7" y="1369429"/>
            <a:ext cx="7886418" cy="3263797"/>
          </a:xfrm>
          <a:prstGeom prst="rect">
            <a:avLst/>
          </a:prstGeom>
        </p:spPr>
        <p:txBody>
          <a:bodyPr vert="horz" lIns="64930" tIns="32463" rIns="64930" bIns="3246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6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2017/10/21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5" y="4767565"/>
            <a:ext cx="3086382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9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‹#›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p:timing>
    <p:tnLst>
      <p:par>
        <p:cTn id="1" dur="indefinite" restart="never" nodeType="tmRoot"/>
      </p:par>
    </p:tnLst>
  </p:timing>
  <p:txStyles>
    <p:titleStyle>
      <a:lvl1pPr algn="l" defTabSz="64897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897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04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153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601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13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62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010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522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5971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448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960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409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306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818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266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715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7" y="274335"/>
            <a:ext cx="7886418" cy="993477"/>
          </a:xfrm>
          <a:prstGeom prst="rect">
            <a:avLst/>
          </a:prstGeom>
        </p:spPr>
        <p:txBody>
          <a:bodyPr vert="horz" lIns="64930" tIns="32463" rIns="64930" bIns="3246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7" y="1369429"/>
            <a:ext cx="7886418" cy="3263797"/>
          </a:xfrm>
          <a:prstGeom prst="rect">
            <a:avLst/>
          </a:prstGeom>
        </p:spPr>
        <p:txBody>
          <a:bodyPr vert="horz" lIns="64930" tIns="32463" rIns="64930" bIns="3246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6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2017/10/21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5" y="4767565"/>
            <a:ext cx="3086382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9" y="4767565"/>
            <a:ext cx="2056836" cy="273206"/>
          </a:xfrm>
          <a:prstGeom prst="rect">
            <a:avLst/>
          </a:prstGeom>
        </p:spPr>
        <p:txBody>
          <a:bodyPr vert="horz" lIns="64930" tIns="32463" rIns="64930" bIns="3246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‹#›</a:t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</p:sldLayoutIdLst>
  <p:timing>
    <p:tnLst>
      <p:par>
        <p:cTn id="1" dur="indefinite" restart="never" nodeType="tmRoot"/>
      </p:par>
    </p:tnLst>
  </p:timing>
  <p:txStyles>
    <p:titleStyle>
      <a:lvl1pPr algn="l" defTabSz="64897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897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04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153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601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13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562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010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5225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59710" indent="-162560" algn="l" defTabSz="64897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448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960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409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306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818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2665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7150" algn="l" defTabSz="64897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4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7" b="7371"/>
          <a:stretch>
            <a:fillRect/>
          </a:stretch>
        </p:blipFill>
        <p:spPr>
          <a:xfrm rot="3832872">
            <a:off x="6793045" y="3142812"/>
            <a:ext cx="2172974" cy="2690992"/>
          </a:xfrm>
          <a:prstGeom prst="rect">
            <a:avLst/>
          </a:prstGeom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364574" y="3178667"/>
            <a:ext cx="4508496" cy="26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967" tIns="32482" rIns="64967" bIns="324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lvl="1" defTabSz="649605" fontAlgn="base">
              <a:spcAft>
                <a:spcPct val="0"/>
              </a:spcAft>
              <a:buNone/>
            </a:pP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述职报告</a:t>
            </a: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个人简历</a:t>
            </a: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岗位竞聘</a:t>
            </a:r>
            <a:r>
              <a:rPr lang="en-US" altLang="zh-CN" sz="13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未来规划</a:t>
            </a:r>
            <a:r>
              <a:rPr lang="en-US" altLang="zh-CN" sz="13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endParaRPr lang="zh-CN" altLang="en-US" sz="13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文本框 13"/>
          <p:cNvSpPr txBox="1">
            <a:spLocks noChangeArrowheads="1"/>
          </p:cNvSpPr>
          <p:nvPr/>
        </p:nvSpPr>
        <p:spPr bwMode="auto">
          <a:xfrm>
            <a:off x="2139473" y="2427206"/>
            <a:ext cx="5260812" cy="68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967" tIns="32482" rIns="64967" bIns="32482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cap="all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清新淡雅个人简历模板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863" r="4605" b="35815"/>
          <a:stretch>
            <a:fillRect/>
          </a:stretch>
        </p:blipFill>
        <p:spPr>
          <a:xfrm>
            <a:off x="2512091" y="755375"/>
            <a:ext cx="4190163" cy="18219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39293" y="3718848"/>
            <a:ext cx="1331822" cy="250254"/>
          </a:xfrm>
          <a:prstGeom prst="rect">
            <a:avLst/>
          </a:prstGeom>
          <a:noFill/>
        </p:spPr>
        <p:txBody>
          <a:bodyPr wrap="none" lIns="64952" tIns="32477" rIns="64952" bIns="32477" rtlCol="0">
            <a:spAutoFit/>
          </a:bodyPr>
          <a:lstStyle/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应聘人</a:t>
            </a:r>
            <a:r>
              <a:rPr lang="zh-CN" altLang="en-US" sz="1200" dirty="0" smtClean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sz="1200" dirty="0" smtClean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sz="1200" dirty="0" smtClean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200" dirty="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69932" y="3718848"/>
            <a:ext cx="1105798" cy="250254"/>
          </a:xfrm>
          <a:prstGeom prst="rect">
            <a:avLst/>
          </a:prstGeom>
          <a:noFill/>
        </p:spPr>
        <p:txBody>
          <a:bodyPr wrap="none" lIns="64952" tIns="32477" rIns="64952" bIns="32477" rtlCol="0">
            <a:spAutoFit/>
          </a:bodyPr>
          <a:lstStyle/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200" smtClean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200" smtClean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200" dirty="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285677" y="3782550"/>
            <a:ext cx="102411" cy="102417"/>
          </a:xfrm>
          <a:prstGeom prst="ellipse">
            <a:avLst/>
          </a:prstGeom>
          <a:solidFill>
            <a:srgbClr val="FE6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52" tIns="32477" rIns="64952" bIns="32477" rtlCol="0" anchor="ctr"/>
          <a:lstStyle/>
          <a:p>
            <a:pPr algn="ctr" defTabSz="649605" fontAlgn="base">
              <a:spcBef>
                <a:spcPct val="0"/>
              </a:spcBef>
              <a:spcAft>
                <a:spcPct val="0"/>
              </a:spcAft>
            </a:pPr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16322" y="3784571"/>
            <a:ext cx="102411" cy="102417"/>
          </a:xfrm>
          <a:prstGeom prst="ellipse">
            <a:avLst/>
          </a:prstGeom>
          <a:solidFill>
            <a:srgbClr val="49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52" tIns="32477" rIns="64952" bIns="32477" rtlCol="0" anchor="ctr"/>
          <a:lstStyle/>
          <a:p>
            <a:pPr algn="ctr" defTabSz="649605" fontAlgn="base">
              <a:spcBef>
                <a:spcPct val="0"/>
              </a:spcBef>
              <a:spcAft>
                <a:spcPct val="0"/>
              </a:spcAft>
            </a:pPr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078155" y="3122060"/>
            <a:ext cx="53576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7" grpId="0"/>
      <p:bldP spid="8" grpId="0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872">
            <a:off x="6385526" y="2888752"/>
            <a:ext cx="2605381" cy="290513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582618" y="1620485"/>
            <a:ext cx="2723620" cy="571900"/>
            <a:chOff x="4797603" y="1326520"/>
            <a:chExt cx="2798658" cy="605467"/>
          </a:xfrm>
        </p:grpSpPr>
        <p:grpSp>
          <p:nvGrpSpPr>
            <p:cNvPr id="5" name="组合 4"/>
            <p:cNvGrpSpPr/>
            <p:nvPr/>
          </p:nvGrpSpPr>
          <p:grpSpPr>
            <a:xfrm>
              <a:off x="4797603" y="1326520"/>
              <a:ext cx="2798658" cy="605467"/>
              <a:chOff x="3925270" y="1659285"/>
              <a:chExt cx="3167844" cy="648462"/>
            </a:xfrm>
          </p:grpSpPr>
          <p:sp>
            <p:nvSpPr>
              <p:cNvPr id="9" name="等腰三角形 11"/>
              <p:cNvSpPr/>
              <p:nvPr/>
            </p:nvSpPr>
            <p:spPr>
              <a:xfrm rot="5400000">
                <a:off x="5190020" y="404653"/>
                <a:ext cx="638344" cy="3167844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等腰三角形 11"/>
              <p:cNvSpPr/>
              <p:nvPr/>
            </p:nvSpPr>
            <p:spPr>
              <a:xfrm rot="5400000">
                <a:off x="5401787" y="299094"/>
                <a:ext cx="319172" cy="3039553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5436096" y="1416436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153"/>
            <p:cNvSpPr/>
            <p:nvPr/>
          </p:nvSpPr>
          <p:spPr bwMode="auto">
            <a:xfrm>
              <a:off x="4933092" y="1386406"/>
              <a:ext cx="466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400" kern="0" dirty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01</a:t>
              </a:r>
              <a:endParaRPr lang="ko-KR" altLang="en-US" sz="24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5473163" y="1379251"/>
              <a:ext cx="1949013" cy="48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自我介绍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96443" y="902544"/>
            <a:ext cx="253219" cy="4209582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等腰三角形 11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3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-1" fmla="*/ 0 w 147823"/>
                <a:gd name="connsiteY0-2" fmla="*/ 0 h 2520280"/>
                <a:gd name="connsiteX1-3" fmla="*/ 147823 w 147823"/>
                <a:gd name="connsiteY1-4" fmla="*/ 0 h 2520280"/>
                <a:gd name="connsiteX2-5" fmla="*/ 147823 w 147823"/>
                <a:gd name="connsiteY2-6" fmla="*/ 2520280 h 2520280"/>
                <a:gd name="connsiteX3-7" fmla="*/ 0 w 147823"/>
                <a:gd name="connsiteY3-8" fmla="*/ 2520280 h 2520280"/>
                <a:gd name="connsiteX4-9" fmla="*/ 0 w 147823"/>
                <a:gd name="connsiteY4-1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6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-1" fmla="*/ 0 w 66221"/>
                <a:gd name="connsiteY0-2" fmla="*/ 115887 h 120120"/>
                <a:gd name="connsiteX1-3" fmla="*/ 33111 w 66221"/>
                <a:gd name="connsiteY1-4" fmla="*/ 0 h 120120"/>
                <a:gd name="connsiteX2-5" fmla="*/ 66221 w 66221"/>
                <a:gd name="connsiteY2-6" fmla="*/ 115887 h 120120"/>
                <a:gd name="connsiteX3-7" fmla="*/ 0 w 66221"/>
                <a:gd name="connsiteY3-8" fmla="*/ 115887 h 120120"/>
                <a:gd name="connsiteX0-9" fmla="*/ 0 w 66221"/>
                <a:gd name="connsiteY0-10" fmla="*/ 115887 h 115887"/>
                <a:gd name="connsiteX1-11" fmla="*/ 33111 w 66221"/>
                <a:gd name="connsiteY1-12" fmla="*/ 0 h 115887"/>
                <a:gd name="connsiteX2-13" fmla="*/ 66221 w 66221"/>
                <a:gd name="connsiteY2-14" fmla="*/ 115887 h 115887"/>
                <a:gd name="connsiteX3-15" fmla="*/ 0 w 66221"/>
                <a:gd name="connsiteY3-16" fmla="*/ 115887 h 1158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H="1">
            <a:off x="1666860" y="2206795"/>
            <a:ext cx="2728930" cy="586654"/>
            <a:chOff x="4871832" y="1093894"/>
            <a:chExt cx="2794901" cy="800670"/>
          </a:xfrm>
        </p:grpSpPr>
        <p:grpSp>
          <p:nvGrpSpPr>
            <p:cNvPr id="18" name="组合 17"/>
            <p:cNvGrpSpPr/>
            <p:nvPr/>
          </p:nvGrpSpPr>
          <p:grpSpPr>
            <a:xfrm>
              <a:off x="4890078" y="1093894"/>
              <a:ext cx="2776655" cy="800670"/>
              <a:chOff x="4029947" y="1410141"/>
              <a:chExt cx="3142940" cy="857527"/>
            </a:xfrm>
          </p:grpSpPr>
          <p:sp>
            <p:nvSpPr>
              <p:cNvPr id="22" name="等腰三角形 11"/>
              <p:cNvSpPr/>
              <p:nvPr/>
            </p:nvSpPr>
            <p:spPr>
              <a:xfrm rot="5400000">
                <a:off x="5173260" y="268041"/>
                <a:ext cx="857527" cy="3141727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FF7C80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等腰三角形 11"/>
              <p:cNvSpPr/>
              <p:nvPr/>
            </p:nvSpPr>
            <p:spPr>
              <a:xfrm rot="5400000">
                <a:off x="5377410" y="85197"/>
                <a:ext cx="424147" cy="3119073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 flipH="1">
              <a:off x="5486336" y="1250140"/>
              <a:ext cx="0" cy="546371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53"/>
            <p:cNvSpPr/>
            <p:nvPr/>
          </p:nvSpPr>
          <p:spPr bwMode="auto">
            <a:xfrm>
              <a:off x="4946472" y="1172885"/>
              <a:ext cx="5036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400" kern="0" dirty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02</a:t>
              </a:r>
              <a:endParaRPr lang="ko-KR" altLang="en-US" sz="24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1" name="矩形 1"/>
            <p:cNvSpPr>
              <a:spLocks noChangeArrowheads="1"/>
            </p:cNvSpPr>
            <p:nvPr/>
          </p:nvSpPr>
          <p:spPr bwMode="auto">
            <a:xfrm>
              <a:off x="4871832" y="1140431"/>
              <a:ext cx="2160377" cy="630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岗位认知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52250" y="2954216"/>
            <a:ext cx="2643833" cy="562979"/>
            <a:chOff x="4890176" y="1326517"/>
            <a:chExt cx="2643833" cy="596021"/>
          </a:xfrm>
        </p:grpSpPr>
        <p:grpSp>
          <p:nvGrpSpPr>
            <p:cNvPr id="25" name="组合 24"/>
            <p:cNvGrpSpPr/>
            <p:nvPr/>
          </p:nvGrpSpPr>
          <p:grpSpPr>
            <a:xfrm>
              <a:off x="4890176" y="1326517"/>
              <a:ext cx="2643833" cy="596021"/>
              <a:chOff x="4030054" y="1659284"/>
              <a:chExt cx="2992596" cy="638345"/>
            </a:xfrm>
          </p:grpSpPr>
          <p:sp>
            <p:nvSpPr>
              <p:cNvPr id="29" name="等腰三角形 11"/>
              <p:cNvSpPr/>
              <p:nvPr/>
            </p:nvSpPr>
            <p:spPr>
              <a:xfrm rot="5400000">
                <a:off x="5207180" y="482160"/>
                <a:ext cx="638343" cy="2992595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FF7C80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等腰三角形 11"/>
              <p:cNvSpPr/>
              <p:nvPr/>
            </p:nvSpPr>
            <p:spPr>
              <a:xfrm rot="5400000">
                <a:off x="5372537" y="328343"/>
                <a:ext cx="319172" cy="2981054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5436096" y="1416436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153"/>
            <p:cNvSpPr/>
            <p:nvPr/>
          </p:nvSpPr>
          <p:spPr bwMode="auto">
            <a:xfrm>
              <a:off x="4933092" y="1386406"/>
              <a:ext cx="513282" cy="488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4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03</a:t>
              </a:r>
              <a:endParaRPr lang="ko-KR" altLang="en-US" sz="24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矩形 1"/>
            <p:cNvSpPr>
              <a:spLocks noChangeArrowheads="1"/>
            </p:cNvSpPr>
            <p:nvPr/>
          </p:nvSpPr>
          <p:spPr bwMode="auto">
            <a:xfrm>
              <a:off x="5563595" y="1400527"/>
              <a:ext cx="1949013" cy="488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H="1">
            <a:off x="1688125" y="3596121"/>
            <a:ext cx="2728924" cy="591351"/>
            <a:chOff x="4871836" y="1224628"/>
            <a:chExt cx="2954483" cy="807078"/>
          </a:xfrm>
        </p:grpSpPr>
        <p:grpSp>
          <p:nvGrpSpPr>
            <p:cNvPr id="32" name="组合 31"/>
            <p:cNvGrpSpPr/>
            <p:nvPr/>
          </p:nvGrpSpPr>
          <p:grpSpPr>
            <a:xfrm>
              <a:off x="4900367" y="1224628"/>
              <a:ext cx="2925952" cy="807078"/>
              <a:chOff x="4041593" y="1550160"/>
              <a:chExt cx="3311930" cy="864390"/>
            </a:xfrm>
          </p:grpSpPr>
          <p:sp>
            <p:nvSpPr>
              <p:cNvPr id="36" name="等腰三角形 11"/>
              <p:cNvSpPr/>
              <p:nvPr/>
            </p:nvSpPr>
            <p:spPr>
              <a:xfrm rot="5400000">
                <a:off x="5269400" y="330428"/>
                <a:ext cx="857529" cy="3310716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等腰三角形 11"/>
              <p:cNvSpPr/>
              <p:nvPr/>
            </p:nvSpPr>
            <p:spPr>
              <a:xfrm rot="5400000">
                <a:off x="5472867" y="118886"/>
                <a:ext cx="424147" cy="3286696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 flipH="1">
              <a:off x="5486336" y="1318708"/>
              <a:ext cx="0" cy="546371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153"/>
            <p:cNvSpPr/>
            <p:nvPr/>
          </p:nvSpPr>
          <p:spPr bwMode="auto">
            <a:xfrm>
              <a:off x="4934286" y="1310021"/>
              <a:ext cx="515840" cy="6300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4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04</a:t>
              </a:r>
              <a:endParaRPr lang="ko-KR" altLang="en-US" sz="24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" name="矩形 1"/>
            <p:cNvSpPr>
              <a:spLocks noChangeArrowheads="1"/>
            </p:cNvSpPr>
            <p:nvPr/>
          </p:nvSpPr>
          <p:spPr bwMode="auto">
            <a:xfrm>
              <a:off x="4871836" y="1304994"/>
              <a:ext cx="2160377" cy="63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未来规划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>
          <a:xfrm>
            <a:off x="360547" y="922640"/>
            <a:ext cx="229832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54850" y="15403"/>
            <a:ext cx="7393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latin typeface="Dotum" panose="020B0600000101010101" pitchFamily="34" charset="-127"/>
                <a:ea typeface="Dotum" panose="020B0600000101010101" pitchFamily="34" charset="-127"/>
                <a:cs typeface="Arial Unicode MS" pitchFamily="34" charset="-122"/>
              </a:rPr>
              <a:t>C</a:t>
            </a:r>
            <a:endParaRPr lang="zh-CN" altLang="en-US" sz="6000" dirty="0">
              <a:latin typeface="Dotum" panose="020B0600000101010101" pitchFamily="34" charset="-127"/>
              <a:ea typeface="Dotum" panose="020B0600000101010101" pitchFamily="34" charset="-127"/>
              <a:cs typeface="Arial Unicode MS" pitchFamily="34" charset="-122"/>
            </a:endParaRP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928352" y="473699"/>
            <a:ext cx="1450718" cy="40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cap="all" dirty="0" err="1" smtClean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ontents</a:t>
            </a:r>
            <a:endParaRPr lang="zh-CN" altLang="en-US" sz="2400" cap="all" dirty="0">
              <a:solidFill>
                <a:schemeClr val="accent4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872">
            <a:off x="6385526" y="2888752"/>
            <a:ext cx="2605381" cy="2905131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 flipH="1">
            <a:off x="3338623" y="1515053"/>
            <a:ext cx="2354650" cy="591350"/>
            <a:chOff x="4900365" y="1224631"/>
            <a:chExt cx="2549273" cy="807077"/>
          </a:xfrm>
        </p:grpSpPr>
        <p:grpSp>
          <p:nvGrpSpPr>
            <p:cNvPr id="47" name="组合 46"/>
            <p:cNvGrpSpPr/>
            <p:nvPr/>
          </p:nvGrpSpPr>
          <p:grpSpPr>
            <a:xfrm>
              <a:off x="4900365" y="1224631"/>
              <a:ext cx="2549273" cy="807077"/>
              <a:chOff x="4041591" y="1550163"/>
              <a:chExt cx="2885561" cy="864389"/>
            </a:xfrm>
          </p:grpSpPr>
          <p:sp>
            <p:nvSpPr>
              <p:cNvPr id="51" name="等腰三角形 11"/>
              <p:cNvSpPr/>
              <p:nvPr/>
            </p:nvSpPr>
            <p:spPr>
              <a:xfrm rot="5400000">
                <a:off x="5130246" y="617647"/>
                <a:ext cx="857529" cy="2736282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等腰三角形 11"/>
              <p:cNvSpPr/>
              <p:nvPr/>
            </p:nvSpPr>
            <p:spPr>
              <a:xfrm rot="5400000">
                <a:off x="5272298" y="319456"/>
                <a:ext cx="424146" cy="2885559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 flipH="1">
              <a:off x="5889252" y="1318708"/>
              <a:ext cx="0" cy="546369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153"/>
            <p:cNvSpPr/>
            <p:nvPr/>
          </p:nvSpPr>
          <p:spPr bwMode="auto">
            <a:xfrm>
              <a:off x="5251283" y="1237461"/>
              <a:ext cx="555707" cy="714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01</a:t>
              </a:r>
              <a:endParaRPr lang="ko-KR" altLang="en-US" sz="28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矩形 1"/>
            <p:cNvSpPr>
              <a:spLocks noChangeArrowheads="1"/>
            </p:cNvSpPr>
            <p:nvPr/>
          </p:nvSpPr>
          <p:spPr bwMode="auto">
            <a:xfrm>
              <a:off x="5032246" y="1304994"/>
              <a:ext cx="1999966" cy="63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428680" y="2576997"/>
            <a:ext cx="4245628" cy="40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75" tIns="32487" rIns="64975" bIns="32487" rtlCol="0" anchor="ctr"/>
          <a:lstStyle/>
          <a:p>
            <a:pPr algn="ctr"/>
            <a:r>
              <a:rPr lang="zh-CN" altLang="en-US" sz="6000" dirty="0">
                <a:solidFill>
                  <a:srgbClr val="FF7C80"/>
                </a:solidFill>
                <a:latin typeface="方正毡笔黑简体" pitchFamily="65" charset="-122"/>
                <a:ea typeface="方正毡笔黑简体" pitchFamily="65" charset="-122"/>
              </a:rPr>
              <a:t>自我介绍</a:t>
            </a: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2849527" y="3232269"/>
            <a:ext cx="3518892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975" tIns="32487" rIns="64975" bIns="324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CONTRACTED WIND POWERPOINT TEMPLATE DESIGNS CONTRACTED WIND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 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DESIGNS CONTRACTED WIND POWERPOINT TEMPLATE DESIGNS CONTRACTED WIN POWERPOINT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TEMPLATE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390277" y="-552894"/>
            <a:ext cx="289419" cy="1945751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等腰三角形 55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-1" fmla="*/ 0 w 147823"/>
                <a:gd name="connsiteY0-2" fmla="*/ 0 h 2520280"/>
                <a:gd name="connsiteX1-3" fmla="*/ 147823 w 147823"/>
                <a:gd name="connsiteY1-4" fmla="*/ 0 h 2520280"/>
                <a:gd name="connsiteX2-5" fmla="*/ 147823 w 147823"/>
                <a:gd name="connsiteY2-6" fmla="*/ 2520280 h 2520280"/>
                <a:gd name="connsiteX3-7" fmla="*/ 0 w 147823"/>
                <a:gd name="connsiteY3-8" fmla="*/ 2520280 h 2520280"/>
                <a:gd name="connsiteX4-9" fmla="*/ 0 w 147823"/>
                <a:gd name="connsiteY4-1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-1" fmla="*/ 0 w 66221"/>
                <a:gd name="connsiteY0-2" fmla="*/ 115887 h 120120"/>
                <a:gd name="connsiteX1-3" fmla="*/ 33111 w 66221"/>
                <a:gd name="connsiteY1-4" fmla="*/ 0 h 120120"/>
                <a:gd name="connsiteX2-5" fmla="*/ 66221 w 66221"/>
                <a:gd name="connsiteY2-6" fmla="*/ 115887 h 120120"/>
                <a:gd name="connsiteX3-7" fmla="*/ 0 w 66221"/>
                <a:gd name="connsiteY3-8" fmla="*/ 115887 h 120120"/>
                <a:gd name="connsiteX0-9" fmla="*/ 0 w 66221"/>
                <a:gd name="connsiteY0-10" fmla="*/ 115887 h 115887"/>
                <a:gd name="connsiteX1-11" fmla="*/ 33111 w 66221"/>
                <a:gd name="connsiteY1-12" fmla="*/ 0 h 115887"/>
                <a:gd name="connsiteX2-13" fmla="*/ 66221 w 66221"/>
                <a:gd name="connsiteY2-14" fmla="*/ 115887 h 115887"/>
                <a:gd name="connsiteX3-15" fmla="*/ 0 w 66221"/>
                <a:gd name="connsiteY3-16" fmla="*/ 115887 h 1158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7086600" y="4818063"/>
            <a:ext cx="2057400" cy="274637"/>
          </a:xfrm>
        </p:spPr>
        <p:txBody>
          <a:bodyPr/>
          <a:lstStyle/>
          <a:p>
            <a:fld id="{AB42095A-155F-4828-88E3-4DF16DB3926E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  <a:t>4</a:t>
            </a:fld>
            <a:endParaRPr lang="zh-CN" altLang="en-US" dirty="0">
              <a:solidFill>
                <a:srgbClr val="393939">
                  <a:tint val="75000"/>
                </a:srgb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803915" y="2041071"/>
            <a:ext cx="3454400" cy="0"/>
          </a:xfrm>
          <a:prstGeom prst="line">
            <a:avLst/>
          </a:prstGeom>
          <a:ln w="12700">
            <a:solidFill>
              <a:srgbClr val="6152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803915" y="1547585"/>
            <a:ext cx="3454400" cy="0"/>
          </a:xfrm>
          <a:prstGeom prst="line">
            <a:avLst/>
          </a:prstGeom>
          <a:ln w="12700">
            <a:solidFill>
              <a:srgbClr val="6152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803915" y="2534557"/>
            <a:ext cx="3454400" cy="0"/>
          </a:xfrm>
          <a:prstGeom prst="line">
            <a:avLst/>
          </a:prstGeom>
          <a:ln w="12700">
            <a:solidFill>
              <a:srgbClr val="6152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803915" y="3028043"/>
            <a:ext cx="3454400" cy="0"/>
          </a:xfrm>
          <a:prstGeom prst="line">
            <a:avLst/>
          </a:prstGeom>
          <a:ln w="12700">
            <a:solidFill>
              <a:srgbClr val="6152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03915" y="3557989"/>
            <a:ext cx="3454400" cy="0"/>
          </a:xfrm>
          <a:prstGeom prst="line">
            <a:avLst/>
          </a:prstGeom>
          <a:ln w="12700">
            <a:solidFill>
              <a:srgbClr val="6152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253855" y="1148442"/>
            <a:ext cx="0" cy="2772228"/>
          </a:xfrm>
          <a:prstGeom prst="line">
            <a:avLst/>
          </a:prstGeom>
          <a:ln w="12700">
            <a:solidFill>
              <a:srgbClr val="6152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1464485" y="3985374"/>
            <a:ext cx="173081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7" tIns="34232" rIns="68467" bIns="34232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4530">
              <a:lnSpc>
                <a:spcPct val="130000"/>
              </a:lnSpc>
            </a:pPr>
            <a:r>
              <a:rPr lang="zh-CN" altLang="en-US" sz="1800" b="1" spc="300" dirty="0">
                <a:solidFill>
                  <a:srgbClr val="4996B8"/>
                </a:solidFill>
                <a:latin typeface="Arial" panose="020B0604020202020204" pitchFamily="34" charset="0"/>
              </a:rPr>
              <a:t>欧阳千图</a:t>
            </a:r>
          </a:p>
        </p:txBody>
      </p:sp>
      <p:sp>
        <p:nvSpPr>
          <p:cNvPr id="18" name="文本框 8"/>
          <p:cNvSpPr txBox="1">
            <a:spLocks noChangeArrowheads="1"/>
          </p:cNvSpPr>
          <p:nvPr/>
        </p:nvSpPr>
        <p:spPr bwMode="auto">
          <a:xfrm>
            <a:off x="1163077" y="4425528"/>
            <a:ext cx="2333604" cy="3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7" tIns="34232" rIns="68467" bIns="34232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4530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梦想总是留给有准备的人</a:t>
            </a:r>
          </a:p>
        </p:txBody>
      </p:sp>
      <p:sp>
        <p:nvSpPr>
          <p:cNvPr id="19" name="TextBox 14"/>
          <p:cNvSpPr txBox="1"/>
          <p:nvPr/>
        </p:nvSpPr>
        <p:spPr>
          <a:xfrm>
            <a:off x="4314451" y="1200295"/>
            <a:ext cx="2430270" cy="325613"/>
          </a:xfrm>
          <a:prstGeom prst="rect">
            <a:avLst/>
          </a:prstGeom>
          <a:noFill/>
        </p:spPr>
        <p:txBody>
          <a:bodyPr wrap="square" lIns="68467" tIns="34232" rIns="68467" bIns="34232" rtlCol="0">
            <a:spAutoFit/>
          </a:bodyPr>
          <a:lstStyle/>
          <a:p>
            <a:pPr defTabSz="684530">
              <a:lnSpc>
                <a:spcPts val="2020"/>
              </a:lnSpc>
            </a:pPr>
            <a:r>
              <a:rPr lang="zh-CN" altLang="en-US" sz="15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  历：</a:t>
            </a:r>
            <a:r>
              <a: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大学本科</a:t>
            </a:r>
            <a:endParaRPr lang="en-US" altLang="zh-CN" sz="15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4314451" y="2161342"/>
            <a:ext cx="3132348" cy="325613"/>
          </a:xfrm>
          <a:prstGeom prst="rect">
            <a:avLst/>
          </a:prstGeom>
          <a:noFill/>
        </p:spPr>
        <p:txBody>
          <a:bodyPr wrap="square" lIns="68467" tIns="34232" rIns="68467" bIns="34232" rtlCol="0">
            <a:spAutoFit/>
          </a:bodyPr>
          <a:lstStyle/>
          <a:p>
            <a:pPr defTabSz="684530">
              <a:lnSpc>
                <a:spcPts val="2020"/>
              </a:lnSpc>
            </a:pPr>
            <a:r>
              <a:rPr lang="zh-CN" altLang="en-US" sz="15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      业：</a:t>
            </a:r>
            <a:r>
              <a: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某某学院某某专业</a:t>
            </a:r>
            <a:endParaRPr lang="en-US" altLang="zh-CN" sz="15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4314451" y="1680818"/>
            <a:ext cx="2430270" cy="325613"/>
          </a:xfrm>
          <a:prstGeom prst="rect">
            <a:avLst/>
          </a:prstGeom>
          <a:noFill/>
        </p:spPr>
        <p:txBody>
          <a:bodyPr wrap="square" lIns="68467" tIns="34232" rIns="68467" bIns="34232" rtlCol="0">
            <a:spAutoFit/>
          </a:bodyPr>
          <a:lstStyle/>
          <a:p>
            <a:pPr defTabSz="684530">
              <a:lnSpc>
                <a:spcPts val="2020"/>
              </a:lnSpc>
            </a:pPr>
            <a:r>
              <a:rPr lang="zh-CN" altLang="en-US" sz="15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毕业院校：</a:t>
            </a:r>
            <a:r>
              <a: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华中师范大学</a:t>
            </a:r>
            <a:endParaRPr lang="en-US" altLang="zh-CN" sz="15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4314457" y="2641864"/>
            <a:ext cx="3498308" cy="325613"/>
          </a:xfrm>
          <a:prstGeom prst="rect">
            <a:avLst/>
          </a:prstGeom>
          <a:noFill/>
        </p:spPr>
        <p:txBody>
          <a:bodyPr wrap="square" lIns="68467" tIns="34232" rIns="68467" bIns="34232" rtlCol="0">
            <a:spAutoFit/>
          </a:bodyPr>
          <a:lstStyle/>
          <a:p>
            <a:pPr defTabSz="684530">
              <a:lnSpc>
                <a:spcPts val="2020"/>
              </a:lnSpc>
            </a:pPr>
            <a:r>
              <a:rPr lang="zh-CN" altLang="en-US" sz="15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通讯地址：</a:t>
            </a:r>
            <a:r>
              <a: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武汉市华中师范大学</a:t>
            </a:r>
            <a:endParaRPr lang="en-US" altLang="zh-CN" sz="15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4314451" y="3122388"/>
            <a:ext cx="2883264" cy="325613"/>
          </a:xfrm>
          <a:prstGeom prst="rect">
            <a:avLst/>
          </a:prstGeom>
          <a:noFill/>
        </p:spPr>
        <p:txBody>
          <a:bodyPr wrap="square" lIns="68467" tIns="34232" rIns="68467" bIns="34232" rtlCol="0">
            <a:spAutoFit/>
          </a:bodyPr>
          <a:lstStyle/>
          <a:p>
            <a:pPr defTabSz="684530">
              <a:lnSpc>
                <a:spcPts val="2020"/>
              </a:lnSpc>
            </a:pPr>
            <a:r>
              <a:rPr lang="zh-CN" altLang="en-US" sz="15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    话</a:t>
            </a:r>
            <a:r>
              <a:rPr lang="zh-CN" altLang="en-US" sz="15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139-1234-5678</a:t>
            </a:r>
          </a:p>
        </p:txBody>
      </p:sp>
      <p:sp>
        <p:nvSpPr>
          <p:cNvPr id="24" name="TextBox 21"/>
          <p:cNvSpPr txBox="1"/>
          <p:nvPr/>
        </p:nvSpPr>
        <p:spPr>
          <a:xfrm>
            <a:off x="4314451" y="3629997"/>
            <a:ext cx="1224000" cy="325613"/>
          </a:xfrm>
          <a:prstGeom prst="rect">
            <a:avLst/>
          </a:prstGeom>
          <a:noFill/>
        </p:spPr>
        <p:txBody>
          <a:bodyPr wrap="square" lIns="68467" tIns="34232" rIns="68467" bIns="34232" rtlCol="0">
            <a:spAutoFit/>
          </a:bodyPr>
          <a:lstStyle/>
          <a:p>
            <a:pPr defTabSz="684530">
              <a:lnSpc>
                <a:spcPts val="2020"/>
              </a:lnSpc>
            </a:pPr>
            <a:r>
              <a:rPr lang="zh-CN" altLang="en-US" sz="15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r>
              <a:rPr lang="zh-CN" altLang="en-US" sz="15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500" dirty="0">
              <a:solidFill>
                <a:srgbClr val="325F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8"/>
          <p:cNvSpPr txBox="1">
            <a:spLocks noChangeArrowheads="1"/>
          </p:cNvSpPr>
          <p:nvPr/>
        </p:nvSpPr>
        <p:spPr bwMode="auto">
          <a:xfrm>
            <a:off x="4314457" y="3990037"/>
            <a:ext cx="3841208" cy="7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7" tIns="34232" rIns="68467" bIns="34232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defTabSz="684530">
              <a:lnSpc>
                <a:spcPct val="130000"/>
              </a:lnSpc>
            </a:pPr>
            <a:r>
              <a:rPr lang="zh-CN" altLang="en-US" sz="11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</a:rPr>
              <a:t>我是一个爱学习、有计划、乐观向上、兴趣广泛的人，拥有较强的组织能力和适应能力、并具有较强的管理策划与组织管理协调能力。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12" y="1061546"/>
            <a:ext cx="2699569" cy="292382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36512" y="4460473"/>
            <a:ext cx="5687076" cy="393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7" name="椭圆 4"/>
          <p:cNvSpPr/>
          <p:nvPr/>
        </p:nvSpPr>
        <p:spPr>
          <a:xfrm>
            <a:off x="5655921" y="3633722"/>
            <a:ext cx="433066" cy="866133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73809" y="3633705"/>
            <a:ext cx="3679873" cy="393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9" name="椭圆 4"/>
          <p:cNvSpPr/>
          <p:nvPr/>
        </p:nvSpPr>
        <p:spPr>
          <a:xfrm flipH="1">
            <a:off x="1536903" y="2806949"/>
            <a:ext cx="433066" cy="866133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969962" y="2809892"/>
            <a:ext cx="2007204" cy="393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1" name="椭圆 4"/>
          <p:cNvSpPr/>
          <p:nvPr/>
        </p:nvSpPr>
        <p:spPr>
          <a:xfrm>
            <a:off x="3977172" y="1981281"/>
            <a:ext cx="433066" cy="866133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02554" y="1981267"/>
            <a:ext cx="1574613" cy="393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3" name="椭圆 4"/>
          <p:cNvSpPr/>
          <p:nvPr/>
        </p:nvSpPr>
        <p:spPr>
          <a:xfrm flipH="1">
            <a:off x="1969969" y="1154518"/>
            <a:ext cx="433066" cy="866133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7" tIns="34232" rIns="68467" bIns="34232" rtlCol="0" anchor="ctr"/>
          <a:lstStyle/>
          <a:p>
            <a:pPr algn="ctr" defTabSz="684530"/>
            <a:endParaRPr lang="en-US" sz="2400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03035" y="1035508"/>
            <a:ext cx="5647954" cy="273421"/>
            <a:chOff x="2440137" y="1223211"/>
            <a:chExt cx="5647954" cy="273421"/>
          </a:xfrm>
          <a:solidFill>
            <a:srgbClr val="325F0B"/>
          </a:solidFill>
        </p:grpSpPr>
        <p:sp>
          <p:nvSpPr>
            <p:cNvPr id="34" name="矩形 33"/>
            <p:cNvSpPr/>
            <p:nvPr/>
          </p:nvSpPr>
          <p:spPr>
            <a:xfrm>
              <a:off x="2440137" y="1342222"/>
              <a:ext cx="5352543" cy="39366"/>
            </a:xfrm>
            <a:prstGeom prst="rect">
              <a:avLst/>
            </a:prstGeom>
            <a:solidFill>
              <a:srgbClr val="499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5400000">
              <a:off x="7784095" y="1192637"/>
              <a:ext cx="273421" cy="334570"/>
            </a:xfrm>
            <a:prstGeom prst="triangle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36" name="文本框 34"/>
          <p:cNvSpPr>
            <a:spLocks noChangeArrowheads="1"/>
          </p:cNvSpPr>
          <p:nvPr/>
        </p:nvSpPr>
        <p:spPr bwMode="auto">
          <a:xfrm>
            <a:off x="6275887" y="3673075"/>
            <a:ext cx="2153514" cy="80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325F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7" name="文本框 34"/>
          <p:cNvSpPr>
            <a:spLocks noChangeArrowheads="1"/>
          </p:cNvSpPr>
          <p:nvPr/>
        </p:nvSpPr>
        <p:spPr bwMode="auto">
          <a:xfrm>
            <a:off x="2030729" y="2838946"/>
            <a:ext cx="2379503" cy="80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325F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8" name="文本框 34"/>
          <p:cNvSpPr>
            <a:spLocks noChangeArrowheads="1"/>
          </p:cNvSpPr>
          <p:nvPr/>
        </p:nvSpPr>
        <p:spPr bwMode="auto">
          <a:xfrm>
            <a:off x="4644597" y="2002721"/>
            <a:ext cx="2379503" cy="80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325F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9" name="文本框 34"/>
          <p:cNvSpPr>
            <a:spLocks noChangeArrowheads="1"/>
          </p:cNvSpPr>
          <p:nvPr/>
        </p:nvSpPr>
        <p:spPr bwMode="auto">
          <a:xfrm>
            <a:off x="2402559" y="1178659"/>
            <a:ext cx="2379503" cy="80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1200" b="1" dirty="0">
                <a:solidFill>
                  <a:srgbClr val="325F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325F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/>
      <p:bldP spid="37" grpId="0"/>
      <p:bldP spid="38" grpId="0"/>
      <p:bldP spid="39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4048537" y="1393956"/>
            <a:ext cx="926445" cy="1666800"/>
            <a:chOff x="3851919" y="1591543"/>
            <a:chExt cx="1385318" cy="2492375"/>
          </a:xfrm>
          <a:solidFill>
            <a:srgbClr val="FF7C80"/>
          </a:solidFill>
        </p:grpSpPr>
        <p:sp>
          <p:nvSpPr>
            <p:cNvPr id="7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0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96"/>
          <p:cNvSpPr txBox="1"/>
          <p:nvPr/>
        </p:nvSpPr>
        <p:spPr>
          <a:xfrm>
            <a:off x="4339104" y="2475988"/>
            <a:ext cx="345286" cy="315423"/>
          </a:xfrm>
          <a:prstGeom prst="rect">
            <a:avLst/>
          </a:prstGeom>
          <a:noFill/>
        </p:spPr>
        <p:txBody>
          <a:bodyPr wrap="none" lIns="68467" tIns="34232" rIns="68467" bIns="34232" rtlCol="0">
            <a:spAutoFit/>
          </a:bodyPr>
          <a:lstStyle/>
          <a:p>
            <a:pPr algn="ctr" defTabSz="684530"/>
            <a:r>
              <a:rPr lang="en-US" altLang="zh-CN" sz="1600" dirty="0">
                <a:solidFill>
                  <a:prstClr val="white"/>
                </a:solidFill>
              </a:rPr>
              <a:t>03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72531" y="1394806"/>
            <a:ext cx="925972" cy="1665948"/>
            <a:chOff x="3851919" y="1591543"/>
            <a:chExt cx="1385318" cy="2492375"/>
          </a:xfrm>
          <a:solidFill>
            <a:srgbClr val="4996B8"/>
          </a:solidFill>
        </p:grpSpPr>
        <p:sp>
          <p:nvSpPr>
            <p:cNvPr id="13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4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5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6" name="TextBox 102"/>
          <p:cNvSpPr txBox="1"/>
          <p:nvPr/>
        </p:nvSpPr>
        <p:spPr>
          <a:xfrm>
            <a:off x="2762879" y="2430783"/>
            <a:ext cx="345286" cy="315423"/>
          </a:xfrm>
          <a:prstGeom prst="rect">
            <a:avLst/>
          </a:prstGeom>
          <a:noFill/>
        </p:spPr>
        <p:txBody>
          <a:bodyPr wrap="none" lIns="68467" tIns="34232" rIns="68467" bIns="34232" rtlCol="0">
            <a:spAutoFit/>
          </a:bodyPr>
          <a:lstStyle/>
          <a:p>
            <a:pPr algn="ctr" defTabSz="684530"/>
            <a:r>
              <a:rPr lang="en-US" altLang="zh-CN" sz="1600" dirty="0">
                <a:solidFill>
                  <a:prstClr val="white"/>
                </a:solidFill>
              </a:rPr>
              <a:t>02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745500" y="1394806"/>
            <a:ext cx="925972" cy="1665948"/>
            <a:chOff x="3851919" y="1591543"/>
            <a:chExt cx="1385318" cy="2492375"/>
          </a:xfrm>
          <a:solidFill>
            <a:srgbClr val="4996B8"/>
          </a:solidFill>
        </p:grpSpPr>
        <p:sp>
          <p:nvSpPr>
            <p:cNvPr id="18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9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0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21" name="TextBox 108"/>
          <p:cNvSpPr txBox="1"/>
          <p:nvPr/>
        </p:nvSpPr>
        <p:spPr>
          <a:xfrm>
            <a:off x="6035848" y="2430783"/>
            <a:ext cx="345286" cy="315423"/>
          </a:xfrm>
          <a:prstGeom prst="rect">
            <a:avLst/>
          </a:prstGeom>
          <a:noFill/>
        </p:spPr>
        <p:txBody>
          <a:bodyPr wrap="none" lIns="68467" tIns="34232" rIns="68467" bIns="34232" rtlCol="0">
            <a:spAutoFit/>
          </a:bodyPr>
          <a:lstStyle/>
          <a:p>
            <a:pPr algn="ctr" defTabSz="684530"/>
            <a:r>
              <a:rPr lang="en-US" altLang="zh-CN" sz="1600" dirty="0">
                <a:solidFill>
                  <a:prstClr val="white"/>
                </a:solidFill>
              </a:rPr>
              <a:t>04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321490" y="1394806"/>
            <a:ext cx="925972" cy="1665948"/>
            <a:chOff x="3851919" y="1591543"/>
            <a:chExt cx="1385318" cy="2492375"/>
          </a:xfrm>
          <a:solidFill>
            <a:srgbClr val="FF7C80"/>
          </a:solidFill>
        </p:grpSpPr>
        <p:sp>
          <p:nvSpPr>
            <p:cNvPr id="23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4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5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26" name="TextBox 108"/>
          <p:cNvSpPr txBox="1"/>
          <p:nvPr/>
        </p:nvSpPr>
        <p:spPr>
          <a:xfrm>
            <a:off x="7611829" y="2430783"/>
            <a:ext cx="345286" cy="315423"/>
          </a:xfrm>
          <a:prstGeom prst="rect">
            <a:avLst/>
          </a:prstGeom>
          <a:noFill/>
        </p:spPr>
        <p:txBody>
          <a:bodyPr wrap="none" lIns="68467" tIns="34232" rIns="68467" bIns="34232" rtlCol="0">
            <a:spAutoFit/>
          </a:bodyPr>
          <a:lstStyle/>
          <a:p>
            <a:pPr algn="ctr" defTabSz="684530"/>
            <a:r>
              <a:rPr lang="en-US" altLang="zh-CN" sz="1600" dirty="0">
                <a:solidFill>
                  <a:prstClr val="white"/>
                </a:solidFill>
              </a:rPr>
              <a:t>05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6543" y="1394806"/>
            <a:ext cx="925972" cy="1665948"/>
            <a:chOff x="3851919" y="1591543"/>
            <a:chExt cx="1385318" cy="2492375"/>
          </a:xfrm>
          <a:solidFill>
            <a:srgbClr val="FF7C80"/>
          </a:solidFill>
        </p:grpSpPr>
        <p:sp>
          <p:nvSpPr>
            <p:cNvPr id="28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29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30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31" name="TextBox 102"/>
          <p:cNvSpPr txBox="1"/>
          <p:nvPr/>
        </p:nvSpPr>
        <p:spPr>
          <a:xfrm>
            <a:off x="1186889" y="2430783"/>
            <a:ext cx="345286" cy="315423"/>
          </a:xfrm>
          <a:prstGeom prst="rect">
            <a:avLst/>
          </a:prstGeom>
          <a:noFill/>
        </p:spPr>
        <p:txBody>
          <a:bodyPr wrap="none" lIns="68467" tIns="34232" rIns="68467" bIns="34232" rtlCol="0">
            <a:spAutoFit/>
          </a:bodyPr>
          <a:lstStyle/>
          <a:p>
            <a:pPr algn="ctr" defTabSz="684530"/>
            <a:r>
              <a:rPr lang="en-US" altLang="zh-CN" sz="1600" dirty="0">
                <a:solidFill>
                  <a:prstClr val="white"/>
                </a:solidFill>
              </a:rPr>
              <a:t>01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32" name="文本框 34"/>
          <p:cNvSpPr>
            <a:spLocks noChangeArrowheads="1"/>
          </p:cNvSpPr>
          <p:nvPr/>
        </p:nvSpPr>
        <p:spPr bwMode="auto">
          <a:xfrm>
            <a:off x="744101" y="3175458"/>
            <a:ext cx="1247162" cy="9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algn="ctr" defTabSz="684530">
              <a:lnSpc>
                <a:spcPct val="150000"/>
              </a:lnSpc>
            </a:pPr>
            <a:r>
              <a:rPr lang="zh-CN" altLang="en-US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3" name="文本框 34"/>
          <p:cNvSpPr>
            <a:spLocks noChangeArrowheads="1"/>
          </p:cNvSpPr>
          <p:nvPr/>
        </p:nvSpPr>
        <p:spPr bwMode="auto">
          <a:xfrm>
            <a:off x="2408331" y="3175458"/>
            <a:ext cx="1247162" cy="9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algn="ctr" defTabSz="684530">
              <a:lnSpc>
                <a:spcPct val="150000"/>
              </a:lnSpc>
            </a:pPr>
            <a:r>
              <a:rPr lang="zh-CN" altLang="en-US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4" name="文本框 34"/>
          <p:cNvSpPr>
            <a:spLocks noChangeArrowheads="1"/>
          </p:cNvSpPr>
          <p:nvPr/>
        </p:nvSpPr>
        <p:spPr bwMode="auto">
          <a:xfrm>
            <a:off x="3984557" y="3175458"/>
            <a:ext cx="1247162" cy="9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algn="ctr" defTabSz="684530">
              <a:lnSpc>
                <a:spcPct val="150000"/>
              </a:lnSpc>
            </a:pPr>
            <a:r>
              <a:rPr lang="zh-CN" altLang="en-US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5584905" y="3175458"/>
            <a:ext cx="1247162" cy="9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algn="ctr" defTabSz="684530">
              <a:lnSpc>
                <a:spcPct val="150000"/>
              </a:lnSpc>
            </a:pPr>
            <a:r>
              <a:rPr lang="zh-CN" altLang="en-US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6" name="文本框 34"/>
          <p:cNvSpPr>
            <a:spLocks noChangeArrowheads="1"/>
          </p:cNvSpPr>
          <p:nvPr/>
        </p:nvSpPr>
        <p:spPr bwMode="auto">
          <a:xfrm>
            <a:off x="7199650" y="3175458"/>
            <a:ext cx="1247162" cy="9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7" tIns="34232" rIns="68467" bIns="34232">
            <a:spAutoFit/>
          </a:bodyPr>
          <a:lstStyle/>
          <a:p>
            <a:pPr algn="ctr" defTabSz="684530">
              <a:lnSpc>
                <a:spcPct val="150000"/>
              </a:lnSpc>
            </a:pPr>
            <a:r>
              <a:rPr lang="zh-CN" altLang="en-US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453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000" dirty="0">
              <a:solidFill>
                <a:prstClr val="black">
                  <a:lumMod val="75000"/>
                  <a:lumOff val="2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533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1" grpId="0"/>
      <p:bldP spid="26" grpId="0"/>
      <p:bldP spid="31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19" y="1114128"/>
            <a:ext cx="2961253" cy="3948338"/>
          </a:xfrm>
          <a:prstGeom prst="rect">
            <a:avLst/>
          </a:prstGeom>
          <a:effectLst/>
        </p:spPr>
      </p:pic>
      <p:sp>
        <p:nvSpPr>
          <p:cNvPr id="7" name="TextBox 4"/>
          <p:cNvSpPr txBox="1"/>
          <p:nvPr/>
        </p:nvSpPr>
        <p:spPr>
          <a:xfrm>
            <a:off x="1656937" y="1189133"/>
            <a:ext cx="4105170" cy="646325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zh-CN" altLang="en-US" sz="1200" dirty="0">
                <a:solidFill>
                  <a:srgbClr val="393939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9" name="泪滴形 8"/>
          <p:cNvSpPr/>
          <p:nvPr/>
        </p:nvSpPr>
        <p:spPr>
          <a:xfrm>
            <a:off x="970170" y="1260282"/>
            <a:ext cx="504000" cy="504000"/>
          </a:xfrm>
          <a:prstGeom prst="teardrop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638" rIns="0" bIns="45638" rtlCol="0" anchor="ctr"/>
          <a:lstStyle/>
          <a:p>
            <a:pPr algn="ctr" defTabSz="684530"/>
            <a:r>
              <a: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1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1656937" y="2043045"/>
            <a:ext cx="4105170" cy="646325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zh-CN" altLang="en-US" sz="1200" dirty="0">
                <a:solidFill>
                  <a:srgbClr val="393939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11" name="泪滴形 10"/>
          <p:cNvSpPr/>
          <p:nvPr/>
        </p:nvSpPr>
        <p:spPr>
          <a:xfrm>
            <a:off x="970170" y="2114196"/>
            <a:ext cx="504000" cy="504000"/>
          </a:xfrm>
          <a:prstGeom prst="teardrop">
            <a:avLst/>
          </a:prstGeom>
          <a:solidFill>
            <a:srgbClr val="49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638" rIns="0" bIns="45638" rtlCol="0" anchor="ctr"/>
          <a:lstStyle/>
          <a:p>
            <a:pPr algn="ctr" defTabSz="684530"/>
            <a:r>
              <a: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1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1656937" y="2896959"/>
            <a:ext cx="4105170" cy="646325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zh-CN" altLang="en-US" sz="1200" dirty="0">
                <a:solidFill>
                  <a:srgbClr val="393939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13" name="泪滴形 12"/>
          <p:cNvSpPr/>
          <p:nvPr/>
        </p:nvSpPr>
        <p:spPr>
          <a:xfrm>
            <a:off x="970170" y="2968108"/>
            <a:ext cx="504000" cy="504000"/>
          </a:xfrm>
          <a:prstGeom prst="teardrop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638" rIns="0" bIns="45638" rtlCol="0" anchor="ctr"/>
          <a:lstStyle/>
          <a:p>
            <a:pPr algn="ctr" defTabSz="684530"/>
            <a:r>
              <a: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1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656937" y="3750873"/>
            <a:ext cx="4105170" cy="646325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zh-CN" altLang="en-US" sz="1200" dirty="0">
                <a:solidFill>
                  <a:srgbClr val="393939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15" name="泪滴形 14"/>
          <p:cNvSpPr/>
          <p:nvPr/>
        </p:nvSpPr>
        <p:spPr>
          <a:xfrm>
            <a:off x="970170" y="3822023"/>
            <a:ext cx="504000" cy="504000"/>
          </a:xfrm>
          <a:prstGeom prst="teardrop">
            <a:avLst/>
          </a:prstGeom>
          <a:solidFill>
            <a:srgbClr val="49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638" rIns="0" bIns="45638" rtlCol="0" anchor="ctr"/>
          <a:lstStyle/>
          <a:p>
            <a:pPr algn="ctr" defTabSz="684530"/>
            <a:r>
              <a:rPr lang="en-US" altLang="zh-CN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1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2603782" y="2060307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36" name="矩形 35"/>
          <p:cNvSpPr/>
          <p:nvPr/>
        </p:nvSpPr>
        <p:spPr>
          <a:xfrm>
            <a:off x="755576" y="334080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37" name="矩形 36"/>
          <p:cNvSpPr/>
          <p:nvPr/>
        </p:nvSpPr>
        <p:spPr>
          <a:xfrm>
            <a:off x="4451986" y="334080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38" name="矩形 37"/>
          <p:cNvSpPr/>
          <p:nvPr/>
        </p:nvSpPr>
        <p:spPr>
          <a:xfrm>
            <a:off x="6300193" y="205972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003000" y="1563638"/>
            <a:ext cx="1521172" cy="1515388"/>
            <a:chOff x="1106612" y="1563638"/>
            <a:chExt cx="1521172" cy="1515388"/>
          </a:xfrm>
        </p:grpSpPr>
        <p:grpSp>
          <p:nvGrpSpPr>
            <p:cNvPr id="40" name="组合 39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42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标题层"/>
            <p:cNvSpPr txBox="1"/>
            <p:nvPr/>
          </p:nvSpPr>
          <p:spPr bwMode="auto">
            <a:xfrm>
              <a:off x="1558339" y="2059721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prstClr val="black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800" kern="0" dirty="0">
                <a:solidFill>
                  <a:prstClr val="black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99410" y="1563638"/>
            <a:ext cx="1521172" cy="1515388"/>
            <a:chOff x="1106612" y="1563638"/>
            <a:chExt cx="1521172" cy="151538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47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标题层"/>
            <p:cNvSpPr txBox="1"/>
            <p:nvPr/>
          </p:nvSpPr>
          <p:spPr bwMode="auto">
            <a:xfrm>
              <a:off x="1558339" y="2059721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prstClr val="black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800" kern="0" dirty="0">
                <a:solidFill>
                  <a:prstClr val="black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851205" y="2840270"/>
            <a:ext cx="1521172" cy="1515388"/>
            <a:chOff x="1106612" y="1563638"/>
            <a:chExt cx="1521172" cy="1515388"/>
          </a:xfrm>
        </p:grpSpPr>
        <p:grpSp>
          <p:nvGrpSpPr>
            <p:cNvPr id="50" name="组合 49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52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rgbClr val="FF7C8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1" name="标题层"/>
            <p:cNvSpPr txBox="1"/>
            <p:nvPr/>
          </p:nvSpPr>
          <p:spPr bwMode="auto">
            <a:xfrm>
              <a:off x="1558339" y="2059721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prstClr val="black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800" kern="0" dirty="0">
                <a:solidFill>
                  <a:prstClr val="black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47616" y="2840270"/>
            <a:ext cx="1521172" cy="1515388"/>
            <a:chOff x="1106612" y="1563638"/>
            <a:chExt cx="1521172" cy="1515388"/>
          </a:xfrm>
        </p:grpSpPr>
        <p:grpSp>
          <p:nvGrpSpPr>
            <p:cNvPr id="55" name="组合 54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57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rgbClr val="FF7C8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" name="标题层"/>
            <p:cNvSpPr txBox="1"/>
            <p:nvPr/>
          </p:nvSpPr>
          <p:spPr bwMode="auto">
            <a:xfrm>
              <a:off x="1558339" y="2059721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prstClr val="black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800" kern="0" dirty="0">
                <a:solidFill>
                  <a:prstClr val="black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872">
            <a:off x="6385526" y="2888752"/>
            <a:ext cx="2605381" cy="2905131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 flipH="1">
            <a:off x="3338623" y="1515053"/>
            <a:ext cx="2354650" cy="591350"/>
            <a:chOff x="4900365" y="1224631"/>
            <a:chExt cx="2549273" cy="807077"/>
          </a:xfrm>
        </p:grpSpPr>
        <p:grpSp>
          <p:nvGrpSpPr>
            <p:cNvPr id="47" name="组合 46"/>
            <p:cNvGrpSpPr/>
            <p:nvPr/>
          </p:nvGrpSpPr>
          <p:grpSpPr>
            <a:xfrm>
              <a:off x="4900365" y="1224631"/>
              <a:ext cx="2549273" cy="807077"/>
              <a:chOff x="4041591" y="1550163"/>
              <a:chExt cx="2885561" cy="864389"/>
            </a:xfrm>
          </p:grpSpPr>
          <p:sp>
            <p:nvSpPr>
              <p:cNvPr id="51" name="等腰三角形 11"/>
              <p:cNvSpPr/>
              <p:nvPr/>
            </p:nvSpPr>
            <p:spPr>
              <a:xfrm rot="5400000">
                <a:off x="5130246" y="617647"/>
                <a:ext cx="857529" cy="2736282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等腰三角形 11"/>
              <p:cNvSpPr/>
              <p:nvPr/>
            </p:nvSpPr>
            <p:spPr>
              <a:xfrm rot="5400000">
                <a:off x="5272298" y="319456"/>
                <a:ext cx="424146" cy="2885559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 flipH="1">
              <a:off x="5889252" y="1318708"/>
              <a:ext cx="0" cy="546369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153"/>
            <p:cNvSpPr/>
            <p:nvPr/>
          </p:nvSpPr>
          <p:spPr bwMode="auto">
            <a:xfrm>
              <a:off x="5204424" y="1237462"/>
              <a:ext cx="602566" cy="714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</a:t>
              </a:r>
              <a:r>
                <a:rPr lang="en-US" altLang="zh-CN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2</a:t>
              </a:r>
              <a:endParaRPr lang="ko-KR" altLang="en-US" sz="28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矩形 1"/>
            <p:cNvSpPr>
              <a:spLocks noChangeArrowheads="1"/>
            </p:cNvSpPr>
            <p:nvPr/>
          </p:nvSpPr>
          <p:spPr bwMode="auto">
            <a:xfrm>
              <a:off x="5032246" y="1304994"/>
              <a:ext cx="1999966" cy="63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428680" y="2576997"/>
            <a:ext cx="4245628" cy="40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75" tIns="32487" rIns="64975" bIns="32487" rtlCol="0" anchor="ctr"/>
          <a:lstStyle/>
          <a:p>
            <a:pPr algn="ctr"/>
            <a:r>
              <a:rPr lang="zh-CN" altLang="en-US" sz="6000" dirty="0" smtClean="0">
                <a:solidFill>
                  <a:srgbClr val="FF7C80"/>
                </a:solidFill>
                <a:latin typeface="方正毡笔黑简体" pitchFamily="65" charset="-122"/>
                <a:ea typeface="方正毡笔黑简体" pitchFamily="65" charset="-122"/>
              </a:rPr>
              <a:t>岗位认知</a:t>
            </a:r>
            <a:endParaRPr lang="zh-CN" altLang="en-US" sz="6000" dirty="0">
              <a:solidFill>
                <a:srgbClr val="FF7C80"/>
              </a:solidFill>
              <a:latin typeface="方正毡笔黑简体" pitchFamily="65" charset="-122"/>
              <a:ea typeface="方正毡笔黑简体" pitchFamily="65" charset="-122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2849527" y="3232269"/>
            <a:ext cx="3518892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975" tIns="32487" rIns="64975" bIns="324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CONTRACTED WIND POWERPOINT TEMPLATE DESIGNS CONTRACTED WIND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 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DESIGNS CONTRACTED WIND POWERPOINT TEMPLATE DESIGNS CONTRACTED WIN POWERPOINT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TEMPLATE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390277" y="-552894"/>
            <a:ext cx="289419" cy="1945751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等腰三角形 55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-1" fmla="*/ 0 w 147823"/>
                <a:gd name="connsiteY0-2" fmla="*/ 0 h 2520280"/>
                <a:gd name="connsiteX1-3" fmla="*/ 147823 w 147823"/>
                <a:gd name="connsiteY1-4" fmla="*/ 0 h 2520280"/>
                <a:gd name="connsiteX2-5" fmla="*/ 147823 w 147823"/>
                <a:gd name="connsiteY2-6" fmla="*/ 2520280 h 2520280"/>
                <a:gd name="connsiteX3-7" fmla="*/ 0 w 147823"/>
                <a:gd name="connsiteY3-8" fmla="*/ 2520280 h 2520280"/>
                <a:gd name="connsiteX4-9" fmla="*/ 0 w 147823"/>
                <a:gd name="connsiteY4-1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-1" fmla="*/ 0 w 66221"/>
                <a:gd name="connsiteY0-2" fmla="*/ 115887 h 120120"/>
                <a:gd name="connsiteX1-3" fmla="*/ 33111 w 66221"/>
                <a:gd name="connsiteY1-4" fmla="*/ 0 h 120120"/>
                <a:gd name="connsiteX2-5" fmla="*/ 66221 w 66221"/>
                <a:gd name="connsiteY2-6" fmla="*/ 115887 h 120120"/>
                <a:gd name="connsiteX3-7" fmla="*/ 0 w 66221"/>
                <a:gd name="connsiteY3-8" fmla="*/ 115887 h 120120"/>
                <a:gd name="connsiteX0-9" fmla="*/ 0 w 66221"/>
                <a:gd name="connsiteY0-10" fmla="*/ 115887 h 115887"/>
                <a:gd name="connsiteX1-11" fmla="*/ 33111 w 66221"/>
                <a:gd name="connsiteY1-12" fmla="*/ 0 h 115887"/>
                <a:gd name="connsiteX2-13" fmla="*/ 66221 w 66221"/>
                <a:gd name="connsiteY2-14" fmla="*/ 115887 h 115887"/>
                <a:gd name="connsiteX3-15" fmla="*/ 0 w 66221"/>
                <a:gd name="connsiteY3-16" fmla="*/ 115887 h 1158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直接连接符 58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027620" y="2401634"/>
            <a:ext cx="951559" cy="951559"/>
            <a:chOff x="4171430" y="2267215"/>
            <a:chExt cx="951559" cy="951559"/>
          </a:xfrm>
        </p:grpSpPr>
        <p:sp>
          <p:nvSpPr>
            <p:cNvPr id="63" name="圆角矩形 62"/>
            <p:cNvSpPr/>
            <p:nvPr/>
          </p:nvSpPr>
          <p:spPr>
            <a:xfrm>
              <a:off x="4171430" y="2267215"/>
              <a:ext cx="951559" cy="951559"/>
            </a:xfrm>
            <a:prstGeom prst="roundRect">
              <a:avLst>
                <a:gd name="adj" fmla="val 12663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4" name="Freeform 6"/>
            <p:cNvSpPr>
              <a:spLocks noEditPoints="1"/>
            </p:cNvSpPr>
            <p:nvPr/>
          </p:nvSpPr>
          <p:spPr bwMode="auto">
            <a:xfrm>
              <a:off x="4386108" y="2544215"/>
              <a:ext cx="522202" cy="397557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273557" y="1483147"/>
            <a:ext cx="1728788" cy="784225"/>
            <a:chOff x="3417367" y="1348728"/>
            <a:chExt cx="1728788" cy="784225"/>
          </a:xfrm>
        </p:grpSpPr>
        <p:sp>
          <p:nvSpPr>
            <p:cNvPr id="66" name="Freeform 8"/>
            <p:cNvSpPr/>
            <p:nvPr/>
          </p:nvSpPr>
          <p:spPr bwMode="auto">
            <a:xfrm>
              <a:off x="3417367" y="1348728"/>
              <a:ext cx="1728788" cy="784225"/>
            </a:xfrm>
            <a:custGeom>
              <a:avLst/>
              <a:gdLst>
                <a:gd name="T0" fmla="*/ 331 w 461"/>
                <a:gd name="T1" fmla="*/ 0 h 209"/>
                <a:gd name="T2" fmla="*/ 201 w 461"/>
                <a:gd name="T3" fmla="*/ 24 h 209"/>
                <a:gd name="T4" fmla="*/ 187 w 461"/>
                <a:gd name="T5" fmla="*/ 29 h 209"/>
                <a:gd name="T6" fmla="*/ 174 w 461"/>
                <a:gd name="T7" fmla="*/ 35 h 209"/>
                <a:gd name="T8" fmla="*/ 0 w 461"/>
                <a:gd name="T9" fmla="*/ 209 h 209"/>
                <a:gd name="T10" fmla="*/ 174 w 461"/>
                <a:gd name="T11" fmla="*/ 209 h 209"/>
                <a:gd name="T12" fmla="*/ 187 w 461"/>
                <a:gd name="T13" fmla="*/ 209 h 209"/>
                <a:gd name="T14" fmla="*/ 201 w 461"/>
                <a:gd name="T15" fmla="*/ 209 h 209"/>
                <a:gd name="T16" fmla="*/ 461 w 461"/>
                <a:gd name="T17" fmla="*/ 209 h 209"/>
                <a:gd name="T18" fmla="*/ 461 w 461"/>
                <a:gd name="T19" fmla="*/ 24 h 209"/>
                <a:gd name="T20" fmla="*/ 331 w 461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09">
                  <a:moveTo>
                    <a:pt x="331" y="0"/>
                  </a:moveTo>
                  <a:cubicBezTo>
                    <a:pt x="285" y="0"/>
                    <a:pt x="241" y="8"/>
                    <a:pt x="201" y="24"/>
                  </a:cubicBezTo>
                  <a:cubicBezTo>
                    <a:pt x="196" y="26"/>
                    <a:pt x="192" y="27"/>
                    <a:pt x="187" y="29"/>
                  </a:cubicBezTo>
                  <a:cubicBezTo>
                    <a:pt x="183" y="31"/>
                    <a:pt x="178" y="33"/>
                    <a:pt x="174" y="35"/>
                  </a:cubicBezTo>
                  <a:cubicBezTo>
                    <a:pt x="98" y="71"/>
                    <a:pt x="36" y="133"/>
                    <a:pt x="0" y="209"/>
                  </a:cubicBezTo>
                  <a:cubicBezTo>
                    <a:pt x="174" y="209"/>
                    <a:pt x="174" y="209"/>
                    <a:pt x="174" y="209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1" y="24"/>
                    <a:pt x="461" y="24"/>
                    <a:pt x="461" y="24"/>
                  </a:cubicBezTo>
                  <a:cubicBezTo>
                    <a:pt x="420" y="8"/>
                    <a:pt x="377" y="0"/>
                    <a:pt x="331" y="0"/>
                  </a:cubicBezTo>
                  <a:close/>
                </a:path>
              </a:pathLst>
            </a:custGeom>
            <a:solidFill>
              <a:srgbClr val="4996B8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>
                <a:solidFill>
                  <a:prstClr val="white"/>
                </a:solidFill>
                <a:latin typeface="Chelsea" panose="02000500000000000000" pitchFamily="2" charset="0"/>
              </a:endParaRPr>
            </a:p>
          </p:txBody>
        </p:sp>
        <p:sp>
          <p:nvSpPr>
            <p:cNvPr id="67" name="标题层"/>
            <p:cNvSpPr txBox="1"/>
            <p:nvPr/>
          </p:nvSpPr>
          <p:spPr bwMode="auto">
            <a:xfrm>
              <a:off x="4434768" y="1518855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8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085713" y="1630932"/>
            <a:ext cx="782637" cy="1725613"/>
            <a:chOff x="5229523" y="1496513"/>
            <a:chExt cx="782637" cy="1725613"/>
          </a:xfrm>
        </p:grpSpPr>
        <p:sp>
          <p:nvSpPr>
            <p:cNvPr id="69" name="Freeform 6"/>
            <p:cNvSpPr/>
            <p:nvPr/>
          </p:nvSpPr>
          <p:spPr bwMode="auto">
            <a:xfrm rot="16200000">
              <a:off x="4758035" y="1968001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FF7C80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>
                <a:solidFill>
                  <a:prstClr val="white"/>
                </a:solidFill>
                <a:latin typeface="Chelsea" panose="02000500000000000000" pitchFamily="2" charset="0"/>
              </a:endParaRPr>
            </a:p>
          </p:txBody>
        </p:sp>
        <p:sp>
          <p:nvSpPr>
            <p:cNvPr id="70" name="标题层"/>
            <p:cNvSpPr txBox="1"/>
            <p:nvPr/>
          </p:nvSpPr>
          <p:spPr bwMode="auto">
            <a:xfrm>
              <a:off x="5290900" y="2696602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8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027620" y="3445297"/>
            <a:ext cx="1725613" cy="782637"/>
            <a:chOff x="4171430" y="3310878"/>
            <a:chExt cx="1725613" cy="782637"/>
          </a:xfrm>
        </p:grpSpPr>
        <p:sp>
          <p:nvSpPr>
            <p:cNvPr id="72" name="Freeform 6"/>
            <p:cNvSpPr/>
            <p:nvPr/>
          </p:nvSpPr>
          <p:spPr bwMode="auto">
            <a:xfrm>
              <a:off x="4171430" y="33108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4996B8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>
                <a:solidFill>
                  <a:prstClr val="white"/>
                </a:solidFill>
                <a:latin typeface="Chelsea" panose="02000500000000000000" pitchFamily="2" charset="0"/>
              </a:endParaRPr>
            </a:p>
          </p:txBody>
        </p:sp>
        <p:sp>
          <p:nvSpPr>
            <p:cNvPr id="73" name="标题层"/>
            <p:cNvSpPr txBox="1"/>
            <p:nvPr/>
          </p:nvSpPr>
          <p:spPr bwMode="auto">
            <a:xfrm>
              <a:off x="4171430" y="3440586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8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152834" y="2364309"/>
            <a:ext cx="782637" cy="1725613"/>
            <a:chOff x="3296644" y="2229890"/>
            <a:chExt cx="782637" cy="1725613"/>
          </a:xfrm>
        </p:grpSpPr>
        <p:sp>
          <p:nvSpPr>
            <p:cNvPr id="75" name="Freeform 6"/>
            <p:cNvSpPr/>
            <p:nvPr/>
          </p:nvSpPr>
          <p:spPr bwMode="auto">
            <a:xfrm rot="5400000">
              <a:off x="2825156" y="27013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FF7C80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>
                <a:solidFill>
                  <a:prstClr val="white"/>
                </a:solidFill>
                <a:latin typeface="Chelsea" panose="02000500000000000000" pitchFamily="2" charset="0"/>
              </a:endParaRPr>
            </a:p>
          </p:txBody>
        </p:sp>
        <p:sp>
          <p:nvSpPr>
            <p:cNvPr id="76" name="标题层"/>
            <p:cNvSpPr txBox="1"/>
            <p:nvPr/>
          </p:nvSpPr>
          <p:spPr bwMode="auto">
            <a:xfrm>
              <a:off x="3417367" y="2229890"/>
              <a:ext cx="617718" cy="52322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8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8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7" name="直接连接符 76"/>
          <p:cNvCxnSpPr/>
          <p:nvPr/>
        </p:nvCxnSpPr>
        <p:spPr>
          <a:xfrm>
            <a:off x="3060038" y="2020559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78" name="矩形 77"/>
          <p:cNvSpPr/>
          <p:nvPr/>
        </p:nvSpPr>
        <p:spPr>
          <a:xfrm>
            <a:off x="899798" y="174356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5442536" y="2020559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80" name="矩形 79"/>
          <p:cNvSpPr/>
          <p:nvPr/>
        </p:nvSpPr>
        <p:spPr>
          <a:xfrm>
            <a:off x="6228390" y="174356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81" name="直接连接符 80"/>
          <p:cNvCxnSpPr/>
          <p:nvPr/>
        </p:nvCxnSpPr>
        <p:spPr>
          <a:xfrm>
            <a:off x="5442536" y="3590316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82" name="矩形 81"/>
          <p:cNvSpPr/>
          <p:nvPr/>
        </p:nvSpPr>
        <p:spPr>
          <a:xfrm>
            <a:off x="6228390" y="335319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83" name="直接连接符 82"/>
          <p:cNvCxnSpPr/>
          <p:nvPr/>
        </p:nvCxnSpPr>
        <p:spPr>
          <a:xfrm>
            <a:off x="3060038" y="3590316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84" name="矩形 83"/>
          <p:cNvSpPr/>
          <p:nvPr/>
        </p:nvSpPr>
        <p:spPr>
          <a:xfrm>
            <a:off x="899798" y="335319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7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8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6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7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5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6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4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5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78" grpId="0"/>
          <p:bldP spid="80" grpId="0"/>
          <p:bldP spid="82" grpId="0"/>
          <p:bldP spid="8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78" grpId="0"/>
          <p:bldP spid="80" grpId="0"/>
          <p:bldP spid="82" grpId="0"/>
          <p:bldP spid="8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538813" y="1342746"/>
            <a:ext cx="2796076" cy="2835506"/>
            <a:chOff x="1331640" y="1707654"/>
            <a:chExt cx="2796076" cy="2835506"/>
          </a:xfrm>
          <a:solidFill>
            <a:srgbClr val="325F0B"/>
          </a:solidFill>
        </p:grpSpPr>
        <p:sp>
          <p:nvSpPr>
            <p:cNvPr id="7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499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499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3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530"/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043622" y="1489544"/>
            <a:ext cx="3528393" cy="54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2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043622" y="2220724"/>
            <a:ext cx="3528393" cy="54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2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043622" y="2952819"/>
            <a:ext cx="3528393" cy="54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2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043622" y="3684915"/>
            <a:ext cx="3528393" cy="54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2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4662485" y="1703922"/>
            <a:ext cx="792087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662485" y="2430934"/>
            <a:ext cx="792087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662485" y="3157947"/>
            <a:ext cx="792087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4662485" y="3884959"/>
            <a:ext cx="792087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ChangeArrowheads="1"/>
          </p:cNvSpPr>
          <p:nvPr/>
        </p:nvSpPr>
        <p:spPr bwMode="auto">
          <a:xfrm>
            <a:off x="1177705" y="2246550"/>
            <a:ext cx="2312987" cy="2357439"/>
          </a:xfrm>
          <a:custGeom>
            <a:avLst/>
            <a:gdLst>
              <a:gd name="T0" fmla="*/ 92 w 550"/>
              <a:gd name="T1" fmla="*/ 110 h 561"/>
              <a:gd name="T2" fmla="*/ 110 w 550"/>
              <a:gd name="T3" fmla="*/ 459 h 561"/>
              <a:gd name="T4" fmla="*/ 541 w 550"/>
              <a:gd name="T5" fmla="*/ 514 h 561"/>
              <a:gd name="T6" fmla="*/ 441 w 550"/>
              <a:gd name="T7" fmla="*/ 91 h 561"/>
              <a:gd name="T8" fmla="*/ 92 w 550"/>
              <a:gd name="T9" fmla="*/ 110 h 5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0"/>
              <a:gd name="T16" fmla="*/ 0 h 561"/>
              <a:gd name="T17" fmla="*/ 550 w 550"/>
              <a:gd name="T18" fmla="*/ 561 h 5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0" h="561">
                <a:moveTo>
                  <a:pt x="92" y="110"/>
                </a:moveTo>
                <a:cubicBezTo>
                  <a:pt x="0" y="211"/>
                  <a:pt x="8" y="367"/>
                  <a:pt x="110" y="459"/>
                </a:cubicBezTo>
                <a:cubicBezTo>
                  <a:pt x="224" y="561"/>
                  <a:pt x="416" y="510"/>
                  <a:pt x="541" y="514"/>
                </a:cubicBezTo>
                <a:cubicBezTo>
                  <a:pt x="522" y="387"/>
                  <a:pt x="550" y="189"/>
                  <a:pt x="441" y="91"/>
                </a:cubicBezTo>
                <a:cubicBezTo>
                  <a:pt x="339" y="0"/>
                  <a:pt x="183" y="8"/>
                  <a:pt x="92" y="110"/>
                </a:cubicBezTo>
                <a:close/>
              </a:path>
            </a:pathLst>
          </a:custGeom>
          <a:solidFill>
            <a:srgbClr val="4996B8"/>
          </a:solidFill>
          <a:ln w="9525" cmpd="sng">
            <a:solidFill>
              <a:schemeClr val="bg1"/>
            </a:solidFill>
            <a:bevel/>
          </a:ln>
        </p:spPr>
        <p:txBody>
          <a:bodyPr lIns="68485" tIns="34242" rIns="68485" bIns="34242"/>
          <a:lstStyle/>
          <a:p>
            <a:pPr defTabSz="684530"/>
            <a:endParaRPr lang="zh-CN" altLang="zh-CN" sz="16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7" name="Freeform 6"/>
          <p:cNvSpPr>
            <a:spLocks noChangeArrowheads="1"/>
          </p:cNvSpPr>
          <p:nvPr/>
        </p:nvSpPr>
        <p:spPr bwMode="auto">
          <a:xfrm>
            <a:off x="1412649" y="1825858"/>
            <a:ext cx="1808162" cy="1846262"/>
          </a:xfrm>
          <a:custGeom>
            <a:avLst/>
            <a:gdLst>
              <a:gd name="T0" fmla="*/ 72 w 430"/>
              <a:gd name="T1" fmla="*/ 86 h 439"/>
              <a:gd name="T2" fmla="*/ 86 w 430"/>
              <a:gd name="T3" fmla="*/ 359 h 439"/>
              <a:gd name="T4" fmla="*/ 423 w 430"/>
              <a:gd name="T5" fmla="*/ 402 h 439"/>
              <a:gd name="T6" fmla="*/ 345 w 430"/>
              <a:gd name="T7" fmla="*/ 72 h 439"/>
              <a:gd name="T8" fmla="*/ 72 w 430"/>
              <a:gd name="T9" fmla="*/ 86 h 4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0"/>
              <a:gd name="T16" fmla="*/ 0 h 439"/>
              <a:gd name="T17" fmla="*/ 430 w 430"/>
              <a:gd name="T18" fmla="*/ 439 h 4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0" h="439">
                <a:moveTo>
                  <a:pt x="72" y="86"/>
                </a:moveTo>
                <a:cubicBezTo>
                  <a:pt x="0" y="165"/>
                  <a:pt x="7" y="288"/>
                  <a:pt x="86" y="359"/>
                </a:cubicBezTo>
                <a:cubicBezTo>
                  <a:pt x="175" y="439"/>
                  <a:pt x="325" y="400"/>
                  <a:pt x="423" y="402"/>
                </a:cubicBezTo>
                <a:cubicBezTo>
                  <a:pt x="408" y="303"/>
                  <a:pt x="430" y="148"/>
                  <a:pt x="345" y="72"/>
                </a:cubicBezTo>
                <a:cubicBezTo>
                  <a:pt x="265" y="0"/>
                  <a:pt x="143" y="7"/>
                  <a:pt x="72" y="86"/>
                </a:cubicBezTo>
                <a:close/>
              </a:path>
            </a:pathLst>
          </a:custGeom>
          <a:solidFill>
            <a:srgbClr val="FF7C80"/>
          </a:solidFill>
          <a:ln w="28575" cmpd="sng">
            <a:solidFill>
              <a:schemeClr val="bg1"/>
            </a:solidFill>
            <a:bevel/>
          </a:ln>
        </p:spPr>
        <p:txBody>
          <a:bodyPr lIns="68485" tIns="34242" rIns="68485" bIns="34242"/>
          <a:lstStyle/>
          <a:p>
            <a:pPr defTabSz="684530"/>
            <a:endParaRPr lang="zh-CN" altLang="zh-CN" sz="16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9" name="Freeform 7"/>
          <p:cNvSpPr>
            <a:spLocks noChangeArrowheads="1"/>
          </p:cNvSpPr>
          <p:nvPr/>
        </p:nvSpPr>
        <p:spPr bwMode="auto">
          <a:xfrm>
            <a:off x="1572993" y="1394053"/>
            <a:ext cx="1458913" cy="1487487"/>
          </a:xfrm>
          <a:custGeom>
            <a:avLst/>
            <a:gdLst>
              <a:gd name="T0" fmla="*/ 58 w 347"/>
              <a:gd name="T1" fmla="*/ 70 h 354"/>
              <a:gd name="T2" fmla="*/ 69 w 347"/>
              <a:gd name="T3" fmla="*/ 290 h 354"/>
              <a:gd name="T4" fmla="*/ 341 w 347"/>
              <a:gd name="T5" fmla="*/ 325 h 354"/>
              <a:gd name="T6" fmla="*/ 278 w 347"/>
              <a:gd name="T7" fmla="*/ 58 h 354"/>
              <a:gd name="T8" fmla="*/ 58 w 347"/>
              <a:gd name="T9" fmla="*/ 70 h 3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7"/>
              <a:gd name="T16" fmla="*/ 0 h 354"/>
              <a:gd name="T17" fmla="*/ 347 w 347"/>
              <a:gd name="T18" fmla="*/ 354 h 3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7" h="354">
                <a:moveTo>
                  <a:pt x="58" y="70"/>
                </a:moveTo>
                <a:cubicBezTo>
                  <a:pt x="0" y="134"/>
                  <a:pt x="5" y="232"/>
                  <a:pt x="69" y="290"/>
                </a:cubicBezTo>
                <a:cubicBezTo>
                  <a:pt x="141" y="354"/>
                  <a:pt x="262" y="322"/>
                  <a:pt x="341" y="325"/>
                </a:cubicBezTo>
                <a:cubicBezTo>
                  <a:pt x="329" y="245"/>
                  <a:pt x="347" y="120"/>
                  <a:pt x="278" y="58"/>
                </a:cubicBezTo>
                <a:cubicBezTo>
                  <a:pt x="214" y="0"/>
                  <a:pt x="115" y="6"/>
                  <a:pt x="58" y="70"/>
                </a:cubicBezTo>
                <a:close/>
              </a:path>
            </a:pathLst>
          </a:custGeom>
          <a:solidFill>
            <a:srgbClr val="4996B8"/>
          </a:solidFill>
          <a:ln w="28575" cmpd="sng">
            <a:solidFill>
              <a:schemeClr val="bg1"/>
            </a:solidFill>
            <a:bevel/>
          </a:ln>
        </p:spPr>
        <p:txBody>
          <a:bodyPr lIns="68485" tIns="34242" rIns="68485" bIns="34242"/>
          <a:lstStyle/>
          <a:p>
            <a:pPr defTabSz="684530"/>
            <a:endParaRPr lang="zh-CN" altLang="zh-CN" sz="16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0" name="Freeform 8"/>
          <p:cNvSpPr>
            <a:spLocks noChangeArrowheads="1"/>
          </p:cNvSpPr>
          <p:nvPr/>
        </p:nvSpPr>
        <p:spPr bwMode="auto">
          <a:xfrm>
            <a:off x="1690467" y="1036881"/>
            <a:ext cx="1206500" cy="1235075"/>
          </a:xfrm>
          <a:custGeom>
            <a:avLst/>
            <a:gdLst>
              <a:gd name="T0" fmla="*/ 47 w 287"/>
              <a:gd name="T1" fmla="*/ 58 h 294"/>
              <a:gd name="T2" fmla="*/ 57 w 287"/>
              <a:gd name="T3" fmla="*/ 240 h 294"/>
              <a:gd name="T4" fmla="*/ 282 w 287"/>
              <a:gd name="T5" fmla="*/ 269 h 294"/>
              <a:gd name="T6" fmla="*/ 230 w 287"/>
              <a:gd name="T7" fmla="*/ 48 h 294"/>
              <a:gd name="T8" fmla="*/ 47 w 287"/>
              <a:gd name="T9" fmla="*/ 58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7"/>
              <a:gd name="T16" fmla="*/ 0 h 294"/>
              <a:gd name="T17" fmla="*/ 287 w 287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7" h="294">
                <a:moveTo>
                  <a:pt x="47" y="58"/>
                </a:moveTo>
                <a:cubicBezTo>
                  <a:pt x="0" y="111"/>
                  <a:pt x="4" y="193"/>
                  <a:pt x="57" y="240"/>
                </a:cubicBezTo>
                <a:cubicBezTo>
                  <a:pt x="117" y="294"/>
                  <a:pt x="217" y="267"/>
                  <a:pt x="282" y="269"/>
                </a:cubicBezTo>
                <a:cubicBezTo>
                  <a:pt x="273" y="203"/>
                  <a:pt x="287" y="99"/>
                  <a:pt x="230" y="48"/>
                </a:cubicBezTo>
                <a:cubicBezTo>
                  <a:pt x="177" y="0"/>
                  <a:pt x="95" y="5"/>
                  <a:pt x="47" y="58"/>
                </a:cubicBezTo>
                <a:close/>
              </a:path>
            </a:pathLst>
          </a:custGeom>
          <a:solidFill>
            <a:srgbClr val="FF7C80"/>
          </a:solidFill>
          <a:ln w="28575" cmpd="sng">
            <a:solidFill>
              <a:schemeClr val="bg1"/>
            </a:solidFill>
            <a:miter lim="800000"/>
          </a:ln>
        </p:spPr>
        <p:txBody>
          <a:bodyPr lIns="68485" tIns="34242" rIns="68485" bIns="34242"/>
          <a:lstStyle/>
          <a:p>
            <a:pPr defTabSz="684530"/>
            <a:endParaRPr lang="zh-CN" altLang="zh-CN" sz="16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1" name="TextBox 682"/>
          <p:cNvSpPr>
            <a:spLocks noChangeArrowheads="1"/>
          </p:cNvSpPr>
          <p:nvPr/>
        </p:nvSpPr>
        <p:spPr bwMode="auto">
          <a:xfrm>
            <a:off x="2142256" y="1406759"/>
            <a:ext cx="398167" cy="380864"/>
          </a:xfrm>
          <a:prstGeom prst="rect">
            <a:avLst/>
          </a:prstGeom>
          <a:noFill/>
          <a:ln>
            <a:noFill/>
          </a:ln>
        </p:spPr>
        <p:txBody>
          <a:bodyPr wrap="none" lIns="68485" tIns="34242" rIns="68485" bIns="34242">
            <a:spAutoFit/>
          </a:bodyPr>
          <a:lstStyle/>
          <a:p>
            <a:pPr algn="ctr" defTabSz="684530"/>
            <a:r>
              <a:rPr lang="en-US" altLang="zh-CN" sz="2000" dirty="0">
                <a:solidFill>
                  <a:srgbClr val="FFFFFF"/>
                </a:solidFill>
                <a:latin typeface="方正中等线简体" pitchFamily="1" charset="-122"/>
                <a:ea typeface="方正中等线简体" pitchFamily="1" charset="-122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2" name="TextBox 682"/>
          <p:cNvSpPr>
            <a:spLocks noChangeArrowheads="1"/>
          </p:cNvSpPr>
          <p:nvPr/>
        </p:nvSpPr>
        <p:spPr bwMode="auto">
          <a:xfrm>
            <a:off x="2142256" y="2208447"/>
            <a:ext cx="398167" cy="380864"/>
          </a:xfrm>
          <a:prstGeom prst="rect">
            <a:avLst/>
          </a:prstGeom>
          <a:noFill/>
          <a:ln>
            <a:noFill/>
          </a:ln>
        </p:spPr>
        <p:txBody>
          <a:bodyPr wrap="none" lIns="68485" tIns="34242" rIns="68485" bIns="34242">
            <a:spAutoFit/>
          </a:bodyPr>
          <a:lstStyle/>
          <a:p>
            <a:pPr algn="ctr" defTabSz="684530"/>
            <a:r>
              <a:rPr lang="en-US" altLang="zh-CN" sz="2000" dirty="0">
                <a:solidFill>
                  <a:srgbClr val="FFFFFF"/>
                </a:solidFill>
                <a:latin typeface="方正中等线简体" pitchFamily="1" charset="-122"/>
                <a:ea typeface="方正中等线简体" pitchFamily="1" charset="-122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3" name="TextBox 682"/>
          <p:cNvSpPr>
            <a:spLocks noChangeArrowheads="1"/>
          </p:cNvSpPr>
          <p:nvPr/>
        </p:nvSpPr>
        <p:spPr bwMode="auto">
          <a:xfrm>
            <a:off x="2142256" y="3008545"/>
            <a:ext cx="398167" cy="380864"/>
          </a:xfrm>
          <a:prstGeom prst="rect">
            <a:avLst/>
          </a:prstGeom>
          <a:noFill/>
          <a:ln>
            <a:noFill/>
          </a:ln>
        </p:spPr>
        <p:txBody>
          <a:bodyPr wrap="none" lIns="68485" tIns="34242" rIns="68485" bIns="34242">
            <a:spAutoFit/>
          </a:bodyPr>
          <a:lstStyle/>
          <a:p>
            <a:pPr algn="ctr" defTabSz="684530"/>
            <a:r>
              <a:rPr lang="en-US" altLang="zh-CN" sz="2000" dirty="0">
                <a:solidFill>
                  <a:srgbClr val="FFFFFF"/>
                </a:solidFill>
                <a:latin typeface="方正中等线简体" pitchFamily="1" charset="-122"/>
                <a:ea typeface="方正中等线简体" pitchFamily="1" charset="-122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4" name="TextBox 682"/>
          <p:cNvSpPr>
            <a:spLocks noChangeArrowheads="1"/>
          </p:cNvSpPr>
          <p:nvPr/>
        </p:nvSpPr>
        <p:spPr bwMode="auto">
          <a:xfrm>
            <a:off x="2142256" y="3821344"/>
            <a:ext cx="398167" cy="380864"/>
          </a:xfrm>
          <a:prstGeom prst="rect">
            <a:avLst/>
          </a:prstGeom>
          <a:noFill/>
          <a:ln>
            <a:noFill/>
          </a:ln>
        </p:spPr>
        <p:txBody>
          <a:bodyPr wrap="none" lIns="68485" tIns="34242" rIns="68485" bIns="34242">
            <a:spAutoFit/>
          </a:bodyPr>
          <a:lstStyle/>
          <a:p>
            <a:pPr algn="ctr" defTabSz="684530"/>
            <a:r>
              <a:rPr lang="en-US" altLang="zh-CN" sz="2000" dirty="0">
                <a:solidFill>
                  <a:srgbClr val="FFFFFF"/>
                </a:solidFill>
                <a:latin typeface="方正中等线简体" pitchFamily="1" charset="-122"/>
                <a:ea typeface="方正中等线简体" pitchFamily="1" charset="-122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5" name="任意多边形 8"/>
          <p:cNvSpPr>
            <a:spLocks noChangeArrowheads="1"/>
          </p:cNvSpPr>
          <p:nvPr/>
        </p:nvSpPr>
        <p:spPr bwMode="auto">
          <a:xfrm>
            <a:off x="2806486" y="1686153"/>
            <a:ext cx="885825" cy="0"/>
          </a:xfrm>
          <a:custGeom>
            <a:avLst/>
            <a:gdLst>
              <a:gd name="T0" fmla="*/ 885825 w 885825"/>
              <a:gd name="T1" fmla="*/ 0 h 635"/>
              <a:gd name="T2" fmla="*/ 0 w 885825"/>
              <a:gd name="T3" fmla="*/ 0 h 635"/>
              <a:gd name="T4" fmla="*/ 0 60000 65536"/>
              <a:gd name="T5" fmla="*/ 0 60000 65536"/>
              <a:gd name="T6" fmla="*/ 0 w 885825"/>
              <a:gd name="T7" fmla="*/ 0 h 635"/>
              <a:gd name="T8" fmla="*/ 885825 w 885825"/>
              <a:gd name="T9" fmla="*/ 635 h 6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635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485" tIns="34242" rIns="68485" bIns="34242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任意多边形 71"/>
          <p:cNvSpPr>
            <a:spLocks noChangeArrowheads="1"/>
          </p:cNvSpPr>
          <p:nvPr/>
        </p:nvSpPr>
        <p:spPr bwMode="auto">
          <a:xfrm>
            <a:off x="2977924" y="2402115"/>
            <a:ext cx="714375" cy="46038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485" tIns="34242" rIns="68485" bIns="34242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任意多边形 73"/>
          <p:cNvSpPr>
            <a:spLocks noChangeArrowheads="1"/>
          </p:cNvSpPr>
          <p:nvPr/>
        </p:nvSpPr>
        <p:spPr bwMode="auto">
          <a:xfrm>
            <a:off x="3136679" y="3145065"/>
            <a:ext cx="557212" cy="46038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485" tIns="34242" rIns="68485" bIns="34242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任意多边形 75"/>
          <p:cNvSpPr>
            <a:spLocks noChangeArrowheads="1"/>
          </p:cNvSpPr>
          <p:nvPr/>
        </p:nvSpPr>
        <p:spPr bwMode="auto">
          <a:xfrm>
            <a:off x="3414502" y="3900716"/>
            <a:ext cx="277813" cy="46038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485" tIns="34242" rIns="68485" bIns="34242" anchor="ctr"/>
          <a:lstStyle/>
          <a:p>
            <a:pPr algn="ctr" defTabSz="684530"/>
            <a:endParaRPr lang="zh-CN" altLang="zh-CN" sz="1800">
              <a:solidFill>
                <a:srgbClr val="393939">
                  <a:lumMod val="65000"/>
                  <a:lumOff val="35000"/>
                </a:srgb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9" name="组合 19"/>
          <p:cNvGrpSpPr/>
          <p:nvPr/>
        </p:nvGrpSpPr>
        <p:grpSpPr bwMode="auto">
          <a:xfrm>
            <a:off x="3690714" y="1316074"/>
            <a:ext cx="3837710" cy="769616"/>
            <a:chOff x="6894243" y="1962001"/>
            <a:chExt cx="3572451" cy="1026235"/>
          </a:xfrm>
        </p:grpSpPr>
        <p:sp>
          <p:nvSpPr>
            <p:cNvPr id="20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6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</a:pPr>
              <a:r>
                <a:rPr lang="zh-CN" altLang="en-US" sz="1100" b="1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1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19"/>
          <p:cNvGrpSpPr/>
          <p:nvPr/>
        </p:nvGrpSpPr>
        <p:grpSpPr bwMode="auto">
          <a:xfrm>
            <a:off x="3690714" y="2068543"/>
            <a:ext cx="3837710" cy="769616"/>
            <a:chOff x="6894243" y="1962001"/>
            <a:chExt cx="3572451" cy="1026235"/>
          </a:xfrm>
        </p:grpSpPr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6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</a:pPr>
              <a:r>
                <a:rPr lang="zh-CN" altLang="en-US" sz="1100" b="1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4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19"/>
          <p:cNvGrpSpPr/>
          <p:nvPr/>
        </p:nvGrpSpPr>
        <p:grpSpPr bwMode="auto">
          <a:xfrm>
            <a:off x="3690714" y="2827071"/>
            <a:ext cx="3837710" cy="769616"/>
            <a:chOff x="6894243" y="1962001"/>
            <a:chExt cx="3572451" cy="1026235"/>
          </a:xfrm>
        </p:grpSpPr>
        <p:sp>
          <p:nvSpPr>
            <p:cNvPr id="26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6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</a:pPr>
              <a:r>
                <a:rPr lang="zh-CN" altLang="en-US" sz="1100" b="1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7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19"/>
          <p:cNvGrpSpPr/>
          <p:nvPr/>
        </p:nvGrpSpPr>
        <p:grpSpPr bwMode="auto">
          <a:xfrm>
            <a:off x="3690714" y="3582721"/>
            <a:ext cx="3837710" cy="769616"/>
            <a:chOff x="6894243" y="1962001"/>
            <a:chExt cx="3572451" cy="1026235"/>
          </a:xfrm>
        </p:grpSpPr>
        <p:sp>
          <p:nvSpPr>
            <p:cNvPr id="29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6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</a:pPr>
              <a:r>
                <a:rPr lang="zh-CN" altLang="en-US" sz="1100" b="1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30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000" dirty="0">
                  <a:solidFill>
                    <a:srgbClr val="393939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>
            <a:spLocks noChangeAspect="1"/>
          </p:cNvSpPr>
          <p:nvPr/>
        </p:nvSpPr>
        <p:spPr>
          <a:xfrm>
            <a:off x="933984" y="1953702"/>
            <a:ext cx="2631389" cy="2631389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1226345" y="2246077"/>
            <a:ext cx="2046636" cy="2046636"/>
          </a:xfrm>
          <a:prstGeom prst="ellips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1518739" y="2538455"/>
            <a:ext cx="1461883" cy="1461883"/>
          </a:xfrm>
          <a:prstGeom prst="ellips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1811100" y="2830835"/>
            <a:ext cx="877130" cy="877130"/>
          </a:xfrm>
          <a:prstGeom prst="ellipse">
            <a:avLst/>
          </a:prstGeom>
          <a:solidFill>
            <a:srgbClr val="00206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cxnSp>
        <p:nvCxnSpPr>
          <p:cNvPr id="27" name="直线连接符 27"/>
          <p:cNvCxnSpPr/>
          <p:nvPr/>
        </p:nvCxnSpPr>
        <p:spPr>
          <a:xfrm>
            <a:off x="3093869" y="1595049"/>
            <a:ext cx="1771897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8"/>
          <p:cNvCxnSpPr/>
          <p:nvPr/>
        </p:nvCxnSpPr>
        <p:spPr>
          <a:xfrm>
            <a:off x="3377400" y="2351647"/>
            <a:ext cx="1488364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30"/>
          <p:cNvCxnSpPr/>
          <p:nvPr/>
        </p:nvCxnSpPr>
        <p:spPr>
          <a:xfrm>
            <a:off x="3093869" y="3182468"/>
            <a:ext cx="1771897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31"/>
          <p:cNvCxnSpPr/>
          <p:nvPr/>
        </p:nvCxnSpPr>
        <p:spPr>
          <a:xfrm>
            <a:off x="2875504" y="3961101"/>
            <a:ext cx="1990266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4"/>
          <p:cNvSpPr>
            <a:spLocks noChangeArrowheads="1"/>
          </p:cNvSpPr>
          <p:nvPr/>
        </p:nvSpPr>
        <p:spPr bwMode="auto">
          <a:xfrm>
            <a:off x="4860738" y="1411331"/>
            <a:ext cx="3291750" cy="85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12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2" name="文本框 34"/>
          <p:cNvSpPr>
            <a:spLocks noChangeArrowheads="1"/>
          </p:cNvSpPr>
          <p:nvPr/>
        </p:nvSpPr>
        <p:spPr bwMode="auto">
          <a:xfrm>
            <a:off x="4860738" y="2189671"/>
            <a:ext cx="3291750" cy="85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FF7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1200" b="1" dirty="0">
                <a:solidFill>
                  <a:srgbClr val="FF7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FF7C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3" name="文本框 34"/>
          <p:cNvSpPr>
            <a:spLocks noChangeArrowheads="1"/>
          </p:cNvSpPr>
          <p:nvPr/>
        </p:nvSpPr>
        <p:spPr bwMode="auto">
          <a:xfrm>
            <a:off x="4860738" y="3028445"/>
            <a:ext cx="3291750" cy="85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12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4" name="文本框 34"/>
          <p:cNvSpPr>
            <a:spLocks noChangeArrowheads="1"/>
          </p:cNvSpPr>
          <p:nvPr/>
        </p:nvSpPr>
        <p:spPr bwMode="auto">
          <a:xfrm>
            <a:off x="4860738" y="3797428"/>
            <a:ext cx="3291750" cy="85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5" tIns="34242" rIns="68485" bIns="34242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rgbClr val="FF7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1200" b="1" dirty="0">
                <a:solidFill>
                  <a:srgbClr val="FF7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rgbClr val="FF7C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5" name="饼形 7"/>
          <p:cNvSpPr>
            <a:spLocks noChangeAspect="1"/>
          </p:cNvSpPr>
          <p:nvPr/>
        </p:nvSpPr>
        <p:spPr>
          <a:xfrm>
            <a:off x="370100" y="1389837"/>
            <a:ext cx="3759126" cy="3759126"/>
          </a:xfrm>
          <a:prstGeom prst="pie">
            <a:avLst>
              <a:gd name="adj1" fmla="val 16891099"/>
              <a:gd name="adj2" fmla="val 18389175"/>
            </a:avLst>
          </a:prstGeom>
          <a:solidFill>
            <a:srgbClr val="FF7C8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sp>
        <p:nvSpPr>
          <p:cNvPr id="36" name="饼形 8"/>
          <p:cNvSpPr>
            <a:spLocks noChangeAspect="1"/>
          </p:cNvSpPr>
          <p:nvPr/>
        </p:nvSpPr>
        <p:spPr>
          <a:xfrm>
            <a:off x="746030" y="1775999"/>
            <a:ext cx="3007301" cy="3007301"/>
          </a:xfrm>
          <a:prstGeom prst="pie">
            <a:avLst>
              <a:gd name="adj1" fmla="val 18800821"/>
              <a:gd name="adj2" fmla="val 20487076"/>
            </a:avLst>
          </a:prstGeom>
          <a:solidFill>
            <a:srgbClr val="4996B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sp>
        <p:nvSpPr>
          <p:cNvPr id="37" name="饼形 9"/>
          <p:cNvSpPr>
            <a:spLocks noChangeAspect="1"/>
          </p:cNvSpPr>
          <p:nvPr/>
        </p:nvSpPr>
        <p:spPr>
          <a:xfrm>
            <a:off x="1121942" y="2189671"/>
            <a:ext cx="2255476" cy="2255476"/>
          </a:xfrm>
          <a:prstGeom prst="pie">
            <a:avLst>
              <a:gd name="adj1" fmla="val 21086868"/>
              <a:gd name="adj2" fmla="val 1772864"/>
            </a:avLst>
          </a:prstGeom>
          <a:solidFill>
            <a:srgbClr val="FF7C8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sp>
        <p:nvSpPr>
          <p:cNvPr id="38" name="饼形 10"/>
          <p:cNvSpPr>
            <a:spLocks noChangeAspect="1"/>
          </p:cNvSpPr>
          <p:nvPr/>
        </p:nvSpPr>
        <p:spPr>
          <a:xfrm>
            <a:off x="1309886" y="2355020"/>
            <a:ext cx="1879564" cy="1879563"/>
          </a:xfrm>
          <a:prstGeom prst="pie">
            <a:avLst>
              <a:gd name="adj1" fmla="val 2573177"/>
              <a:gd name="adj2" fmla="val 6304209"/>
            </a:avLst>
          </a:prstGeom>
          <a:solidFill>
            <a:srgbClr val="4996B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5" tIns="34242" rIns="68485" bIns="34242" rtlCol="0" anchor="ctr"/>
          <a:lstStyle/>
          <a:p>
            <a:pPr algn="ctr" defTabSz="684530"/>
            <a:endParaRPr lang="zh-CN" altLang="en-US" sz="2400">
              <a:solidFill>
                <a:srgbClr val="1F1F1F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82716E-6 L 0.16666 -0.68364 " pathEditMode="relative" rAng="0" ptsTypes="AA">
                                      <p:cBhvr>
                                        <p:cTn id="35" dur="12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3419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2099E-6 L 0.55399 -0.64876 " pathEditMode="relative" rAng="0" ptsTypes="AA">
                                      <p:cBhvr>
                                        <p:cTn id="37" dur="12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91" y="-324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78802 0.16914 " pathEditMode="relative" rAng="0" ptsTypes="AA">
                                      <p:cBhvr>
                                        <p:cTn id="39" dur="12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92" y="845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09877E-6 L 0.08559 0.4358 " pathEditMode="relative" rAng="0" ptsTypes="AA">
                                      <p:cBhvr>
                                        <p:cTn id="41" dur="12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21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1" grpId="0"/>
      <p:bldP spid="32" grpId="0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872">
            <a:off x="6385526" y="2888752"/>
            <a:ext cx="2605381" cy="2905131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 flipH="1">
            <a:off x="3338623" y="1515053"/>
            <a:ext cx="2354650" cy="591350"/>
            <a:chOff x="4900365" y="1224631"/>
            <a:chExt cx="2549273" cy="807077"/>
          </a:xfrm>
        </p:grpSpPr>
        <p:grpSp>
          <p:nvGrpSpPr>
            <p:cNvPr id="47" name="组合 46"/>
            <p:cNvGrpSpPr/>
            <p:nvPr/>
          </p:nvGrpSpPr>
          <p:grpSpPr>
            <a:xfrm>
              <a:off x="4900365" y="1224631"/>
              <a:ext cx="2549273" cy="807077"/>
              <a:chOff x="4041591" y="1550163"/>
              <a:chExt cx="2885561" cy="864389"/>
            </a:xfrm>
          </p:grpSpPr>
          <p:sp>
            <p:nvSpPr>
              <p:cNvPr id="51" name="等腰三角形 11"/>
              <p:cNvSpPr/>
              <p:nvPr/>
            </p:nvSpPr>
            <p:spPr>
              <a:xfrm rot="5400000">
                <a:off x="5130246" y="617647"/>
                <a:ext cx="857529" cy="2736282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等腰三角形 11"/>
              <p:cNvSpPr/>
              <p:nvPr/>
            </p:nvSpPr>
            <p:spPr>
              <a:xfrm rot="5400000">
                <a:off x="5272298" y="319456"/>
                <a:ext cx="424146" cy="2885559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 flipH="1">
              <a:off x="5889252" y="1318708"/>
              <a:ext cx="0" cy="546369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153"/>
            <p:cNvSpPr/>
            <p:nvPr/>
          </p:nvSpPr>
          <p:spPr bwMode="auto">
            <a:xfrm>
              <a:off x="5192276" y="1237462"/>
              <a:ext cx="614714" cy="714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</a:t>
              </a:r>
              <a:r>
                <a:rPr lang="en-US" altLang="zh-CN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3</a:t>
              </a:r>
              <a:endParaRPr lang="ko-KR" altLang="en-US" sz="28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矩形 1"/>
            <p:cNvSpPr>
              <a:spLocks noChangeArrowheads="1"/>
            </p:cNvSpPr>
            <p:nvPr/>
          </p:nvSpPr>
          <p:spPr bwMode="auto">
            <a:xfrm>
              <a:off x="5032246" y="1304994"/>
              <a:ext cx="1999966" cy="63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428680" y="2576997"/>
            <a:ext cx="4245628" cy="40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75" tIns="32487" rIns="64975" bIns="32487" rtlCol="0" anchor="ctr"/>
          <a:lstStyle/>
          <a:p>
            <a:pPr algn="ctr"/>
            <a:r>
              <a:rPr lang="zh-CN" altLang="en-US" sz="6000" dirty="0">
                <a:solidFill>
                  <a:srgbClr val="FF7C80"/>
                </a:solidFill>
                <a:latin typeface="方正毡笔黑简体" pitchFamily="65" charset="-122"/>
                <a:ea typeface="方正毡笔黑简体" pitchFamily="65" charset="-122"/>
              </a:rPr>
              <a:t>胜任</a:t>
            </a:r>
            <a:r>
              <a:rPr lang="zh-CN" altLang="en-US" sz="6000" dirty="0" smtClean="0">
                <a:solidFill>
                  <a:srgbClr val="FF7C80"/>
                </a:solidFill>
                <a:latin typeface="方正毡笔黑简体" pitchFamily="65" charset="-122"/>
                <a:ea typeface="方正毡笔黑简体" pitchFamily="65" charset="-122"/>
              </a:rPr>
              <a:t>能力</a:t>
            </a:r>
            <a:endParaRPr lang="zh-CN" altLang="en-US" sz="6000" dirty="0">
              <a:solidFill>
                <a:srgbClr val="FF7C80"/>
              </a:solidFill>
              <a:latin typeface="方正毡笔黑简体" pitchFamily="65" charset="-122"/>
              <a:ea typeface="方正毡笔黑简体" pitchFamily="65" charset="-122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2849527" y="3232269"/>
            <a:ext cx="3518892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975" tIns="32487" rIns="64975" bIns="324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CONTRACTED WIND POWERPOINT TEMPLATE DESIGNS CONTRACTED WIND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 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DESIGNS CONTRACTED WIND POWERPOINT TEMPLATE DESIGNS CONTRACTED WIN POWERPOINT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TEMPLATE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390277" y="-552894"/>
            <a:ext cx="289419" cy="1945751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等腰三角形 55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-1" fmla="*/ 0 w 147823"/>
                <a:gd name="connsiteY0-2" fmla="*/ 0 h 2520280"/>
                <a:gd name="connsiteX1-3" fmla="*/ 147823 w 147823"/>
                <a:gd name="connsiteY1-4" fmla="*/ 0 h 2520280"/>
                <a:gd name="connsiteX2-5" fmla="*/ 147823 w 147823"/>
                <a:gd name="connsiteY2-6" fmla="*/ 2520280 h 2520280"/>
                <a:gd name="connsiteX3-7" fmla="*/ 0 w 147823"/>
                <a:gd name="connsiteY3-8" fmla="*/ 2520280 h 2520280"/>
                <a:gd name="connsiteX4-9" fmla="*/ 0 w 147823"/>
                <a:gd name="connsiteY4-1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-1" fmla="*/ 0 w 66221"/>
                <a:gd name="connsiteY0-2" fmla="*/ 115887 h 120120"/>
                <a:gd name="connsiteX1-3" fmla="*/ 33111 w 66221"/>
                <a:gd name="connsiteY1-4" fmla="*/ 0 h 120120"/>
                <a:gd name="connsiteX2-5" fmla="*/ 66221 w 66221"/>
                <a:gd name="connsiteY2-6" fmla="*/ 115887 h 120120"/>
                <a:gd name="connsiteX3-7" fmla="*/ 0 w 66221"/>
                <a:gd name="connsiteY3-8" fmla="*/ 115887 h 120120"/>
                <a:gd name="connsiteX0-9" fmla="*/ 0 w 66221"/>
                <a:gd name="connsiteY0-10" fmla="*/ 115887 h 115887"/>
                <a:gd name="connsiteX1-11" fmla="*/ 33111 w 66221"/>
                <a:gd name="connsiteY1-12" fmla="*/ 0 h 115887"/>
                <a:gd name="connsiteX2-13" fmla="*/ 66221 w 66221"/>
                <a:gd name="connsiteY2-14" fmla="*/ 115887 h 115887"/>
                <a:gd name="connsiteX3-15" fmla="*/ 0 w 66221"/>
                <a:gd name="connsiteY3-16" fmla="*/ 115887 h 1158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5"/>
          <p:cNvSpPr/>
          <p:nvPr/>
        </p:nvSpPr>
        <p:spPr bwMode="auto">
          <a:xfrm>
            <a:off x="3270253" y="1595443"/>
            <a:ext cx="1485900" cy="1546225"/>
          </a:xfrm>
          <a:custGeom>
            <a:avLst/>
            <a:gdLst>
              <a:gd name="T0" fmla="*/ 2147483647 w 968"/>
              <a:gd name="T1" fmla="*/ 2147483647 h 1008"/>
              <a:gd name="T2" fmla="*/ 2147483647 w 968"/>
              <a:gd name="T3" fmla="*/ 0 h 1008"/>
              <a:gd name="T4" fmla="*/ 2147483647 w 968"/>
              <a:gd name="T5" fmla="*/ 2147483647 h 1008"/>
              <a:gd name="T6" fmla="*/ 2147483647 w 968"/>
              <a:gd name="T7" fmla="*/ 2147483647 h 1008"/>
              <a:gd name="T8" fmla="*/ 2147483647 w 968"/>
              <a:gd name="T9" fmla="*/ 2147483647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8" h="1008">
                <a:moveTo>
                  <a:pt x="593" y="1008"/>
                </a:moveTo>
                <a:cubicBezTo>
                  <a:pt x="593" y="1008"/>
                  <a:pt x="0" y="806"/>
                  <a:pt x="142" y="0"/>
                </a:cubicBezTo>
                <a:cubicBezTo>
                  <a:pt x="142" y="0"/>
                  <a:pt x="968" y="186"/>
                  <a:pt x="671" y="957"/>
                </a:cubicBezTo>
                <a:cubicBezTo>
                  <a:pt x="671" y="957"/>
                  <a:pt x="434" y="615"/>
                  <a:pt x="395" y="432"/>
                </a:cubicBezTo>
                <a:cubicBezTo>
                  <a:pt x="395" y="432"/>
                  <a:pt x="449" y="854"/>
                  <a:pt x="593" y="1008"/>
                </a:cubicBezTo>
                <a:close/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17" tIns="34258" rIns="68517" bIns="34258"/>
          <a:lstStyle/>
          <a:p>
            <a:pPr defTabSz="684530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7" name="Freeform 19"/>
          <p:cNvSpPr/>
          <p:nvPr/>
        </p:nvSpPr>
        <p:spPr bwMode="auto">
          <a:xfrm>
            <a:off x="4117979" y="1457328"/>
            <a:ext cx="1936750" cy="1828800"/>
          </a:xfrm>
          <a:custGeom>
            <a:avLst/>
            <a:gdLst>
              <a:gd name="T0" fmla="*/ 2147483647 w 1261"/>
              <a:gd name="T1" fmla="*/ 2147483647 h 1191"/>
              <a:gd name="T2" fmla="*/ 2147483647 w 1261"/>
              <a:gd name="T3" fmla="*/ 0 h 1191"/>
              <a:gd name="T4" fmla="*/ 2147483647 w 1261"/>
              <a:gd name="T5" fmla="*/ 2147483647 h 1191"/>
              <a:gd name="T6" fmla="*/ 2147483647 w 1261"/>
              <a:gd name="T7" fmla="*/ 2147483647 h 1191"/>
              <a:gd name="T8" fmla="*/ 2147483647 w 1261"/>
              <a:gd name="T9" fmla="*/ 2147483647 h 1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1" h="1191">
                <a:moveTo>
                  <a:pt x="388" y="1185"/>
                </a:moveTo>
                <a:cubicBezTo>
                  <a:pt x="388" y="1185"/>
                  <a:pt x="0" y="614"/>
                  <a:pt x="659" y="0"/>
                </a:cubicBezTo>
                <a:cubicBezTo>
                  <a:pt x="659" y="0"/>
                  <a:pt x="1261" y="709"/>
                  <a:pt x="490" y="1191"/>
                </a:cubicBezTo>
                <a:cubicBezTo>
                  <a:pt x="490" y="1191"/>
                  <a:pt x="508" y="734"/>
                  <a:pt x="595" y="547"/>
                </a:cubicBezTo>
                <a:cubicBezTo>
                  <a:pt x="595" y="547"/>
                  <a:pt x="363" y="953"/>
                  <a:pt x="388" y="1185"/>
                </a:cubicBezTo>
                <a:close/>
              </a:path>
            </a:pathLst>
          </a:custGeom>
          <a:solidFill>
            <a:srgbClr val="4996B8"/>
          </a:solidFill>
          <a:ln>
            <a:noFill/>
          </a:ln>
        </p:spPr>
        <p:txBody>
          <a:bodyPr lIns="68517" tIns="34258" rIns="68517" bIns="34258"/>
          <a:lstStyle/>
          <a:p>
            <a:pPr defTabSz="684530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9" name="Freeform 21"/>
          <p:cNvSpPr/>
          <p:nvPr/>
        </p:nvSpPr>
        <p:spPr bwMode="auto">
          <a:xfrm>
            <a:off x="5116523" y="2590800"/>
            <a:ext cx="1431925" cy="1403350"/>
          </a:xfrm>
          <a:custGeom>
            <a:avLst/>
            <a:gdLst>
              <a:gd name="T0" fmla="*/ 0 w 933"/>
              <a:gd name="T1" fmla="*/ 2147483647 h 915"/>
              <a:gd name="T2" fmla="*/ 2147483647 w 933"/>
              <a:gd name="T3" fmla="*/ 2147483647 h 915"/>
              <a:gd name="T4" fmla="*/ 2147483647 w 933"/>
              <a:gd name="T5" fmla="*/ 2147483647 h 915"/>
              <a:gd name="T6" fmla="*/ 2147483647 w 933"/>
              <a:gd name="T7" fmla="*/ 2147483647 h 915"/>
              <a:gd name="T8" fmla="*/ 0 w 933"/>
              <a:gd name="T9" fmla="*/ 2147483647 h 9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5"/>
                </a:cubicBezTo>
                <a:cubicBezTo>
                  <a:pt x="37" y="575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17" tIns="34258" rIns="68517" bIns="34258"/>
          <a:lstStyle/>
          <a:p>
            <a:pPr defTabSz="684530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10" name="Freeform 23"/>
          <p:cNvSpPr/>
          <p:nvPr/>
        </p:nvSpPr>
        <p:spPr bwMode="auto">
          <a:xfrm>
            <a:off x="2522547" y="2297114"/>
            <a:ext cx="1487487" cy="1571625"/>
          </a:xfrm>
          <a:custGeom>
            <a:avLst/>
            <a:gdLst>
              <a:gd name="T0" fmla="*/ 2147483647 w 969"/>
              <a:gd name="T1" fmla="*/ 2147483647 h 1025"/>
              <a:gd name="T2" fmla="*/ 0 w 969"/>
              <a:gd name="T3" fmla="*/ 2147483647 h 1025"/>
              <a:gd name="T4" fmla="*/ 2147483647 w 969"/>
              <a:gd name="T5" fmla="*/ 2147483647 h 1025"/>
              <a:gd name="T6" fmla="*/ 2147483647 w 969"/>
              <a:gd name="T7" fmla="*/ 2147483647 h 1025"/>
              <a:gd name="T8" fmla="*/ 2147483647 w 969"/>
              <a:gd name="T9" fmla="*/ 2147483647 h 10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9" h="1025">
                <a:moveTo>
                  <a:pt x="965" y="703"/>
                </a:moveTo>
                <a:cubicBezTo>
                  <a:pt x="965" y="703"/>
                  <a:pt x="507" y="1025"/>
                  <a:pt x="0" y="498"/>
                </a:cubicBezTo>
                <a:cubicBezTo>
                  <a:pt x="0" y="498"/>
                  <a:pt x="568" y="0"/>
                  <a:pt x="969" y="620"/>
                </a:cubicBezTo>
                <a:cubicBezTo>
                  <a:pt x="969" y="620"/>
                  <a:pt x="598" y="611"/>
                  <a:pt x="445" y="543"/>
                </a:cubicBezTo>
                <a:cubicBezTo>
                  <a:pt x="445" y="543"/>
                  <a:pt x="777" y="726"/>
                  <a:pt x="965" y="703"/>
                </a:cubicBezTo>
                <a:close/>
              </a:path>
            </a:pathLst>
          </a:custGeom>
          <a:solidFill>
            <a:srgbClr val="4996B8"/>
          </a:solidFill>
          <a:ln>
            <a:noFill/>
          </a:ln>
        </p:spPr>
        <p:txBody>
          <a:bodyPr lIns="68517" tIns="34258" rIns="68517" bIns="34258"/>
          <a:lstStyle/>
          <a:p>
            <a:pPr defTabSz="684530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11" name="任意多边形 41"/>
          <p:cNvSpPr/>
          <p:nvPr/>
        </p:nvSpPr>
        <p:spPr bwMode="auto">
          <a:xfrm>
            <a:off x="2924180" y="3140080"/>
            <a:ext cx="3359150" cy="2003424"/>
          </a:xfrm>
          <a:custGeom>
            <a:avLst/>
            <a:gdLst>
              <a:gd name="T0" fmla="*/ 1573644 w 3359497"/>
              <a:gd name="T1" fmla="*/ 628 h 2003589"/>
              <a:gd name="T2" fmla="*/ 1594896 w 3359497"/>
              <a:gd name="T3" fmla="*/ 4973 h 2003589"/>
              <a:gd name="T4" fmla="*/ 1779085 w 3359497"/>
              <a:gd name="T5" fmla="*/ 442441 h 2003589"/>
              <a:gd name="T6" fmla="*/ 1997044 w 3359497"/>
              <a:gd name="T7" fmla="*/ 284339 h 2003589"/>
              <a:gd name="T8" fmla="*/ 2113698 w 3359497"/>
              <a:gd name="T9" fmla="*/ 261315 h 2003589"/>
              <a:gd name="T10" fmla="*/ 1880391 w 3359497"/>
              <a:gd name="T11" fmla="*/ 804695 h 2003589"/>
              <a:gd name="T12" fmla="*/ 1883692 w 3359497"/>
              <a:gd name="T13" fmla="*/ 1543470 h 2003589"/>
              <a:gd name="T14" fmla="*/ 1897697 w 3359497"/>
              <a:gd name="T15" fmla="*/ 1632966 h 2003589"/>
              <a:gd name="T16" fmla="*/ 1978710 w 3359497"/>
              <a:gd name="T17" fmla="*/ 1634754 h 2003589"/>
              <a:gd name="T18" fmla="*/ 3343975 w 3359497"/>
              <a:gd name="T19" fmla="*/ 1967861 h 2003589"/>
              <a:gd name="T20" fmla="*/ 3358109 w 3359497"/>
              <a:gd name="T21" fmla="*/ 2002933 h 2003589"/>
              <a:gd name="T22" fmla="*/ 3161775 w 3359497"/>
              <a:gd name="T23" fmla="*/ 1955118 h 2003589"/>
              <a:gd name="T24" fmla="*/ 1664430 w 3359497"/>
              <a:gd name="T25" fmla="*/ 1830489 h 2003589"/>
              <a:gd name="T26" fmla="*/ 167086 w 3359497"/>
              <a:gd name="T27" fmla="*/ 1955118 h 2003589"/>
              <a:gd name="T28" fmla="*/ 0 w 3359497"/>
              <a:gd name="T29" fmla="*/ 1995812 h 2003589"/>
              <a:gd name="T30" fmla="*/ 11263 w 3359497"/>
              <a:gd name="T31" fmla="*/ 1967861 h 2003589"/>
              <a:gd name="T32" fmla="*/ 1376530 w 3359497"/>
              <a:gd name="T33" fmla="*/ 1634754 h 2003589"/>
              <a:gd name="T34" fmla="*/ 1517480 w 3359497"/>
              <a:gd name="T35" fmla="*/ 1631642 h 2003589"/>
              <a:gd name="T36" fmla="*/ 1522473 w 3359497"/>
              <a:gd name="T37" fmla="*/ 1578551 h 2003589"/>
              <a:gd name="T38" fmla="*/ 1551921 w 3359497"/>
              <a:gd name="T39" fmla="*/ 993498 h 2003589"/>
              <a:gd name="T40" fmla="*/ 1217308 w 3359497"/>
              <a:gd name="T41" fmla="*/ 594402 h 2003589"/>
              <a:gd name="T42" fmla="*/ 1154378 w 3359497"/>
              <a:gd name="T43" fmla="*/ 454721 h 2003589"/>
              <a:gd name="T44" fmla="*/ 1363125 w 3359497"/>
              <a:gd name="T45" fmla="*/ 563704 h 2003589"/>
              <a:gd name="T46" fmla="*/ 1143634 w 3359497"/>
              <a:gd name="T47" fmla="*/ 311965 h 2003589"/>
              <a:gd name="T48" fmla="*/ 1148237 w 3359497"/>
              <a:gd name="T49" fmla="*/ 196845 h 2003589"/>
              <a:gd name="T50" fmla="*/ 1418380 w 3359497"/>
              <a:gd name="T51" fmla="*/ 443977 h 2003589"/>
              <a:gd name="T52" fmla="*/ 1255681 w 3359497"/>
              <a:gd name="T53" fmla="*/ 77117 h 2003589"/>
              <a:gd name="T54" fmla="*/ 1392288 w 3359497"/>
              <a:gd name="T55" fmla="*/ 179958 h 2003589"/>
              <a:gd name="T56" fmla="*/ 1576478 w 3359497"/>
              <a:gd name="T57" fmla="*/ 295083 h 2003589"/>
              <a:gd name="T58" fmla="*/ 1573644 w 3359497"/>
              <a:gd name="T59" fmla="*/ 628 h 200358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359497" h="2003589">
                <a:moveTo>
                  <a:pt x="1574296" y="628"/>
                </a:moveTo>
                <a:cubicBezTo>
                  <a:pt x="1580081" y="-929"/>
                  <a:pt x="1587111" y="367"/>
                  <a:pt x="1595556" y="4973"/>
                </a:cubicBezTo>
                <a:cubicBezTo>
                  <a:pt x="1663120" y="43360"/>
                  <a:pt x="1687689" y="424160"/>
                  <a:pt x="1779821" y="442585"/>
                </a:cubicBezTo>
                <a:cubicBezTo>
                  <a:pt x="1873489" y="462547"/>
                  <a:pt x="1973299" y="341244"/>
                  <a:pt x="1997868" y="284431"/>
                </a:cubicBezTo>
                <a:cubicBezTo>
                  <a:pt x="2022436" y="229153"/>
                  <a:pt x="2099214" y="199980"/>
                  <a:pt x="2114570" y="261399"/>
                </a:cubicBezTo>
                <a:cubicBezTo>
                  <a:pt x="2129925" y="321282"/>
                  <a:pt x="1977906" y="405734"/>
                  <a:pt x="1881167" y="804959"/>
                </a:cubicBezTo>
                <a:cubicBezTo>
                  <a:pt x="1828263" y="1024125"/>
                  <a:pt x="1852051" y="1320439"/>
                  <a:pt x="1884472" y="1543974"/>
                </a:cubicBezTo>
                <a:lnTo>
                  <a:pt x="1898481" y="1633502"/>
                </a:lnTo>
                <a:lnTo>
                  <a:pt x="1979526" y="1635290"/>
                </a:lnTo>
                <a:cubicBezTo>
                  <a:pt x="2663894" y="1665869"/>
                  <a:pt x="3206522" y="1798791"/>
                  <a:pt x="3345357" y="1968505"/>
                </a:cubicBezTo>
                <a:lnTo>
                  <a:pt x="3359497" y="2003589"/>
                </a:lnTo>
                <a:lnTo>
                  <a:pt x="3163083" y="1955758"/>
                </a:lnTo>
                <a:cubicBezTo>
                  <a:pt x="2779720" y="1878732"/>
                  <a:pt x="2250110" y="1831089"/>
                  <a:pt x="1665118" y="1831089"/>
                </a:cubicBezTo>
                <a:cubicBezTo>
                  <a:pt x="1080127" y="1831089"/>
                  <a:pt x="550516" y="1878732"/>
                  <a:pt x="167154" y="1955758"/>
                </a:cubicBezTo>
                <a:lnTo>
                  <a:pt x="0" y="1996464"/>
                </a:lnTo>
                <a:lnTo>
                  <a:pt x="11267" y="1968505"/>
                </a:lnTo>
                <a:cubicBezTo>
                  <a:pt x="150103" y="1798791"/>
                  <a:pt x="692731" y="1665869"/>
                  <a:pt x="1377098" y="1635290"/>
                </a:cubicBezTo>
                <a:lnTo>
                  <a:pt x="1518108" y="1632178"/>
                </a:lnTo>
                <a:lnTo>
                  <a:pt x="1523101" y="1579067"/>
                </a:lnTo>
                <a:cubicBezTo>
                  <a:pt x="1537508" y="1420976"/>
                  <a:pt x="1557600" y="1162102"/>
                  <a:pt x="1552561" y="993822"/>
                </a:cubicBezTo>
                <a:cubicBezTo>
                  <a:pt x="1544883" y="735862"/>
                  <a:pt x="1313016" y="662159"/>
                  <a:pt x="1217812" y="594598"/>
                </a:cubicBezTo>
                <a:cubicBezTo>
                  <a:pt x="1122609" y="525501"/>
                  <a:pt x="1101111" y="451798"/>
                  <a:pt x="1154854" y="454869"/>
                </a:cubicBezTo>
                <a:cubicBezTo>
                  <a:pt x="1207064" y="457940"/>
                  <a:pt x="1352940" y="588456"/>
                  <a:pt x="1363689" y="563888"/>
                </a:cubicBezTo>
                <a:cubicBezTo>
                  <a:pt x="1374438" y="539321"/>
                  <a:pt x="1199386" y="396521"/>
                  <a:pt x="1144106" y="312069"/>
                </a:cubicBezTo>
                <a:cubicBezTo>
                  <a:pt x="1087291" y="226083"/>
                  <a:pt x="1125680" y="204586"/>
                  <a:pt x="1148713" y="196909"/>
                </a:cubicBezTo>
                <a:cubicBezTo>
                  <a:pt x="1171746" y="189231"/>
                  <a:pt x="1405149" y="459476"/>
                  <a:pt x="1418968" y="444121"/>
                </a:cubicBezTo>
                <a:cubicBezTo>
                  <a:pt x="1432789" y="428766"/>
                  <a:pt x="1246988" y="103244"/>
                  <a:pt x="1256201" y="77141"/>
                </a:cubicBezTo>
                <a:cubicBezTo>
                  <a:pt x="1263878" y="51038"/>
                  <a:pt x="1311480" y="-2704"/>
                  <a:pt x="1392864" y="180018"/>
                </a:cubicBezTo>
                <a:cubicBezTo>
                  <a:pt x="1474248" y="362740"/>
                  <a:pt x="1603234" y="447192"/>
                  <a:pt x="1577130" y="295179"/>
                </a:cubicBezTo>
                <a:cubicBezTo>
                  <a:pt x="1554288" y="162168"/>
                  <a:pt x="1533798" y="11524"/>
                  <a:pt x="1574296" y="628"/>
                </a:cubicBezTo>
                <a:close/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17" tIns="34258" rIns="68517" bIns="34258" anchor="ctr"/>
          <a:lstStyle/>
          <a:p>
            <a:pPr defTabSz="684530"/>
            <a:endParaRPr lang="zh-CN" altLang="en-US" sz="1800">
              <a:solidFill>
                <a:srgbClr val="393939"/>
              </a:solidFill>
            </a:endParaRPr>
          </a:p>
        </p:txBody>
      </p:sp>
      <p:grpSp>
        <p:nvGrpSpPr>
          <p:cNvPr id="12" name="组合 19"/>
          <p:cNvGrpSpPr/>
          <p:nvPr/>
        </p:nvGrpSpPr>
        <p:grpSpPr bwMode="auto">
          <a:xfrm>
            <a:off x="5503867" y="1070233"/>
            <a:ext cx="2537052" cy="781436"/>
            <a:chOff x="6894243" y="1962001"/>
            <a:chExt cx="2361693" cy="1041997"/>
          </a:xfrm>
        </p:grpSpPr>
        <p:sp>
          <p:nvSpPr>
            <p:cNvPr id="13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4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325F0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4" name="矩形 21"/>
            <p:cNvSpPr>
              <a:spLocks noChangeArrowheads="1"/>
            </p:cNvSpPr>
            <p:nvPr/>
          </p:nvSpPr>
          <p:spPr bwMode="auto">
            <a:xfrm>
              <a:off x="6894243" y="2301528"/>
              <a:ext cx="2361693" cy="702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9"/>
          <p:cNvGrpSpPr/>
          <p:nvPr/>
        </p:nvGrpSpPr>
        <p:grpSpPr bwMode="auto">
          <a:xfrm>
            <a:off x="6386400" y="3254463"/>
            <a:ext cx="2537052" cy="802266"/>
            <a:chOff x="6894243" y="1962001"/>
            <a:chExt cx="2361693" cy="1069772"/>
          </a:xfrm>
        </p:grpSpPr>
        <p:sp>
          <p:nvSpPr>
            <p:cNvPr id="16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4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325F0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7" name="矩形 21"/>
            <p:cNvSpPr>
              <a:spLocks noChangeArrowheads="1"/>
            </p:cNvSpPr>
            <p:nvPr/>
          </p:nvSpPr>
          <p:spPr bwMode="auto">
            <a:xfrm>
              <a:off x="6894243" y="2329304"/>
              <a:ext cx="2361693" cy="70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9"/>
          <p:cNvGrpSpPr/>
          <p:nvPr/>
        </p:nvGrpSpPr>
        <p:grpSpPr bwMode="auto">
          <a:xfrm>
            <a:off x="833211" y="1394410"/>
            <a:ext cx="2537052" cy="817300"/>
            <a:chOff x="6894243" y="1962001"/>
            <a:chExt cx="2361693" cy="1089819"/>
          </a:xfrm>
        </p:grpSpPr>
        <p:sp>
          <p:nvSpPr>
            <p:cNvPr id="19" name="文本框 22"/>
            <p:cNvSpPr txBox="1">
              <a:spLocks noChangeArrowheads="1"/>
            </p:cNvSpPr>
            <p:nvPr/>
          </p:nvSpPr>
          <p:spPr bwMode="auto">
            <a:xfrm>
              <a:off x="8004836" y="1962001"/>
              <a:ext cx="1251100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 defTabSz="684530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325F0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0" name="矩形 21"/>
            <p:cNvSpPr>
              <a:spLocks noChangeArrowheads="1"/>
            </p:cNvSpPr>
            <p:nvPr/>
          </p:nvSpPr>
          <p:spPr bwMode="auto">
            <a:xfrm>
              <a:off x="6894243" y="2349350"/>
              <a:ext cx="2361693" cy="702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236199" y="3254465"/>
            <a:ext cx="2537052" cy="829455"/>
            <a:chOff x="6894243" y="1962001"/>
            <a:chExt cx="2361693" cy="1106026"/>
          </a:xfrm>
        </p:grpSpPr>
        <p:sp>
          <p:nvSpPr>
            <p:cNvPr id="22" name="文本框 22"/>
            <p:cNvSpPr txBox="1">
              <a:spLocks noChangeArrowheads="1"/>
            </p:cNvSpPr>
            <p:nvPr/>
          </p:nvSpPr>
          <p:spPr bwMode="auto">
            <a:xfrm>
              <a:off x="8004836" y="1962001"/>
              <a:ext cx="1251100" cy="44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 defTabSz="684530">
                <a:lnSpc>
                  <a:spcPct val="150000"/>
                </a:lnSpc>
              </a:pPr>
              <a:r>
                <a:rPr lang="zh-CN" altLang="en-US" sz="1200" b="1" dirty="0">
                  <a:solidFill>
                    <a:srgbClr val="325F0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6894243" y="2365557"/>
              <a:ext cx="2361693" cy="702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 defTabSz="684530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or 749"/>
          <p:cNvCxnSpPr>
            <a:cxnSpLocks noChangeShapeType="1"/>
            <a:stCxn id="28" idx="0"/>
            <a:endCxn id="1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Connector 750"/>
          <p:cNvCxnSpPr>
            <a:cxnSpLocks noChangeShapeType="1"/>
            <a:stCxn id="22" idx="0"/>
            <a:endCxn id="1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ctor 751"/>
          <p:cNvCxnSpPr>
            <a:cxnSpLocks noChangeShapeType="1"/>
            <a:stCxn id="31" idx="0"/>
            <a:endCxn id="1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Connector 752"/>
          <p:cNvCxnSpPr>
            <a:cxnSpLocks noChangeShapeType="1"/>
            <a:stCxn id="23" idx="0"/>
            <a:endCxn id="1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nector 753"/>
          <p:cNvCxnSpPr>
            <a:cxnSpLocks noChangeShapeType="1"/>
            <a:stCxn id="19" idx="0"/>
            <a:endCxn id="25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Connector 754"/>
          <p:cNvCxnSpPr>
            <a:cxnSpLocks noChangeShapeType="1"/>
            <a:stCxn id="26" idx="0"/>
            <a:endCxn id="1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Connector 755"/>
          <p:cNvCxnSpPr>
            <a:cxnSpLocks noChangeShapeType="1"/>
            <a:stCxn id="19" idx="0"/>
            <a:endCxn id="27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Connector 756"/>
          <p:cNvCxnSpPr>
            <a:cxnSpLocks noChangeShapeType="1"/>
            <a:stCxn id="19" idx="0"/>
            <a:endCxn id="24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Connector 757"/>
          <p:cNvCxnSpPr>
            <a:cxnSpLocks noChangeShapeType="1"/>
            <a:stCxn id="19" idx="0"/>
            <a:endCxn id="30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Connector 758"/>
          <p:cNvCxnSpPr>
            <a:cxnSpLocks noChangeShapeType="1"/>
            <a:stCxn id="19" idx="0"/>
            <a:endCxn id="21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Connector 759"/>
          <p:cNvCxnSpPr>
            <a:cxnSpLocks noChangeShapeType="1"/>
            <a:stCxn id="19" idx="0"/>
            <a:endCxn id="2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Connector 760"/>
          <p:cNvCxnSpPr>
            <a:cxnSpLocks noChangeShapeType="1"/>
            <a:stCxn id="20" idx="0"/>
            <a:endCxn id="19" idx="0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Shape 761"/>
          <p:cNvSpPr/>
          <p:nvPr/>
        </p:nvSpPr>
        <p:spPr bwMode="auto">
          <a:xfrm>
            <a:off x="4021931" y="2399907"/>
            <a:ext cx="1066800" cy="10668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endParaRPr lang="en-US" altLang="zh-CN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4530"/>
            <a:r>
              <a: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</a:p>
        </p:txBody>
      </p:sp>
      <p:sp>
        <p:nvSpPr>
          <p:cNvPr id="20" name="Shape 762"/>
          <p:cNvSpPr/>
          <p:nvPr/>
        </p:nvSpPr>
        <p:spPr bwMode="auto">
          <a:xfrm>
            <a:off x="2436023" y="2380857"/>
            <a:ext cx="661988" cy="661988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defTabSz="684530"/>
            <a:endParaRPr lang="zh-CN" altLang="en-US" sz="180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Shape 763"/>
          <p:cNvSpPr/>
          <p:nvPr/>
        </p:nvSpPr>
        <p:spPr bwMode="auto">
          <a:xfrm>
            <a:off x="2993241" y="3166668"/>
            <a:ext cx="1033463" cy="1033463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Shape 764"/>
          <p:cNvSpPr/>
          <p:nvPr/>
        </p:nvSpPr>
        <p:spPr bwMode="auto">
          <a:xfrm>
            <a:off x="3298035" y="1718865"/>
            <a:ext cx="838200" cy="8382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996B8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hape 765"/>
          <p:cNvSpPr/>
          <p:nvPr/>
        </p:nvSpPr>
        <p:spPr bwMode="auto">
          <a:xfrm>
            <a:off x="5107788" y="1718869"/>
            <a:ext cx="1033463" cy="1033463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996B8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AE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hape 766"/>
          <p:cNvSpPr/>
          <p:nvPr/>
        </p:nvSpPr>
        <p:spPr bwMode="auto">
          <a:xfrm>
            <a:off x="4993481" y="3361929"/>
            <a:ext cx="838200" cy="8382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996B8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Shape 767"/>
          <p:cNvSpPr/>
          <p:nvPr/>
        </p:nvSpPr>
        <p:spPr bwMode="auto">
          <a:xfrm>
            <a:off x="6031710" y="2752332"/>
            <a:ext cx="661988" cy="661988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defTabSz="684530"/>
            <a:endParaRPr lang="zh-CN" altLang="en-US" sz="180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768"/>
          <p:cNvSpPr/>
          <p:nvPr/>
        </p:nvSpPr>
        <p:spPr bwMode="auto">
          <a:xfrm>
            <a:off x="6484145" y="2137967"/>
            <a:ext cx="419100" cy="4191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defTabSz="684530"/>
            <a:endParaRPr lang="zh-CN" altLang="en-US" sz="180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hape 769"/>
          <p:cNvSpPr/>
          <p:nvPr/>
        </p:nvSpPr>
        <p:spPr bwMode="auto">
          <a:xfrm>
            <a:off x="6903247" y="3080944"/>
            <a:ext cx="661988" cy="661988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CAD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Shape 770"/>
          <p:cNvSpPr/>
          <p:nvPr/>
        </p:nvSpPr>
        <p:spPr bwMode="auto">
          <a:xfrm>
            <a:off x="1764511" y="1718869"/>
            <a:ext cx="661988" cy="661988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/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CDR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hape 771"/>
          <p:cNvSpPr/>
          <p:nvPr/>
        </p:nvSpPr>
        <p:spPr bwMode="auto">
          <a:xfrm>
            <a:off x="2193132" y="3266679"/>
            <a:ext cx="419100" cy="4191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defTabSz="684530"/>
            <a:endParaRPr lang="zh-CN" altLang="en-US" sz="180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Shape 772"/>
          <p:cNvSpPr/>
          <p:nvPr/>
        </p:nvSpPr>
        <p:spPr bwMode="auto">
          <a:xfrm>
            <a:off x="4355310" y="3861994"/>
            <a:ext cx="419100" cy="4191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defTabSz="684530"/>
            <a:endParaRPr lang="zh-CN" altLang="en-US" sz="180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hape 773"/>
          <p:cNvSpPr/>
          <p:nvPr/>
        </p:nvSpPr>
        <p:spPr bwMode="auto">
          <a:xfrm>
            <a:off x="4355310" y="1718867"/>
            <a:ext cx="419100" cy="4191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defTabSz="684530"/>
            <a:endParaRPr lang="zh-CN" altLang="en-US" sz="1800">
              <a:solidFill>
                <a:srgbClr val="393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29916" y="1319716"/>
            <a:ext cx="1553232" cy="1544528"/>
            <a:chOff x="3262377" y="1635646"/>
            <a:chExt cx="1156542" cy="1150061"/>
          </a:xfrm>
        </p:grpSpPr>
        <p:sp>
          <p:nvSpPr>
            <p:cNvPr id="7" name="对角圆角矩形 6"/>
            <p:cNvSpPr/>
            <p:nvPr/>
          </p:nvSpPr>
          <p:spPr>
            <a:xfrm flipH="1">
              <a:off x="3262377" y="1635646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endPara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对角圆角矩形 8"/>
            <p:cNvSpPr/>
            <p:nvPr/>
          </p:nvSpPr>
          <p:spPr>
            <a:xfrm flipH="1">
              <a:off x="3324293" y="1691147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94335" y="1319716"/>
            <a:ext cx="1563768" cy="1544528"/>
            <a:chOff x="4499992" y="1635646"/>
            <a:chExt cx="1164387" cy="1150061"/>
          </a:xfrm>
        </p:grpSpPr>
        <p:sp>
          <p:nvSpPr>
            <p:cNvPr id="11" name="对角圆角矩形 10"/>
            <p:cNvSpPr/>
            <p:nvPr/>
          </p:nvSpPr>
          <p:spPr>
            <a:xfrm>
              <a:off x="4569753" y="1635646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endPara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对角圆角矩形 11"/>
            <p:cNvSpPr/>
            <p:nvPr/>
          </p:nvSpPr>
          <p:spPr>
            <a:xfrm>
              <a:off x="4499992" y="1691147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rgbClr val="499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94335" y="2996757"/>
            <a:ext cx="1563768" cy="1544526"/>
            <a:chOff x="4499992" y="2861850"/>
            <a:chExt cx="1164387" cy="1150060"/>
          </a:xfrm>
        </p:grpSpPr>
        <p:sp>
          <p:nvSpPr>
            <p:cNvPr id="14" name="对角圆角矩形 13"/>
            <p:cNvSpPr/>
            <p:nvPr/>
          </p:nvSpPr>
          <p:spPr>
            <a:xfrm flipV="1">
              <a:off x="4569753" y="2917350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endPara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499992" y="2861850"/>
              <a:ext cx="1094626" cy="1094560"/>
            </a:xfrm>
            <a:custGeom>
              <a:avLst/>
              <a:gdLst>
                <a:gd name="connsiteX0" fmla="*/ 0 w 1047750"/>
                <a:gd name="connsiteY0" fmla="*/ 0 h 1047750"/>
                <a:gd name="connsiteX1" fmla="*/ 720108 w 1047750"/>
                <a:gd name="connsiteY1" fmla="*/ 0 h 1047750"/>
                <a:gd name="connsiteX2" fmla="*/ 1047750 w 1047750"/>
                <a:gd name="connsiteY2" fmla="*/ 327642 h 1047750"/>
                <a:gd name="connsiteX3" fmla="*/ 1047750 w 1047750"/>
                <a:gd name="connsiteY3" fmla="*/ 1047750 h 1047750"/>
                <a:gd name="connsiteX4" fmla="*/ 327642 w 1047750"/>
                <a:gd name="connsiteY4" fmla="*/ 1047750 h 1047750"/>
                <a:gd name="connsiteX5" fmla="*/ 0 w 1047750"/>
                <a:gd name="connsiteY5" fmla="*/ 720108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0" h="1047750">
                  <a:moveTo>
                    <a:pt x="0" y="0"/>
                  </a:moveTo>
                  <a:lnTo>
                    <a:pt x="720108" y="0"/>
                  </a:lnTo>
                  <a:cubicBezTo>
                    <a:pt x="901060" y="0"/>
                    <a:pt x="1047750" y="146690"/>
                    <a:pt x="1047750" y="327642"/>
                  </a:cubicBezTo>
                  <a:lnTo>
                    <a:pt x="1047750" y="1047750"/>
                  </a:lnTo>
                  <a:lnTo>
                    <a:pt x="327642" y="1047750"/>
                  </a:lnTo>
                  <a:cubicBezTo>
                    <a:pt x="146690" y="1047750"/>
                    <a:pt x="0" y="901060"/>
                    <a:pt x="0" y="720108"/>
                  </a:cubicBez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29918" y="2996757"/>
            <a:ext cx="1553230" cy="1544526"/>
            <a:chOff x="3262378" y="2861850"/>
            <a:chExt cx="1156542" cy="1150060"/>
          </a:xfrm>
        </p:grpSpPr>
        <p:sp>
          <p:nvSpPr>
            <p:cNvPr id="17" name="对角圆角矩形 16"/>
            <p:cNvSpPr/>
            <p:nvPr/>
          </p:nvSpPr>
          <p:spPr>
            <a:xfrm flipH="1" flipV="1">
              <a:off x="3262378" y="2917350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endPara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3324294" y="2861850"/>
              <a:ext cx="1094626" cy="1094560"/>
            </a:xfrm>
            <a:custGeom>
              <a:avLst/>
              <a:gdLst>
                <a:gd name="connsiteX0" fmla="*/ 327642 w 1047750"/>
                <a:gd name="connsiteY0" fmla="*/ 0 h 1047750"/>
                <a:gd name="connsiteX1" fmla="*/ 1047750 w 1047750"/>
                <a:gd name="connsiteY1" fmla="*/ 0 h 1047750"/>
                <a:gd name="connsiteX2" fmla="*/ 1047750 w 1047750"/>
                <a:gd name="connsiteY2" fmla="*/ 720108 h 1047750"/>
                <a:gd name="connsiteX3" fmla="*/ 720108 w 1047750"/>
                <a:gd name="connsiteY3" fmla="*/ 1047750 h 1047750"/>
                <a:gd name="connsiteX4" fmla="*/ 0 w 1047750"/>
                <a:gd name="connsiteY4" fmla="*/ 1047750 h 1047750"/>
                <a:gd name="connsiteX5" fmla="*/ 0 w 1047750"/>
                <a:gd name="connsiteY5" fmla="*/ 327642 h 1047750"/>
                <a:gd name="connsiteX6" fmla="*/ 327642 w 1047750"/>
                <a:gd name="connsiteY6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0" h="1047750">
                  <a:moveTo>
                    <a:pt x="327642" y="0"/>
                  </a:moveTo>
                  <a:lnTo>
                    <a:pt x="1047750" y="0"/>
                  </a:lnTo>
                  <a:lnTo>
                    <a:pt x="1047750" y="720108"/>
                  </a:lnTo>
                  <a:cubicBezTo>
                    <a:pt x="1047750" y="901060"/>
                    <a:pt x="901060" y="1047750"/>
                    <a:pt x="720108" y="1047750"/>
                  </a:cubicBezTo>
                  <a:lnTo>
                    <a:pt x="0" y="1047750"/>
                  </a:lnTo>
                  <a:lnTo>
                    <a:pt x="0" y="327642"/>
                  </a:lnTo>
                  <a:cubicBezTo>
                    <a:pt x="0" y="146690"/>
                    <a:pt x="146690" y="0"/>
                    <a:pt x="327642" y="0"/>
                  </a:cubicBezTo>
                  <a:close/>
                </a:path>
              </a:pathLst>
            </a:custGeom>
            <a:solidFill>
              <a:srgbClr val="499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684530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sp>
        <p:nvSpPr>
          <p:cNvPr id="19" name="文本框 112"/>
          <p:cNvSpPr txBox="1"/>
          <p:nvPr/>
        </p:nvSpPr>
        <p:spPr>
          <a:xfrm>
            <a:off x="6408468" y="1516949"/>
            <a:ext cx="2340000" cy="1056659"/>
          </a:xfrm>
          <a:prstGeom prst="rect">
            <a:avLst/>
          </a:prstGeom>
          <a:noFill/>
        </p:spPr>
        <p:txBody>
          <a:bodyPr wrap="square" lIns="86318" tIns="43160" rIns="86318" bIns="43160">
            <a:spAutoFit/>
          </a:bodyPr>
          <a:lstStyle/>
          <a:p>
            <a:pPr defTabSz="684530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FF7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800" b="1" dirty="0">
              <a:solidFill>
                <a:srgbClr val="FF7C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13"/>
          <p:cNvSpPr txBox="1"/>
          <p:nvPr/>
        </p:nvSpPr>
        <p:spPr>
          <a:xfrm>
            <a:off x="6408468" y="3301997"/>
            <a:ext cx="2340000" cy="1056659"/>
          </a:xfrm>
          <a:prstGeom prst="rect">
            <a:avLst/>
          </a:prstGeom>
          <a:noFill/>
        </p:spPr>
        <p:txBody>
          <a:bodyPr wrap="square" lIns="86318" tIns="43160" rIns="86318" bIns="43160">
            <a:spAutoFit/>
          </a:bodyPr>
          <a:lstStyle/>
          <a:p>
            <a:pPr defTabSz="684530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8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14"/>
          <p:cNvSpPr txBox="1"/>
          <p:nvPr/>
        </p:nvSpPr>
        <p:spPr>
          <a:xfrm>
            <a:off x="539552" y="1547537"/>
            <a:ext cx="2340000" cy="1056659"/>
          </a:xfrm>
          <a:prstGeom prst="rect">
            <a:avLst/>
          </a:prstGeom>
          <a:noFill/>
        </p:spPr>
        <p:txBody>
          <a:bodyPr wrap="square" lIns="86318" tIns="43160" rIns="86318" bIns="43160">
            <a:spAutoFit/>
          </a:bodyPr>
          <a:lstStyle/>
          <a:p>
            <a:pPr algn="r" defTabSz="684530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FF7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800" b="1" dirty="0">
              <a:solidFill>
                <a:srgbClr val="FF7C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45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15"/>
          <p:cNvSpPr txBox="1"/>
          <p:nvPr/>
        </p:nvSpPr>
        <p:spPr>
          <a:xfrm>
            <a:off x="539552" y="3332580"/>
            <a:ext cx="2340000" cy="1056659"/>
          </a:xfrm>
          <a:prstGeom prst="rect">
            <a:avLst/>
          </a:prstGeom>
          <a:noFill/>
        </p:spPr>
        <p:txBody>
          <a:bodyPr wrap="square" lIns="86318" tIns="43160" rIns="86318" bIns="43160">
            <a:spAutoFit/>
          </a:bodyPr>
          <a:lstStyle/>
          <a:p>
            <a:pPr algn="r" defTabSz="684530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8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45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4"/>
          <p:cNvSpPr txBox="1"/>
          <p:nvPr/>
        </p:nvSpPr>
        <p:spPr>
          <a:xfrm>
            <a:off x="4357856" y="1583087"/>
            <a:ext cx="3384378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defTabSz="684530"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添加适当的文字，一页的文字最好不要超过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</a:rPr>
              <a:t>200,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添加适当的文字，添加适当的文字添加适当的文字，一页的文字最好不要超过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</a:rPr>
              <a:t>200,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</a:t>
            </a:r>
            <a:endParaRPr lang="en-US" altLang="zh-CN" kern="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Freeform 5"/>
          <p:cNvSpPr/>
          <p:nvPr/>
        </p:nvSpPr>
        <p:spPr bwMode="auto">
          <a:xfrm rot="5400000">
            <a:off x="1119567" y="1913016"/>
            <a:ext cx="2300880" cy="207450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FF7C80"/>
          </a:solidFill>
          <a:ln w="9525" cap="flat">
            <a:noFill/>
            <a:prstDash val="solid"/>
            <a:miter lim="800000"/>
          </a:ln>
        </p:spPr>
        <p:txBody>
          <a:bodyPr vert="horz" wrap="square" lIns="91354" tIns="45675" rIns="91354" bIns="45675" numCol="1" anchor="t" anchorCtr="0" compatLnSpc="1"/>
          <a:lstStyle/>
          <a:p>
            <a:pPr defTabSz="913130">
              <a:defRPr/>
            </a:pPr>
            <a:endParaRPr lang="zh-CN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1745581" y="2507913"/>
            <a:ext cx="1048845" cy="8616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defTabSz="913130">
              <a:defRPr/>
            </a:pPr>
            <a:r>
              <a:rPr lang="zh-CN" altLang="en-US" sz="2800" kern="0" dirty="0">
                <a:solidFill>
                  <a:sysClr val="window" lastClr="FFFFFF"/>
                </a:solidFill>
              </a:rPr>
              <a:t>个人优势</a:t>
            </a:r>
          </a:p>
        </p:txBody>
      </p:sp>
      <p:sp>
        <p:nvSpPr>
          <p:cNvPr id="10" name="Freeform 5"/>
          <p:cNvSpPr/>
          <p:nvPr/>
        </p:nvSpPr>
        <p:spPr bwMode="auto">
          <a:xfrm rot="5400000">
            <a:off x="1007834" y="1824057"/>
            <a:ext cx="2524338" cy="22524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54" tIns="45675" rIns="91354" bIns="45675" numCol="1" anchor="t" anchorCtr="0" compatLnSpc="1"/>
          <a:lstStyle/>
          <a:p>
            <a:pPr defTabSz="913130">
              <a:defRPr/>
            </a:pPr>
            <a:endParaRPr lang="zh-CN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701698" y="1719485"/>
            <a:ext cx="427814" cy="427814"/>
          </a:xfrm>
          <a:prstGeom prst="ellipse">
            <a:avLst/>
          </a:prstGeom>
          <a:solidFill>
            <a:srgbClr val="4996B8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17" tIns="34258" rIns="68517" bIns="34258" rtlCol="0" anchor="ctr"/>
          <a:lstStyle/>
          <a:p>
            <a:pPr algn="ctr" defTabSz="913130">
              <a:defRPr/>
            </a:pPr>
            <a:r>
              <a:rPr lang="en-US" altLang="zh-CN" sz="18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246294" y="2736363"/>
            <a:ext cx="427814" cy="427814"/>
          </a:xfrm>
          <a:prstGeom prst="ellipse">
            <a:avLst/>
          </a:prstGeom>
          <a:solidFill>
            <a:srgbClr val="4996B8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17" tIns="34258" rIns="68517" bIns="34258" rtlCol="0" anchor="ctr"/>
          <a:lstStyle/>
          <a:p>
            <a:pPr algn="ctr" defTabSz="913130">
              <a:defRPr/>
            </a:pPr>
            <a:r>
              <a:rPr lang="en-US" altLang="zh-CN" sz="18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8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01698" y="3747222"/>
            <a:ext cx="427814" cy="427814"/>
          </a:xfrm>
          <a:prstGeom prst="ellipse">
            <a:avLst/>
          </a:prstGeom>
          <a:solidFill>
            <a:srgbClr val="4996B8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17" tIns="34258" rIns="68517" bIns="34258" rtlCol="0" anchor="ctr"/>
          <a:lstStyle/>
          <a:p>
            <a:pPr algn="ctr" defTabSz="913130">
              <a:defRPr/>
            </a:pPr>
            <a:r>
              <a:rPr lang="en-US" altLang="zh-CN" sz="18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29515" y="1756079"/>
            <a:ext cx="1051729" cy="354618"/>
            <a:chOff x="3513818" y="1963801"/>
            <a:chExt cx="1051729" cy="35461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直接连接符 15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Box 64"/>
          <p:cNvSpPr txBox="1"/>
          <p:nvPr/>
        </p:nvSpPr>
        <p:spPr>
          <a:xfrm>
            <a:off x="4886445" y="2621229"/>
            <a:ext cx="3384378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defTabSz="684530"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添加适当的文字，一页的文字最好不要超过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</a:rPr>
              <a:t>200,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添加适当的文字，添加适当的文字添加适当的文字，一页的文字最好不要超过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</a:rPr>
              <a:t>200,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</a:t>
            </a:r>
            <a:endParaRPr lang="zh-CN" altLang="en-US" kern="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8" name="TextBox 65"/>
          <p:cNvSpPr txBox="1"/>
          <p:nvPr/>
        </p:nvSpPr>
        <p:spPr>
          <a:xfrm>
            <a:off x="4380676" y="3674621"/>
            <a:ext cx="3384378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defTabSz="684530"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添加适当的文字，一页的文字最好不要超过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</a:rPr>
              <a:t>200,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添加适当的文字，添加适当的文字添加适当的文字，一页的文字最好不要超过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</a:rPr>
              <a:t>200,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</a:rPr>
              <a:t>添加适当的文字</a:t>
            </a:r>
            <a:endParaRPr lang="zh-CN" altLang="en-US" kern="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78687" y="2772956"/>
            <a:ext cx="1051729" cy="354618"/>
            <a:chOff x="3513818" y="1963801"/>
            <a:chExt cx="1051729" cy="3546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6350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直接连接符 20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6350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组合 21"/>
          <p:cNvGrpSpPr/>
          <p:nvPr/>
        </p:nvGrpSpPr>
        <p:grpSpPr>
          <a:xfrm>
            <a:off x="3129515" y="3783815"/>
            <a:ext cx="1051729" cy="354618"/>
            <a:chOff x="3513818" y="1963801"/>
            <a:chExt cx="1051729" cy="35461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直接连接符 23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5" name="直接连接符 24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0" grpId="0" animBg="1"/>
      <p:bldP spid="11" grpId="0" animBg="1"/>
      <p:bldP spid="12" grpId="0" animBg="1"/>
      <p:bldP spid="13" grpId="0" animBg="1"/>
      <p:bldP spid="17" grpId="0"/>
      <p:bldP spid="18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872">
            <a:off x="6385526" y="2888752"/>
            <a:ext cx="2605381" cy="2905131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 flipH="1">
            <a:off x="3338623" y="1515053"/>
            <a:ext cx="2354650" cy="591350"/>
            <a:chOff x="4900365" y="1224631"/>
            <a:chExt cx="2549273" cy="807077"/>
          </a:xfrm>
        </p:grpSpPr>
        <p:grpSp>
          <p:nvGrpSpPr>
            <p:cNvPr id="47" name="组合 46"/>
            <p:cNvGrpSpPr/>
            <p:nvPr/>
          </p:nvGrpSpPr>
          <p:grpSpPr>
            <a:xfrm>
              <a:off x="4900365" y="1224631"/>
              <a:ext cx="2549273" cy="807077"/>
              <a:chOff x="4041591" y="1550163"/>
              <a:chExt cx="2885561" cy="864389"/>
            </a:xfrm>
          </p:grpSpPr>
          <p:sp>
            <p:nvSpPr>
              <p:cNvPr id="51" name="等腰三角形 11"/>
              <p:cNvSpPr/>
              <p:nvPr/>
            </p:nvSpPr>
            <p:spPr>
              <a:xfrm rot="5400000">
                <a:off x="5130246" y="617647"/>
                <a:ext cx="857529" cy="2736282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rgbClr val="4996B8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等腰三角形 11"/>
              <p:cNvSpPr/>
              <p:nvPr/>
            </p:nvSpPr>
            <p:spPr>
              <a:xfrm rot="5400000">
                <a:off x="5272298" y="319456"/>
                <a:ext cx="424146" cy="2885559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 flipH="1">
              <a:off x="5889252" y="1318708"/>
              <a:ext cx="0" cy="546369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153"/>
            <p:cNvSpPr/>
            <p:nvPr/>
          </p:nvSpPr>
          <p:spPr bwMode="auto">
            <a:xfrm>
              <a:off x="5204424" y="1237462"/>
              <a:ext cx="602566" cy="714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</a:t>
              </a:r>
              <a:r>
                <a:rPr lang="en-US" altLang="zh-CN" sz="2800" kern="0" dirty="0" smtClean="0">
                  <a:solidFill>
                    <a:prstClr val="white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4</a:t>
              </a:r>
              <a:endParaRPr lang="ko-KR" altLang="en-US" sz="28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矩形 1"/>
            <p:cNvSpPr>
              <a:spLocks noChangeArrowheads="1"/>
            </p:cNvSpPr>
            <p:nvPr/>
          </p:nvSpPr>
          <p:spPr bwMode="auto">
            <a:xfrm>
              <a:off x="5032246" y="1304994"/>
              <a:ext cx="1999966" cy="63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428680" y="2576997"/>
            <a:ext cx="4245628" cy="40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75" tIns="32487" rIns="64975" bIns="32487" rtlCol="0" anchor="ctr"/>
          <a:lstStyle/>
          <a:p>
            <a:pPr algn="ctr"/>
            <a:r>
              <a:rPr lang="zh-CN" altLang="en-US" sz="6000" dirty="0" smtClean="0">
                <a:solidFill>
                  <a:srgbClr val="FF7C80"/>
                </a:solidFill>
                <a:latin typeface="方正毡笔黑简体" pitchFamily="65" charset="-122"/>
                <a:ea typeface="方正毡笔黑简体" pitchFamily="65" charset="-122"/>
              </a:rPr>
              <a:t>未来规划</a:t>
            </a:r>
            <a:endParaRPr lang="zh-CN" altLang="en-US" sz="6000" dirty="0">
              <a:solidFill>
                <a:srgbClr val="FF7C80"/>
              </a:solidFill>
              <a:latin typeface="方正毡笔黑简体" pitchFamily="65" charset="-122"/>
              <a:ea typeface="方正毡笔黑简体" pitchFamily="65" charset="-122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2849527" y="3232269"/>
            <a:ext cx="3518892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975" tIns="32487" rIns="64975" bIns="324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CONTRACTED WIND POWERPOINT TEMPLATE DESIGNS CONTRACTED WIND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 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DESIGNS CONTRACTED WIND POWERPOINT TEMPLATE DESIGNS CONTRACTED WIN POWERPOINT 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TEMPLATE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390277" y="-552894"/>
            <a:ext cx="289419" cy="1945751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等腰三角形 55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-1" fmla="*/ 0 w 147823"/>
                <a:gd name="connsiteY0-2" fmla="*/ 0 h 2520280"/>
                <a:gd name="connsiteX1-3" fmla="*/ 147823 w 147823"/>
                <a:gd name="connsiteY1-4" fmla="*/ 0 h 2520280"/>
                <a:gd name="connsiteX2-5" fmla="*/ 147823 w 147823"/>
                <a:gd name="connsiteY2-6" fmla="*/ 2520280 h 2520280"/>
                <a:gd name="connsiteX3-7" fmla="*/ 0 w 147823"/>
                <a:gd name="connsiteY3-8" fmla="*/ 2520280 h 2520280"/>
                <a:gd name="connsiteX4-9" fmla="*/ 0 w 147823"/>
                <a:gd name="connsiteY4-1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-1" fmla="*/ 0 w 66221"/>
                <a:gd name="connsiteY0-2" fmla="*/ 115887 h 120120"/>
                <a:gd name="connsiteX1-3" fmla="*/ 33111 w 66221"/>
                <a:gd name="connsiteY1-4" fmla="*/ 0 h 120120"/>
                <a:gd name="connsiteX2-5" fmla="*/ 66221 w 66221"/>
                <a:gd name="connsiteY2-6" fmla="*/ 115887 h 120120"/>
                <a:gd name="connsiteX3-7" fmla="*/ 0 w 66221"/>
                <a:gd name="connsiteY3-8" fmla="*/ 115887 h 120120"/>
                <a:gd name="connsiteX0-9" fmla="*/ 0 w 66221"/>
                <a:gd name="connsiteY0-10" fmla="*/ 115887 h 115887"/>
                <a:gd name="connsiteX1-11" fmla="*/ 33111 w 66221"/>
                <a:gd name="connsiteY1-12" fmla="*/ 0 h 115887"/>
                <a:gd name="connsiteX2-13" fmla="*/ 66221 w 66221"/>
                <a:gd name="connsiteY2-14" fmla="*/ 115887 h 115887"/>
                <a:gd name="connsiteX3-15" fmla="*/ 0 w 66221"/>
                <a:gd name="connsiteY3-16" fmla="*/ 115887 h 1158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3" grpId="0"/>
          <p:bldP spid="5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直接连接符 79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3" name="Rectangle 16"/>
          <p:cNvSpPr/>
          <p:nvPr/>
        </p:nvSpPr>
        <p:spPr bwMode="auto">
          <a:xfrm>
            <a:off x="1540286" y="1567687"/>
            <a:ext cx="2758490" cy="503707"/>
          </a:xfrm>
          <a:prstGeom prst="rect">
            <a:avLst/>
          </a:prstGeom>
        </p:spPr>
        <p:txBody>
          <a:bodyPr wrap="square" lIns="68561" tIns="34280" rIns="68561" bIns="34280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，文字尽量精简具有总结性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84" name="Rectangle 17"/>
          <p:cNvSpPr/>
          <p:nvPr/>
        </p:nvSpPr>
        <p:spPr bwMode="auto">
          <a:xfrm>
            <a:off x="1536493" y="1346572"/>
            <a:ext cx="1215679" cy="284673"/>
          </a:xfrm>
          <a:prstGeom prst="rect">
            <a:avLst/>
          </a:prstGeom>
        </p:spPr>
        <p:txBody>
          <a:bodyPr wrap="none" lIns="68561" tIns="34280" rIns="68561" bIns="34280">
            <a:spAutoFit/>
          </a:bodyPr>
          <a:lstStyle/>
          <a:p>
            <a:pPr defTabSz="685165">
              <a:defRPr/>
            </a:pPr>
            <a:r>
              <a:rPr lang="zh-CN" altLang="en-US" sz="14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添加文本标题</a:t>
            </a:r>
            <a:endParaRPr lang="en-US" sz="14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5" name="Rectangle 16"/>
          <p:cNvSpPr/>
          <p:nvPr/>
        </p:nvSpPr>
        <p:spPr bwMode="auto">
          <a:xfrm>
            <a:off x="1540286" y="2808687"/>
            <a:ext cx="2758490" cy="503707"/>
          </a:xfrm>
          <a:prstGeom prst="rect">
            <a:avLst/>
          </a:prstGeom>
        </p:spPr>
        <p:txBody>
          <a:bodyPr wrap="square" lIns="68561" tIns="34280" rIns="68561" bIns="34280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，文字尽量精简具有总结性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86" name="Rectangle 17"/>
          <p:cNvSpPr/>
          <p:nvPr/>
        </p:nvSpPr>
        <p:spPr bwMode="auto">
          <a:xfrm>
            <a:off x="1536493" y="2587571"/>
            <a:ext cx="1215679" cy="284673"/>
          </a:xfrm>
          <a:prstGeom prst="rect">
            <a:avLst/>
          </a:prstGeom>
        </p:spPr>
        <p:txBody>
          <a:bodyPr wrap="none" lIns="68561" tIns="34280" rIns="68561" bIns="34280">
            <a:spAutoFit/>
          </a:bodyPr>
          <a:lstStyle/>
          <a:p>
            <a:pPr defTabSz="685165">
              <a:defRPr/>
            </a:pPr>
            <a:r>
              <a:rPr lang="zh-CN" altLang="en-US" sz="14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添加文本标题</a:t>
            </a:r>
            <a:endParaRPr lang="en-US" sz="14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7" name="Rectangle 16"/>
          <p:cNvSpPr/>
          <p:nvPr/>
        </p:nvSpPr>
        <p:spPr bwMode="auto">
          <a:xfrm>
            <a:off x="1540286" y="4012259"/>
            <a:ext cx="2758490" cy="503707"/>
          </a:xfrm>
          <a:prstGeom prst="rect">
            <a:avLst/>
          </a:prstGeom>
        </p:spPr>
        <p:txBody>
          <a:bodyPr wrap="square" lIns="68561" tIns="34280" rIns="68561" bIns="34280">
            <a:spAutoFit/>
          </a:bodyPr>
          <a:lstStyle/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，文字尽量精简具有总结性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88" name="Rectangle 17"/>
          <p:cNvSpPr/>
          <p:nvPr/>
        </p:nvSpPr>
        <p:spPr bwMode="auto">
          <a:xfrm>
            <a:off x="1536493" y="3791145"/>
            <a:ext cx="1215679" cy="284673"/>
          </a:xfrm>
          <a:prstGeom prst="rect">
            <a:avLst/>
          </a:prstGeom>
        </p:spPr>
        <p:txBody>
          <a:bodyPr wrap="none" lIns="68561" tIns="34280" rIns="68561" bIns="34280">
            <a:spAutoFit/>
          </a:bodyPr>
          <a:lstStyle/>
          <a:p>
            <a:pPr defTabSz="685165">
              <a:defRPr/>
            </a:pPr>
            <a:r>
              <a:rPr lang="zh-CN" altLang="en-US" sz="1400" b="1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添加文本标题</a:t>
            </a:r>
            <a:endParaRPr lang="en-US" sz="1400" b="1" dirty="0">
              <a:solidFill>
                <a:srgbClr val="4996B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12799" y="1349663"/>
            <a:ext cx="638630" cy="638631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1" tIns="34280" rIns="68561" bIns="34280" rtlCol="0" anchor="ctr"/>
          <a:lstStyle/>
          <a:p>
            <a:pPr algn="ctr" defTabSz="685165"/>
            <a:r>
              <a:rPr lang="en-US" altLang="zh-CN" sz="1800" dirty="0">
                <a:solidFill>
                  <a:srgbClr val="FFFFFF"/>
                </a:solidFill>
              </a:rPr>
              <a:t>01</a:t>
            </a:r>
            <a:endParaRPr lang="zh-CN" altLang="en-US" sz="1800" dirty="0">
              <a:solidFill>
                <a:srgbClr val="FFFFFF"/>
              </a:solidFill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12799" y="2573903"/>
            <a:ext cx="638630" cy="638631"/>
          </a:xfrm>
          <a:prstGeom prst="ellipse">
            <a:avLst/>
          </a:prstGeom>
          <a:solidFill>
            <a:srgbClr val="49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1" tIns="34280" rIns="68561" bIns="34280" rtlCol="0" anchor="ctr"/>
          <a:lstStyle/>
          <a:p>
            <a:pPr algn="ctr" defTabSz="685165"/>
            <a:r>
              <a:rPr lang="en-US" altLang="zh-CN" sz="1800" dirty="0">
                <a:solidFill>
                  <a:srgbClr val="FFFFFF"/>
                </a:solidFill>
              </a:rPr>
              <a:t>02</a:t>
            </a:r>
            <a:endParaRPr lang="zh-CN" altLang="en-US" sz="1800" dirty="0">
              <a:solidFill>
                <a:srgbClr val="FFFFFF"/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812799" y="3743273"/>
            <a:ext cx="638630" cy="638631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1" tIns="34280" rIns="68561" bIns="34280" rtlCol="0" anchor="ctr"/>
          <a:lstStyle/>
          <a:p>
            <a:pPr algn="ctr" defTabSz="685165"/>
            <a:r>
              <a:rPr lang="en-US" altLang="zh-CN" sz="1800" dirty="0">
                <a:solidFill>
                  <a:srgbClr val="FFFFFF"/>
                </a:solidFill>
              </a:rPr>
              <a:t>03</a:t>
            </a:r>
            <a:endParaRPr lang="zh-CN" altLang="en-US" sz="1800" dirty="0">
              <a:solidFill>
                <a:srgbClr val="FFFFF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018663" y="3520210"/>
            <a:ext cx="1010953" cy="1008921"/>
            <a:chOff x="5186121" y="3507044"/>
            <a:chExt cx="1010953" cy="1008922"/>
          </a:xfrm>
        </p:grpSpPr>
        <p:sp>
          <p:nvSpPr>
            <p:cNvPr id="93" name="Freeform 12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94" name="Freeform 13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95" name="Freeform 14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96" name="Freeform 15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97" name="Freeform 16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98" name="Freeform 17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99" name="Freeform 18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0" name="Freeform 19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1" name="Freeform 20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2" name="Freeform 21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3" name="Freeform 22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4" name="Freeform 23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5" name="Freeform 24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6" name="Freeform 25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7" name="Freeform 26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8" name="Freeform 27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09" name="Freeform 28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close/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0" name="Freeform 29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1" name="Freeform 30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2" name="Freeform 31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3" name="Freeform 32"/>
            <p:cNvSpPr/>
            <p:nvPr/>
          </p:nvSpPr>
          <p:spPr bwMode="auto">
            <a:xfrm flipH="1">
              <a:off x="5329743" y="3507044"/>
              <a:ext cx="867331" cy="865323"/>
            </a:xfrm>
            <a:custGeom>
              <a:avLst/>
              <a:gdLst>
                <a:gd name="T0" fmla="*/ 81 w 507"/>
                <a:gd name="T1" fmla="*/ 31 h 506"/>
                <a:gd name="T2" fmla="*/ 81 w 507"/>
                <a:gd name="T3" fmla="*/ 31 h 506"/>
                <a:gd name="T4" fmla="*/ 0 w 507"/>
                <a:gd name="T5" fmla="*/ 0 h 506"/>
                <a:gd name="T6" fmla="*/ 37 w 507"/>
                <a:gd name="T7" fmla="*/ 79 h 506"/>
                <a:gd name="T8" fmla="*/ 37 w 507"/>
                <a:gd name="T9" fmla="*/ 79 h 506"/>
                <a:gd name="T10" fmla="*/ 888 w 507"/>
                <a:gd name="T11" fmla="*/ 928 h 506"/>
                <a:gd name="T12" fmla="*/ 930 w 507"/>
                <a:gd name="T13" fmla="*/ 884 h 506"/>
                <a:gd name="T14" fmla="*/ 81 w 507"/>
                <a:gd name="T15" fmla="*/ 31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7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1" y="14"/>
                    <a:pt x="0" y="0"/>
                    <a:pt x="0" y="0"/>
                  </a:cubicBezTo>
                  <a:cubicBezTo>
                    <a:pt x="0" y="0"/>
                    <a:pt x="16" y="40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484" y="506"/>
                    <a:pt x="484" y="506"/>
                    <a:pt x="484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7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265034" y="2299604"/>
            <a:ext cx="1010954" cy="1007988"/>
            <a:chOff x="5107781" y="2781590"/>
            <a:chExt cx="1010954" cy="1007989"/>
          </a:xfrm>
        </p:grpSpPr>
        <p:sp>
          <p:nvSpPr>
            <p:cNvPr id="115" name="Freeform 5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6" name="Freeform 6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7" name="Freeform 7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8" name="Freeform 8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19" name="Freeform 9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0" name="Freeform 10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1" name="Freeform 11"/>
            <p:cNvSpPr/>
            <p:nvPr/>
          </p:nvSpPr>
          <p:spPr bwMode="auto">
            <a:xfrm flipH="1">
              <a:off x="5251404" y="2781590"/>
              <a:ext cx="867331" cy="864391"/>
            </a:xfrm>
            <a:custGeom>
              <a:avLst/>
              <a:gdLst>
                <a:gd name="T0" fmla="*/ 79 w 507"/>
                <a:gd name="T1" fmla="*/ 31 h 505"/>
                <a:gd name="T2" fmla="*/ 79 w 507"/>
                <a:gd name="T3" fmla="*/ 31 h 505"/>
                <a:gd name="T4" fmla="*/ 0 w 507"/>
                <a:gd name="T5" fmla="*/ 0 h 505"/>
                <a:gd name="T6" fmla="*/ 35 w 507"/>
                <a:gd name="T7" fmla="*/ 79 h 505"/>
                <a:gd name="T8" fmla="*/ 35 w 507"/>
                <a:gd name="T9" fmla="*/ 79 h 505"/>
                <a:gd name="T10" fmla="*/ 886 w 507"/>
                <a:gd name="T11" fmla="*/ 927 h 505"/>
                <a:gd name="T12" fmla="*/ 930 w 507"/>
                <a:gd name="T13" fmla="*/ 885 h 505"/>
                <a:gd name="T14" fmla="*/ 79 w 507"/>
                <a:gd name="T15" fmla="*/ 31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5">
                  <a:moveTo>
                    <a:pt x="43" y="17"/>
                  </a:moveTo>
                  <a:cubicBezTo>
                    <a:pt x="43" y="17"/>
                    <a:pt x="43" y="17"/>
                    <a:pt x="43" y="17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5" y="40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483" y="505"/>
                    <a:pt x="483" y="505"/>
                    <a:pt x="483" y="505"/>
                  </a:cubicBezTo>
                  <a:cubicBezTo>
                    <a:pt x="507" y="482"/>
                    <a:pt x="507" y="482"/>
                    <a:pt x="507" y="482"/>
                  </a:cubicBezTo>
                  <a:cubicBezTo>
                    <a:pt x="43" y="17"/>
                    <a:pt x="43" y="17"/>
                    <a:pt x="43" y="17"/>
                  </a:cubicBezTo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2" name="Freeform 33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3" name="Freeform 34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4" name="Freeform 35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5" name="Freeform 36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6" name="Freeform 37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7" name="Freeform 38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8" name="Freeform 39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29" name="Freeform 40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0" name="Freeform 41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1" name="Freeform 42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2" name="Freeform 43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close/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3" name="Freeform 44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4" name="Freeform 45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5" name="Freeform 46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6" name="Freeform 47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37" name="Freeform 48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260415" y="3526955"/>
            <a:ext cx="1010953" cy="1009854"/>
            <a:chOff x="6073970" y="3409136"/>
            <a:chExt cx="1010953" cy="1009854"/>
          </a:xfrm>
        </p:grpSpPr>
        <p:sp>
          <p:nvSpPr>
            <p:cNvPr id="139" name="Freeform 49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0" name="Freeform 50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1" name="Freeform 51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 dirty="0">
                <a:solidFill>
                  <a:srgbClr val="393939"/>
                </a:solidFill>
              </a:endParaRPr>
            </a:p>
          </p:txBody>
        </p:sp>
        <p:sp>
          <p:nvSpPr>
            <p:cNvPr id="142" name="Freeform 52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3" name="Freeform 53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4" name="Freeform 54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5" name="Freeform 55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6" name="Freeform 56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7" name="Freeform 57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8" name="Freeform 58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49" name="Freeform 59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0" name="Freeform 60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1" name="Freeform 61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2" name="Freeform 62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3" name="Freeform 63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4" name="Freeform 64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5" name="Freeform 65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close/>
                  <a:moveTo>
                    <a:pt x="161" y="0"/>
                  </a:moveTo>
                  <a:lnTo>
                    <a:pt x="16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6" name="Freeform 66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moveTo>
                    <a:pt x="161" y="0"/>
                  </a:moveTo>
                  <a:lnTo>
                    <a:pt x="16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7" name="Freeform 67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8" name="Freeform 68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59" name="Freeform 69"/>
            <p:cNvSpPr/>
            <p:nvPr/>
          </p:nvSpPr>
          <p:spPr bwMode="auto">
            <a:xfrm flipH="1">
              <a:off x="6217592" y="3409136"/>
              <a:ext cx="867331" cy="865323"/>
            </a:xfrm>
            <a:custGeom>
              <a:avLst/>
              <a:gdLst>
                <a:gd name="T0" fmla="*/ 81 w 507"/>
                <a:gd name="T1" fmla="*/ 33 h 506"/>
                <a:gd name="T2" fmla="*/ 81 w 507"/>
                <a:gd name="T3" fmla="*/ 33 h 506"/>
                <a:gd name="T4" fmla="*/ 0 w 507"/>
                <a:gd name="T5" fmla="*/ 0 h 506"/>
                <a:gd name="T6" fmla="*/ 35 w 507"/>
                <a:gd name="T7" fmla="*/ 81 h 506"/>
                <a:gd name="T8" fmla="*/ 35 w 507"/>
                <a:gd name="T9" fmla="*/ 81 h 506"/>
                <a:gd name="T10" fmla="*/ 886 w 507"/>
                <a:gd name="T11" fmla="*/ 928 h 506"/>
                <a:gd name="T12" fmla="*/ 930 w 507"/>
                <a:gd name="T13" fmla="*/ 884 h 506"/>
                <a:gd name="T14" fmla="*/ 81 w 507"/>
                <a:gd name="T15" fmla="*/ 33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8"/>
                  </a:moveTo>
                  <a:cubicBezTo>
                    <a:pt x="44" y="18"/>
                    <a:pt x="44" y="18"/>
                    <a:pt x="44" y="18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6" y="40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483" y="506"/>
                    <a:pt x="483" y="506"/>
                    <a:pt x="483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8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</p:grpSp>
      <p:sp>
        <p:nvSpPr>
          <p:cNvPr id="160" name="Oval 70"/>
          <p:cNvSpPr>
            <a:spLocks noChangeArrowheads="1"/>
          </p:cNvSpPr>
          <p:nvPr/>
        </p:nvSpPr>
        <p:spPr bwMode="auto">
          <a:xfrm flipH="1">
            <a:off x="6343136" y="1177854"/>
            <a:ext cx="2155272" cy="215305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1" tIns="34280" rIns="68561" bIns="34280"/>
          <a:lstStyle/>
          <a:p>
            <a:pPr defTabSz="685165"/>
            <a:endParaRPr lang="zh-CN" altLang="zh-CN" sz="1800">
              <a:solidFill>
                <a:srgbClr val="393939"/>
              </a:solidFill>
            </a:endParaRPr>
          </a:p>
        </p:txBody>
      </p:sp>
      <p:sp>
        <p:nvSpPr>
          <p:cNvPr id="161" name="Oval 71"/>
          <p:cNvSpPr>
            <a:spLocks noChangeArrowheads="1"/>
          </p:cNvSpPr>
          <p:nvPr/>
        </p:nvSpPr>
        <p:spPr bwMode="auto">
          <a:xfrm flipH="1">
            <a:off x="6564168" y="1398847"/>
            <a:ext cx="1714145" cy="171199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8561" tIns="34280" rIns="68561" bIns="34280"/>
          <a:lstStyle/>
          <a:p>
            <a:pPr defTabSz="685165"/>
            <a:endParaRPr lang="zh-CN" altLang="zh-CN" sz="1800">
              <a:solidFill>
                <a:srgbClr val="393939"/>
              </a:solidFill>
            </a:endParaRPr>
          </a:p>
        </p:txBody>
      </p:sp>
      <p:sp>
        <p:nvSpPr>
          <p:cNvPr id="162" name="Freeform 72"/>
          <p:cNvSpPr>
            <a:spLocks noEditPoints="1"/>
          </p:cNvSpPr>
          <p:nvPr/>
        </p:nvSpPr>
        <p:spPr bwMode="auto">
          <a:xfrm flipH="1">
            <a:off x="6524063" y="1357816"/>
            <a:ext cx="1793418" cy="1794054"/>
          </a:xfrm>
          <a:custGeom>
            <a:avLst/>
            <a:gdLst>
              <a:gd name="T0" fmla="*/ 524 w 1048"/>
              <a:gd name="T1" fmla="*/ 0 h 1049"/>
              <a:gd name="T2" fmla="*/ 0 w 1048"/>
              <a:gd name="T3" fmla="*/ 525 h 1049"/>
              <a:gd name="T4" fmla="*/ 506 w 1048"/>
              <a:gd name="T5" fmla="*/ 1049 h 1049"/>
              <a:gd name="T6" fmla="*/ 524 w 1048"/>
              <a:gd name="T7" fmla="*/ 1049 h 1049"/>
              <a:gd name="T8" fmla="*/ 547 w 1048"/>
              <a:gd name="T9" fmla="*/ 1048 h 1049"/>
              <a:gd name="T10" fmla="*/ 1048 w 1048"/>
              <a:gd name="T11" fmla="*/ 525 h 1049"/>
              <a:gd name="T12" fmla="*/ 524 w 1048"/>
              <a:gd name="T13" fmla="*/ 0 h 1049"/>
              <a:gd name="T14" fmla="*/ 547 w 1048"/>
              <a:gd name="T15" fmla="*/ 1001 h 1049"/>
              <a:gd name="T16" fmla="*/ 524 w 1048"/>
              <a:gd name="T17" fmla="*/ 1002 h 1049"/>
              <a:gd name="T18" fmla="*/ 506 w 1048"/>
              <a:gd name="T19" fmla="*/ 1002 h 1049"/>
              <a:gd name="T20" fmla="*/ 47 w 1048"/>
              <a:gd name="T21" fmla="*/ 525 h 1049"/>
              <a:gd name="T22" fmla="*/ 524 w 1048"/>
              <a:gd name="T23" fmla="*/ 47 h 1049"/>
              <a:gd name="T24" fmla="*/ 1002 w 1048"/>
              <a:gd name="T25" fmla="*/ 525 h 1049"/>
              <a:gd name="T26" fmla="*/ 547 w 1048"/>
              <a:gd name="T27" fmla="*/ 1001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48" h="1049">
                <a:moveTo>
                  <a:pt x="524" y="0"/>
                </a:moveTo>
                <a:cubicBezTo>
                  <a:pt x="235" y="0"/>
                  <a:pt x="0" y="235"/>
                  <a:pt x="0" y="525"/>
                </a:cubicBezTo>
                <a:cubicBezTo>
                  <a:pt x="0" y="808"/>
                  <a:pt x="225" y="1039"/>
                  <a:pt x="506" y="1049"/>
                </a:cubicBezTo>
                <a:cubicBezTo>
                  <a:pt x="512" y="1049"/>
                  <a:pt x="518" y="1049"/>
                  <a:pt x="524" y="1049"/>
                </a:cubicBezTo>
                <a:cubicBezTo>
                  <a:pt x="532" y="1049"/>
                  <a:pt x="539" y="1049"/>
                  <a:pt x="547" y="1048"/>
                </a:cubicBezTo>
                <a:cubicBezTo>
                  <a:pt x="826" y="1036"/>
                  <a:pt x="1048" y="806"/>
                  <a:pt x="1048" y="525"/>
                </a:cubicBezTo>
                <a:cubicBezTo>
                  <a:pt x="1048" y="235"/>
                  <a:pt x="813" y="0"/>
                  <a:pt x="524" y="0"/>
                </a:cubicBezTo>
                <a:moveTo>
                  <a:pt x="547" y="1001"/>
                </a:moveTo>
                <a:cubicBezTo>
                  <a:pt x="539" y="1002"/>
                  <a:pt x="532" y="1002"/>
                  <a:pt x="524" y="1002"/>
                </a:cubicBezTo>
                <a:cubicBezTo>
                  <a:pt x="518" y="1002"/>
                  <a:pt x="512" y="1002"/>
                  <a:pt x="506" y="1002"/>
                </a:cubicBezTo>
                <a:cubicBezTo>
                  <a:pt x="251" y="992"/>
                  <a:pt x="47" y="782"/>
                  <a:pt x="47" y="525"/>
                </a:cubicBezTo>
                <a:cubicBezTo>
                  <a:pt x="47" y="261"/>
                  <a:pt x="261" y="47"/>
                  <a:pt x="524" y="47"/>
                </a:cubicBezTo>
                <a:cubicBezTo>
                  <a:pt x="788" y="47"/>
                  <a:pt x="1002" y="261"/>
                  <a:pt x="1002" y="525"/>
                </a:cubicBezTo>
                <a:cubicBezTo>
                  <a:pt x="1002" y="780"/>
                  <a:pt x="800" y="989"/>
                  <a:pt x="547" y="1001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61" tIns="34280" rIns="68561" bIns="34280"/>
          <a:lstStyle/>
          <a:p>
            <a:pPr defTabSz="685165">
              <a:defRPr/>
            </a:pPr>
            <a:endParaRPr lang="en-US" sz="1800">
              <a:solidFill>
                <a:srgbClr val="393939"/>
              </a:solidFill>
              <a:ea typeface="宋体" panose="02010600030101010101" pitchFamily="2" charset="-122"/>
            </a:endParaRPr>
          </a:p>
        </p:txBody>
      </p:sp>
      <p:sp>
        <p:nvSpPr>
          <p:cNvPr id="163" name="Freeform 73"/>
          <p:cNvSpPr>
            <a:spLocks noEditPoints="1"/>
          </p:cNvSpPr>
          <p:nvPr/>
        </p:nvSpPr>
        <p:spPr bwMode="auto">
          <a:xfrm flipH="1">
            <a:off x="6726443" y="1562959"/>
            <a:ext cx="1388663" cy="1383771"/>
          </a:xfrm>
          <a:custGeom>
            <a:avLst/>
            <a:gdLst>
              <a:gd name="T0" fmla="*/ 745 w 812"/>
              <a:gd name="T1" fmla="*/ 0 h 809"/>
              <a:gd name="T2" fmla="*/ 0 w 812"/>
              <a:gd name="T3" fmla="*/ 743 h 809"/>
              <a:gd name="T4" fmla="*/ 745 w 812"/>
              <a:gd name="T5" fmla="*/ 1484 h 809"/>
              <a:gd name="T6" fmla="*/ 1489 w 812"/>
              <a:gd name="T7" fmla="*/ 743 h 809"/>
              <a:gd name="T8" fmla="*/ 745 w 812"/>
              <a:gd name="T9" fmla="*/ 0 h 809"/>
              <a:gd name="T10" fmla="*/ 745 w 812"/>
              <a:gd name="T11" fmla="*/ 1398 h 809"/>
              <a:gd name="T12" fmla="*/ 86 w 812"/>
              <a:gd name="T13" fmla="*/ 743 h 809"/>
              <a:gd name="T14" fmla="*/ 745 w 812"/>
              <a:gd name="T15" fmla="*/ 86 h 809"/>
              <a:gd name="T16" fmla="*/ 1405 w 812"/>
              <a:gd name="T17" fmla="*/ 743 h 809"/>
              <a:gd name="T18" fmla="*/ 745 w 812"/>
              <a:gd name="T19" fmla="*/ 1398 h 8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12" h="809">
                <a:moveTo>
                  <a:pt x="406" y="0"/>
                </a:moveTo>
                <a:cubicBezTo>
                  <a:pt x="182" y="0"/>
                  <a:pt x="0" y="182"/>
                  <a:pt x="0" y="405"/>
                </a:cubicBezTo>
                <a:cubicBezTo>
                  <a:pt x="0" y="627"/>
                  <a:pt x="182" y="809"/>
                  <a:pt x="406" y="809"/>
                </a:cubicBezTo>
                <a:cubicBezTo>
                  <a:pt x="630" y="809"/>
                  <a:pt x="812" y="627"/>
                  <a:pt x="812" y="405"/>
                </a:cubicBezTo>
                <a:cubicBezTo>
                  <a:pt x="812" y="182"/>
                  <a:pt x="630" y="0"/>
                  <a:pt x="406" y="0"/>
                </a:cubicBezTo>
                <a:moveTo>
                  <a:pt x="406" y="762"/>
                </a:moveTo>
                <a:cubicBezTo>
                  <a:pt x="208" y="762"/>
                  <a:pt x="47" y="602"/>
                  <a:pt x="47" y="405"/>
                </a:cubicBezTo>
                <a:cubicBezTo>
                  <a:pt x="47" y="207"/>
                  <a:pt x="208" y="47"/>
                  <a:pt x="406" y="47"/>
                </a:cubicBezTo>
                <a:cubicBezTo>
                  <a:pt x="604" y="47"/>
                  <a:pt x="766" y="207"/>
                  <a:pt x="766" y="405"/>
                </a:cubicBezTo>
                <a:cubicBezTo>
                  <a:pt x="766" y="602"/>
                  <a:pt x="604" y="762"/>
                  <a:pt x="406" y="762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61" tIns="34280" rIns="68561" bIns="34280"/>
          <a:lstStyle/>
          <a:p>
            <a:pPr defTabSz="685165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164" name="Freeform 74"/>
          <p:cNvSpPr>
            <a:spLocks noEditPoints="1"/>
          </p:cNvSpPr>
          <p:nvPr/>
        </p:nvSpPr>
        <p:spPr bwMode="auto">
          <a:xfrm flipH="1">
            <a:off x="6927887" y="1769965"/>
            <a:ext cx="985773" cy="969759"/>
          </a:xfrm>
          <a:custGeom>
            <a:avLst/>
            <a:gdLst>
              <a:gd name="T0" fmla="*/ 529 w 576"/>
              <a:gd name="T1" fmla="*/ 0 h 567"/>
              <a:gd name="T2" fmla="*/ 0 w 576"/>
              <a:gd name="T3" fmla="*/ 521 h 567"/>
              <a:gd name="T4" fmla="*/ 529 w 576"/>
              <a:gd name="T5" fmla="*/ 1040 h 567"/>
              <a:gd name="T6" fmla="*/ 1057 w 576"/>
              <a:gd name="T7" fmla="*/ 521 h 567"/>
              <a:gd name="T8" fmla="*/ 529 w 576"/>
              <a:gd name="T9" fmla="*/ 0 h 567"/>
              <a:gd name="T10" fmla="*/ 529 w 576"/>
              <a:gd name="T11" fmla="*/ 956 h 567"/>
              <a:gd name="T12" fmla="*/ 86 w 576"/>
              <a:gd name="T13" fmla="*/ 521 h 567"/>
              <a:gd name="T14" fmla="*/ 529 w 576"/>
              <a:gd name="T15" fmla="*/ 84 h 567"/>
              <a:gd name="T16" fmla="*/ 971 w 576"/>
              <a:gd name="T17" fmla="*/ 521 h 567"/>
              <a:gd name="T18" fmla="*/ 529 w 576"/>
              <a:gd name="T19" fmla="*/ 956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" h="567">
                <a:moveTo>
                  <a:pt x="288" y="0"/>
                </a:moveTo>
                <a:cubicBezTo>
                  <a:pt x="129" y="0"/>
                  <a:pt x="0" y="127"/>
                  <a:pt x="0" y="284"/>
                </a:cubicBezTo>
                <a:cubicBezTo>
                  <a:pt x="0" y="440"/>
                  <a:pt x="129" y="567"/>
                  <a:pt x="288" y="567"/>
                </a:cubicBezTo>
                <a:cubicBezTo>
                  <a:pt x="447" y="567"/>
                  <a:pt x="576" y="440"/>
                  <a:pt x="576" y="284"/>
                </a:cubicBezTo>
                <a:cubicBezTo>
                  <a:pt x="576" y="127"/>
                  <a:pt x="447" y="0"/>
                  <a:pt x="288" y="0"/>
                </a:cubicBezTo>
                <a:moveTo>
                  <a:pt x="288" y="521"/>
                </a:moveTo>
                <a:cubicBezTo>
                  <a:pt x="155" y="521"/>
                  <a:pt x="47" y="414"/>
                  <a:pt x="47" y="284"/>
                </a:cubicBezTo>
                <a:cubicBezTo>
                  <a:pt x="47" y="153"/>
                  <a:pt x="155" y="46"/>
                  <a:pt x="288" y="46"/>
                </a:cubicBezTo>
                <a:cubicBezTo>
                  <a:pt x="421" y="46"/>
                  <a:pt x="529" y="153"/>
                  <a:pt x="529" y="284"/>
                </a:cubicBezTo>
                <a:cubicBezTo>
                  <a:pt x="529" y="414"/>
                  <a:pt x="421" y="521"/>
                  <a:pt x="288" y="521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61" tIns="34280" rIns="68561" bIns="34280"/>
          <a:lstStyle/>
          <a:p>
            <a:pPr defTabSz="685165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165" name="Freeform 75"/>
          <p:cNvSpPr>
            <a:spLocks noEditPoints="1"/>
          </p:cNvSpPr>
          <p:nvPr/>
        </p:nvSpPr>
        <p:spPr bwMode="auto">
          <a:xfrm flipH="1">
            <a:off x="7130263" y="1975105"/>
            <a:ext cx="581019" cy="559476"/>
          </a:xfrm>
          <a:custGeom>
            <a:avLst/>
            <a:gdLst>
              <a:gd name="T0" fmla="*/ 312 w 340"/>
              <a:gd name="T1" fmla="*/ 0 h 327"/>
              <a:gd name="T2" fmla="*/ 0 w 340"/>
              <a:gd name="T3" fmla="*/ 301 h 327"/>
              <a:gd name="T4" fmla="*/ 312 w 340"/>
              <a:gd name="T5" fmla="*/ 600 h 327"/>
              <a:gd name="T6" fmla="*/ 623 w 340"/>
              <a:gd name="T7" fmla="*/ 301 h 327"/>
              <a:gd name="T8" fmla="*/ 312 w 340"/>
              <a:gd name="T9" fmla="*/ 0 h 327"/>
              <a:gd name="T10" fmla="*/ 312 w 340"/>
              <a:gd name="T11" fmla="*/ 516 h 327"/>
              <a:gd name="T12" fmla="*/ 86 w 340"/>
              <a:gd name="T13" fmla="*/ 301 h 327"/>
              <a:gd name="T14" fmla="*/ 312 w 340"/>
              <a:gd name="T15" fmla="*/ 86 h 327"/>
              <a:gd name="T16" fmla="*/ 537 w 340"/>
              <a:gd name="T17" fmla="*/ 301 h 327"/>
              <a:gd name="T18" fmla="*/ 312 w 340"/>
              <a:gd name="T19" fmla="*/ 516 h 3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40" h="327">
                <a:moveTo>
                  <a:pt x="170" y="0"/>
                </a:moveTo>
                <a:cubicBezTo>
                  <a:pt x="76" y="0"/>
                  <a:pt x="0" y="73"/>
                  <a:pt x="0" y="164"/>
                </a:cubicBezTo>
                <a:cubicBezTo>
                  <a:pt x="0" y="254"/>
                  <a:pt x="76" y="327"/>
                  <a:pt x="170" y="327"/>
                </a:cubicBezTo>
                <a:cubicBezTo>
                  <a:pt x="264" y="327"/>
                  <a:pt x="340" y="254"/>
                  <a:pt x="340" y="164"/>
                </a:cubicBezTo>
                <a:cubicBezTo>
                  <a:pt x="340" y="73"/>
                  <a:pt x="264" y="0"/>
                  <a:pt x="170" y="0"/>
                </a:cubicBezTo>
                <a:moveTo>
                  <a:pt x="170" y="281"/>
                </a:moveTo>
                <a:cubicBezTo>
                  <a:pt x="102" y="281"/>
                  <a:pt x="47" y="228"/>
                  <a:pt x="47" y="164"/>
                </a:cubicBezTo>
                <a:cubicBezTo>
                  <a:pt x="47" y="99"/>
                  <a:pt x="102" y="47"/>
                  <a:pt x="170" y="47"/>
                </a:cubicBezTo>
                <a:cubicBezTo>
                  <a:pt x="238" y="47"/>
                  <a:pt x="293" y="99"/>
                  <a:pt x="293" y="164"/>
                </a:cubicBezTo>
                <a:cubicBezTo>
                  <a:pt x="293" y="228"/>
                  <a:pt x="238" y="281"/>
                  <a:pt x="170" y="281"/>
                </a:cubicBezTo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61" tIns="34280" rIns="68561" bIns="34280"/>
          <a:lstStyle/>
          <a:p>
            <a:pPr defTabSz="685165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166" name="Oval 76"/>
          <p:cNvSpPr>
            <a:spLocks noChangeArrowheads="1"/>
          </p:cNvSpPr>
          <p:nvPr/>
        </p:nvSpPr>
        <p:spPr bwMode="auto">
          <a:xfrm flipH="1">
            <a:off x="7308394" y="2149477"/>
            <a:ext cx="213569" cy="209804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1" tIns="34280" rIns="68561" bIns="34280"/>
          <a:lstStyle/>
          <a:p>
            <a:pPr defTabSz="685165"/>
            <a:endParaRPr lang="zh-CN" altLang="zh-CN" sz="1800">
              <a:solidFill>
                <a:srgbClr val="393939"/>
              </a:solidFill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6459713" y="2225007"/>
            <a:ext cx="986705" cy="986543"/>
            <a:chOff x="6598099" y="2161504"/>
            <a:chExt cx="986705" cy="986543"/>
          </a:xfrm>
        </p:grpSpPr>
        <p:sp>
          <p:nvSpPr>
            <p:cNvPr id="168" name="Freeform 77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69" name="Freeform 78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0" name="Freeform 79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1" name="Freeform 80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2" name="Freeform 81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3" name="Freeform 82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4" name="Freeform 83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5" name="Freeform 84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6" name="Freeform 85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7" name="Freeform 86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8" name="Freeform 87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79" name="Freeform 88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0" name="Freeform 89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1" name="Freeform 90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2" name="Freeform 91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3" name="Freeform 92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4" name="Freeform 93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5" name="Freeform 94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6" name="Freeform 95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7" name="Freeform 96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  <p:sp>
          <p:nvSpPr>
            <p:cNvPr id="188" name="Freeform 97"/>
            <p:cNvSpPr/>
            <p:nvPr/>
          </p:nvSpPr>
          <p:spPr bwMode="auto">
            <a:xfrm flipH="1">
              <a:off x="6741721" y="2161504"/>
              <a:ext cx="843083" cy="842944"/>
            </a:xfrm>
            <a:custGeom>
              <a:avLst/>
              <a:gdLst>
                <a:gd name="T0" fmla="*/ 55 w 493"/>
                <a:gd name="T1" fmla="*/ 9 h 493"/>
                <a:gd name="T2" fmla="*/ 55 w 493"/>
                <a:gd name="T3" fmla="*/ 9 h 493"/>
                <a:gd name="T4" fmla="*/ 31 w 493"/>
                <a:gd name="T5" fmla="*/ 0 h 493"/>
                <a:gd name="T6" fmla="*/ 0 w 493"/>
                <a:gd name="T7" fmla="*/ 31 h 493"/>
                <a:gd name="T8" fmla="*/ 11 w 493"/>
                <a:gd name="T9" fmla="*/ 57 h 493"/>
                <a:gd name="T10" fmla="*/ 11 w 493"/>
                <a:gd name="T11" fmla="*/ 57 h 493"/>
                <a:gd name="T12" fmla="*/ 862 w 493"/>
                <a:gd name="T13" fmla="*/ 904 h 493"/>
                <a:gd name="T14" fmla="*/ 904 w 493"/>
                <a:gd name="T15" fmla="*/ 860 h 493"/>
                <a:gd name="T16" fmla="*/ 55 w 493"/>
                <a:gd name="T17" fmla="*/ 9 h 4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3" h="493"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470" y="493"/>
                    <a:pt x="470" y="493"/>
                    <a:pt x="470" y="493"/>
                  </a:cubicBezTo>
                  <a:cubicBezTo>
                    <a:pt x="493" y="469"/>
                    <a:pt x="493" y="469"/>
                    <a:pt x="493" y="469"/>
                  </a:cubicBezTo>
                  <a:cubicBezTo>
                    <a:pt x="30" y="5"/>
                    <a:pt x="30" y="5"/>
                    <a:pt x="30" y="5"/>
                  </a:cubicBezTo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165"/>
              <a:endParaRPr lang="zh-CN" altLang="en-US" sz="1800">
                <a:solidFill>
                  <a:srgbClr val="393939"/>
                </a:solidFill>
              </a:endParaRPr>
            </a:p>
          </p:txBody>
        </p:sp>
      </p:grpSp>
      <p:sp>
        <p:nvSpPr>
          <p:cNvPr id="189" name="Freeform 98"/>
          <p:cNvSpPr/>
          <p:nvPr/>
        </p:nvSpPr>
        <p:spPr bwMode="auto">
          <a:xfrm flipH="1">
            <a:off x="8153342" y="2994287"/>
            <a:ext cx="54092" cy="55015"/>
          </a:xfrm>
          <a:custGeom>
            <a:avLst/>
            <a:gdLst>
              <a:gd name="T0" fmla="*/ 5 w 32"/>
              <a:gd name="T1" fmla="*/ 0 h 32"/>
              <a:gd name="T2" fmla="*/ 0 w 32"/>
              <a:gd name="T3" fmla="*/ 6 h 32"/>
              <a:gd name="T4" fmla="*/ 24 w 32"/>
              <a:gd name="T5" fmla="*/ 31 h 32"/>
              <a:gd name="T6" fmla="*/ 53 w 32"/>
              <a:gd name="T7" fmla="*/ 59 h 32"/>
              <a:gd name="T8" fmla="*/ 58 w 32"/>
              <a:gd name="T9" fmla="*/ 53 h 32"/>
              <a:gd name="T10" fmla="*/ 5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2" h="32">
                <a:moveTo>
                  <a:pt x="3" y="0"/>
                </a:moveTo>
                <a:cubicBezTo>
                  <a:pt x="0" y="3"/>
                  <a:pt x="0" y="3"/>
                  <a:pt x="0" y="3"/>
                </a:cubicBezTo>
                <a:cubicBezTo>
                  <a:pt x="4" y="8"/>
                  <a:pt x="8" y="12"/>
                  <a:pt x="13" y="17"/>
                </a:cubicBezTo>
                <a:cubicBezTo>
                  <a:pt x="18" y="22"/>
                  <a:pt x="24" y="27"/>
                  <a:pt x="29" y="32"/>
                </a:cubicBezTo>
                <a:cubicBezTo>
                  <a:pt x="32" y="29"/>
                  <a:pt x="32" y="29"/>
                  <a:pt x="32" y="29"/>
                </a:cubicBezTo>
                <a:cubicBezTo>
                  <a:pt x="22" y="20"/>
                  <a:pt x="12" y="10"/>
                  <a:pt x="3" y="0"/>
                </a:cubicBezTo>
              </a:path>
            </a:pathLst>
          </a:custGeom>
          <a:solidFill>
            <a:srgbClr val="C9C8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1" tIns="34280" rIns="68561" bIns="34280"/>
          <a:lstStyle/>
          <a:p>
            <a:pPr defTabSz="685165"/>
            <a:endParaRPr lang="zh-CN" altLang="en-US" sz="1800">
              <a:solidFill>
                <a:srgbClr val="393939"/>
              </a:solidFill>
            </a:endParaRPr>
          </a:p>
        </p:txBody>
      </p:sp>
      <p:sp>
        <p:nvSpPr>
          <p:cNvPr id="190" name="Freeform 106"/>
          <p:cNvSpPr/>
          <p:nvPr/>
        </p:nvSpPr>
        <p:spPr bwMode="auto">
          <a:xfrm flipH="1">
            <a:off x="7400724" y="2241790"/>
            <a:ext cx="45698" cy="57813"/>
          </a:xfrm>
          <a:custGeom>
            <a:avLst/>
            <a:gdLst>
              <a:gd name="T0" fmla="*/ 4 w 27"/>
              <a:gd name="T1" fmla="*/ 0 h 34"/>
              <a:gd name="T2" fmla="*/ 0 w 27"/>
              <a:gd name="T3" fmla="*/ 4 h 34"/>
              <a:gd name="T4" fmla="*/ 0 w 27"/>
              <a:gd name="T5" fmla="*/ 13 h 34"/>
              <a:gd name="T6" fmla="*/ 11 w 27"/>
              <a:gd name="T7" fmla="*/ 38 h 34"/>
              <a:gd name="T8" fmla="*/ 11 w 27"/>
              <a:gd name="T9" fmla="*/ 38 h 34"/>
              <a:gd name="T10" fmla="*/ 34 w 27"/>
              <a:gd name="T11" fmla="*/ 62 h 34"/>
              <a:gd name="T12" fmla="*/ 49 w 27"/>
              <a:gd name="T13" fmla="*/ 46 h 34"/>
              <a:gd name="T14" fmla="*/ 27 w 27"/>
              <a:gd name="T15" fmla="*/ 27 h 34"/>
              <a:gd name="T16" fmla="*/ 4 w 27"/>
              <a:gd name="T17" fmla="*/ 0 h 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" h="34">
                <a:moveTo>
                  <a:pt x="2" y="0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0" y="13"/>
                  <a:pt x="2" y="18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9" y="34"/>
                  <a:pt x="19" y="34"/>
                  <a:pt x="19" y="34"/>
                </a:cubicBezTo>
                <a:cubicBezTo>
                  <a:pt x="27" y="25"/>
                  <a:pt x="27" y="25"/>
                  <a:pt x="27" y="25"/>
                </a:cubicBezTo>
                <a:cubicBezTo>
                  <a:pt x="15" y="15"/>
                  <a:pt x="15" y="15"/>
                  <a:pt x="15" y="15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5D48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1" tIns="34280" rIns="68561" bIns="34280"/>
          <a:lstStyle/>
          <a:p>
            <a:pPr defTabSz="685165"/>
            <a:endParaRPr lang="zh-CN" altLang="en-US" sz="1800">
              <a:solidFill>
                <a:srgbClr val="393939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decel="533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decel="533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65" dur="750" spd="-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decel="533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decel="533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73" dur="750" spd="-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  <p:bldP spid="84" grpId="0"/>
      <p:bldP spid="85" grpId="0"/>
      <p:bldP spid="86" grpId="0"/>
      <p:bldP spid="87" grpId="0"/>
      <p:bldP spid="88" grpId="0"/>
      <p:bldP spid="89" grpId="0" animBg="1"/>
      <p:bldP spid="90" grpId="0" animBg="1"/>
      <p:bldP spid="91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89" grpId="0" animBg="1"/>
      <p:bldP spid="1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5" name="Oval 65"/>
          <p:cNvSpPr>
            <a:spLocks noChangeArrowheads="1"/>
          </p:cNvSpPr>
          <p:nvPr/>
        </p:nvSpPr>
        <p:spPr bwMode="auto">
          <a:xfrm rot="10800000" flipV="1">
            <a:off x="945956" y="2123288"/>
            <a:ext cx="1454341" cy="138274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62" tIns="50381" rIns="100762" bIns="50381" anchor="ctr"/>
          <a:lstStyle/>
          <a:p>
            <a:pPr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" name="Oval 65"/>
          <p:cNvSpPr>
            <a:spLocks noChangeArrowheads="1"/>
          </p:cNvSpPr>
          <p:nvPr/>
        </p:nvSpPr>
        <p:spPr bwMode="auto">
          <a:xfrm rot="10800000" flipV="1">
            <a:off x="977071" y="4528584"/>
            <a:ext cx="1454340" cy="138274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62" tIns="50381" rIns="100762" bIns="50381" anchor="ctr"/>
          <a:lstStyle/>
          <a:p>
            <a:pPr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7" name="Oval 65"/>
          <p:cNvSpPr>
            <a:spLocks noChangeArrowheads="1"/>
          </p:cNvSpPr>
          <p:nvPr/>
        </p:nvSpPr>
        <p:spPr bwMode="auto">
          <a:xfrm rot="10800000" flipV="1">
            <a:off x="6686355" y="3306536"/>
            <a:ext cx="1454341" cy="138274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62" tIns="50381" rIns="100762" bIns="50381" anchor="ctr"/>
          <a:lstStyle/>
          <a:p>
            <a:pPr defTabSz="6851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48" name="组合 147"/>
          <p:cNvGrpSpPr/>
          <p:nvPr/>
        </p:nvGrpSpPr>
        <p:grpSpPr>
          <a:xfrm>
            <a:off x="1211830" y="1117132"/>
            <a:ext cx="940088" cy="1000884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149" name="菱形 148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0" name="菱形 149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rgbClr val="4996B8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A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1234198" y="3511051"/>
            <a:ext cx="940088" cy="1015750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152" name="菱形 151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3" name="菱形 152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rgbClr val="4996B8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C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6943480" y="2314091"/>
            <a:ext cx="940090" cy="1000884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155" name="菱形 154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6" name="菱形 155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rgbClr val="FF7C8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B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57" name="文本框 17"/>
          <p:cNvSpPr txBox="1"/>
          <p:nvPr/>
        </p:nvSpPr>
        <p:spPr>
          <a:xfrm>
            <a:off x="2202737" y="1252873"/>
            <a:ext cx="4455166" cy="863499"/>
          </a:xfrm>
          <a:prstGeom prst="rect">
            <a:avLst/>
          </a:prstGeom>
          <a:noFill/>
        </p:spPr>
        <p:txBody>
          <a:bodyPr wrap="square" lIns="100762" tIns="50381" rIns="100762" bIns="50381">
            <a:spAutoFit/>
          </a:bodyPr>
          <a:lstStyle/>
          <a:p>
            <a:pPr algn="just" defTabSz="6851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文本框 22"/>
          <p:cNvSpPr txBox="1"/>
          <p:nvPr/>
        </p:nvSpPr>
        <p:spPr>
          <a:xfrm>
            <a:off x="2308216" y="3725530"/>
            <a:ext cx="4244213" cy="863499"/>
          </a:xfrm>
          <a:prstGeom prst="rect">
            <a:avLst/>
          </a:prstGeom>
          <a:noFill/>
        </p:spPr>
        <p:txBody>
          <a:bodyPr wrap="square" lIns="100762" tIns="50381" rIns="100762" bIns="50381">
            <a:spAutoFit/>
          </a:bodyPr>
          <a:lstStyle/>
          <a:p>
            <a:pPr algn="just" defTabSz="6851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23"/>
          <p:cNvSpPr txBox="1"/>
          <p:nvPr/>
        </p:nvSpPr>
        <p:spPr>
          <a:xfrm>
            <a:off x="2209210" y="2489202"/>
            <a:ext cx="4442217" cy="863499"/>
          </a:xfrm>
          <a:prstGeom prst="rect">
            <a:avLst/>
          </a:prstGeom>
          <a:noFill/>
        </p:spPr>
        <p:txBody>
          <a:bodyPr wrap="square" lIns="100762" tIns="50381" rIns="100762" bIns="50381">
            <a:spAutoFit/>
          </a:bodyPr>
          <a:lstStyle/>
          <a:p>
            <a:pPr algn="just" defTabSz="6851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45" grpId="0" animBg="1"/>
      <p:bldP spid="146" grpId="0" animBg="1"/>
      <p:bldP spid="147" grpId="0" animBg="1"/>
      <p:bldP spid="157" grpId="0"/>
      <p:bldP spid="158" grpId="0"/>
      <p:bldP spid="1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/>
          <p:nvPr/>
        </p:nvSpPr>
        <p:spPr>
          <a:xfrm>
            <a:off x="2963766" y="2472309"/>
            <a:ext cx="5562485" cy="97802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79" tIns="43190" rIns="86379" bIns="43190" anchor="ctr"/>
          <a:lstStyle/>
          <a:p>
            <a:pPr algn="r" defTabSz="685165">
              <a:lnSpc>
                <a:spcPct val="130000"/>
              </a:lnSpc>
              <a:defRPr/>
            </a:pPr>
            <a:endParaRPr lang="en-US" altLang="zh-CN" sz="1600" dirty="0">
              <a:solidFill>
                <a:srgbClr val="393939">
                  <a:lumMod val="50000"/>
                  <a:lumOff val="50000"/>
                </a:srgb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Rectangle 17"/>
          <p:cNvSpPr/>
          <p:nvPr/>
        </p:nvSpPr>
        <p:spPr>
          <a:xfrm>
            <a:off x="3523314" y="3604838"/>
            <a:ext cx="5002938" cy="98177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79" tIns="43190" rIns="86379" bIns="43190" anchor="ctr"/>
          <a:lstStyle/>
          <a:p>
            <a:pPr algn="r" defTabSz="685165">
              <a:lnSpc>
                <a:spcPct val="130000"/>
              </a:lnSpc>
              <a:defRPr/>
            </a:pPr>
            <a:endParaRPr lang="en-US" altLang="zh-CN" sz="1600" dirty="0">
              <a:solidFill>
                <a:srgbClr val="393939">
                  <a:lumMod val="50000"/>
                  <a:lumOff val="50000"/>
                </a:srgb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Rectangle 15"/>
          <p:cNvSpPr/>
          <p:nvPr/>
        </p:nvSpPr>
        <p:spPr>
          <a:xfrm>
            <a:off x="2330709" y="1320278"/>
            <a:ext cx="6195540" cy="98252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79" tIns="43190" rIns="86379" bIns="43190" anchor="ctr"/>
          <a:lstStyle/>
          <a:p>
            <a:pPr algn="r" defTabSz="685165">
              <a:lnSpc>
                <a:spcPct val="130000"/>
              </a:lnSpc>
              <a:defRPr/>
            </a:pPr>
            <a:endParaRPr lang="en-US" sz="1600" dirty="0">
              <a:solidFill>
                <a:srgbClr val="393939">
                  <a:lumMod val="50000"/>
                  <a:lumOff val="50000"/>
                </a:srgb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1762159" y="1320278"/>
            <a:ext cx="1137100" cy="982527"/>
          </a:xfrm>
          <a:custGeom>
            <a:avLst/>
            <a:gdLst>
              <a:gd name="T0" fmla="*/ 0 w 714"/>
              <a:gd name="T1" fmla="*/ 1752368031 h 617"/>
              <a:gd name="T2" fmla="*/ 1008318937 w 714"/>
              <a:gd name="T3" fmla="*/ 0 h 617"/>
              <a:gd name="T4" fmla="*/ 2027998677 w 714"/>
              <a:gd name="T5" fmla="*/ 1752368031 h 617"/>
              <a:gd name="T6" fmla="*/ 0 w 714"/>
              <a:gd name="T7" fmla="*/ 1752368031 h 617"/>
              <a:gd name="T8" fmla="*/ 0 w 714"/>
              <a:gd name="T9" fmla="*/ 1752368031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FF7C80"/>
          </a:solidFill>
          <a:ln w="9525">
            <a:noFill/>
            <a:round/>
          </a:ln>
        </p:spPr>
        <p:txBody>
          <a:bodyPr lIns="86379" tIns="359898" rIns="86379" bIns="43190" anchor="ctr" anchorCtr="1"/>
          <a:lstStyle/>
          <a:p>
            <a:pPr algn="ctr" defTabSz="685165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165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Freeform 7"/>
          <p:cNvSpPr/>
          <p:nvPr/>
        </p:nvSpPr>
        <p:spPr bwMode="auto">
          <a:xfrm>
            <a:off x="1112604" y="2470806"/>
            <a:ext cx="2410711" cy="979527"/>
          </a:xfrm>
          <a:custGeom>
            <a:avLst/>
            <a:gdLst/>
            <a:ahLst/>
            <a:cxnLst/>
            <a:rect l="l" t="t" r="r" b="b"/>
            <a:pathLst>
              <a:path w="2410711" h="979527">
                <a:moveTo>
                  <a:pt x="560426" y="0"/>
                </a:moveTo>
                <a:lnTo>
                  <a:pt x="723941" y="0"/>
                </a:lnTo>
                <a:lnTo>
                  <a:pt x="1687648" y="0"/>
                </a:lnTo>
                <a:lnTo>
                  <a:pt x="1851163" y="0"/>
                </a:lnTo>
                <a:lnTo>
                  <a:pt x="1848884" y="3978"/>
                </a:lnTo>
                <a:lnTo>
                  <a:pt x="2410711" y="979527"/>
                </a:lnTo>
                <a:lnTo>
                  <a:pt x="1282611" y="979527"/>
                </a:lnTo>
                <a:lnTo>
                  <a:pt x="1283477" y="978027"/>
                </a:lnTo>
                <a:lnTo>
                  <a:pt x="1127221" y="978027"/>
                </a:lnTo>
                <a:lnTo>
                  <a:pt x="163515" y="978027"/>
                </a:lnTo>
                <a:lnTo>
                  <a:pt x="0" y="978027"/>
                </a:lnTo>
                <a:close/>
              </a:path>
            </a:pathLst>
          </a:custGeom>
          <a:solidFill>
            <a:srgbClr val="4996B8"/>
          </a:solidFill>
          <a:ln w="9525">
            <a:noFill/>
            <a:round/>
          </a:ln>
        </p:spPr>
        <p:txBody>
          <a:bodyPr lIns="86379" tIns="0" rIns="86379" bIns="43190" anchor="ctr" anchorCtr="1"/>
          <a:lstStyle/>
          <a:p>
            <a:pPr algn="ctr" defTabSz="685165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Freeform 8"/>
          <p:cNvSpPr/>
          <p:nvPr/>
        </p:nvSpPr>
        <p:spPr bwMode="auto">
          <a:xfrm>
            <a:off x="467547" y="3608590"/>
            <a:ext cx="3666323" cy="978027"/>
          </a:xfrm>
          <a:custGeom>
            <a:avLst/>
            <a:gdLst/>
            <a:ahLst/>
            <a:cxnLst/>
            <a:rect l="l" t="t" r="r" b="b"/>
            <a:pathLst>
              <a:path w="3666323" h="978027">
                <a:moveTo>
                  <a:pt x="563519" y="0"/>
                </a:moveTo>
                <a:lnTo>
                  <a:pt x="923559" y="0"/>
                </a:lnTo>
                <a:lnTo>
                  <a:pt x="1692149" y="0"/>
                </a:lnTo>
                <a:lnTo>
                  <a:pt x="1860065" y="0"/>
                </a:lnTo>
                <a:lnTo>
                  <a:pt x="1868029" y="0"/>
                </a:lnTo>
                <a:lnTo>
                  <a:pt x="2052189" y="0"/>
                </a:lnTo>
                <a:lnTo>
                  <a:pt x="3105651" y="0"/>
                </a:lnTo>
                <a:lnTo>
                  <a:pt x="3666323" y="978027"/>
                </a:lnTo>
                <a:lnTo>
                  <a:pt x="2431888" y="978027"/>
                </a:lnTo>
                <a:lnTo>
                  <a:pt x="2423924" y="978027"/>
                </a:lnTo>
                <a:lnTo>
                  <a:pt x="1487078" y="978027"/>
                </a:lnTo>
                <a:lnTo>
                  <a:pt x="1294614" y="978027"/>
                </a:lnTo>
                <a:lnTo>
                  <a:pt x="1127038" y="978027"/>
                </a:lnTo>
                <a:lnTo>
                  <a:pt x="360040" y="978027"/>
                </a:lnTo>
                <a:lnTo>
                  <a:pt x="0" y="978027"/>
                </a:lnTo>
                <a:close/>
              </a:path>
            </a:pathLst>
          </a:custGeom>
          <a:solidFill>
            <a:srgbClr val="FF7C80"/>
          </a:solidFill>
          <a:ln w="9525">
            <a:noFill/>
            <a:round/>
          </a:ln>
        </p:spPr>
        <p:txBody>
          <a:bodyPr lIns="86379" tIns="0" rIns="86379" bIns="43190" anchor="ctr" anchorCtr="1"/>
          <a:lstStyle/>
          <a:p>
            <a:pPr algn="ctr" defTabSz="685165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" name="文本框 14"/>
          <p:cNvSpPr txBox="1"/>
          <p:nvPr/>
        </p:nvSpPr>
        <p:spPr>
          <a:xfrm>
            <a:off x="4133869" y="3807285"/>
            <a:ext cx="4110541" cy="681344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 defTabSz="685165">
              <a:lnSpc>
                <a:spcPct val="130000"/>
              </a:lnSpc>
              <a:spcBef>
                <a:spcPts val="565"/>
              </a:spcBef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模板中的所有颜色板式均可编辑替换，可以根据自己的需要更换自己喜欢的颜色与修改图表的布局。</a:t>
            </a:r>
            <a:endParaRPr lang="zh-CN" altLang="en-US" sz="14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07906" y="2619897"/>
            <a:ext cx="4392489" cy="681344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 defTabSz="685165">
              <a:lnSpc>
                <a:spcPct val="130000"/>
              </a:lnSpc>
              <a:spcBef>
                <a:spcPts val="565"/>
              </a:spcBef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模板中的所有颜色板式均可编辑替换，可以根据自己的需要更换自己喜欢的颜色与修改图表的布局。</a:t>
            </a:r>
            <a:endParaRPr lang="zh-CN" altLang="en-US" sz="14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19873" y="1503028"/>
            <a:ext cx="4536504" cy="681344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 defTabSz="685165">
              <a:lnSpc>
                <a:spcPct val="130000"/>
              </a:lnSpc>
              <a:spcBef>
                <a:spcPts val="565"/>
              </a:spcBef>
              <a:defRPr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模板中的所有颜色板式均可编辑替换，可以根据自己的需要更换自己喜欢的颜色与修改图表的布局。</a:t>
            </a:r>
            <a:endParaRPr lang="zh-CN" altLang="en-US" sz="14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1164371" y="1035496"/>
            <a:ext cx="3768210" cy="3771001"/>
          </a:xfrm>
          <a:prstGeom prst="ellipse">
            <a:avLst/>
          </a:prstGeom>
          <a:noFill/>
          <a:ln w="9">
            <a:solidFill>
              <a:srgbClr val="0067B4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2" tIns="34271" rIns="68542" bIns="34271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165" eaLnBrk="1" hangingPunct="1">
              <a:spcBef>
                <a:spcPct val="0"/>
              </a:spcBef>
              <a:buFontTx/>
              <a:buNone/>
            </a:pPr>
            <a:endParaRPr lang="zh-CN" altLang="en-US" sz="1300" b="1">
              <a:solidFill>
                <a:srgbClr val="393939"/>
              </a:solidFill>
              <a:ea typeface="宋体" panose="02010600030101010101" pitchFamily="2" charset="-122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988745" y="1206957"/>
            <a:ext cx="439189" cy="439375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FFFF"/>
                </a:solidFill>
                <a:latin typeface="Calibri" panose="020F0502020204030204"/>
              </a:rPr>
              <a:t>01</a:t>
            </a:r>
            <a:endParaRPr lang="zh-CN" altLang="en-US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988745" y="4195658"/>
            <a:ext cx="439189" cy="439375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FFFF"/>
                </a:solidFill>
                <a:latin typeface="Calibri" panose="020F0502020204030204"/>
              </a:rPr>
              <a:t>05</a:t>
            </a:r>
            <a:endParaRPr lang="zh-CN" altLang="en-US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517200" y="3501468"/>
            <a:ext cx="440378" cy="439374"/>
          </a:xfrm>
          <a:prstGeom prst="ellipse">
            <a:avLst/>
          </a:prstGeom>
          <a:solidFill>
            <a:srgbClr val="4996B8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FFFF"/>
                </a:solidFill>
                <a:latin typeface="Calibri" panose="020F0502020204030204"/>
              </a:rPr>
              <a:t>04</a:t>
            </a:r>
            <a:endParaRPr lang="zh-CN" altLang="en-US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4517200" y="1901145"/>
            <a:ext cx="440378" cy="439374"/>
          </a:xfrm>
          <a:prstGeom prst="ellipse">
            <a:avLst/>
          </a:prstGeom>
          <a:solidFill>
            <a:srgbClr val="4996B8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FFFF"/>
                </a:solidFill>
                <a:latin typeface="Calibri" panose="020F0502020204030204"/>
              </a:rPr>
              <a:t>02</a:t>
            </a:r>
            <a:endParaRPr lang="zh-CN" altLang="en-US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4688590" y="2701307"/>
            <a:ext cx="439189" cy="439374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FFFFF"/>
                </a:solidFill>
                <a:latin typeface="Calibri" panose="020F0502020204030204"/>
              </a:rPr>
              <a:t>03</a:t>
            </a:r>
            <a:endParaRPr lang="zh-CN" altLang="en-US" sz="1800" dirty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3" name="Picture 3" descr="C:\Users\Administrator\Desktop\图片2m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71" y="1312007"/>
            <a:ext cx="3217974" cy="321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775494" y="3131476"/>
            <a:ext cx="1193460" cy="1193967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lIns="68542" tIns="34271" rIns="68542" bIns="34271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165" eaLnBrk="1" hangingPunct="1">
              <a:spcBef>
                <a:spcPct val="0"/>
              </a:spcBef>
              <a:buFontTx/>
              <a:buNone/>
            </a:pPr>
            <a:endParaRPr lang="zh-CN" altLang="en-US" sz="1300" b="1">
              <a:solidFill>
                <a:srgbClr val="325F0B"/>
              </a:solidFill>
              <a:ea typeface="宋体" panose="02010600030101010101" pitchFamily="2" charset="-122"/>
            </a:endParaRPr>
          </a:p>
        </p:txBody>
      </p:sp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1023495" y="3386066"/>
            <a:ext cx="697463" cy="68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2" tIns="34271" rIns="68542" bIns="3427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</a:rPr>
              <a:t>经验总结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4651285" y="1063929"/>
            <a:ext cx="3105671" cy="50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0" rIns="68561" bIns="342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5198877" y="1832691"/>
            <a:ext cx="2868667" cy="50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0" rIns="68561" bIns="342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5313681" y="2683590"/>
            <a:ext cx="2868667" cy="50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0" rIns="68561" bIns="342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5198877" y="3478036"/>
            <a:ext cx="2868667" cy="50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0" rIns="68561" bIns="342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4651285" y="4175429"/>
            <a:ext cx="3105671" cy="50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0" rIns="68561" bIns="342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0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72874" y="509940"/>
            <a:ext cx="8280008" cy="17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37213" y="90300"/>
            <a:ext cx="3240360" cy="400110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2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26" y="4265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97531E-6 L -0.17361 0.29043 " pathEditMode="relative" rAng="0" ptsTypes="AA">
                                      <p:cBhvr>
                                        <p:cTn id="35" dur="500" spd="-99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1" y="1450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8148E-6 L -0.23143 0.15555 " pathEditMode="relative" rAng="0" ptsTypes="AA">
                                      <p:cBhvr>
                                        <p:cTn id="37" dur="500" spd="-99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777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-0.25 -4.07407E-6 " pathEditMode="relative" rAng="0" ptsTypes="AA">
                                      <p:cBhvr>
                                        <p:cTn id="39" dur="500" spd="-99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23143 -0.15556 " pathEditMode="relative" rAng="0" ptsTypes="AA">
                                      <p:cBhvr>
                                        <p:cTn id="41" dur="500" spd="-99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-777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L -0.17361 -0.29043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1" y="-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533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 autoUpdateAnimBg="0"/>
      <p:bldP spid="7" grpId="1" animBg="1" autoUpdateAnimBg="0"/>
      <p:bldP spid="9" grpId="0" animBg="1" autoUpdateAnimBg="0"/>
      <p:bldP spid="9" grpId="1" animBg="1" autoUpdateAnimBg="0"/>
      <p:bldP spid="10" grpId="0" animBg="1" autoUpdateAnimBg="0"/>
      <p:bldP spid="10" grpId="1" animBg="1" autoUpdateAnimBg="0"/>
      <p:bldP spid="11" grpId="0" animBg="1" autoUpdateAnimBg="0"/>
      <p:bldP spid="11" grpId="1" animBg="1" autoUpdateAnimBg="0"/>
      <p:bldP spid="12" grpId="0" animBg="1" autoUpdateAnimBg="0"/>
      <p:bldP spid="12" grpId="1" animBg="1" autoUpdateAnimBg="0"/>
      <p:bldP spid="14" grpId="0" animBg="1" autoUpdateAnimBg="0"/>
      <p:bldP spid="15" grpId="0" autoUpdateAnimBg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3044"/>
          <a:stretch>
            <a:fillRect/>
          </a:stretch>
        </p:blipFill>
        <p:spPr>
          <a:xfrm>
            <a:off x="0" y="-1"/>
            <a:ext cx="4220308" cy="2601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7" b="7371"/>
          <a:stretch>
            <a:fillRect/>
          </a:stretch>
        </p:blipFill>
        <p:spPr>
          <a:xfrm rot="3832872">
            <a:off x="6793045" y="3142812"/>
            <a:ext cx="2172974" cy="2690992"/>
          </a:xfrm>
          <a:prstGeom prst="rect">
            <a:avLst/>
          </a:prstGeom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072390" y="3045840"/>
            <a:ext cx="4508496" cy="26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967" tIns="32482" rIns="64967" bIns="324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lvl="1" defTabSz="649605" fontAlgn="base">
              <a:spcAft>
                <a:spcPct val="0"/>
              </a:spcAft>
              <a:buNone/>
            </a:pP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述职报告</a:t>
            </a: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个人简历</a:t>
            </a: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岗位竞聘</a:t>
            </a:r>
            <a:r>
              <a:rPr lang="en-US" altLang="zh-CN" sz="13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r>
              <a:rPr lang="zh-CN" altLang="en-US" sz="13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未来规划</a:t>
            </a:r>
            <a:r>
              <a:rPr lang="en-US" altLang="zh-CN" sz="13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||</a:t>
            </a:r>
            <a:endParaRPr lang="zh-CN" altLang="en-US" sz="13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文本框 13"/>
          <p:cNvSpPr txBox="1">
            <a:spLocks noChangeArrowheads="1"/>
          </p:cNvSpPr>
          <p:nvPr/>
        </p:nvSpPr>
        <p:spPr bwMode="auto">
          <a:xfrm>
            <a:off x="2580282" y="1638861"/>
            <a:ext cx="3824522" cy="117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967" tIns="32482" rIns="64967" bIns="32482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cap="all" dirty="0">
                <a:solidFill>
                  <a:srgbClr val="4996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谢谢欣赏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7109" y="3586021"/>
            <a:ext cx="1043940" cy="260350"/>
          </a:xfrm>
          <a:prstGeom prst="rect">
            <a:avLst/>
          </a:prstGeom>
          <a:noFill/>
        </p:spPr>
        <p:txBody>
          <a:bodyPr wrap="none" lIns="64952" tIns="32477" rIns="64952" bIns="32477" rtlCol="0">
            <a:spAutoFit/>
          </a:bodyPr>
          <a:lstStyle/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应聘人：千图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7748" y="3586021"/>
            <a:ext cx="1136718" cy="254441"/>
          </a:xfrm>
          <a:prstGeom prst="rect">
            <a:avLst/>
          </a:prstGeom>
          <a:noFill/>
        </p:spPr>
        <p:txBody>
          <a:bodyPr wrap="none" lIns="64952" tIns="32477" rIns="64952" bIns="32477" rtlCol="0">
            <a:spAutoFit/>
          </a:bodyPr>
          <a:lstStyle/>
          <a:p>
            <a:pPr defTabSz="6496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200" dirty="0">
                <a:solidFill>
                  <a:srgbClr val="393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9" name="椭圆 8"/>
          <p:cNvSpPr/>
          <p:nvPr/>
        </p:nvSpPr>
        <p:spPr>
          <a:xfrm>
            <a:off x="2993493" y="3649723"/>
            <a:ext cx="102411" cy="102417"/>
          </a:xfrm>
          <a:prstGeom prst="ellipse">
            <a:avLst/>
          </a:prstGeom>
          <a:solidFill>
            <a:srgbClr val="FE6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52" tIns="32477" rIns="64952" bIns="32477" rtlCol="0" anchor="ctr"/>
          <a:lstStyle/>
          <a:p>
            <a:pPr algn="ctr" defTabSz="649605" fontAlgn="base">
              <a:spcBef>
                <a:spcPct val="0"/>
              </a:spcBef>
              <a:spcAft>
                <a:spcPct val="0"/>
              </a:spcAft>
            </a:pPr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24138" y="3651744"/>
            <a:ext cx="102411" cy="102417"/>
          </a:xfrm>
          <a:prstGeom prst="ellipse">
            <a:avLst/>
          </a:prstGeom>
          <a:solidFill>
            <a:srgbClr val="49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952" tIns="32477" rIns="64952" bIns="32477" rtlCol="0" anchor="ctr"/>
          <a:lstStyle/>
          <a:p>
            <a:pPr algn="ctr" defTabSz="649605" fontAlgn="base">
              <a:spcBef>
                <a:spcPct val="0"/>
              </a:spcBef>
              <a:spcAft>
                <a:spcPct val="0"/>
              </a:spcAft>
            </a:pPr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785971" y="2989233"/>
            <a:ext cx="53576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9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4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7" grpId="0"/>
      <p:bldP spid="8" grpId="0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59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凤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我的主题色">
      <a:dk1>
        <a:srgbClr val="393939"/>
      </a:dk1>
      <a:lt1>
        <a:srgbClr val="FFFFFF"/>
      </a:lt1>
      <a:dk2>
        <a:srgbClr val="2A2A2A"/>
      </a:dk2>
      <a:lt2>
        <a:srgbClr val="242424"/>
      </a:lt2>
      <a:accent1>
        <a:srgbClr val="00B050"/>
      </a:accent1>
      <a:accent2>
        <a:srgbClr val="00B050"/>
      </a:accent2>
      <a:accent3>
        <a:srgbClr val="00B050"/>
      </a:accent3>
      <a:accent4>
        <a:srgbClr val="00B050"/>
      </a:accent4>
      <a:accent5>
        <a:srgbClr val="00B050"/>
      </a:accent5>
      <a:accent6>
        <a:srgbClr val="00B050"/>
      </a:accent6>
      <a:hlink>
        <a:srgbClr val="47BCA1"/>
      </a:hlink>
      <a:folHlink>
        <a:srgbClr val="FA8D7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520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325F0B"/>
      </a:accent1>
      <a:accent2>
        <a:srgbClr val="79D02A"/>
      </a:accent2>
      <a:accent3>
        <a:srgbClr val="325F0B"/>
      </a:accent3>
      <a:accent4>
        <a:srgbClr val="79D02A"/>
      </a:accent4>
      <a:accent5>
        <a:srgbClr val="325F0B"/>
      </a:accent5>
      <a:accent6>
        <a:srgbClr val="79D02A"/>
      </a:accent6>
      <a:hlink>
        <a:srgbClr val="325F0B"/>
      </a:hlink>
      <a:folHlink>
        <a:srgbClr val="79D02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520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325F0B"/>
      </a:accent1>
      <a:accent2>
        <a:srgbClr val="79D02A"/>
      </a:accent2>
      <a:accent3>
        <a:srgbClr val="325F0B"/>
      </a:accent3>
      <a:accent4>
        <a:srgbClr val="79D02A"/>
      </a:accent4>
      <a:accent5>
        <a:srgbClr val="325F0B"/>
      </a:accent5>
      <a:accent6>
        <a:srgbClr val="79D02A"/>
      </a:accent6>
      <a:hlink>
        <a:srgbClr val="325F0B"/>
      </a:hlink>
      <a:folHlink>
        <a:srgbClr val="79D02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自定义设计方案">
  <a:themeElements>
    <a:clrScheme name="520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325F0B"/>
      </a:accent1>
      <a:accent2>
        <a:srgbClr val="79D02A"/>
      </a:accent2>
      <a:accent3>
        <a:srgbClr val="325F0B"/>
      </a:accent3>
      <a:accent4>
        <a:srgbClr val="79D02A"/>
      </a:accent4>
      <a:accent5>
        <a:srgbClr val="325F0B"/>
      </a:accent5>
      <a:accent6>
        <a:srgbClr val="79D02A"/>
      </a:accent6>
      <a:hlink>
        <a:srgbClr val="325F0B"/>
      </a:hlink>
      <a:folHlink>
        <a:srgbClr val="79D02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自定义设计方案">
  <a:themeElements>
    <a:clrScheme name="520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325F0B"/>
      </a:accent1>
      <a:accent2>
        <a:srgbClr val="79D02A"/>
      </a:accent2>
      <a:accent3>
        <a:srgbClr val="325F0B"/>
      </a:accent3>
      <a:accent4>
        <a:srgbClr val="79D02A"/>
      </a:accent4>
      <a:accent5>
        <a:srgbClr val="325F0B"/>
      </a:accent5>
      <a:accent6>
        <a:srgbClr val="79D02A"/>
      </a:accent6>
      <a:hlink>
        <a:srgbClr val="325F0B"/>
      </a:hlink>
      <a:folHlink>
        <a:srgbClr val="79D02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自定义设计方案">
  <a:themeElements>
    <a:clrScheme name="520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325F0B"/>
      </a:accent1>
      <a:accent2>
        <a:srgbClr val="79D02A"/>
      </a:accent2>
      <a:accent3>
        <a:srgbClr val="325F0B"/>
      </a:accent3>
      <a:accent4>
        <a:srgbClr val="79D02A"/>
      </a:accent4>
      <a:accent5>
        <a:srgbClr val="325F0B"/>
      </a:accent5>
      <a:accent6>
        <a:srgbClr val="79D02A"/>
      </a:accent6>
      <a:hlink>
        <a:srgbClr val="325F0B"/>
      </a:hlink>
      <a:folHlink>
        <a:srgbClr val="79D02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2955</Words>
  <Application>Microsoft Office PowerPoint</Application>
  <PresentationFormat>全屏显示(16:9)</PresentationFormat>
  <Paragraphs>253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25</vt:i4>
      </vt:variant>
    </vt:vector>
  </HeadingPairs>
  <TitlesOfParts>
    <vt:vector size="51" baseType="lpstr">
      <vt:lpstr>Arial Unicode MS</vt:lpstr>
      <vt:lpstr>Chelsea</vt:lpstr>
      <vt:lpstr>Dotum</vt:lpstr>
      <vt:lpstr>Elephant</vt:lpstr>
      <vt:lpstr>HY견고딕</vt:lpstr>
      <vt:lpstr>맑은 고딕</vt:lpstr>
      <vt:lpstr>Meiryo</vt:lpstr>
      <vt:lpstr>方正毡笔黑简体</vt:lpstr>
      <vt:lpstr>方正中等线简体</vt:lpstr>
      <vt:lpstr>华文宋体</vt:lpstr>
      <vt:lpstr>宋体</vt:lpstr>
      <vt:lpstr>微软雅黑</vt:lpstr>
      <vt:lpstr>幼圆</vt:lpstr>
      <vt:lpstr>Arial</vt:lpstr>
      <vt:lpstr>Calibri</vt:lpstr>
      <vt:lpstr>Calibri Light</vt:lpstr>
      <vt:lpstr>Impact</vt:lpstr>
      <vt:lpstr>Open Sans</vt:lpstr>
      <vt:lpstr>Office 主题​​</vt:lpstr>
      <vt:lpstr>1_自定义设计方案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31</cp:revision>
  <dcterms:created xsi:type="dcterms:W3CDTF">2016-12-14T09:45:00Z</dcterms:created>
  <dcterms:modified xsi:type="dcterms:W3CDTF">2017-10-20T18:51:23Z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