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8" r:id="rId4"/>
    <p:sldId id="288" r:id="rId5"/>
    <p:sldId id="259" r:id="rId6"/>
    <p:sldId id="294" r:id="rId7"/>
    <p:sldId id="292" r:id="rId8"/>
    <p:sldId id="260" r:id="rId9"/>
    <p:sldId id="261" r:id="rId10"/>
    <p:sldId id="296" r:id="rId11"/>
    <p:sldId id="280" r:id="rId12"/>
    <p:sldId id="265" r:id="rId13"/>
    <p:sldId id="268" r:id="rId14"/>
    <p:sldId id="274" r:id="rId15"/>
    <p:sldId id="269" r:id="rId16"/>
    <p:sldId id="297" r:id="rId17"/>
    <p:sldId id="270" r:id="rId18"/>
    <p:sldId id="271" r:id="rId19"/>
    <p:sldId id="272" r:id="rId20"/>
    <p:sldId id="275" r:id="rId21"/>
    <p:sldId id="298" r:id="rId22"/>
    <p:sldId id="283" r:id="rId23"/>
    <p:sldId id="277" r:id="rId24"/>
    <p:sldId id="266" r:id="rId25"/>
    <p:sldId id="293" r:id="rId26"/>
    <p:sldId id="278" r:id="rId27"/>
    <p:sldId id="299" r:id="rId28"/>
    <p:sldId id="300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9779"/>
    <a:srgbClr val="E94848"/>
    <a:srgbClr val="EEECE1"/>
    <a:srgbClr val="A5CB52"/>
    <a:srgbClr val="F2F2F2"/>
    <a:srgbClr val="30B8D8"/>
    <a:srgbClr val="007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5" autoAdjust="0"/>
    <p:restoredTop sz="99755" autoAdjust="0"/>
  </p:normalViewPr>
  <p:slideViewPr>
    <p:cSldViewPr>
      <p:cViewPr varScale="1">
        <p:scale>
          <a:sx n="117" d="100"/>
          <a:sy n="117" d="100"/>
        </p:scale>
        <p:origin x="36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view3D>
      <c:rotX val="90"/>
      <c:rotY val="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Chart>
        <c:wireframe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D3-4D2E-BCCE-7FEA00BFFF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D3-4D2E-BCCE-7FEA00BFFF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D3-4D2E-BCCE-7FEA00BFFFD4}"/>
            </c:ext>
          </c:extLst>
        </c:ser>
        <c:bandFmts>
          <c:bandFmt>
            <c:idx val="0"/>
            <c:spPr>
              <a:ln w="9525" cap="rnd">
                <a:solidFill>
                  <a:schemeClr val="accent1"/>
                </a:solidFill>
                <a:round/>
              </a:ln>
              <a:effectLst/>
            </c:spPr>
          </c:bandFmt>
          <c:bandFmt>
            <c:idx val="1"/>
            <c:spPr>
              <a:ln w="9525" cap="rnd">
                <a:solidFill>
                  <a:schemeClr val="accent2"/>
                </a:solidFill>
                <a:round/>
              </a:ln>
              <a:effectLst/>
            </c:spPr>
          </c:bandFmt>
          <c:bandFmt>
            <c:idx val="2"/>
            <c:spPr>
              <a:ln w="9525" cap="rnd">
                <a:solidFill>
                  <a:schemeClr val="accent3"/>
                </a:solidFill>
                <a:round/>
              </a:ln>
              <a:effectLst/>
            </c:spPr>
          </c:bandFmt>
          <c:bandFmt>
            <c:idx val="3"/>
            <c:spPr>
              <a:ln w="9525" cap="rnd">
                <a:solidFill>
                  <a:schemeClr val="accent4"/>
                </a:solidFill>
                <a:round/>
              </a:ln>
              <a:effectLst/>
            </c:spPr>
          </c:bandFmt>
          <c:bandFmt>
            <c:idx val="4"/>
            <c:spPr>
              <a:ln w="9525" cap="rnd">
                <a:solidFill>
                  <a:schemeClr val="accent5"/>
                </a:solidFill>
                <a:round/>
              </a:ln>
              <a:effectLst/>
            </c:spPr>
          </c:bandFmt>
          <c:bandFmt>
            <c:idx val="5"/>
            <c:spPr>
              <a:ln w="9525" cap="rnd">
                <a:solidFill>
                  <a:schemeClr val="accent6"/>
                </a:solidFill>
                <a:round/>
              </a:ln>
              <a:effectLst/>
            </c:spPr>
          </c:bandFmt>
          <c:bandFmt>
            <c:idx val="6"/>
            <c:spPr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7"/>
            <c:spPr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8"/>
            <c:spPr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9"/>
            <c:spPr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0"/>
            <c:spPr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1"/>
            <c:spPr>
              <a:ln w="952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2"/>
            <c:spPr>
              <a:ln w="952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  <c:bandFmt>
            <c:idx val="13"/>
            <c:spPr>
              <a:ln w="952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  <c:bandFmt>
            <c:idx val="14"/>
            <c:spPr>
              <a:ln w="952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</c:bandFmts>
        <c:axId val="278885680"/>
        <c:axId val="278886240"/>
        <c:axId val="87715920"/>
      </c:surfaceChart>
      <c:catAx>
        <c:axId val="27888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8886240"/>
        <c:crosses val="autoZero"/>
        <c:auto val="1"/>
        <c:lblAlgn val="ctr"/>
        <c:lblOffset val="100"/>
        <c:noMultiLvlLbl val="0"/>
      </c:catAx>
      <c:valAx>
        <c:axId val="27888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8885680"/>
        <c:crosses val="autoZero"/>
        <c:crossBetween val="midCat"/>
      </c:valAx>
      <c:serAx>
        <c:axId val="8771592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8886240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title pos="t" align="ctr" overlay="0"/>
    <cx:plotArea>
      <cx:plotAreaRegion>
        <cx:series layoutId="boxWhisker" uniqueId="{D143F31C-3645-4E4A-9B14-3C16ED41DA1A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EC928323-0484-4FF2-BE5A-71EA504C48A2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43A5766C-BABC-4544-96EE-C5F334DBA1F1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64D4F-0E9C-4E20-8456-E7D024E17572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7E8F4-36F5-42F3-8BF8-DD642CEEF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100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1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19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4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52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948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413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46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507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212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907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315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733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825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227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31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905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162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193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653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514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310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5197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431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591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6289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38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884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1"/>
            <a:ext cx="9144000" cy="5279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47"/>
          <p:cNvSpPr/>
          <p:nvPr userDrawn="1"/>
        </p:nvSpPr>
        <p:spPr>
          <a:xfrm rot="2700000">
            <a:off x="488189" y="379561"/>
            <a:ext cx="216704" cy="216704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47"/>
          <p:cNvSpPr/>
          <p:nvPr userDrawn="1"/>
        </p:nvSpPr>
        <p:spPr>
          <a:xfrm rot="2700000">
            <a:off x="469274" y="712765"/>
            <a:ext cx="108352" cy="108352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47"/>
          <p:cNvSpPr/>
          <p:nvPr userDrawn="1"/>
        </p:nvSpPr>
        <p:spPr>
          <a:xfrm rot="18900000" flipV="1">
            <a:off x="132264" y="388006"/>
            <a:ext cx="298169" cy="298169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47"/>
          <p:cNvSpPr/>
          <p:nvPr userDrawn="1"/>
        </p:nvSpPr>
        <p:spPr>
          <a:xfrm rot="2700000">
            <a:off x="290580" y="602328"/>
            <a:ext cx="136370" cy="136370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81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64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3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08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14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65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571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96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38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634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40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796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555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610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225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45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12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83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94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48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92ADA-4250-4FCF-A651-0F312BFFC3F1}" type="datetimeFigureOut">
              <a:rPr lang="zh-CN" altLang="en-US" smtClean="0"/>
              <a:t>2017/8/1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DBEC0-2DB8-4133-8823-AC5F1478E7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78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17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4.png"/><Relationship Id="rId4" Type="http://schemas.microsoft.com/office/2014/relationships/chartEx" Target="../charts/chartEx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-950112" y="-552328"/>
            <a:ext cx="3197376" cy="159869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"/>
          <p:cNvSpPr/>
          <p:nvPr/>
        </p:nvSpPr>
        <p:spPr>
          <a:xfrm rot="5400000">
            <a:off x="-335752" y="1125526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"/>
          <p:cNvSpPr/>
          <p:nvPr/>
        </p:nvSpPr>
        <p:spPr>
          <a:xfrm rot="5400000">
            <a:off x="440446" y="1590202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"/>
          <p:cNvSpPr/>
          <p:nvPr/>
        </p:nvSpPr>
        <p:spPr>
          <a:xfrm rot="5400000">
            <a:off x="315136" y="412526"/>
            <a:ext cx="1302985" cy="65026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"/>
          <p:cNvSpPr/>
          <p:nvPr/>
        </p:nvSpPr>
        <p:spPr>
          <a:xfrm rot="5400000">
            <a:off x="906560" y="1928305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2"/>
          <p:cNvSpPr/>
          <p:nvPr/>
        </p:nvSpPr>
        <p:spPr>
          <a:xfrm rot="5400000">
            <a:off x="906560" y="2456469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"/>
          <p:cNvSpPr/>
          <p:nvPr/>
        </p:nvSpPr>
        <p:spPr>
          <a:xfrm rot="5400000">
            <a:off x="440446" y="2391946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"/>
          <p:cNvSpPr/>
          <p:nvPr/>
        </p:nvSpPr>
        <p:spPr>
          <a:xfrm rot="5400000">
            <a:off x="367402" y="3265808"/>
            <a:ext cx="1094318" cy="54612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"/>
          <p:cNvSpPr/>
          <p:nvPr/>
        </p:nvSpPr>
        <p:spPr>
          <a:xfrm rot="5400000">
            <a:off x="486335" y="4257951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"/>
          <p:cNvSpPr/>
          <p:nvPr/>
        </p:nvSpPr>
        <p:spPr>
          <a:xfrm rot="5400000">
            <a:off x="-335752" y="4444812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"/>
          <p:cNvSpPr/>
          <p:nvPr/>
        </p:nvSpPr>
        <p:spPr>
          <a:xfrm rot="5400000">
            <a:off x="486335" y="4918502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"/>
          <p:cNvSpPr/>
          <p:nvPr/>
        </p:nvSpPr>
        <p:spPr>
          <a:xfrm rot="5400000">
            <a:off x="795492" y="4608759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2"/>
          <p:cNvSpPr/>
          <p:nvPr/>
        </p:nvSpPr>
        <p:spPr>
          <a:xfrm rot="5400000">
            <a:off x="1106720" y="4305215"/>
            <a:ext cx="611216" cy="3050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"/>
          <p:cNvSpPr/>
          <p:nvPr/>
        </p:nvSpPr>
        <p:spPr>
          <a:xfrm rot="5400000">
            <a:off x="1104649" y="3687800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 rot="5400000">
            <a:off x="-233773" y="3135261"/>
            <a:ext cx="935087" cy="4675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"/>
          <p:cNvSpPr/>
          <p:nvPr/>
        </p:nvSpPr>
        <p:spPr>
          <a:xfrm rot="5400000">
            <a:off x="-457281" y="119735"/>
            <a:ext cx="1829122" cy="9145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"/>
          <p:cNvSpPr/>
          <p:nvPr/>
        </p:nvSpPr>
        <p:spPr>
          <a:xfrm rot="5400000">
            <a:off x="151528" y="1502693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"/>
          <p:cNvSpPr/>
          <p:nvPr/>
        </p:nvSpPr>
        <p:spPr>
          <a:xfrm rot="5400000">
            <a:off x="151528" y="2523478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"/>
          <p:cNvSpPr/>
          <p:nvPr/>
        </p:nvSpPr>
        <p:spPr>
          <a:xfrm rot="5400000">
            <a:off x="-75391" y="3863968"/>
            <a:ext cx="957086" cy="4776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2"/>
          <p:cNvSpPr/>
          <p:nvPr/>
        </p:nvSpPr>
        <p:spPr>
          <a:xfrm rot="5400000">
            <a:off x="1306481" y="1479337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"/>
          <p:cNvSpPr/>
          <p:nvPr/>
        </p:nvSpPr>
        <p:spPr>
          <a:xfrm rot="5400000">
            <a:off x="-700570" y="1070967"/>
            <a:ext cx="2571422" cy="128327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2"/>
          <p:cNvSpPr/>
          <p:nvPr/>
        </p:nvSpPr>
        <p:spPr>
          <a:xfrm rot="5400000">
            <a:off x="-407031" y="2913873"/>
            <a:ext cx="1398922" cy="6981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2"/>
          <p:cNvSpPr/>
          <p:nvPr/>
        </p:nvSpPr>
        <p:spPr>
          <a:xfrm rot="5400000">
            <a:off x="361002" y="4020142"/>
            <a:ext cx="1092871" cy="54540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2"/>
          <p:cNvSpPr/>
          <p:nvPr/>
        </p:nvSpPr>
        <p:spPr>
          <a:xfrm rot="5400000">
            <a:off x="1277524" y="3061881"/>
            <a:ext cx="546433" cy="27270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2"/>
          <p:cNvSpPr/>
          <p:nvPr/>
        </p:nvSpPr>
        <p:spPr>
          <a:xfrm rot="5400000">
            <a:off x="1747240" y="2233233"/>
            <a:ext cx="302735" cy="15108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2"/>
          <p:cNvSpPr/>
          <p:nvPr/>
        </p:nvSpPr>
        <p:spPr>
          <a:xfrm rot="5400000">
            <a:off x="1687430" y="2829651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2"/>
          <p:cNvSpPr/>
          <p:nvPr/>
        </p:nvSpPr>
        <p:spPr>
          <a:xfrm rot="5400000">
            <a:off x="1501312" y="4527089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2"/>
          <p:cNvSpPr/>
          <p:nvPr/>
        </p:nvSpPr>
        <p:spPr>
          <a:xfrm rot="5400000">
            <a:off x="1164999" y="5043965"/>
            <a:ext cx="428960" cy="21407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2"/>
          <p:cNvSpPr/>
          <p:nvPr/>
        </p:nvSpPr>
        <p:spPr>
          <a:xfrm rot="5400000">
            <a:off x="-470723" y="2550230"/>
            <a:ext cx="1882895" cy="94145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2"/>
          <p:cNvSpPr/>
          <p:nvPr/>
        </p:nvSpPr>
        <p:spPr>
          <a:xfrm rot="5400000">
            <a:off x="197724" y="4516526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2"/>
          <p:cNvSpPr/>
          <p:nvPr/>
        </p:nvSpPr>
        <p:spPr>
          <a:xfrm rot="5400000">
            <a:off x="176184" y="1235392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2"/>
          <p:cNvSpPr/>
          <p:nvPr/>
        </p:nvSpPr>
        <p:spPr>
          <a:xfrm rot="5400000">
            <a:off x="1184628" y="2196878"/>
            <a:ext cx="528165" cy="26408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2"/>
          <p:cNvSpPr/>
          <p:nvPr/>
        </p:nvSpPr>
        <p:spPr>
          <a:xfrm rot="5400000">
            <a:off x="1226534" y="542473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2"/>
          <p:cNvSpPr/>
          <p:nvPr/>
        </p:nvSpPr>
        <p:spPr>
          <a:xfrm rot="16200000">
            <a:off x="7402359" y="1913156"/>
            <a:ext cx="2340562" cy="117028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2"/>
          <p:cNvSpPr/>
          <p:nvPr/>
        </p:nvSpPr>
        <p:spPr>
          <a:xfrm rot="16200000">
            <a:off x="8150524" y="3620765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2"/>
          <p:cNvSpPr/>
          <p:nvPr/>
        </p:nvSpPr>
        <p:spPr>
          <a:xfrm rot="16200000">
            <a:off x="7913119" y="3425486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2"/>
          <p:cNvSpPr/>
          <p:nvPr/>
        </p:nvSpPr>
        <p:spPr>
          <a:xfrm rot="16200000">
            <a:off x="7539660" y="4355011"/>
            <a:ext cx="1302985" cy="65026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2"/>
          <p:cNvSpPr/>
          <p:nvPr/>
        </p:nvSpPr>
        <p:spPr>
          <a:xfrm rot="16200000">
            <a:off x="7704062" y="3216430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2"/>
          <p:cNvSpPr/>
          <p:nvPr/>
        </p:nvSpPr>
        <p:spPr>
          <a:xfrm rot="16200000">
            <a:off x="7704062" y="2688266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2"/>
          <p:cNvSpPr/>
          <p:nvPr/>
        </p:nvSpPr>
        <p:spPr>
          <a:xfrm rot="16200000">
            <a:off x="7913119" y="2623742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2"/>
          <p:cNvSpPr/>
          <p:nvPr/>
        </p:nvSpPr>
        <p:spPr>
          <a:xfrm rot="16200000">
            <a:off x="7696061" y="1605865"/>
            <a:ext cx="1094318" cy="54612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2"/>
          <p:cNvSpPr/>
          <p:nvPr/>
        </p:nvSpPr>
        <p:spPr>
          <a:xfrm rot="16200000">
            <a:off x="8051961" y="850689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2"/>
          <p:cNvSpPr/>
          <p:nvPr/>
        </p:nvSpPr>
        <p:spPr>
          <a:xfrm rot="16200000">
            <a:off x="8150524" y="301479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2"/>
          <p:cNvSpPr/>
          <p:nvPr/>
        </p:nvSpPr>
        <p:spPr>
          <a:xfrm rot="16200000">
            <a:off x="8051961" y="190138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2"/>
          <p:cNvSpPr/>
          <p:nvPr/>
        </p:nvSpPr>
        <p:spPr>
          <a:xfrm rot="16200000">
            <a:off x="7742804" y="499881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2"/>
          <p:cNvSpPr/>
          <p:nvPr/>
        </p:nvSpPr>
        <p:spPr>
          <a:xfrm rot="16200000">
            <a:off x="7439845" y="807552"/>
            <a:ext cx="611216" cy="3050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2"/>
          <p:cNvSpPr/>
          <p:nvPr/>
        </p:nvSpPr>
        <p:spPr>
          <a:xfrm rot="16200000">
            <a:off x="7433647" y="1420840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2"/>
          <p:cNvSpPr/>
          <p:nvPr/>
        </p:nvSpPr>
        <p:spPr>
          <a:xfrm rot="16200000">
            <a:off x="8456467" y="1814992"/>
            <a:ext cx="935087" cy="4675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2"/>
          <p:cNvSpPr/>
          <p:nvPr/>
        </p:nvSpPr>
        <p:spPr>
          <a:xfrm rot="16200000">
            <a:off x="7785940" y="4383500"/>
            <a:ext cx="1829122" cy="9145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2"/>
          <p:cNvSpPr/>
          <p:nvPr/>
        </p:nvSpPr>
        <p:spPr>
          <a:xfrm rot="16200000">
            <a:off x="8427737" y="3626393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2"/>
          <p:cNvSpPr/>
          <p:nvPr/>
        </p:nvSpPr>
        <p:spPr>
          <a:xfrm rot="16200000">
            <a:off x="8427737" y="2605608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2"/>
          <p:cNvSpPr/>
          <p:nvPr/>
        </p:nvSpPr>
        <p:spPr>
          <a:xfrm rot="16200000">
            <a:off x="8276086" y="1076191"/>
            <a:ext cx="957086" cy="4776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2"/>
          <p:cNvSpPr/>
          <p:nvPr/>
        </p:nvSpPr>
        <p:spPr>
          <a:xfrm rot="16200000">
            <a:off x="7491229" y="3814035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2"/>
          <p:cNvSpPr/>
          <p:nvPr/>
        </p:nvSpPr>
        <p:spPr>
          <a:xfrm rot="16200000">
            <a:off x="7286929" y="3063551"/>
            <a:ext cx="2571422" cy="128327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2"/>
          <p:cNvSpPr/>
          <p:nvPr/>
        </p:nvSpPr>
        <p:spPr>
          <a:xfrm rot="16200000">
            <a:off x="8165890" y="1805786"/>
            <a:ext cx="1398922" cy="6981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2"/>
          <p:cNvSpPr/>
          <p:nvPr/>
        </p:nvSpPr>
        <p:spPr>
          <a:xfrm rot="16200000">
            <a:off x="7703908" y="852253"/>
            <a:ext cx="1092871" cy="54540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2"/>
          <p:cNvSpPr/>
          <p:nvPr/>
        </p:nvSpPr>
        <p:spPr>
          <a:xfrm rot="16200000">
            <a:off x="7135069" y="4083577"/>
            <a:ext cx="546433" cy="27270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2"/>
          <p:cNvSpPr/>
          <p:nvPr/>
        </p:nvSpPr>
        <p:spPr>
          <a:xfrm rot="16200000">
            <a:off x="7258114" y="1919896"/>
            <a:ext cx="302735" cy="15108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2"/>
          <p:cNvSpPr/>
          <p:nvPr/>
        </p:nvSpPr>
        <p:spPr>
          <a:xfrm rot="16200000">
            <a:off x="7281990" y="2426460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2"/>
          <p:cNvSpPr/>
          <p:nvPr/>
        </p:nvSpPr>
        <p:spPr>
          <a:xfrm rot="16200000">
            <a:off x="7396060" y="760750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2"/>
          <p:cNvSpPr/>
          <p:nvPr/>
        </p:nvSpPr>
        <p:spPr>
          <a:xfrm rot="16200000">
            <a:off x="7563822" y="159758"/>
            <a:ext cx="428960" cy="21407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2"/>
          <p:cNvSpPr/>
          <p:nvPr/>
        </p:nvSpPr>
        <p:spPr>
          <a:xfrm rot="16200000">
            <a:off x="7745609" y="1926117"/>
            <a:ext cx="1882895" cy="94145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2"/>
          <p:cNvSpPr/>
          <p:nvPr/>
        </p:nvSpPr>
        <p:spPr>
          <a:xfrm rot="16200000">
            <a:off x="8071565" y="457024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2"/>
          <p:cNvSpPr/>
          <p:nvPr/>
        </p:nvSpPr>
        <p:spPr>
          <a:xfrm rot="16200000">
            <a:off x="8093105" y="3738158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2"/>
          <p:cNvSpPr/>
          <p:nvPr/>
        </p:nvSpPr>
        <p:spPr>
          <a:xfrm rot="16200000">
            <a:off x="7444988" y="2956836"/>
            <a:ext cx="528165" cy="26408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2"/>
          <p:cNvSpPr/>
          <p:nvPr/>
        </p:nvSpPr>
        <p:spPr>
          <a:xfrm rot="16200000">
            <a:off x="7670838" y="4745366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2"/>
          <p:cNvSpPr/>
          <p:nvPr/>
        </p:nvSpPr>
        <p:spPr>
          <a:xfrm rot="16200000">
            <a:off x="6602252" y="1252110"/>
            <a:ext cx="221029" cy="11030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2"/>
          <p:cNvSpPr/>
          <p:nvPr/>
        </p:nvSpPr>
        <p:spPr>
          <a:xfrm rot="16200000">
            <a:off x="6789362" y="863370"/>
            <a:ext cx="346918" cy="1731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2"/>
          <p:cNvSpPr/>
          <p:nvPr/>
        </p:nvSpPr>
        <p:spPr>
          <a:xfrm rot="5400000">
            <a:off x="2373847" y="3995607"/>
            <a:ext cx="151366" cy="7554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2"/>
          <p:cNvSpPr/>
          <p:nvPr/>
        </p:nvSpPr>
        <p:spPr>
          <a:xfrm rot="5400000">
            <a:off x="2143823" y="4294172"/>
            <a:ext cx="223729" cy="11165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2"/>
          <p:cNvSpPr/>
          <p:nvPr/>
        </p:nvSpPr>
        <p:spPr>
          <a:xfrm rot="5400000">
            <a:off x="954577" y="553142"/>
            <a:ext cx="2388807" cy="11921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2"/>
          <p:cNvSpPr/>
          <p:nvPr/>
        </p:nvSpPr>
        <p:spPr>
          <a:xfrm rot="16200000" flipH="1">
            <a:off x="5815089" y="1807217"/>
            <a:ext cx="4052969" cy="214730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2"/>
          <p:cNvSpPr/>
          <p:nvPr/>
        </p:nvSpPr>
        <p:spPr>
          <a:xfrm rot="16200000" flipH="1">
            <a:off x="5726344" y="181545"/>
            <a:ext cx="2384235" cy="11898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2"/>
          <p:cNvSpPr/>
          <p:nvPr/>
        </p:nvSpPr>
        <p:spPr>
          <a:xfrm rot="16200000">
            <a:off x="6556517" y="2723944"/>
            <a:ext cx="3610375" cy="180519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2"/>
          <p:cNvSpPr/>
          <p:nvPr/>
        </p:nvSpPr>
        <p:spPr>
          <a:xfrm rot="16200000">
            <a:off x="6187228" y="3832378"/>
            <a:ext cx="940772" cy="47038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92672" y="1595330"/>
            <a:ext cx="5528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</a:t>
            </a:r>
            <a:r>
              <a:rPr lang="zh-CN" altLang="en-US" sz="5400" b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</a:t>
            </a:r>
            <a:r>
              <a:rPr lang="zh-CN" altLang="en-US" sz="5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子风</a:t>
            </a:r>
            <a:r>
              <a:rPr lang="en-US" altLang="zh-CN" sz="5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5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4">
            <a:extLst>
              <a:ext uri="{FF2B5EF4-FFF2-40B4-BE49-F238E27FC236}">
                <a16:creationId xmlns="" xmlns:a16="http://schemas.microsoft.com/office/drawing/2014/main" id="{2FA223BB-1328-4105-BA8F-CF8F282FC516}"/>
              </a:ext>
            </a:extLst>
          </p:cNvPr>
          <p:cNvSpPr txBox="1"/>
          <p:nvPr/>
        </p:nvSpPr>
        <p:spPr>
          <a:xfrm>
            <a:off x="3751092" y="4329754"/>
            <a:ext cx="1756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6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6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4">
            <a:extLst>
              <a:ext uri="{FF2B5EF4-FFF2-40B4-BE49-F238E27FC236}">
                <a16:creationId xmlns="" xmlns:a16="http://schemas.microsoft.com/office/drawing/2014/main" id="{5DEECCAA-D6F1-4627-8080-79F9C1F9E23C}"/>
              </a:ext>
            </a:extLst>
          </p:cNvPr>
          <p:cNvSpPr txBox="1"/>
          <p:nvPr/>
        </p:nvSpPr>
        <p:spPr>
          <a:xfrm>
            <a:off x="3621679" y="2587627"/>
            <a:ext cx="3758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此模板可用于工作报告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季度总结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年终汇报等场景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EE3F2BF-0AD6-41FD-BCE0-04DBFD13A4F9}"/>
              </a:ext>
            </a:extLst>
          </p:cNvPr>
          <p:cNvSpPr/>
          <p:nvPr/>
        </p:nvSpPr>
        <p:spPr>
          <a:xfrm>
            <a:off x="2604105" y="2391152"/>
            <a:ext cx="47762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template can be used to report quarterly summary / year-end report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9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4500"/>
                            </p:stCondLst>
                            <p:childTnLst>
                              <p:par>
                                <p:cTn id="29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9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545"/>
                                  </p:iterate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7000"/>
                            </p:stCondLst>
                            <p:childTnLst>
                              <p:par>
                                <p:cTn id="3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6" grpId="0" animBg="1"/>
      <p:bldP spid="119" grpId="0" animBg="1"/>
      <p:bldP spid="120" grpId="0" animBg="1"/>
      <p:bldP spid="123" grpId="0" animBg="1"/>
      <p:bldP spid="124" grpId="0" animBg="1"/>
      <p:bldP spid="5" grpId="0"/>
      <p:bldP spid="115" grpId="0"/>
      <p:bldP spid="118" grpId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6639" y="-632373"/>
            <a:ext cx="2368153" cy="5789614"/>
            <a:chOff x="-56639" y="-632373"/>
            <a:chExt cx="2368153" cy="5789614"/>
          </a:xfrm>
        </p:grpSpPr>
        <p:sp>
          <p:nvSpPr>
            <p:cNvPr id="59" name="矩形 2"/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2"/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2"/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2"/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2"/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2"/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2"/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2"/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2"/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2"/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2"/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2"/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2"/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2"/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2"/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2"/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2"/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2"/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2"/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2"/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2"/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2"/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2"/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2"/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2"/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2"/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2"/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2"/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2"/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2"/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2"/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2"/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2"/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2"/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79914" y="1166106"/>
            <a:ext cx="4464496" cy="3277199"/>
            <a:chOff x="611560" y="1735977"/>
            <a:chExt cx="5256584" cy="3277199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611560" y="1735977"/>
              <a:ext cx="4968552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11560" y="2555277"/>
              <a:ext cx="4392488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11560" y="3374577"/>
              <a:ext cx="4248472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11560" y="4193877"/>
              <a:ext cx="4464496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11560" y="5013176"/>
              <a:ext cx="5256584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513278" y="1275606"/>
            <a:ext cx="4195822" cy="514347"/>
            <a:chOff x="562412" y="1277570"/>
            <a:chExt cx="4195822" cy="514347"/>
          </a:xfrm>
        </p:grpSpPr>
        <p:sp>
          <p:nvSpPr>
            <p:cNvPr id="21" name="TextBox 20"/>
            <p:cNvSpPr txBox="1"/>
            <p:nvPr/>
          </p:nvSpPr>
          <p:spPr>
            <a:xfrm>
              <a:off x="562412" y="1530307"/>
              <a:ext cx="41958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单击此处添加文字阐述，添加简短问题说明文字。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47" name="Rectangle 11"/>
            <p:cNvSpPr>
              <a:spLocks noChangeArrowheads="1"/>
            </p:cNvSpPr>
            <p:nvPr/>
          </p:nvSpPr>
          <p:spPr bwMode="gray">
            <a:xfrm>
              <a:off x="562412" y="1277570"/>
              <a:ext cx="2423096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方正兰亭中黑_GBK" pitchFamily="2" charset="-122"/>
                  <a:ea typeface="方正兰亭中黑_GBK" pitchFamily="2" charset="-122"/>
                </a:rPr>
                <a:t>单击此处添加标题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513278" y="2118216"/>
            <a:ext cx="4195822" cy="498858"/>
            <a:chOff x="562412" y="1293059"/>
            <a:chExt cx="4195822" cy="498858"/>
          </a:xfrm>
        </p:grpSpPr>
        <p:sp>
          <p:nvSpPr>
            <p:cNvPr id="51" name="TextBox 50"/>
            <p:cNvSpPr txBox="1"/>
            <p:nvPr/>
          </p:nvSpPr>
          <p:spPr>
            <a:xfrm>
              <a:off x="562412" y="1530307"/>
              <a:ext cx="41958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单击此处添加文字阐述，添加简短问题说明文字。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gray">
            <a:xfrm>
              <a:off x="562412" y="1293059"/>
              <a:ext cx="2423096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方正兰亭中黑_GBK" pitchFamily="2" charset="-122"/>
                  <a:ea typeface="方正兰亭中黑_GBK" pitchFamily="2" charset="-122"/>
                </a:rPr>
                <a:t>单击此处添加标题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13278" y="2931790"/>
            <a:ext cx="4195822" cy="512405"/>
            <a:chOff x="562412" y="1279512"/>
            <a:chExt cx="4195822" cy="512405"/>
          </a:xfrm>
        </p:grpSpPr>
        <p:sp>
          <p:nvSpPr>
            <p:cNvPr id="54" name="TextBox 53"/>
            <p:cNvSpPr txBox="1"/>
            <p:nvPr/>
          </p:nvSpPr>
          <p:spPr>
            <a:xfrm>
              <a:off x="562412" y="1530307"/>
              <a:ext cx="41958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单击此处添加文字阐述，添加简短问题说明文字。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55" name="Rectangle 11"/>
            <p:cNvSpPr>
              <a:spLocks noChangeArrowheads="1"/>
            </p:cNvSpPr>
            <p:nvPr/>
          </p:nvSpPr>
          <p:spPr bwMode="gray">
            <a:xfrm>
              <a:off x="562412" y="1279512"/>
              <a:ext cx="2423096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方正兰亭中黑_GBK" pitchFamily="2" charset="-122"/>
                  <a:ea typeface="方正兰亭中黑_GBK" pitchFamily="2" charset="-122"/>
                </a:rPr>
                <a:t>单击此处添加标题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13278" y="3723878"/>
            <a:ext cx="4195822" cy="547437"/>
            <a:chOff x="562412" y="1244480"/>
            <a:chExt cx="4195822" cy="547437"/>
          </a:xfrm>
        </p:grpSpPr>
        <p:sp>
          <p:nvSpPr>
            <p:cNvPr id="57" name="TextBox 56"/>
            <p:cNvSpPr txBox="1"/>
            <p:nvPr/>
          </p:nvSpPr>
          <p:spPr>
            <a:xfrm>
              <a:off x="562412" y="1530307"/>
              <a:ext cx="41958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单击此处添加文字阐述，添加简短问题说明文字。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58" name="Rectangle 11"/>
            <p:cNvSpPr>
              <a:spLocks noChangeArrowheads="1"/>
            </p:cNvSpPr>
            <p:nvPr/>
          </p:nvSpPr>
          <p:spPr bwMode="gray">
            <a:xfrm>
              <a:off x="562412" y="1244480"/>
              <a:ext cx="2423096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方正兰亭中黑_GBK" pitchFamily="2" charset="-122"/>
                  <a:ea typeface="方正兰亭中黑_GBK" pitchFamily="2" charset="-122"/>
                </a:rPr>
                <a:t>单击此处添加标题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07904" y="1191568"/>
            <a:ext cx="710599" cy="773822"/>
            <a:chOff x="550069" y="1100038"/>
            <a:chExt cx="710599" cy="773822"/>
          </a:xfrm>
        </p:grpSpPr>
        <p:sp>
          <p:nvSpPr>
            <p:cNvPr id="9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0069" y="117536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707904" y="2010010"/>
            <a:ext cx="710599" cy="773822"/>
            <a:chOff x="550069" y="1100038"/>
            <a:chExt cx="710599" cy="773822"/>
          </a:xfrm>
        </p:grpSpPr>
        <p:sp>
          <p:nvSpPr>
            <p:cNvPr id="98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50069" y="118291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707904" y="2825056"/>
            <a:ext cx="710599" cy="773822"/>
            <a:chOff x="550069" y="1100038"/>
            <a:chExt cx="710599" cy="77382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01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50069" y="1198061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707904" y="3646912"/>
            <a:ext cx="710599" cy="773822"/>
            <a:chOff x="550069" y="1100038"/>
            <a:chExt cx="710599" cy="773822"/>
          </a:xfrm>
        </p:grpSpPr>
        <p:sp>
          <p:nvSpPr>
            <p:cNvPr id="10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50069" y="1177004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D8AFEB7-0910-4526-9AAB-BE3729BE875F}"/>
              </a:ext>
            </a:extLst>
          </p:cNvPr>
          <p:cNvSpPr txBox="1"/>
          <p:nvPr/>
        </p:nvSpPr>
        <p:spPr>
          <a:xfrm>
            <a:off x="1587366" y="2154432"/>
            <a:ext cx="170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accent3">
                    <a:lumMod val="75000"/>
                  </a:schemeClr>
                </a:solidFill>
              </a:rPr>
              <a:t>目录</a:t>
            </a:r>
            <a:endParaRPr lang="en-US" altLang="zh-CN" sz="3600" dirty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r>
              <a:rPr lang="en-US" altLang="zh-CN" sz="2400" dirty="0">
                <a:solidFill>
                  <a:schemeClr val="accent3">
                    <a:lumMod val="75000"/>
                  </a:schemeClr>
                </a:solidFill>
              </a:rPr>
              <a:t>Contents</a:t>
            </a:r>
            <a:endParaRPr lang="zh-CN" alt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2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1"/>
          <p:cNvSpPr>
            <a:spLocks noChangeArrowheads="1"/>
          </p:cNvSpPr>
          <p:nvPr/>
        </p:nvSpPr>
        <p:spPr bwMode="gray">
          <a:xfrm>
            <a:off x="3661077" y="1978187"/>
            <a:ext cx="242309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方正兰亭中黑_GBK" pitchFamily="2" charset="-122"/>
                <a:ea typeface="方正兰亭中黑_GBK" pitchFamily="2" charset="-122"/>
              </a:rPr>
              <a:t>单击此处添加标题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63408" y="1789656"/>
            <a:ext cx="710599" cy="773822"/>
            <a:chOff x="550069" y="1100038"/>
            <a:chExt cx="710599" cy="773822"/>
          </a:xfrm>
        </p:grpSpPr>
        <p:sp>
          <p:nvSpPr>
            <p:cNvPr id="9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0069" y="117536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sp>
        <p:nvSpPr>
          <p:cNvPr id="138" name="文本框 137">
            <a:extLst>
              <a:ext uri="{FF2B5EF4-FFF2-40B4-BE49-F238E27FC236}">
                <a16:creationId xmlns="" xmlns:a16="http://schemas.microsoft.com/office/drawing/2014/main" id="{8E5A0284-0821-40F9-86AC-7E511B94EA91}"/>
              </a:ext>
            </a:extLst>
          </p:cNvPr>
          <p:cNvSpPr txBox="1"/>
          <p:nvPr/>
        </p:nvSpPr>
        <p:spPr>
          <a:xfrm>
            <a:off x="3574008" y="2606661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804188C2-E3C3-4FA8-8B25-B543541D774F}"/>
              </a:ext>
            </a:extLst>
          </p:cNvPr>
          <p:cNvCxnSpPr/>
          <p:nvPr/>
        </p:nvCxnSpPr>
        <p:spPr>
          <a:xfrm>
            <a:off x="3443390" y="2563478"/>
            <a:ext cx="288167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D2FB8AE1-F195-4189-8786-3AD381BCDBDC}"/>
              </a:ext>
            </a:extLst>
          </p:cNvPr>
          <p:cNvGrpSpPr/>
          <p:nvPr/>
        </p:nvGrpSpPr>
        <p:grpSpPr>
          <a:xfrm>
            <a:off x="-56139" y="-601220"/>
            <a:ext cx="2368153" cy="5789614"/>
            <a:chOff x="-56639" y="-632373"/>
            <a:chExt cx="2368153" cy="5789614"/>
          </a:xfrm>
        </p:grpSpPr>
        <p:sp>
          <p:nvSpPr>
            <p:cNvPr id="98" name="矩形 2">
              <a:extLst>
                <a:ext uri="{FF2B5EF4-FFF2-40B4-BE49-F238E27FC236}">
                  <a16:creationId xmlns="" xmlns:a16="http://schemas.microsoft.com/office/drawing/2014/main" id="{DE51A31F-4CC3-45E4-9A6F-6B9576F81657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2">
              <a:extLst>
                <a:ext uri="{FF2B5EF4-FFF2-40B4-BE49-F238E27FC236}">
                  <a16:creationId xmlns="" xmlns:a16="http://schemas.microsoft.com/office/drawing/2014/main" id="{62CFCCC3-B2EC-4CBB-B116-3260D7AC88C2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2">
              <a:extLst>
                <a:ext uri="{FF2B5EF4-FFF2-40B4-BE49-F238E27FC236}">
                  <a16:creationId xmlns="" xmlns:a16="http://schemas.microsoft.com/office/drawing/2014/main" id="{55553648-4AB2-438A-8551-00B0D8E3FBD0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2">
              <a:extLst>
                <a:ext uri="{FF2B5EF4-FFF2-40B4-BE49-F238E27FC236}">
                  <a16:creationId xmlns="" xmlns:a16="http://schemas.microsoft.com/office/drawing/2014/main" id="{B9101AD3-7006-4970-B366-2B53690C275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2">
              <a:extLst>
                <a:ext uri="{FF2B5EF4-FFF2-40B4-BE49-F238E27FC236}">
                  <a16:creationId xmlns="" xmlns:a16="http://schemas.microsoft.com/office/drawing/2014/main" id="{BDFB8FC4-77A3-47A9-9980-CDEBBDD901C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2">
              <a:extLst>
                <a:ext uri="{FF2B5EF4-FFF2-40B4-BE49-F238E27FC236}">
                  <a16:creationId xmlns="" xmlns:a16="http://schemas.microsoft.com/office/drawing/2014/main" id="{4C626783-6702-415D-B4E7-8A4BFDBC2447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2">
              <a:extLst>
                <a:ext uri="{FF2B5EF4-FFF2-40B4-BE49-F238E27FC236}">
                  <a16:creationId xmlns="" xmlns:a16="http://schemas.microsoft.com/office/drawing/2014/main" id="{C6D52FBC-AE93-47EC-B197-8EA89A78140E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2">
              <a:extLst>
                <a:ext uri="{FF2B5EF4-FFF2-40B4-BE49-F238E27FC236}">
                  <a16:creationId xmlns="" xmlns:a16="http://schemas.microsoft.com/office/drawing/2014/main" id="{C0FFF7DC-8FD9-4AC4-97A9-DE72A6B036EA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 2">
              <a:extLst>
                <a:ext uri="{FF2B5EF4-FFF2-40B4-BE49-F238E27FC236}">
                  <a16:creationId xmlns="" xmlns:a16="http://schemas.microsoft.com/office/drawing/2014/main" id="{900BD925-3848-4220-8AE8-EC5617694C6A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2">
              <a:extLst>
                <a:ext uri="{FF2B5EF4-FFF2-40B4-BE49-F238E27FC236}">
                  <a16:creationId xmlns="" xmlns:a16="http://schemas.microsoft.com/office/drawing/2014/main" id="{773B4003-7469-47A6-B8BB-39D0CB137C11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2">
              <a:extLst>
                <a:ext uri="{FF2B5EF4-FFF2-40B4-BE49-F238E27FC236}">
                  <a16:creationId xmlns="" xmlns:a16="http://schemas.microsoft.com/office/drawing/2014/main" id="{F00B8779-E901-41CF-82DA-2E1D92DAE6F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2">
              <a:extLst>
                <a:ext uri="{FF2B5EF4-FFF2-40B4-BE49-F238E27FC236}">
                  <a16:creationId xmlns="" xmlns:a16="http://schemas.microsoft.com/office/drawing/2014/main" id="{EBF58AFB-D39B-4836-BDEB-8F65A7A4F49B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2">
              <a:extLst>
                <a:ext uri="{FF2B5EF4-FFF2-40B4-BE49-F238E27FC236}">
                  <a16:creationId xmlns="" xmlns:a16="http://schemas.microsoft.com/office/drawing/2014/main" id="{F19BE845-EFB0-4235-998C-62F4ADA917B3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2">
              <a:extLst>
                <a:ext uri="{FF2B5EF4-FFF2-40B4-BE49-F238E27FC236}">
                  <a16:creationId xmlns="" xmlns:a16="http://schemas.microsoft.com/office/drawing/2014/main" id="{F8874EAC-376B-42AE-A6D3-EED2C8BFBBFB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2">
              <a:extLst>
                <a:ext uri="{FF2B5EF4-FFF2-40B4-BE49-F238E27FC236}">
                  <a16:creationId xmlns="" xmlns:a16="http://schemas.microsoft.com/office/drawing/2014/main" id="{A11EECFD-D13D-4A31-BAA2-58BB4EFFD675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2">
              <a:extLst>
                <a:ext uri="{FF2B5EF4-FFF2-40B4-BE49-F238E27FC236}">
                  <a16:creationId xmlns="" xmlns:a16="http://schemas.microsoft.com/office/drawing/2014/main" id="{5C535AD1-227B-4488-BABD-38F172C39002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2">
              <a:extLst>
                <a:ext uri="{FF2B5EF4-FFF2-40B4-BE49-F238E27FC236}">
                  <a16:creationId xmlns="" xmlns:a16="http://schemas.microsoft.com/office/drawing/2014/main" id="{64A6FFFD-F428-4E20-8CC0-DFCC2429617E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2">
              <a:extLst>
                <a:ext uri="{FF2B5EF4-FFF2-40B4-BE49-F238E27FC236}">
                  <a16:creationId xmlns="" xmlns:a16="http://schemas.microsoft.com/office/drawing/2014/main" id="{E34A5E18-B04C-4E52-968A-5AAF117A176C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2">
              <a:extLst>
                <a:ext uri="{FF2B5EF4-FFF2-40B4-BE49-F238E27FC236}">
                  <a16:creationId xmlns="" xmlns:a16="http://schemas.microsoft.com/office/drawing/2014/main" id="{7CC84CB1-E7B6-4889-8504-D9F3B29F7810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2">
              <a:extLst>
                <a:ext uri="{FF2B5EF4-FFF2-40B4-BE49-F238E27FC236}">
                  <a16:creationId xmlns="" xmlns:a16="http://schemas.microsoft.com/office/drawing/2014/main" id="{2BD49A04-545B-48FA-9988-4D120AC6C317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2">
              <a:extLst>
                <a:ext uri="{FF2B5EF4-FFF2-40B4-BE49-F238E27FC236}">
                  <a16:creationId xmlns="" xmlns:a16="http://schemas.microsoft.com/office/drawing/2014/main" id="{419105D3-1269-4BBE-93E4-E2B4286C1E47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2">
              <a:extLst>
                <a:ext uri="{FF2B5EF4-FFF2-40B4-BE49-F238E27FC236}">
                  <a16:creationId xmlns="" xmlns:a16="http://schemas.microsoft.com/office/drawing/2014/main" id="{39574252-14B9-4C0F-B1EC-9FB7B0C57FC4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2">
              <a:extLst>
                <a:ext uri="{FF2B5EF4-FFF2-40B4-BE49-F238E27FC236}">
                  <a16:creationId xmlns="" xmlns:a16="http://schemas.microsoft.com/office/drawing/2014/main" id="{4BC34E68-8154-4488-8487-B774B53046C2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2">
              <a:extLst>
                <a:ext uri="{FF2B5EF4-FFF2-40B4-BE49-F238E27FC236}">
                  <a16:creationId xmlns="" xmlns:a16="http://schemas.microsoft.com/office/drawing/2014/main" id="{C2ACBDBF-6845-43EE-AC54-D4C45C993CFB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2">
              <a:extLst>
                <a:ext uri="{FF2B5EF4-FFF2-40B4-BE49-F238E27FC236}">
                  <a16:creationId xmlns="" xmlns:a16="http://schemas.microsoft.com/office/drawing/2014/main" id="{83ABB81C-D724-418A-AF23-543002185A04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2">
              <a:extLst>
                <a:ext uri="{FF2B5EF4-FFF2-40B4-BE49-F238E27FC236}">
                  <a16:creationId xmlns="" xmlns:a16="http://schemas.microsoft.com/office/drawing/2014/main" id="{2233D82C-8209-47A3-937B-2ED643C818AE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2">
              <a:extLst>
                <a:ext uri="{FF2B5EF4-FFF2-40B4-BE49-F238E27FC236}">
                  <a16:creationId xmlns="" xmlns:a16="http://schemas.microsoft.com/office/drawing/2014/main" id="{A7E235A4-229B-4279-8076-CF04ED013535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2">
              <a:extLst>
                <a:ext uri="{FF2B5EF4-FFF2-40B4-BE49-F238E27FC236}">
                  <a16:creationId xmlns="" xmlns:a16="http://schemas.microsoft.com/office/drawing/2014/main" id="{A0F15B90-0E77-46AB-8760-63359F298E8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2">
              <a:extLst>
                <a:ext uri="{FF2B5EF4-FFF2-40B4-BE49-F238E27FC236}">
                  <a16:creationId xmlns="" xmlns:a16="http://schemas.microsoft.com/office/drawing/2014/main" id="{BC8A3526-5982-424A-8663-75523661BBDC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2">
              <a:extLst>
                <a:ext uri="{FF2B5EF4-FFF2-40B4-BE49-F238E27FC236}">
                  <a16:creationId xmlns="" xmlns:a16="http://schemas.microsoft.com/office/drawing/2014/main" id="{B85FEDB7-4855-460E-8DDA-E08235C64A2B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2">
              <a:extLst>
                <a:ext uri="{FF2B5EF4-FFF2-40B4-BE49-F238E27FC236}">
                  <a16:creationId xmlns="" xmlns:a16="http://schemas.microsoft.com/office/drawing/2014/main" id="{22DC214C-4E57-40D5-976B-6F08E88DB3F3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2">
              <a:extLst>
                <a:ext uri="{FF2B5EF4-FFF2-40B4-BE49-F238E27FC236}">
                  <a16:creationId xmlns="" xmlns:a16="http://schemas.microsoft.com/office/drawing/2014/main" id="{66EAC705-E7EE-4DDE-9460-2B1F448FF94D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2">
              <a:extLst>
                <a:ext uri="{FF2B5EF4-FFF2-40B4-BE49-F238E27FC236}">
                  <a16:creationId xmlns="" xmlns:a16="http://schemas.microsoft.com/office/drawing/2014/main" id="{D29CA3EB-14B8-4C09-A7B0-865AB64ECD59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2">
              <a:extLst>
                <a:ext uri="{FF2B5EF4-FFF2-40B4-BE49-F238E27FC236}">
                  <a16:creationId xmlns="" xmlns:a16="http://schemas.microsoft.com/office/drawing/2014/main" id="{75B57D83-6EEB-4B07-9D91-82E92F6B7F4D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A4317FDA-200E-4637-A6E6-69F835C085F8}"/>
              </a:ext>
            </a:extLst>
          </p:cNvPr>
          <p:cNvGrpSpPr/>
          <p:nvPr/>
        </p:nvGrpSpPr>
        <p:grpSpPr>
          <a:xfrm flipH="1">
            <a:off x="6833040" y="-636958"/>
            <a:ext cx="2368153" cy="5789614"/>
            <a:chOff x="-56639" y="-632373"/>
            <a:chExt cx="2368153" cy="5789614"/>
          </a:xfrm>
        </p:grpSpPr>
        <p:sp>
          <p:nvSpPr>
            <p:cNvPr id="166" name="矩形 2">
              <a:extLst>
                <a:ext uri="{FF2B5EF4-FFF2-40B4-BE49-F238E27FC236}">
                  <a16:creationId xmlns="" xmlns:a16="http://schemas.microsoft.com/office/drawing/2014/main" id="{F242DB58-A3D9-448A-BBF9-040DAEFDE65C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2">
              <a:extLst>
                <a:ext uri="{FF2B5EF4-FFF2-40B4-BE49-F238E27FC236}">
                  <a16:creationId xmlns="" xmlns:a16="http://schemas.microsoft.com/office/drawing/2014/main" id="{5DC70AF1-6501-41D4-8C14-70A1CBA617C5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2">
              <a:extLst>
                <a:ext uri="{FF2B5EF4-FFF2-40B4-BE49-F238E27FC236}">
                  <a16:creationId xmlns="" xmlns:a16="http://schemas.microsoft.com/office/drawing/2014/main" id="{172B6999-B9B1-4874-BF98-8EB77078919C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2">
              <a:extLst>
                <a:ext uri="{FF2B5EF4-FFF2-40B4-BE49-F238E27FC236}">
                  <a16:creationId xmlns="" xmlns:a16="http://schemas.microsoft.com/office/drawing/2014/main" id="{B2E96E1D-789A-444C-B1CC-DCBFFF30A3B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2">
              <a:extLst>
                <a:ext uri="{FF2B5EF4-FFF2-40B4-BE49-F238E27FC236}">
                  <a16:creationId xmlns="" xmlns:a16="http://schemas.microsoft.com/office/drawing/2014/main" id="{BFAD0ABE-9068-485E-8BED-37CBB36E758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2">
              <a:extLst>
                <a:ext uri="{FF2B5EF4-FFF2-40B4-BE49-F238E27FC236}">
                  <a16:creationId xmlns="" xmlns:a16="http://schemas.microsoft.com/office/drawing/2014/main" id="{BB0B7EBA-5CBC-4BF2-AFFD-7946E26EFE12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2">
              <a:extLst>
                <a:ext uri="{FF2B5EF4-FFF2-40B4-BE49-F238E27FC236}">
                  <a16:creationId xmlns="" xmlns:a16="http://schemas.microsoft.com/office/drawing/2014/main" id="{709A9654-2265-483A-9652-964695BD54B0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2">
              <a:extLst>
                <a:ext uri="{FF2B5EF4-FFF2-40B4-BE49-F238E27FC236}">
                  <a16:creationId xmlns="" xmlns:a16="http://schemas.microsoft.com/office/drawing/2014/main" id="{61252CD1-EE50-4662-A69E-19F4F37A3221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2">
              <a:extLst>
                <a:ext uri="{FF2B5EF4-FFF2-40B4-BE49-F238E27FC236}">
                  <a16:creationId xmlns="" xmlns:a16="http://schemas.microsoft.com/office/drawing/2014/main" id="{8154BC73-FA9A-4432-B546-51990A6047F3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2">
              <a:extLst>
                <a:ext uri="{FF2B5EF4-FFF2-40B4-BE49-F238E27FC236}">
                  <a16:creationId xmlns="" xmlns:a16="http://schemas.microsoft.com/office/drawing/2014/main" id="{617E6435-8005-46D8-A3A1-F14A5D3D77C3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2">
              <a:extLst>
                <a:ext uri="{FF2B5EF4-FFF2-40B4-BE49-F238E27FC236}">
                  <a16:creationId xmlns="" xmlns:a16="http://schemas.microsoft.com/office/drawing/2014/main" id="{7CE278EA-5147-4278-BA47-B9DA950CF31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2">
              <a:extLst>
                <a:ext uri="{FF2B5EF4-FFF2-40B4-BE49-F238E27FC236}">
                  <a16:creationId xmlns="" xmlns:a16="http://schemas.microsoft.com/office/drawing/2014/main" id="{251CEA55-D4F7-4C6D-BFFC-B1A20D757BCE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2">
              <a:extLst>
                <a:ext uri="{FF2B5EF4-FFF2-40B4-BE49-F238E27FC236}">
                  <a16:creationId xmlns="" xmlns:a16="http://schemas.microsoft.com/office/drawing/2014/main" id="{408B6D29-DAC3-42AA-9115-4B15331CE87E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2">
              <a:extLst>
                <a:ext uri="{FF2B5EF4-FFF2-40B4-BE49-F238E27FC236}">
                  <a16:creationId xmlns="" xmlns:a16="http://schemas.microsoft.com/office/drawing/2014/main" id="{EA917D1F-9BBA-4BC2-A72E-0DC60BAB1A2C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2">
              <a:extLst>
                <a:ext uri="{FF2B5EF4-FFF2-40B4-BE49-F238E27FC236}">
                  <a16:creationId xmlns="" xmlns:a16="http://schemas.microsoft.com/office/drawing/2014/main" id="{C390E7A9-7E61-40F8-85E4-D1B3239C8FCB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2">
              <a:extLst>
                <a:ext uri="{FF2B5EF4-FFF2-40B4-BE49-F238E27FC236}">
                  <a16:creationId xmlns="" xmlns:a16="http://schemas.microsoft.com/office/drawing/2014/main" id="{77FBFD12-B183-4654-912F-77B76F64080F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2">
              <a:extLst>
                <a:ext uri="{FF2B5EF4-FFF2-40B4-BE49-F238E27FC236}">
                  <a16:creationId xmlns="" xmlns:a16="http://schemas.microsoft.com/office/drawing/2014/main" id="{5B2765EA-595B-4272-9DF9-EFBF0B42E425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2">
              <a:extLst>
                <a:ext uri="{FF2B5EF4-FFF2-40B4-BE49-F238E27FC236}">
                  <a16:creationId xmlns="" xmlns:a16="http://schemas.microsoft.com/office/drawing/2014/main" id="{236089CE-0EFA-4A2D-AF34-99B05F6EE0EA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2">
              <a:extLst>
                <a:ext uri="{FF2B5EF4-FFF2-40B4-BE49-F238E27FC236}">
                  <a16:creationId xmlns="" xmlns:a16="http://schemas.microsoft.com/office/drawing/2014/main" id="{103E6610-455A-4ED9-ADCB-04E33A31480D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2">
              <a:extLst>
                <a:ext uri="{FF2B5EF4-FFF2-40B4-BE49-F238E27FC236}">
                  <a16:creationId xmlns="" xmlns:a16="http://schemas.microsoft.com/office/drawing/2014/main" id="{03A51A0B-624D-46CA-8706-6413F24899FA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2">
              <a:extLst>
                <a:ext uri="{FF2B5EF4-FFF2-40B4-BE49-F238E27FC236}">
                  <a16:creationId xmlns="" xmlns:a16="http://schemas.microsoft.com/office/drawing/2014/main" id="{B35A851D-CE34-4A45-AF66-47F87B150ACC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2">
              <a:extLst>
                <a:ext uri="{FF2B5EF4-FFF2-40B4-BE49-F238E27FC236}">
                  <a16:creationId xmlns="" xmlns:a16="http://schemas.microsoft.com/office/drawing/2014/main" id="{731750D5-FD35-4CD8-8B90-C223561F1593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2">
              <a:extLst>
                <a:ext uri="{FF2B5EF4-FFF2-40B4-BE49-F238E27FC236}">
                  <a16:creationId xmlns="" xmlns:a16="http://schemas.microsoft.com/office/drawing/2014/main" id="{1558E2C1-4A80-470E-B5E5-38FBE9B6F7FC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2">
              <a:extLst>
                <a:ext uri="{FF2B5EF4-FFF2-40B4-BE49-F238E27FC236}">
                  <a16:creationId xmlns="" xmlns:a16="http://schemas.microsoft.com/office/drawing/2014/main" id="{D73EFA8F-498A-4905-BFE6-7EA31617718A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2">
              <a:extLst>
                <a:ext uri="{FF2B5EF4-FFF2-40B4-BE49-F238E27FC236}">
                  <a16:creationId xmlns="" xmlns:a16="http://schemas.microsoft.com/office/drawing/2014/main" id="{E565F41D-AF93-4398-8440-E7624396BA3F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2">
              <a:extLst>
                <a:ext uri="{FF2B5EF4-FFF2-40B4-BE49-F238E27FC236}">
                  <a16:creationId xmlns="" xmlns:a16="http://schemas.microsoft.com/office/drawing/2014/main" id="{30EA597F-6EFE-4E9B-84BD-CBD669FDB202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2">
              <a:extLst>
                <a:ext uri="{FF2B5EF4-FFF2-40B4-BE49-F238E27FC236}">
                  <a16:creationId xmlns="" xmlns:a16="http://schemas.microsoft.com/office/drawing/2014/main" id="{EF69A437-344C-4DD9-A02D-4438D3CC8953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2">
              <a:extLst>
                <a:ext uri="{FF2B5EF4-FFF2-40B4-BE49-F238E27FC236}">
                  <a16:creationId xmlns="" xmlns:a16="http://schemas.microsoft.com/office/drawing/2014/main" id="{D8A7B4C5-95EA-4E0C-B618-1E577D535CF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2">
              <a:extLst>
                <a:ext uri="{FF2B5EF4-FFF2-40B4-BE49-F238E27FC236}">
                  <a16:creationId xmlns="" xmlns:a16="http://schemas.microsoft.com/office/drawing/2014/main" id="{42A52867-2DBE-43C8-B34E-ABDE311E6DA0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2">
              <a:extLst>
                <a:ext uri="{FF2B5EF4-FFF2-40B4-BE49-F238E27FC236}">
                  <a16:creationId xmlns="" xmlns:a16="http://schemas.microsoft.com/office/drawing/2014/main" id="{6E814A63-527A-4601-A8BD-E192BE5F4489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2">
              <a:extLst>
                <a:ext uri="{FF2B5EF4-FFF2-40B4-BE49-F238E27FC236}">
                  <a16:creationId xmlns="" xmlns:a16="http://schemas.microsoft.com/office/drawing/2014/main" id="{58AC1EA3-9127-46E0-9866-F67B1E8242E0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2">
              <a:extLst>
                <a:ext uri="{FF2B5EF4-FFF2-40B4-BE49-F238E27FC236}">
                  <a16:creationId xmlns="" xmlns:a16="http://schemas.microsoft.com/office/drawing/2014/main" id="{C5692BA5-EF45-40E9-B7D2-662AFDD02807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2">
              <a:extLst>
                <a:ext uri="{FF2B5EF4-FFF2-40B4-BE49-F238E27FC236}">
                  <a16:creationId xmlns="" xmlns:a16="http://schemas.microsoft.com/office/drawing/2014/main" id="{CBE76EFC-AE6E-4879-B3F1-4C320470F822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2">
              <a:extLst>
                <a:ext uri="{FF2B5EF4-FFF2-40B4-BE49-F238E27FC236}">
                  <a16:creationId xmlns="" xmlns:a16="http://schemas.microsoft.com/office/drawing/2014/main" id="{D107777E-9E2D-483D-A2AF-5688433BA0FF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506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25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 tmFilter="0,0; .5, 1; 1, 1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 tmFilter="0,0; .5, 1; 1, 1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7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 tmFilter="0,0; .5, 1; 1, 1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9709" y="1270654"/>
            <a:ext cx="1213553" cy="2354901"/>
            <a:chOff x="1419709" y="1270654"/>
            <a:chExt cx="1213553" cy="2354901"/>
          </a:xfrm>
        </p:grpSpPr>
        <p:sp>
          <p:nvSpPr>
            <p:cNvPr id="4" name="圆角矩形 3"/>
            <p:cNvSpPr/>
            <p:nvPr/>
          </p:nvSpPr>
          <p:spPr bwMode="auto">
            <a:xfrm rot="5400000">
              <a:off x="849035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1552084" y="1411263"/>
              <a:ext cx="948800" cy="950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Text Box 39"/>
            <p:cNvSpPr txBox="1">
              <a:spLocks noChangeArrowheads="1"/>
            </p:cNvSpPr>
            <p:nvPr/>
          </p:nvSpPr>
          <p:spPr bwMode="auto">
            <a:xfrm>
              <a:off x="1505018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</a:t>
              </a:r>
            </a:p>
          </p:txBody>
        </p:sp>
        <p:sp>
          <p:nvSpPr>
            <p:cNvPr id="7" name="矩形 261"/>
            <p:cNvSpPr>
              <a:spLocks noChangeArrowheads="1"/>
            </p:cNvSpPr>
            <p:nvPr/>
          </p:nvSpPr>
          <p:spPr bwMode="auto">
            <a:xfrm>
              <a:off x="1626377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  <p:sp>
          <p:nvSpPr>
            <p:cNvPr id="8" name="Text Box 39"/>
            <p:cNvSpPr txBox="1">
              <a:spLocks noChangeArrowheads="1"/>
            </p:cNvSpPr>
            <p:nvPr/>
          </p:nvSpPr>
          <p:spPr bwMode="auto">
            <a:xfrm>
              <a:off x="1499515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点击此处添加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简要说明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868930" y="4032828"/>
            <a:ext cx="5886576" cy="400110"/>
            <a:chOff x="1868930" y="4032828"/>
            <a:chExt cx="5886576" cy="400110"/>
          </a:xfrm>
        </p:grpSpPr>
        <p:grpSp>
          <p:nvGrpSpPr>
            <p:cNvPr id="29" name="组合 28"/>
            <p:cNvGrpSpPr/>
            <p:nvPr/>
          </p:nvGrpSpPr>
          <p:grpSpPr>
            <a:xfrm>
              <a:off x="1868930" y="4098093"/>
              <a:ext cx="417263" cy="228018"/>
              <a:chOff x="1868930" y="4098093"/>
              <a:chExt cx="417263" cy="228018"/>
            </a:xfrm>
          </p:grpSpPr>
          <p:sp>
            <p:nvSpPr>
              <p:cNvPr id="31" name="燕尾形 30"/>
              <p:cNvSpPr/>
              <p:nvPr/>
            </p:nvSpPr>
            <p:spPr>
              <a:xfrm>
                <a:off x="1868930" y="4098093"/>
                <a:ext cx="228018" cy="22801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燕尾形 31"/>
              <p:cNvSpPr/>
              <p:nvPr/>
            </p:nvSpPr>
            <p:spPr>
              <a:xfrm>
                <a:off x="2058175" y="4098093"/>
                <a:ext cx="228018" cy="22801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2566596" y="4032828"/>
              <a:ext cx="51889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56432" y="1270654"/>
            <a:ext cx="1213553" cy="2354901"/>
            <a:chOff x="3156432" y="1270654"/>
            <a:chExt cx="1213553" cy="2354901"/>
          </a:xfrm>
        </p:grpSpPr>
        <p:sp>
          <p:nvSpPr>
            <p:cNvPr id="9" name="圆角矩形 8"/>
            <p:cNvSpPr/>
            <p:nvPr/>
          </p:nvSpPr>
          <p:spPr bwMode="auto">
            <a:xfrm rot="5400000">
              <a:off x="2585758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椭圆 9"/>
            <p:cNvSpPr/>
            <p:nvPr/>
          </p:nvSpPr>
          <p:spPr bwMode="auto">
            <a:xfrm>
              <a:off x="3288808" y="1411263"/>
              <a:ext cx="948801" cy="950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 Box 39"/>
            <p:cNvSpPr txBox="1">
              <a:spLocks noChangeArrowheads="1"/>
            </p:cNvSpPr>
            <p:nvPr/>
          </p:nvSpPr>
          <p:spPr bwMode="auto">
            <a:xfrm>
              <a:off x="3241741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</a:t>
              </a:r>
            </a:p>
          </p:txBody>
        </p:sp>
        <p:sp>
          <p:nvSpPr>
            <p:cNvPr id="38" name="矩形 261"/>
            <p:cNvSpPr>
              <a:spLocks noChangeArrowheads="1"/>
            </p:cNvSpPr>
            <p:nvPr/>
          </p:nvSpPr>
          <p:spPr bwMode="auto">
            <a:xfrm>
              <a:off x="3363099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  <p:sp>
          <p:nvSpPr>
            <p:cNvPr id="41" name="Text Box 39"/>
            <p:cNvSpPr txBox="1">
              <a:spLocks noChangeArrowheads="1"/>
            </p:cNvSpPr>
            <p:nvPr/>
          </p:nvSpPr>
          <p:spPr bwMode="auto">
            <a:xfrm>
              <a:off x="3220112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点击此处添加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简要说明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896956" y="1270654"/>
            <a:ext cx="1213553" cy="2354901"/>
            <a:chOff x="4896956" y="1270654"/>
            <a:chExt cx="1213553" cy="2354901"/>
          </a:xfrm>
        </p:grpSpPr>
        <p:sp>
          <p:nvSpPr>
            <p:cNvPr id="15" name="圆角矩形 14"/>
            <p:cNvSpPr/>
            <p:nvPr/>
          </p:nvSpPr>
          <p:spPr bwMode="auto">
            <a:xfrm rot="5400000">
              <a:off x="4326282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5029333" y="1411263"/>
              <a:ext cx="948801" cy="950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 Box 39"/>
            <p:cNvSpPr txBox="1">
              <a:spLocks noChangeArrowheads="1"/>
            </p:cNvSpPr>
            <p:nvPr/>
          </p:nvSpPr>
          <p:spPr bwMode="auto">
            <a:xfrm>
              <a:off x="4982265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</a:t>
              </a:r>
            </a:p>
          </p:txBody>
        </p:sp>
        <p:sp>
          <p:nvSpPr>
            <p:cNvPr id="39" name="矩形 261"/>
            <p:cNvSpPr>
              <a:spLocks noChangeArrowheads="1"/>
            </p:cNvSpPr>
            <p:nvPr/>
          </p:nvSpPr>
          <p:spPr bwMode="auto">
            <a:xfrm>
              <a:off x="5103624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4965616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点击此处添加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简要说明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90610" y="1270654"/>
            <a:ext cx="1213553" cy="2354901"/>
            <a:chOff x="6590610" y="1270654"/>
            <a:chExt cx="1213553" cy="2354901"/>
          </a:xfrm>
        </p:grpSpPr>
        <p:sp>
          <p:nvSpPr>
            <p:cNvPr id="19" name="圆角矩形 18"/>
            <p:cNvSpPr/>
            <p:nvPr/>
          </p:nvSpPr>
          <p:spPr bwMode="auto">
            <a:xfrm rot="5400000">
              <a:off x="6019936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90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6722985" y="1411263"/>
              <a:ext cx="948800" cy="950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Text Box 39"/>
            <p:cNvSpPr txBox="1">
              <a:spLocks noChangeArrowheads="1"/>
            </p:cNvSpPr>
            <p:nvPr/>
          </p:nvSpPr>
          <p:spPr bwMode="auto">
            <a:xfrm>
              <a:off x="6675919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4</a:t>
              </a:r>
            </a:p>
          </p:txBody>
        </p:sp>
        <p:sp>
          <p:nvSpPr>
            <p:cNvPr id="40" name="矩形 261"/>
            <p:cNvSpPr>
              <a:spLocks noChangeArrowheads="1"/>
            </p:cNvSpPr>
            <p:nvPr/>
          </p:nvSpPr>
          <p:spPr bwMode="auto">
            <a:xfrm>
              <a:off x="6797278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  <p:sp>
          <p:nvSpPr>
            <p:cNvPr id="43" name="Text Box 39"/>
            <p:cNvSpPr txBox="1">
              <a:spLocks noChangeArrowheads="1"/>
            </p:cNvSpPr>
            <p:nvPr/>
          </p:nvSpPr>
          <p:spPr bwMode="auto">
            <a:xfrm>
              <a:off x="6654290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点击此处添加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简要说明</a:t>
              </a:r>
              <a:endParaRPr lang="en-US" altLang="zh-CN" sz="11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73784" y="2255757"/>
            <a:ext cx="417263" cy="228018"/>
            <a:chOff x="2673784" y="2255757"/>
            <a:chExt cx="417263" cy="228018"/>
          </a:xfrm>
        </p:grpSpPr>
        <p:sp>
          <p:nvSpPr>
            <p:cNvPr id="13" name="燕尾形 12"/>
            <p:cNvSpPr/>
            <p:nvPr/>
          </p:nvSpPr>
          <p:spPr>
            <a:xfrm>
              <a:off x="2673784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2863029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51055" y="2255757"/>
            <a:ext cx="417263" cy="228018"/>
            <a:chOff x="6151055" y="2255757"/>
            <a:chExt cx="417263" cy="228018"/>
          </a:xfrm>
        </p:grpSpPr>
        <p:sp>
          <p:nvSpPr>
            <p:cNvPr id="23" name="燕尾形 22"/>
            <p:cNvSpPr/>
            <p:nvPr/>
          </p:nvSpPr>
          <p:spPr>
            <a:xfrm>
              <a:off x="6151055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6340300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440922" y="2255757"/>
            <a:ext cx="417263" cy="228018"/>
            <a:chOff x="4440922" y="2255757"/>
            <a:chExt cx="417263" cy="228018"/>
          </a:xfrm>
        </p:grpSpPr>
        <p:sp>
          <p:nvSpPr>
            <p:cNvPr id="25" name="燕尾形 24"/>
            <p:cNvSpPr/>
            <p:nvPr/>
          </p:nvSpPr>
          <p:spPr>
            <a:xfrm>
              <a:off x="4440922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4630167" y="2255757"/>
              <a:ext cx="228018" cy="228018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D29F32D-229E-4B5A-8632-B688CF2FA9E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8714E6A6-7326-4AFF-86F7-37DCC60D8826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58794D28-95A1-4BAE-99A8-5ABD4D6A28D4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413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714C3373-2D29-4D22-80EA-50CBDBA9164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FB36BA4-5EEA-411F-B363-82B5805B3723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A6ABA2CF-310A-4509-B604-4554AA062506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4AEB4A67-D809-4404-8767-758DE73EBB7E}"/>
              </a:ext>
            </a:extLst>
          </p:cNvPr>
          <p:cNvSpPr/>
          <p:nvPr/>
        </p:nvSpPr>
        <p:spPr>
          <a:xfrm>
            <a:off x="5549969" y="1563638"/>
            <a:ext cx="34865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400" dirty="0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BACAC9FA-3391-4826-BCEC-5C11529394C0}"/>
              </a:ext>
            </a:extLst>
          </p:cNvPr>
          <p:cNvSpPr/>
          <p:nvPr/>
        </p:nvSpPr>
        <p:spPr>
          <a:xfrm>
            <a:off x="5549969" y="2603108"/>
            <a:ext cx="34865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400" dirty="0"/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E6996FCC-68CA-496A-8812-F11B331FD8AC}"/>
              </a:ext>
            </a:extLst>
          </p:cNvPr>
          <p:cNvSpPr/>
          <p:nvPr/>
        </p:nvSpPr>
        <p:spPr>
          <a:xfrm>
            <a:off x="5578728" y="3642578"/>
            <a:ext cx="34865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400" dirty="0"/>
          </a:p>
        </p:txBody>
      </p:sp>
      <p:graphicFrame>
        <p:nvGraphicFramePr>
          <p:cNvPr id="9" name="图表 8">
            <a:extLst>
              <a:ext uri="{FF2B5EF4-FFF2-40B4-BE49-F238E27FC236}">
                <a16:creationId xmlns="" xmlns:a16="http://schemas.microsoft.com/office/drawing/2014/main" id="{2ABF5982-9D6C-45C8-B76F-69CC188BAD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9383074"/>
              </p:ext>
            </p:extLst>
          </p:nvPr>
        </p:nvGraphicFramePr>
        <p:xfrm>
          <a:off x="-421964" y="94044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35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1"/>
      <p:bldP spid="53" grpId="1"/>
      <p:bldP spid="54" grpId="1"/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Picture_1"/>
          <p:cNvSpPr/>
          <p:nvPr>
            <p:custDataLst>
              <p:tags r:id="rId2"/>
            </p:custDataLst>
          </p:nvPr>
        </p:nvSpPr>
        <p:spPr>
          <a:xfrm>
            <a:off x="4047154" y="550878"/>
            <a:ext cx="5096845" cy="2092880"/>
          </a:xfrm>
          <a:prstGeom prst="rect">
            <a:avLst/>
          </a:prstGeom>
          <a:blipFill>
            <a:blip r:embed="rId12"/>
            <a:srcRect/>
            <a:stretch>
              <a:fillRect t="-65781" b="-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75ED32F-6732-4F25-8E25-C99413A16592}"/>
              </a:ext>
            </a:extLst>
          </p:cNvPr>
          <p:cNvGrpSpPr/>
          <p:nvPr/>
        </p:nvGrpSpPr>
        <p:grpSpPr>
          <a:xfrm>
            <a:off x="2797933" y="483518"/>
            <a:ext cx="2312905" cy="2770953"/>
            <a:chOff x="129955" y="483518"/>
            <a:chExt cx="4566914" cy="2770953"/>
          </a:xfrm>
        </p:grpSpPr>
        <p:sp>
          <p:nvSpPr>
            <p:cNvPr id="10" name="MH_Other_1"/>
            <p:cNvSpPr/>
            <p:nvPr>
              <p:custDataLst>
                <p:tags r:id="rId8"/>
              </p:custDataLst>
            </p:nvPr>
          </p:nvSpPr>
          <p:spPr>
            <a:xfrm>
              <a:off x="129955" y="483518"/>
              <a:ext cx="4566914" cy="2770953"/>
            </a:xfrm>
            <a:prstGeom prst="parallelogram">
              <a:avLst/>
            </a:prstGeom>
            <a:gradFill>
              <a:gsLst>
                <a:gs pos="70000">
                  <a:srgbClr val="454545"/>
                </a:gs>
                <a:gs pos="32000">
                  <a:srgbClr val="2D2D2D">
                    <a:lumMod val="100000"/>
                  </a:srgbClr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</a:gsLst>
              <a:lin ang="5400000" scaled="1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 useBgFill="1">
          <p:nvSpPr>
            <p:cNvPr id="11" name="MH_Other_2"/>
            <p:cNvSpPr/>
            <p:nvPr>
              <p:custDataLst>
                <p:tags r:id="rId9"/>
              </p:custDataLst>
            </p:nvPr>
          </p:nvSpPr>
          <p:spPr>
            <a:xfrm>
              <a:off x="405004" y="513582"/>
              <a:ext cx="3512275" cy="2740889"/>
            </a:xfrm>
            <a:prstGeom prst="parallelogram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</p:grpSp>
      <p:sp>
        <p:nvSpPr>
          <p:cNvPr id="18" name="MH_Picture_2"/>
          <p:cNvSpPr/>
          <p:nvPr>
            <p:custDataLst>
              <p:tags r:id="rId3"/>
            </p:custDataLst>
          </p:nvPr>
        </p:nvSpPr>
        <p:spPr>
          <a:xfrm>
            <a:off x="1" y="3399675"/>
            <a:ext cx="3851920" cy="1776481"/>
          </a:xfrm>
          <a:prstGeom prst="rect">
            <a:avLst/>
          </a:prstGeom>
          <a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0572D8A-0E08-446F-9023-009E490B442B}"/>
              </a:ext>
            </a:extLst>
          </p:cNvPr>
          <p:cNvGrpSpPr/>
          <p:nvPr/>
        </p:nvGrpSpPr>
        <p:grpSpPr>
          <a:xfrm>
            <a:off x="2935863" y="2825983"/>
            <a:ext cx="2785229" cy="2626087"/>
            <a:chOff x="4403809" y="2915587"/>
            <a:chExt cx="2785229" cy="2626087"/>
          </a:xfrm>
        </p:grpSpPr>
        <p:sp>
          <p:nvSpPr>
            <p:cNvPr id="15" name="MH_Other_3"/>
            <p:cNvSpPr/>
            <p:nvPr>
              <p:custDataLst>
                <p:tags r:id="rId6"/>
              </p:custDataLst>
            </p:nvPr>
          </p:nvSpPr>
          <p:spPr>
            <a:xfrm>
              <a:off x="4403809" y="3015707"/>
              <a:ext cx="2619050" cy="2477300"/>
            </a:xfrm>
            <a:prstGeom prst="parallelogram">
              <a:avLst/>
            </a:prstGeom>
            <a:gradFill>
              <a:gsLst>
                <a:gs pos="70000">
                  <a:srgbClr val="454545"/>
                </a:gs>
                <a:gs pos="32000">
                  <a:srgbClr val="2D2D2D">
                    <a:lumMod val="100000"/>
                  </a:srgbClr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</a:gsLst>
              <a:lin ang="5400000" scaled="1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 useBgFill="1">
          <p:nvSpPr>
            <p:cNvPr id="16" name="MH_Other_4"/>
            <p:cNvSpPr/>
            <p:nvPr>
              <p:custDataLst>
                <p:tags r:id="rId7"/>
              </p:custDataLst>
            </p:nvPr>
          </p:nvSpPr>
          <p:spPr>
            <a:xfrm>
              <a:off x="4863049" y="2915587"/>
              <a:ext cx="2325989" cy="2626087"/>
            </a:xfrm>
            <a:prstGeom prst="parallelogram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03F7B27E-DCFC-47A4-A751-0A5FC8E3BFB4}"/>
              </a:ext>
            </a:extLst>
          </p:cNvPr>
          <p:cNvGrpSpPr/>
          <p:nvPr/>
        </p:nvGrpSpPr>
        <p:grpSpPr>
          <a:xfrm>
            <a:off x="219139" y="1126756"/>
            <a:ext cx="3109624" cy="1719755"/>
            <a:chOff x="4969857" y="624752"/>
            <a:chExt cx="3109624" cy="1719755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8F92620-26F1-41E2-8203-49145D9D31B8}"/>
                </a:ext>
              </a:extLst>
            </p:cNvPr>
            <p:cNvSpPr txBox="1"/>
            <p:nvPr/>
          </p:nvSpPr>
          <p:spPr>
            <a:xfrm>
              <a:off x="4969857" y="624752"/>
              <a:ext cx="31096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点击此处添加小标题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AB561BA-AF2D-4CD5-A151-03F9C7EDF829}"/>
                </a:ext>
              </a:extLst>
            </p:cNvPr>
            <p:cNvSpPr txBox="1"/>
            <p:nvPr/>
          </p:nvSpPr>
          <p:spPr>
            <a:xfrm>
              <a:off x="4969857" y="982596"/>
              <a:ext cx="2557873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点击此处添加文字描述，文字颜色、大小、字体，图形颜色点击此处添加文字描述，文字颜色、大小、字体，图形颜色、大小、样式可根据需求进行更改。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、大小、样式可根据需求进行更改。</a:t>
              </a:r>
            </a:p>
          </p:txBody>
        </p:sp>
        <p:cxnSp>
          <p:nvCxnSpPr>
            <p:cNvPr id="33" name="PA_直接连接符 30">
              <a:extLst>
                <a:ext uri="{FF2B5EF4-FFF2-40B4-BE49-F238E27FC236}">
                  <a16:creationId xmlns="" xmlns:a16="http://schemas.microsoft.com/office/drawing/2014/main" id="{46ACD0B7-3EA8-4B7F-9E45-E97B5402F41F}"/>
                </a:ext>
              </a:extLst>
            </p:cNvPr>
            <p:cNvCxnSpPr>
              <a:cxnSpLocks/>
            </p:cNvCxnSpPr>
            <p:nvPr>
              <p:custDataLst>
                <p:tags r:id="rId5"/>
              </p:custDataLst>
            </p:nvPr>
          </p:nvCxnSpPr>
          <p:spPr>
            <a:xfrm>
              <a:off x="5066621" y="1056800"/>
              <a:ext cx="892323" cy="0"/>
            </a:xfrm>
            <a:prstGeom prst="line">
              <a:avLst/>
            </a:prstGeom>
            <a:ln w="127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0CE878D2-3D0D-4677-A810-B0469C41A29F}"/>
              </a:ext>
            </a:extLst>
          </p:cNvPr>
          <p:cNvGrpSpPr/>
          <p:nvPr/>
        </p:nvGrpSpPr>
        <p:grpSpPr>
          <a:xfrm>
            <a:off x="5859022" y="2972978"/>
            <a:ext cx="3109624" cy="1944432"/>
            <a:chOff x="4969857" y="624752"/>
            <a:chExt cx="3109624" cy="1944432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BACD4DA5-7C84-4AC5-A6DE-6EA7C902E601}"/>
                </a:ext>
              </a:extLst>
            </p:cNvPr>
            <p:cNvSpPr txBox="1"/>
            <p:nvPr/>
          </p:nvSpPr>
          <p:spPr>
            <a:xfrm>
              <a:off x="4969857" y="624752"/>
              <a:ext cx="31096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点击此处添加小标题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AFEB773E-2DA4-4D3B-8337-C39A66946010}"/>
                </a:ext>
              </a:extLst>
            </p:cNvPr>
            <p:cNvSpPr txBox="1"/>
            <p:nvPr/>
          </p:nvSpPr>
          <p:spPr>
            <a:xfrm>
              <a:off x="4969857" y="982596"/>
              <a:ext cx="2557873" cy="1586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37" name="PA_直接连接符 30">
              <a:extLst>
                <a:ext uri="{FF2B5EF4-FFF2-40B4-BE49-F238E27FC236}">
                  <a16:creationId xmlns="" xmlns:a16="http://schemas.microsoft.com/office/drawing/2014/main" id="{DC5C4172-8900-40EB-A09E-4E95AC55D222}"/>
                </a:ext>
              </a:extLst>
            </p:cNvPr>
            <p:cNvCxnSpPr>
              <a:cxnSpLocks/>
            </p:cNvCxnSpPr>
            <p:nvPr>
              <p:custDataLst>
                <p:tags r:id="rId4"/>
              </p:custDataLst>
            </p:nvPr>
          </p:nvCxnSpPr>
          <p:spPr>
            <a:xfrm>
              <a:off x="5066621" y="1056800"/>
              <a:ext cx="892323" cy="0"/>
            </a:xfrm>
            <a:prstGeom prst="line">
              <a:avLst/>
            </a:prstGeom>
            <a:ln w="127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660041F9-B3B0-442D-8A0D-B363151ACAA2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D4C4938C-11D1-477D-8281-9335144C3A18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89F15D6F-F290-46FD-B980-24839DA4DE5D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0676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844468" y="1410366"/>
            <a:ext cx="2111908" cy="1200405"/>
            <a:chOff x="5844468" y="1538244"/>
            <a:chExt cx="2111908" cy="1200405"/>
          </a:xfrm>
        </p:grpSpPr>
        <p:sp>
          <p:nvSpPr>
            <p:cNvPr id="5" name="Line 19"/>
            <p:cNvSpPr>
              <a:spLocks noChangeShapeType="1"/>
            </p:cNvSpPr>
            <p:nvPr/>
          </p:nvSpPr>
          <p:spPr bwMode="auto">
            <a:xfrm flipH="1">
              <a:off x="5844468" y="1843568"/>
              <a:ext cx="2111908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6405677" y="1538244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  <a:cs typeface="宋体" pitchFamily="2" charset="-122"/>
                </a:rPr>
                <a:t>标题文本</a:t>
              </a:r>
              <a:endPara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宋体" pitchFamily="2" charset="-122"/>
              </a:endParaRPr>
            </a:p>
          </p:txBody>
        </p:sp>
        <p:sp>
          <p:nvSpPr>
            <p:cNvPr id="7" name="TextBox 20"/>
            <p:cNvSpPr txBox="1"/>
            <p:nvPr/>
          </p:nvSpPr>
          <p:spPr bwMode="auto">
            <a:xfrm>
              <a:off x="6405677" y="1999985"/>
              <a:ext cx="1519067" cy="73866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86614" y="1470352"/>
            <a:ext cx="2127013" cy="1083618"/>
            <a:chOff x="986614" y="1598230"/>
            <a:chExt cx="2127013" cy="1083618"/>
          </a:xfrm>
        </p:grpSpPr>
        <p:sp>
          <p:nvSpPr>
            <p:cNvPr id="12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  <a:cs typeface="宋体" pitchFamily="2" charset="-122"/>
                </a:rPr>
                <a:t>标题文本</a:t>
              </a:r>
              <a:endPara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宋体" pitchFamily="2" charset="-122"/>
              </a:endParaRPr>
            </a:p>
          </p:txBody>
        </p:sp>
        <p:sp>
          <p:nvSpPr>
            <p:cNvPr id="14" name="TextBox 20"/>
            <p:cNvSpPr txBox="1"/>
            <p:nvPr/>
          </p:nvSpPr>
          <p:spPr bwMode="auto">
            <a:xfrm>
              <a:off x="986614" y="1943184"/>
              <a:ext cx="1519067" cy="73866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3823974" y="2330968"/>
            <a:ext cx="13035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dirty="0">
              <a:solidFill>
                <a:srgbClr val="7D7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2"/>
          <p:cNvGrpSpPr/>
          <p:nvPr/>
        </p:nvGrpSpPr>
        <p:grpSpPr>
          <a:xfrm>
            <a:off x="2730329" y="1252726"/>
            <a:ext cx="3306983" cy="3056338"/>
            <a:chOff x="2584069" y="1592195"/>
            <a:chExt cx="3763541" cy="3478292"/>
          </a:xfrm>
        </p:grpSpPr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 rot="19367479">
              <a:off x="2584069" y="1592195"/>
              <a:ext cx="3763541" cy="3478292"/>
            </a:xfrm>
            <a:custGeom>
              <a:avLst/>
              <a:gdLst>
                <a:gd name="G0" fmla="+- 2978742 0 0"/>
                <a:gd name="G1" fmla="+- -2701147 0 0"/>
                <a:gd name="G2" fmla="+- 2978742 0 -2701147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147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147"/>
                <a:gd name="G36" fmla="sin G34 -2701147"/>
                <a:gd name="G37" fmla="+/ -2701147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9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3175" cap="flat" cmpd="sng" algn="ctr">
              <a:noFill/>
              <a:prstDash val="solid"/>
            </a:ln>
            <a:effectLst/>
            <a:extLst/>
          </p:spPr>
          <p:txBody>
            <a:bodyPr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WordArt 7"/>
            <p:cNvSpPr>
              <a:spLocks noChangeArrowheads="1" noChangeShapeType="1" noTextEdit="1"/>
            </p:cNvSpPr>
            <p:nvPr/>
          </p:nvSpPr>
          <p:spPr bwMode="gray">
            <a:xfrm rot="3394332">
              <a:off x="3957638" y="2074625"/>
              <a:ext cx="2105025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8676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0" cap="none" spc="0" normalizeH="0" baseline="0" noProof="0" dirty="0">
                  <a:ln w="6350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11" name="组合 1"/>
          <p:cNvGrpSpPr/>
          <p:nvPr/>
        </p:nvGrpSpPr>
        <p:grpSpPr>
          <a:xfrm>
            <a:off x="2963736" y="1221526"/>
            <a:ext cx="3307900" cy="3055491"/>
            <a:chOff x="2849700" y="1556687"/>
            <a:chExt cx="3764584" cy="3477329"/>
          </a:xfrm>
        </p:grpSpPr>
        <p:sp>
          <p:nvSpPr>
            <p:cNvPr id="15" name="AutoShape 6"/>
            <p:cNvSpPr>
              <a:spLocks noChangeArrowheads="1"/>
            </p:cNvSpPr>
            <p:nvPr/>
          </p:nvSpPr>
          <p:spPr bwMode="gray">
            <a:xfrm rot="12146960">
              <a:off x="2849700" y="1556687"/>
              <a:ext cx="3764584" cy="3477329"/>
            </a:xfrm>
            <a:custGeom>
              <a:avLst/>
              <a:gdLst>
                <a:gd name="G0" fmla="+- 2978742 0 0"/>
                <a:gd name="G1" fmla="+- -2534030 0 0"/>
                <a:gd name="G2" fmla="+- 2978742 0 -2534030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534030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534030"/>
                <a:gd name="G36" fmla="sin G34 -2534030"/>
                <a:gd name="G37" fmla="+/ -2534030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81 w 21600"/>
                <a:gd name="T5" fmla="*/ 11439 h 21600"/>
                <a:gd name="T6" fmla="*/ 17885 w 21600"/>
                <a:gd name="T7" fmla="*/ 5130 h 21600"/>
                <a:gd name="T8" fmla="*/ 18136 w 21600"/>
                <a:gd name="T9" fmla="*/ 11234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solidFill>
                <a:srgbClr val="EAEAEA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6" name="WordArt 9"/>
            <p:cNvSpPr>
              <a:spLocks noChangeArrowheads="1" noChangeShapeType="1" noTextEdit="1"/>
            </p:cNvSpPr>
            <p:nvPr/>
          </p:nvSpPr>
          <p:spPr bwMode="gray">
            <a:xfrm rot="17984564">
              <a:off x="3069433" y="2134155"/>
              <a:ext cx="2105024" cy="1770063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7259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0" cap="none" spc="0" normalizeH="0" baseline="0" noProof="0" dirty="0">
                  <a:ln w="6350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18" name="组合 3"/>
          <p:cNvGrpSpPr/>
          <p:nvPr/>
        </p:nvGrpSpPr>
        <p:grpSpPr>
          <a:xfrm>
            <a:off x="2947988" y="915566"/>
            <a:ext cx="3055491" cy="3307899"/>
            <a:chOff x="2831777" y="1208487"/>
            <a:chExt cx="3477329" cy="3764584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gray">
            <a:xfrm rot="5078397">
              <a:off x="2688150" y="1352114"/>
              <a:ext cx="3764584" cy="3477329"/>
            </a:xfrm>
            <a:custGeom>
              <a:avLst/>
              <a:gdLst>
                <a:gd name="G0" fmla="+- 2978742 0 0"/>
                <a:gd name="G1" fmla="+- -2701274 0 0"/>
                <a:gd name="G2" fmla="+- 2978742 0 -2701274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274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274"/>
                <a:gd name="G36" fmla="sin G34 -2701274"/>
                <a:gd name="G37" fmla="+/ -2701274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8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175" cap="flat" cmpd="sng" algn="ctr">
              <a:solidFill>
                <a:srgbClr val="2676FF">
                  <a:lumMod val="20000"/>
                  <a:lumOff val="80000"/>
                </a:srgbClr>
              </a:solidFill>
              <a:prstDash val="solid"/>
            </a:ln>
            <a:effectLst/>
            <a:extLst/>
          </p:spPr>
          <p:txBody>
            <a:bodyPr lIns="0" rIns="0" anchor="ctr"/>
            <a:lstStyle/>
            <a:p>
              <a:pPr marL="182563" marR="0" lvl="0" indent="-182563" defTabSz="91440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3" name="WordArt 8"/>
            <p:cNvSpPr>
              <a:spLocks noChangeArrowheads="1" noChangeShapeType="1" noTextEdit="1"/>
            </p:cNvSpPr>
            <p:nvPr/>
          </p:nvSpPr>
          <p:spPr bwMode="gray">
            <a:xfrm rot="79672">
              <a:off x="3330576" y="2847737"/>
              <a:ext cx="2474912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320405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0" cap="none" spc="0" normalizeH="0" baseline="0" noProof="0" dirty="0">
                  <a:ln w="6350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43178" y="4173653"/>
            <a:ext cx="2657644" cy="664238"/>
            <a:chOff x="5461078" y="3911318"/>
            <a:chExt cx="2657644" cy="664238"/>
          </a:xfrm>
        </p:grpSpPr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5773091" y="3911318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宋体" pitchFamily="2" charset="-122"/>
                </a:rPr>
                <a:t>标题文本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方正兰亭中黑_GBK" pitchFamily="2" charset="-122"/>
                <a:ea typeface="方正兰亭中黑_GBK" pitchFamily="2" charset="-122"/>
                <a:cs typeface="宋体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5461078" y="4160058"/>
              <a:ext cx="2657644" cy="41549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9A882C33-9FE1-4942-B9A5-F85659D6227A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F027CFB4-3DB3-41CC-A96D-DE07157EAC34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D08CFEA9-E304-4995-B0E1-8C74FD52E50A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38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65388" y="3640322"/>
            <a:ext cx="1700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53901" y="3675925"/>
            <a:ext cx="1700910" cy="8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76475" y="3711529"/>
            <a:ext cx="1700910" cy="8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1167355" y="1217191"/>
            <a:ext cx="4406472" cy="2300813"/>
          </a:xfrm>
          <a:custGeom>
            <a:avLst/>
            <a:gdLst/>
            <a:ahLst/>
            <a:cxnLst>
              <a:cxn ang="0">
                <a:pos x="1558" y="337"/>
              </a:cxn>
              <a:cxn ang="0">
                <a:pos x="1221" y="0"/>
              </a:cxn>
              <a:cxn ang="0">
                <a:pos x="407" y="814"/>
              </a:cxn>
              <a:cxn ang="0">
                <a:pos x="0" y="407"/>
              </a:cxn>
              <a:cxn ang="0">
                <a:pos x="402" y="5"/>
              </a:cxn>
              <a:cxn ang="0">
                <a:pos x="734" y="337"/>
              </a:cxn>
            </a:cxnLst>
            <a:rect l="0" t="0" r="r" b="b"/>
            <a:pathLst>
              <a:path w="1558" h="814">
                <a:moveTo>
                  <a:pt x="1558" y="337"/>
                </a:moveTo>
                <a:lnTo>
                  <a:pt x="1221" y="0"/>
                </a:lnTo>
                <a:lnTo>
                  <a:pt x="407" y="814"/>
                </a:lnTo>
                <a:lnTo>
                  <a:pt x="0" y="407"/>
                </a:lnTo>
                <a:lnTo>
                  <a:pt x="402" y="5"/>
                </a:lnTo>
                <a:lnTo>
                  <a:pt x="734" y="337"/>
                </a:lnTo>
              </a:path>
            </a:pathLst>
          </a:custGeom>
          <a:noFill/>
          <a:ln w="25400" cap="flat" cmpd="sng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-122"/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flipH="1" flipV="1">
            <a:off x="3653420" y="1217191"/>
            <a:ext cx="4406472" cy="2300813"/>
          </a:xfrm>
          <a:custGeom>
            <a:avLst/>
            <a:gdLst/>
            <a:ahLst/>
            <a:cxnLst>
              <a:cxn ang="0">
                <a:pos x="1558" y="337"/>
              </a:cxn>
              <a:cxn ang="0">
                <a:pos x="1221" y="0"/>
              </a:cxn>
              <a:cxn ang="0">
                <a:pos x="407" y="814"/>
              </a:cxn>
              <a:cxn ang="0">
                <a:pos x="0" y="407"/>
              </a:cxn>
              <a:cxn ang="0">
                <a:pos x="402" y="5"/>
              </a:cxn>
              <a:cxn ang="0">
                <a:pos x="734" y="337"/>
              </a:cxn>
            </a:cxnLst>
            <a:rect l="0" t="0" r="r" b="b"/>
            <a:pathLst>
              <a:path w="1558" h="814">
                <a:moveTo>
                  <a:pt x="1558" y="337"/>
                </a:moveTo>
                <a:lnTo>
                  <a:pt x="1221" y="0"/>
                </a:lnTo>
                <a:lnTo>
                  <a:pt x="407" y="814"/>
                </a:lnTo>
                <a:lnTo>
                  <a:pt x="0" y="407"/>
                </a:lnTo>
                <a:lnTo>
                  <a:pt x="402" y="5"/>
                </a:lnTo>
                <a:lnTo>
                  <a:pt x="734" y="337"/>
                </a:lnTo>
              </a:path>
            </a:pathLst>
          </a:custGeom>
          <a:noFill/>
          <a:ln w="25400" cap="flat" cmpd="sng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rgbClr val="000000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charset="-122"/>
              <a:cs typeface="+mn-cs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2BF9E66-BCD0-4C7D-852A-E31A51EF1D79}"/>
              </a:ext>
            </a:extLst>
          </p:cNvPr>
          <p:cNvGrpSpPr/>
          <p:nvPr/>
        </p:nvGrpSpPr>
        <p:grpSpPr>
          <a:xfrm>
            <a:off x="1616921" y="1756908"/>
            <a:ext cx="1274780" cy="1165261"/>
            <a:chOff x="1616921" y="1756908"/>
            <a:chExt cx="1274780" cy="1165261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754D3B8C-F804-44C4-BE81-5CB195B190B4}"/>
                </a:ext>
              </a:extLst>
            </p:cNvPr>
            <p:cNvGrpSpPr/>
            <p:nvPr/>
          </p:nvGrpSpPr>
          <p:grpSpPr>
            <a:xfrm>
              <a:off x="1616921" y="1756908"/>
              <a:ext cx="1274780" cy="1165261"/>
              <a:chOff x="1616921" y="1756908"/>
              <a:chExt cx="1274780" cy="1165261"/>
            </a:xfrm>
          </p:grpSpPr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 rot="18900000">
                <a:off x="1723577" y="1817977"/>
                <a:ext cx="1104193" cy="110419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6350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宋体" charset="-122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 rot="18900000">
                <a:off x="2167565" y="1756908"/>
                <a:ext cx="207964" cy="207964"/>
              </a:xfrm>
              <a:prstGeom prst="rect">
                <a:avLst/>
              </a:prstGeom>
              <a:solidFill>
                <a:srgbClr val="FFFFFF"/>
              </a:solidFill>
              <a:ln w="6350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宋体" charset="-122"/>
                  <a:cs typeface="+mn-cs"/>
                </a:endParaRPr>
              </a:p>
            </p:txBody>
          </p:sp>
          <p:sp>
            <p:nvSpPr>
              <p:cNvPr id="20" name="TextBox 11"/>
              <p:cNvSpPr txBox="1">
                <a:spLocks noChangeArrowheads="1"/>
              </p:cNvSpPr>
              <p:nvPr/>
            </p:nvSpPr>
            <p:spPr bwMode="auto">
              <a:xfrm flipH="1">
                <a:off x="1616921" y="2194077"/>
                <a:ext cx="1274780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方正兰亭中黑_GBK" pitchFamily="2" charset="-122"/>
                    <a:ea typeface="方正兰亭中黑_GBK" pitchFamily="2" charset="-122"/>
                  </a:rPr>
                  <a:t>添加标题</a:t>
                </a:r>
              </a:p>
            </p:txBody>
          </p:sp>
        </p:grp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00845" y="1759369"/>
              <a:ext cx="114998" cy="20799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rPr>
                <a:t>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99EA411-5896-4C66-A03C-89AF398D7A53}"/>
              </a:ext>
            </a:extLst>
          </p:cNvPr>
          <p:cNvGrpSpPr/>
          <p:nvPr/>
        </p:nvGrpSpPr>
        <p:grpSpPr>
          <a:xfrm>
            <a:off x="3970455" y="1756908"/>
            <a:ext cx="1274780" cy="1165261"/>
            <a:chOff x="3970455" y="1756908"/>
            <a:chExt cx="1274780" cy="1165261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5ADF123B-3055-4F86-8EC1-FE19D9F07EAD}"/>
                </a:ext>
              </a:extLst>
            </p:cNvPr>
            <p:cNvGrpSpPr/>
            <p:nvPr/>
          </p:nvGrpSpPr>
          <p:grpSpPr>
            <a:xfrm>
              <a:off x="3970455" y="1756908"/>
              <a:ext cx="1274780" cy="1165261"/>
              <a:chOff x="3970455" y="1756908"/>
              <a:chExt cx="1274780" cy="1165261"/>
            </a:xfrm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 rot="18900000">
                <a:off x="4055751" y="1817977"/>
                <a:ext cx="1104192" cy="110419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6350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宋体" charset="-122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 rot="18900000">
                <a:off x="4499738" y="1756908"/>
                <a:ext cx="207964" cy="207964"/>
              </a:xfrm>
              <a:prstGeom prst="rect">
                <a:avLst/>
              </a:prstGeom>
              <a:solidFill>
                <a:srgbClr val="FFFFFF"/>
              </a:solidFill>
              <a:ln w="6350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b="1" kern="1200">
                    <a:solidFill>
                      <a:srgbClr val="000000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宋体" charset="-122"/>
                  <a:cs typeface="+mn-cs"/>
                </a:endParaRPr>
              </a:p>
            </p:txBody>
          </p:sp>
          <p:sp>
            <p:nvSpPr>
              <p:cNvPr id="21" name="TextBox 11"/>
              <p:cNvSpPr txBox="1">
                <a:spLocks noChangeArrowheads="1"/>
              </p:cNvSpPr>
              <p:nvPr/>
            </p:nvSpPr>
            <p:spPr bwMode="auto">
              <a:xfrm flipH="1">
                <a:off x="3970455" y="2191601"/>
                <a:ext cx="1274780" cy="351992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方正兰亭中黑_GBK" pitchFamily="2" charset="-122"/>
                    <a:ea typeface="方正兰亭中黑_GBK" pitchFamily="2" charset="-122"/>
                  </a:rPr>
                  <a:t>添加标题</a:t>
                </a:r>
              </a:p>
            </p:txBody>
          </p:sp>
        </p:grp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34668" y="1759369"/>
              <a:ext cx="114998" cy="20799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2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98AC096D-7D98-4A66-B7A8-0608596DF7E7}"/>
              </a:ext>
            </a:extLst>
          </p:cNvPr>
          <p:cNvGrpSpPr/>
          <p:nvPr/>
        </p:nvGrpSpPr>
        <p:grpSpPr>
          <a:xfrm>
            <a:off x="6289538" y="1756908"/>
            <a:ext cx="1274780" cy="1165261"/>
            <a:chOff x="6289538" y="1756908"/>
            <a:chExt cx="1274780" cy="1165261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charset="-122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charset="-122"/>
                <a:cs typeface="+mn-cs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51987" y="1759369"/>
              <a:ext cx="114998" cy="20799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289538" y="2191601"/>
              <a:ext cx="1274780" cy="35199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添加标题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310D67EB-53C8-4118-91D7-B4133E52E5E1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BF839049-5E6B-49E3-BFDD-6C1BCB5598CC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E206B2AD-B526-4231-89A8-CB0BD4574F32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08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1"/>
          <p:cNvSpPr>
            <a:spLocks noChangeArrowheads="1"/>
          </p:cNvSpPr>
          <p:nvPr/>
        </p:nvSpPr>
        <p:spPr bwMode="gray">
          <a:xfrm>
            <a:off x="3661077" y="1978187"/>
            <a:ext cx="242309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方正兰亭中黑_GBK" pitchFamily="2" charset="-122"/>
                <a:ea typeface="方正兰亭中黑_GBK" pitchFamily="2" charset="-122"/>
              </a:rPr>
              <a:t>单击此处添加标题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63408" y="1789656"/>
            <a:ext cx="710599" cy="773822"/>
            <a:chOff x="550069" y="1100038"/>
            <a:chExt cx="710599" cy="773822"/>
          </a:xfrm>
        </p:grpSpPr>
        <p:sp>
          <p:nvSpPr>
            <p:cNvPr id="9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0069" y="117536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sp>
        <p:nvSpPr>
          <p:cNvPr id="138" name="文本框 137">
            <a:extLst>
              <a:ext uri="{FF2B5EF4-FFF2-40B4-BE49-F238E27FC236}">
                <a16:creationId xmlns="" xmlns:a16="http://schemas.microsoft.com/office/drawing/2014/main" id="{8E5A0284-0821-40F9-86AC-7E511B94EA91}"/>
              </a:ext>
            </a:extLst>
          </p:cNvPr>
          <p:cNvSpPr txBox="1"/>
          <p:nvPr/>
        </p:nvSpPr>
        <p:spPr>
          <a:xfrm>
            <a:off x="3574008" y="2606661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804188C2-E3C3-4FA8-8B25-B543541D774F}"/>
              </a:ext>
            </a:extLst>
          </p:cNvPr>
          <p:cNvCxnSpPr/>
          <p:nvPr/>
        </p:nvCxnSpPr>
        <p:spPr>
          <a:xfrm>
            <a:off x="3443390" y="2563478"/>
            <a:ext cx="288167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D2FB8AE1-F195-4189-8786-3AD381BCDBDC}"/>
              </a:ext>
            </a:extLst>
          </p:cNvPr>
          <p:cNvGrpSpPr/>
          <p:nvPr/>
        </p:nvGrpSpPr>
        <p:grpSpPr>
          <a:xfrm>
            <a:off x="-56139" y="-601220"/>
            <a:ext cx="2368153" cy="5789614"/>
            <a:chOff x="-56639" y="-632373"/>
            <a:chExt cx="2368153" cy="5789614"/>
          </a:xfrm>
        </p:grpSpPr>
        <p:sp>
          <p:nvSpPr>
            <p:cNvPr id="98" name="矩形 2">
              <a:extLst>
                <a:ext uri="{FF2B5EF4-FFF2-40B4-BE49-F238E27FC236}">
                  <a16:creationId xmlns="" xmlns:a16="http://schemas.microsoft.com/office/drawing/2014/main" id="{DE51A31F-4CC3-45E4-9A6F-6B9576F81657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2">
              <a:extLst>
                <a:ext uri="{FF2B5EF4-FFF2-40B4-BE49-F238E27FC236}">
                  <a16:creationId xmlns="" xmlns:a16="http://schemas.microsoft.com/office/drawing/2014/main" id="{62CFCCC3-B2EC-4CBB-B116-3260D7AC88C2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2">
              <a:extLst>
                <a:ext uri="{FF2B5EF4-FFF2-40B4-BE49-F238E27FC236}">
                  <a16:creationId xmlns="" xmlns:a16="http://schemas.microsoft.com/office/drawing/2014/main" id="{55553648-4AB2-438A-8551-00B0D8E3FBD0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2">
              <a:extLst>
                <a:ext uri="{FF2B5EF4-FFF2-40B4-BE49-F238E27FC236}">
                  <a16:creationId xmlns="" xmlns:a16="http://schemas.microsoft.com/office/drawing/2014/main" id="{B9101AD3-7006-4970-B366-2B53690C275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2">
              <a:extLst>
                <a:ext uri="{FF2B5EF4-FFF2-40B4-BE49-F238E27FC236}">
                  <a16:creationId xmlns="" xmlns:a16="http://schemas.microsoft.com/office/drawing/2014/main" id="{BDFB8FC4-77A3-47A9-9980-CDEBBDD901C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2">
              <a:extLst>
                <a:ext uri="{FF2B5EF4-FFF2-40B4-BE49-F238E27FC236}">
                  <a16:creationId xmlns="" xmlns:a16="http://schemas.microsoft.com/office/drawing/2014/main" id="{4C626783-6702-415D-B4E7-8A4BFDBC2447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2">
              <a:extLst>
                <a:ext uri="{FF2B5EF4-FFF2-40B4-BE49-F238E27FC236}">
                  <a16:creationId xmlns="" xmlns:a16="http://schemas.microsoft.com/office/drawing/2014/main" id="{C6D52FBC-AE93-47EC-B197-8EA89A78140E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2">
              <a:extLst>
                <a:ext uri="{FF2B5EF4-FFF2-40B4-BE49-F238E27FC236}">
                  <a16:creationId xmlns="" xmlns:a16="http://schemas.microsoft.com/office/drawing/2014/main" id="{C0FFF7DC-8FD9-4AC4-97A9-DE72A6B036EA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 2">
              <a:extLst>
                <a:ext uri="{FF2B5EF4-FFF2-40B4-BE49-F238E27FC236}">
                  <a16:creationId xmlns="" xmlns:a16="http://schemas.microsoft.com/office/drawing/2014/main" id="{900BD925-3848-4220-8AE8-EC5617694C6A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2">
              <a:extLst>
                <a:ext uri="{FF2B5EF4-FFF2-40B4-BE49-F238E27FC236}">
                  <a16:creationId xmlns="" xmlns:a16="http://schemas.microsoft.com/office/drawing/2014/main" id="{773B4003-7469-47A6-B8BB-39D0CB137C11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2">
              <a:extLst>
                <a:ext uri="{FF2B5EF4-FFF2-40B4-BE49-F238E27FC236}">
                  <a16:creationId xmlns="" xmlns:a16="http://schemas.microsoft.com/office/drawing/2014/main" id="{F00B8779-E901-41CF-82DA-2E1D92DAE6F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2">
              <a:extLst>
                <a:ext uri="{FF2B5EF4-FFF2-40B4-BE49-F238E27FC236}">
                  <a16:creationId xmlns="" xmlns:a16="http://schemas.microsoft.com/office/drawing/2014/main" id="{EBF58AFB-D39B-4836-BDEB-8F65A7A4F49B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2">
              <a:extLst>
                <a:ext uri="{FF2B5EF4-FFF2-40B4-BE49-F238E27FC236}">
                  <a16:creationId xmlns="" xmlns:a16="http://schemas.microsoft.com/office/drawing/2014/main" id="{F19BE845-EFB0-4235-998C-62F4ADA917B3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2">
              <a:extLst>
                <a:ext uri="{FF2B5EF4-FFF2-40B4-BE49-F238E27FC236}">
                  <a16:creationId xmlns="" xmlns:a16="http://schemas.microsoft.com/office/drawing/2014/main" id="{F8874EAC-376B-42AE-A6D3-EED2C8BFBBFB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2">
              <a:extLst>
                <a:ext uri="{FF2B5EF4-FFF2-40B4-BE49-F238E27FC236}">
                  <a16:creationId xmlns="" xmlns:a16="http://schemas.microsoft.com/office/drawing/2014/main" id="{A11EECFD-D13D-4A31-BAA2-58BB4EFFD675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2">
              <a:extLst>
                <a:ext uri="{FF2B5EF4-FFF2-40B4-BE49-F238E27FC236}">
                  <a16:creationId xmlns="" xmlns:a16="http://schemas.microsoft.com/office/drawing/2014/main" id="{5C535AD1-227B-4488-BABD-38F172C39002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2">
              <a:extLst>
                <a:ext uri="{FF2B5EF4-FFF2-40B4-BE49-F238E27FC236}">
                  <a16:creationId xmlns="" xmlns:a16="http://schemas.microsoft.com/office/drawing/2014/main" id="{64A6FFFD-F428-4E20-8CC0-DFCC2429617E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2">
              <a:extLst>
                <a:ext uri="{FF2B5EF4-FFF2-40B4-BE49-F238E27FC236}">
                  <a16:creationId xmlns="" xmlns:a16="http://schemas.microsoft.com/office/drawing/2014/main" id="{E34A5E18-B04C-4E52-968A-5AAF117A176C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2">
              <a:extLst>
                <a:ext uri="{FF2B5EF4-FFF2-40B4-BE49-F238E27FC236}">
                  <a16:creationId xmlns="" xmlns:a16="http://schemas.microsoft.com/office/drawing/2014/main" id="{7CC84CB1-E7B6-4889-8504-D9F3B29F7810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2">
              <a:extLst>
                <a:ext uri="{FF2B5EF4-FFF2-40B4-BE49-F238E27FC236}">
                  <a16:creationId xmlns="" xmlns:a16="http://schemas.microsoft.com/office/drawing/2014/main" id="{2BD49A04-545B-48FA-9988-4D120AC6C317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2">
              <a:extLst>
                <a:ext uri="{FF2B5EF4-FFF2-40B4-BE49-F238E27FC236}">
                  <a16:creationId xmlns="" xmlns:a16="http://schemas.microsoft.com/office/drawing/2014/main" id="{419105D3-1269-4BBE-93E4-E2B4286C1E47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2">
              <a:extLst>
                <a:ext uri="{FF2B5EF4-FFF2-40B4-BE49-F238E27FC236}">
                  <a16:creationId xmlns="" xmlns:a16="http://schemas.microsoft.com/office/drawing/2014/main" id="{39574252-14B9-4C0F-B1EC-9FB7B0C57FC4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2">
              <a:extLst>
                <a:ext uri="{FF2B5EF4-FFF2-40B4-BE49-F238E27FC236}">
                  <a16:creationId xmlns="" xmlns:a16="http://schemas.microsoft.com/office/drawing/2014/main" id="{4BC34E68-8154-4488-8487-B774B53046C2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2">
              <a:extLst>
                <a:ext uri="{FF2B5EF4-FFF2-40B4-BE49-F238E27FC236}">
                  <a16:creationId xmlns="" xmlns:a16="http://schemas.microsoft.com/office/drawing/2014/main" id="{C2ACBDBF-6845-43EE-AC54-D4C45C993CFB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2">
              <a:extLst>
                <a:ext uri="{FF2B5EF4-FFF2-40B4-BE49-F238E27FC236}">
                  <a16:creationId xmlns="" xmlns:a16="http://schemas.microsoft.com/office/drawing/2014/main" id="{83ABB81C-D724-418A-AF23-543002185A04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2">
              <a:extLst>
                <a:ext uri="{FF2B5EF4-FFF2-40B4-BE49-F238E27FC236}">
                  <a16:creationId xmlns="" xmlns:a16="http://schemas.microsoft.com/office/drawing/2014/main" id="{2233D82C-8209-47A3-937B-2ED643C818AE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2">
              <a:extLst>
                <a:ext uri="{FF2B5EF4-FFF2-40B4-BE49-F238E27FC236}">
                  <a16:creationId xmlns="" xmlns:a16="http://schemas.microsoft.com/office/drawing/2014/main" id="{A7E235A4-229B-4279-8076-CF04ED013535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2">
              <a:extLst>
                <a:ext uri="{FF2B5EF4-FFF2-40B4-BE49-F238E27FC236}">
                  <a16:creationId xmlns="" xmlns:a16="http://schemas.microsoft.com/office/drawing/2014/main" id="{A0F15B90-0E77-46AB-8760-63359F298E8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2">
              <a:extLst>
                <a:ext uri="{FF2B5EF4-FFF2-40B4-BE49-F238E27FC236}">
                  <a16:creationId xmlns="" xmlns:a16="http://schemas.microsoft.com/office/drawing/2014/main" id="{BC8A3526-5982-424A-8663-75523661BBDC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2">
              <a:extLst>
                <a:ext uri="{FF2B5EF4-FFF2-40B4-BE49-F238E27FC236}">
                  <a16:creationId xmlns="" xmlns:a16="http://schemas.microsoft.com/office/drawing/2014/main" id="{B85FEDB7-4855-460E-8DDA-E08235C64A2B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2">
              <a:extLst>
                <a:ext uri="{FF2B5EF4-FFF2-40B4-BE49-F238E27FC236}">
                  <a16:creationId xmlns="" xmlns:a16="http://schemas.microsoft.com/office/drawing/2014/main" id="{22DC214C-4E57-40D5-976B-6F08E88DB3F3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2">
              <a:extLst>
                <a:ext uri="{FF2B5EF4-FFF2-40B4-BE49-F238E27FC236}">
                  <a16:creationId xmlns="" xmlns:a16="http://schemas.microsoft.com/office/drawing/2014/main" id="{66EAC705-E7EE-4DDE-9460-2B1F448FF94D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2">
              <a:extLst>
                <a:ext uri="{FF2B5EF4-FFF2-40B4-BE49-F238E27FC236}">
                  <a16:creationId xmlns="" xmlns:a16="http://schemas.microsoft.com/office/drawing/2014/main" id="{D29CA3EB-14B8-4C09-A7B0-865AB64ECD59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2">
              <a:extLst>
                <a:ext uri="{FF2B5EF4-FFF2-40B4-BE49-F238E27FC236}">
                  <a16:creationId xmlns="" xmlns:a16="http://schemas.microsoft.com/office/drawing/2014/main" id="{75B57D83-6EEB-4B07-9D91-82E92F6B7F4D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A4317FDA-200E-4637-A6E6-69F835C085F8}"/>
              </a:ext>
            </a:extLst>
          </p:cNvPr>
          <p:cNvGrpSpPr/>
          <p:nvPr/>
        </p:nvGrpSpPr>
        <p:grpSpPr>
          <a:xfrm flipH="1">
            <a:off x="6833040" y="-636958"/>
            <a:ext cx="2368153" cy="5789614"/>
            <a:chOff x="-56639" y="-632373"/>
            <a:chExt cx="2368153" cy="5789614"/>
          </a:xfrm>
        </p:grpSpPr>
        <p:sp>
          <p:nvSpPr>
            <p:cNvPr id="166" name="矩形 2">
              <a:extLst>
                <a:ext uri="{FF2B5EF4-FFF2-40B4-BE49-F238E27FC236}">
                  <a16:creationId xmlns="" xmlns:a16="http://schemas.microsoft.com/office/drawing/2014/main" id="{F242DB58-A3D9-448A-BBF9-040DAEFDE65C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2">
              <a:extLst>
                <a:ext uri="{FF2B5EF4-FFF2-40B4-BE49-F238E27FC236}">
                  <a16:creationId xmlns="" xmlns:a16="http://schemas.microsoft.com/office/drawing/2014/main" id="{5DC70AF1-6501-41D4-8C14-70A1CBA617C5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2">
              <a:extLst>
                <a:ext uri="{FF2B5EF4-FFF2-40B4-BE49-F238E27FC236}">
                  <a16:creationId xmlns="" xmlns:a16="http://schemas.microsoft.com/office/drawing/2014/main" id="{172B6999-B9B1-4874-BF98-8EB77078919C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2">
              <a:extLst>
                <a:ext uri="{FF2B5EF4-FFF2-40B4-BE49-F238E27FC236}">
                  <a16:creationId xmlns="" xmlns:a16="http://schemas.microsoft.com/office/drawing/2014/main" id="{B2E96E1D-789A-444C-B1CC-DCBFFF30A3B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2">
              <a:extLst>
                <a:ext uri="{FF2B5EF4-FFF2-40B4-BE49-F238E27FC236}">
                  <a16:creationId xmlns="" xmlns:a16="http://schemas.microsoft.com/office/drawing/2014/main" id="{BFAD0ABE-9068-485E-8BED-37CBB36E758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2">
              <a:extLst>
                <a:ext uri="{FF2B5EF4-FFF2-40B4-BE49-F238E27FC236}">
                  <a16:creationId xmlns="" xmlns:a16="http://schemas.microsoft.com/office/drawing/2014/main" id="{BB0B7EBA-5CBC-4BF2-AFFD-7946E26EFE12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2">
              <a:extLst>
                <a:ext uri="{FF2B5EF4-FFF2-40B4-BE49-F238E27FC236}">
                  <a16:creationId xmlns="" xmlns:a16="http://schemas.microsoft.com/office/drawing/2014/main" id="{709A9654-2265-483A-9652-964695BD54B0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2">
              <a:extLst>
                <a:ext uri="{FF2B5EF4-FFF2-40B4-BE49-F238E27FC236}">
                  <a16:creationId xmlns="" xmlns:a16="http://schemas.microsoft.com/office/drawing/2014/main" id="{61252CD1-EE50-4662-A69E-19F4F37A3221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2">
              <a:extLst>
                <a:ext uri="{FF2B5EF4-FFF2-40B4-BE49-F238E27FC236}">
                  <a16:creationId xmlns="" xmlns:a16="http://schemas.microsoft.com/office/drawing/2014/main" id="{8154BC73-FA9A-4432-B546-51990A6047F3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2">
              <a:extLst>
                <a:ext uri="{FF2B5EF4-FFF2-40B4-BE49-F238E27FC236}">
                  <a16:creationId xmlns="" xmlns:a16="http://schemas.microsoft.com/office/drawing/2014/main" id="{617E6435-8005-46D8-A3A1-F14A5D3D77C3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2">
              <a:extLst>
                <a:ext uri="{FF2B5EF4-FFF2-40B4-BE49-F238E27FC236}">
                  <a16:creationId xmlns="" xmlns:a16="http://schemas.microsoft.com/office/drawing/2014/main" id="{7CE278EA-5147-4278-BA47-B9DA950CF31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2">
              <a:extLst>
                <a:ext uri="{FF2B5EF4-FFF2-40B4-BE49-F238E27FC236}">
                  <a16:creationId xmlns="" xmlns:a16="http://schemas.microsoft.com/office/drawing/2014/main" id="{251CEA55-D4F7-4C6D-BFFC-B1A20D757BCE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2">
              <a:extLst>
                <a:ext uri="{FF2B5EF4-FFF2-40B4-BE49-F238E27FC236}">
                  <a16:creationId xmlns="" xmlns:a16="http://schemas.microsoft.com/office/drawing/2014/main" id="{408B6D29-DAC3-42AA-9115-4B15331CE87E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2">
              <a:extLst>
                <a:ext uri="{FF2B5EF4-FFF2-40B4-BE49-F238E27FC236}">
                  <a16:creationId xmlns="" xmlns:a16="http://schemas.microsoft.com/office/drawing/2014/main" id="{EA917D1F-9BBA-4BC2-A72E-0DC60BAB1A2C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2">
              <a:extLst>
                <a:ext uri="{FF2B5EF4-FFF2-40B4-BE49-F238E27FC236}">
                  <a16:creationId xmlns="" xmlns:a16="http://schemas.microsoft.com/office/drawing/2014/main" id="{C390E7A9-7E61-40F8-85E4-D1B3239C8FCB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2">
              <a:extLst>
                <a:ext uri="{FF2B5EF4-FFF2-40B4-BE49-F238E27FC236}">
                  <a16:creationId xmlns="" xmlns:a16="http://schemas.microsoft.com/office/drawing/2014/main" id="{77FBFD12-B183-4654-912F-77B76F64080F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2">
              <a:extLst>
                <a:ext uri="{FF2B5EF4-FFF2-40B4-BE49-F238E27FC236}">
                  <a16:creationId xmlns="" xmlns:a16="http://schemas.microsoft.com/office/drawing/2014/main" id="{5B2765EA-595B-4272-9DF9-EFBF0B42E425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2">
              <a:extLst>
                <a:ext uri="{FF2B5EF4-FFF2-40B4-BE49-F238E27FC236}">
                  <a16:creationId xmlns="" xmlns:a16="http://schemas.microsoft.com/office/drawing/2014/main" id="{236089CE-0EFA-4A2D-AF34-99B05F6EE0EA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2">
              <a:extLst>
                <a:ext uri="{FF2B5EF4-FFF2-40B4-BE49-F238E27FC236}">
                  <a16:creationId xmlns="" xmlns:a16="http://schemas.microsoft.com/office/drawing/2014/main" id="{103E6610-455A-4ED9-ADCB-04E33A31480D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2">
              <a:extLst>
                <a:ext uri="{FF2B5EF4-FFF2-40B4-BE49-F238E27FC236}">
                  <a16:creationId xmlns="" xmlns:a16="http://schemas.microsoft.com/office/drawing/2014/main" id="{03A51A0B-624D-46CA-8706-6413F24899FA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2">
              <a:extLst>
                <a:ext uri="{FF2B5EF4-FFF2-40B4-BE49-F238E27FC236}">
                  <a16:creationId xmlns="" xmlns:a16="http://schemas.microsoft.com/office/drawing/2014/main" id="{B35A851D-CE34-4A45-AF66-47F87B150ACC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2">
              <a:extLst>
                <a:ext uri="{FF2B5EF4-FFF2-40B4-BE49-F238E27FC236}">
                  <a16:creationId xmlns="" xmlns:a16="http://schemas.microsoft.com/office/drawing/2014/main" id="{731750D5-FD35-4CD8-8B90-C223561F1593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2">
              <a:extLst>
                <a:ext uri="{FF2B5EF4-FFF2-40B4-BE49-F238E27FC236}">
                  <a16:creationId xmlns="" xmlns:a16="http://schemas.microsoft.com/office/drawing/2014/main" id="{1558E2C1-4A80-470E-B5E5-38FBE9B6F7FC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2">
              <a:extLst>
                <a:ext uri="{FF2B5EF4-FFF2-40B4-BE49-F238E27FC236}">
                  <a16:creationId xmlns="" xmlns:a16="http://schemas.microsoft.com/office/drawing/2014/main" id="{D73EFA8F-498A-4905-BFE6-7EA31617718A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2">
              <a:extLst>
                <a:ext uri="{FF2B5EF4-FFF2-40B4-BE49-F238E27FC236}">
                  <a16:creationId xmlns="" xmlns:a16="http://schemas.microsoft.com/office/drawing/2014/main" id="{E565F41D-AF93-4398-8440-E7624396BA3F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2">
              <a:extLst>
                <a:ext uri="{FF2B5EF4-FFF2-40B4-BE49-F238E27FC236}">
                  <a16:creationId xmlns="" xmlns:a16="http://schemas.microsoft.com/office/drawing/2014/main" id="{30EA597F-6EFE-4E9B-84BD-CBD669FDB202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2">
              <a:extLst>
                <a:ext uri="{FF2B5EF4-FFF2-40B4-BE49-F238E27FC236}">
                  <a16:creationId xmlns="" xmlns:a16="http://schemas.microsoft.com/office/drawing/2014/main" id="{EF69A437-344C-4DD9-A02D-4438D3CC8953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2">
              <a:extLst>
                <a:ext uri="{FF2B5EF4-FFF2-40B4-BE49-F238E27FC236}">
                  <a16:creationId xmlns="" xmlns:a16="http://schemas.microsoft.com/office/drawing/2014/main" id="{D8A7B4C5-95EA-4E0C-B618-1E577D535CF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2">
              <a:extLst>
                <a:ext uri="{FF2B5EF4-FFF2-40B4-BE49-F238E27FC236}">
                  <a16:creationId xmlns="" xmlns:a16="http://schemas.microsoft.com/office/drawing/2014/main" id="{42A52867-2DBE-43C8-B34E-ABDE311E6DA0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2">
              <a:extLst>
                <a:ext uri="{FF2B5EF4-FFF2-40B4-BE49-F238E27FC236}">
                  <a16:creationId xmlns="" xmlns:a16="http://schemas.microsoft.com/office/drawing/2014/main" id="{6E814A63-527A-4601-A8BD-E192BE5F4489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2">
              <a:extLst>
                <a:ext uri="{FF2B5EF4-FFF2-40B4-BE49-F238E27FC236}">
                  <a16:creationId xmlns="" xmlns:a16="http://schemas.microsoft.com/office/drawing/2014/main" id="{58AC1EA3-9127-46E0-9866-F67B1E8242E0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2">
              <a:extLst>
                <a:ext uri="{FF2B5EF4-FFF2-40B4-BE49-F238E27FC236}">
                  <a16:creationId xmlns="" xmlns:a16="http://schemas.microsoft.com/office/drawing/2014/main" id="{C5692BA5-EF45-40E9-B7D2-662AFDD02807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2">
              <a:extLst>
                <a:ext uri="{FF2B5EF4-FFF2-40B4-BE49-F238E27FC236}">
                  <a16:creationId xmlns="" xmlns:a16="http://schemas.microsoft.com/office/drawing/2014/main" id="{CBE76EFC-AE6E-4879-B3F1-4C320470F822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2">
              <a:extLst>
                <a:ext uri="{FF2B5EF4-FFF2-40B4-BE49-F238E27FC236}">
                  <a16:creationId xmlns="" xmlns:a16="http://schemas.microsoft.com/office/drawing/2014/main" id="{D107777E-9E2D-483D-A2AF-5688433BA0FF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48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25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 tmFilter="0,0; .5, 1; 1, 1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 tmFilter="0,0; .5, 1; 1, 1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7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 tmFilter="0,0; .5, 1; 1, 1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34233" y="1621177"/>
            <a:ext cx="2754313" cy="2754313"/>
            <a:chOff x="0" y="0"/>
            <a:chExt cx="2754000" cy="2754000"/>
          </a:xfrm>
          <a:effectLst/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 bwMode="auto">
            <a:xfrm>
              <a:off x="0" y="0"/>
              <a:ext cx="2754000" cy="2754000"/>
              <a:chOff x="0" y="0"/>
              <a:chExt cx="3060000" cy="3060000"/>
            </a:xfrm>
          </p:grpSpPr>
          <p:sp>
            <p:nvSpPr>
              <p:cNvPr id="5" name="椭圆 29"/>
              <p:cNvSpPr>
                <a:spLocks noChangeAspect="1"/>
              </p:cNvSpPr>
              <p:nvPr/>
            </p:nvSpPr>
            <p:spPr bwMode="auto">
              <a:xfrm>
                <a:off x="0" y="0"/>
                <a:ext cx="3060000" cy="30600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  <a:extLst/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椭圆 30"/>
              <p:cNvSpPr>
                <a:spLocks noChangeAspect="1"/>
              </p:cNvSpPr>
              <p:nvPr/>
            </p:nvSpPr>
            <p:spPr bwMode="auto">
              <a:xfrm>
                <a:off x="234571" y="234570"/>
                <a:ext cx="2590856" cy="259085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noFill/>
                <a:round/>
                <a:headEnd/>
                <a:tailEnd/>
              </a:ln>
              <a:effectLst/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" name="Rectangle 13"/>
            <p:cNvSpPr>
              <a:spLocks noChangeArrowheads="1"/>
            </p:cNvSpPr>
            <p:nvPr/>
          </p:nvSpPr>
          <p:spPr bwMode="auto">
            <a:xfrm>
              <a:off x="690485" y="1023821"/>
              <a:ext cx="1373031" cy="707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单击此处添加标题</a:t>
              </a:r>
            </a:p>
          </p:txBody>
        </p:sp>
      </p:grp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4048446" y="1525243"/>
            <a:ext cx="4052085" cy="639814"/>
            <a:chOff x="192882" y="55901"/>
            <a:chExt cx="4051775" cy="639727"/>
          </a:xfrm>
          <a:effectLst/>
        </p:grpSpPr>
        <p:sp>
          <p:nvSpPr>
            <p:cNvPr id="9" name="TextBox 146"/>
            <p:cNvSpPr txBox="1">
              <a:spLocks noChangeArrowheads="1"/>
            </p:cNvSpPr>
            <p:nvPr/>
          </p:nvSpPr>
          <p:spPr bwMode="auto">
            <a:xfrm>
              <a:off x="192882" y="55901"/>
              <a:ext cx="1911600" cy="307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单击此处添加标题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10" name="TextBox 146"/>
            <p:cNvSpPr txBox="1">
              <a:spLocks noChangeArrowheads="1"/>
            </p:cNvSpPr>
            <p:nvPr/>
          </p:nvSpPr>
          <p:spPr bwMode="auto">
            <a:xfrm>
              <a:off x="212379" y="280186"/>
              <a:ext cx="4032278" cy="415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>
                <a:defRPr/>
              </a:pPr>
              <a:r>
                <a:rPr lang="zh-CN" altLang="en-US" sz="10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4754561" y="2690475"/>
            <a:ext cx="3677879" cy="656812"/>
            <a:chOff x="255719" y="55900"/>
            <a:chExt cx="3677905" cy="656625"/>
          </a:xfrm>
        </p:grpSpPr>
        <p:sp>
          <p:nvSpPr>
            <p:cNvPr id="13" name="TextBox 146"/>
            <p:cNvSpPr txBox="1">
              <a:spLocks noChangeArrowheads="1"/>
            </p:cNvSpPr>
            <p:nvPr/>
          </p:nvSpPr>
          <p:spPr bwMode="auto">
            <a:xfrm>
              <a:off x="255719" y="55900"/>
              <a:ext cx="1911600" cy="307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单击此处添加标题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14" name="TextBox 146"/>
            <p:cNvSpPr txBox="1">
              <a:spLocks noChangeArrowheads="1"/>
            </p:cNvSpPr>
            <p:nvPr/>
          </p:nvSpPr>
          <p:spPr bwMode="auto">
            <a:xfrm>
              <a:off x="268061" y="297146"/>
              <a:ext cx="3665563" cy="415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>
                <a:defRPr/>
              </a:pPr>
              <a:r>
                <a:rPr lang="zh-CN" altLang="en-US" sz="10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4047653" y="3865301"/>
            <a:ext cx="4032586" cy="634115"/>
            <a:chOff x="192089" y="55900"/>
            <a:chExt cx="4032278" cy="633053"/>
          </a:xfrm>
        </p:grpSpPr>
        <p:sp>
          <p:nvSpPr>
            <p:cNvPr id="17" name="TextBox 146"/>
            <p:cNvSpPr txBox="1">
              <a:spLocks noChangeArrowheads="1"/>
            </p:cNvSpPr>
            <p:nvPr/>
          </p:nvSpPr>
          <p:spPr bwMode="auto">
            <a:xfrm>
              <a:off x="192882" y="55900"/>
              <a:ext cx="1911600" cy="30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 pitchFamily="2" charset="-122"/>
                  <a:ea typeface="方正兰亭黑_GBK" pitchFamily="2" charset="-122"/>
                </a:rPr>
                <a:t>单击此处添加标题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18" name="TextBox 146"/>
            <p:cNvSpPr txBox="1">
              <a:spLocks noChangeArrowheads="1"/>
            </p:cNvSpPr>
            <p:nvPr/>
          </p:nvSpPr>
          <p:spPr bwMode="auto">
            <a:xfrm>
              <a:off x="192089" y="274151"/>
              <a:ext cx="4032278" cy="414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>
                <a:buFont typeface="Arial" charset="0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>
                <a:defRPr/>
              </a:pPr>
              <a:r>
                <a:rPr lang="zh-CN" altLang="en-US" sz="105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9" name="Group 20"/>
          <p:cNvGrpSpPr>
            <a:grpSpLocks/>
          </p:cNvGrpSpPr>
          <p:nvPr/>
        </p:nvGrpSpPr>
        <p:grpSpPr bwMode="auto">
          <a:xfrm>
            <a:off x="2685240" y="1462427"/>
            <a:ext cx="747713" cy="741363"/>
            <a:chOff x="0" y="0"/>
            <a:chExt cx="747186" cy="740914"/>
          </a:xfrm>
          <a:effectLst/>
        </p:grpSpPr>
        <p:grpSp>
          <p:nvGrpSpPr>
            <p:cNvPr id="20" name="Group 21"/>
            <p:cNvGrpSpPr>
              <a:grpSpLocks noChangeAspect="1"/>
            </p:cNvGrpSpPr>
            <p:nvPr/>
          </p:nvGrpSpPr>
          <p:grpSpPr bwMode="auto">
            <a:xfrm>
              <a:off x="3136" y="0"/>
              <a:ext cx="740914" cy="740914"/>
              <a:chOff x="0" y="0"/>
              <a:chExt cx="823237" cy="823237"/>
            </a:xfrm>
          </p:grpSpPr>
          <p:sp>
            <p:nvSpPr>
              <p:cNvPr id="22" name="椭圆 38"/>
              <p:cNvSpPr>
                <a:spLocks noChangeAspect="1" noChangeArrowheads="1"/>
              </p:cNvSpPr>
              <p:nvPr/>
            </p:nvSpPr>
            <p:spPr bwMode="auto">
              <a:xfrm>
                <a:off x="0" y="0"/>
                <a:ext cx="823237" cy="823237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wrap="none"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</a:pPr>
                <a:endParaRPr lang="zh-CN" altLang="en-US" sz="2000" dirty="0">
                  <a:solidFill>
                    <a:schemeClr val="tx2"/>
                  </a:solidFill>
                  <a:latin typeface="Calibri" pitchFamily="34" charset="0"/>
                  <a:ea typeface="方正兰亭黑_GBK" pitchFamily="2" charset="-122"/>
                </a:endParaRPr>
              </a:p>
            </p:txBody>
          </p:sp>
          <p:sp>
            <p:nvSpPr>
              <p:cNvPr id="23" name="椭圆 39"/>
              <p:cNvSpPr>
                <a:spLocks noChangeAspect="1"/>
              </p:cNvSpPr>
              <p:nvPr/>
            </p:nvSpPr>
            <p:spPr bwMode="auto">
              <a:xfrm>
                <a:off x="51620" y="51621"/>
                <a:ext cx="720000" cy="7200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  <a:alpha val="79999"/>
                </a:schemeClr>
              </a:solidFill>
              <a:ln w="12700">
                <a:noFill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algn="ctr" eaLnBrk="0" hangingPunct="0">
                  <a:buClr>
                    <a:srgbClr val="FF0000"/>
                  </a:buClr>
                  <a:buSzPct val="70000"/>
                </a:pPr>
                <a:endParaRPr lang="zh-CN" altLang="en-US" sz="2000" dirty="0">
                  <a:solidFill>
                    <a:schemeClr val="tx2"/>
                  </a:solidFill>
                  <a:ea typeface="方正兰亭黑_GBK" pitchFamily="2" charset="-122"/>
                </a:endParaRPr>
              </a:p>
            </p:txBody>
          </p:sp>
        </p:grp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0" y="170402"/>
              <a:ext cx="747186" cy="399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3393265" y="2629238"/>
            <a:ext cx="747713" cy="739776"/>
            <a:chOff x="0" y="0"/>
            <a:chExt cx="747186" cy="739990"/>
          </a:xfrm>
        </p:grpSpPr>
        <p:grpSp>
          <p:nvGrpSpPr>
            <p:cNvPr id="25" name="Group 26"/>
            <p:cNvGrpSpPr>
              <a:grpSpLocks noChangeAspect="1"/>
            </p:cNvGrpSpPr>
            <p:nvPr/>
          </p:nvGrpSpPr>
          <p:grpSpPr bwMode="auto">
            <a:xfrm>
              <a:off x="3598" y="0"/>
              <a:ext cx="739991" cy="739990"/>
              <a:chOff x="0" y="0"/>
              <a:chExt cx="822212" cy="822211"/>
            </a:xfrm>
          </p:grpSpPr>
          <p:sp>
            <p:nvSpPr>
              <p:cNvPr id="27" name="椭圆 35"/>
              <p:cNvSpPr>
                <a:spLocks noChangeAspect="1" noChangeArrowheads="1"/>
              </p:cNvSpPr>
              <p:nvPr/>
            </p:nvSpPr>
            <p:spPr bwMode="auto">
              <a:xfrm>
                <a:off x="0" y="0"/>
                <a:ext cx="822212" cy="8222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</a:pPr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方正兰亭黑_GBK" pitchFamily="2" charset="-122"/>
                </a:endParaRPr>
              </a:p>
            </p:txBody>
          </p:sp>
          <p:sp>
            <p:nvSpPr>
              <p:cNvPr id="28" name="椭圆 36"/>
              <p:cNvSpPr>
                <a:spLocks noChangeAspect="1"/>
              </p:cNvSpPr>
              <p:nvPr/>
            </p:nvSpPr>
            <p:spPr bwMode="auto">
              <a:xfrm>
                <a:off x="50644" y="51168"/>
                <a:ext cx="720922" cy="719876"/>
              </a:xfrm>
              <a:prstGeom prst="ellipse">
                <a:avLst/>
              </a:prstGeom>
              <a:solidFill>
                <a:schemeClr val="accent6">
                  <a:lumMod val="75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</a:pPr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方正兰亭黑_GBK" pitchFamily="2" charset="-122"/>
                </a:endParaRPr>
              </a:p>
            </p:txBody>
          </p:sp>
        </p:grp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0" y="169940"/>
              <a:ext cx="747186" cy="400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29" name="Group 30"/>
          <p:cNvGrpSpPr>
            <a:grpSpLocks/>
          </p:cNvGrpSpPr>
          <p:nvPr/>
        </p:nvGrpSpPr>
        <p:grpSpPr bwMode="auto">
          <a:xfrm>
            <a:off x="2685240" y="3803988"/>
            <a:ext cx="747713" cy="739776"/>
            <a:chOff x="0" y="0"/>
            <a:chExt cx="747186" cy="740120"/>
          </a:xfrm>
        </p:grpSpPr>
        <p:grpSp>
          <p:nvGrpSpPr>
            <p:cNvPr id="30" name="Group 31"/>
            <p:cNvGrpSpPr>
              <a:grpSpLocks noChangeAspect="1"/>
            </p:cNvGrpSpPr>
            <p:nvPr/>
          </p:nvGrpSpPr>
          <p:grpSpPr bwMode="auto">
            <a:xfrm>
              <a:off x="3533" y="0"/>
              <a:ext cx="740120" cy="740120"/>
              <a:chOff x="0" y="0"/>
              <a:chExt cx="822355" cy="822355"/>
            </a:xfrm>
          </p:grpSpPr>
          <p:sp>
            <p:nvSpPr>
              <p:cNvPr id="32" name="椭圆 41"/>
              <p:cNvSpPr>
                <a:spLocks noChangeAspect="1" noChangeArrowheads="1"/>
              </p:cNvSpPr>
              <p:nvPr/>
            </p:nvSpPr>
            <p:spPr bwMode="auto">
              <a:xfrm>
                <a:off x="0" y="0"/>
                <a:ext cx="822355" cy="8223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</a:pPr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方正兰亭黑_GBK" pitchFamily="2" charset="-122"/>
                </a:endParaRPr>
              </a:p>
            </p:txBody>
          </p:sp>
          <p:sp>
            <p:nvSpPr>
              <p:cNvPr id="33" name="椭圆 42"/>
              <p:cNvSpPr>
                <a:spLocks noChangeAspect="1"/>
              </p:cNvSpPr>
              <p:nvPr/>
            </p:nvSpPr>
            <p:spPr bwMode="auto">
              <a:xfrm>
                <a:off x="50718" y="51177"/>
                <a:ext cx="720921" cy="720002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</a:pPr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方正兰亭黑_GBK" pitchFamily="2" charset="-122"/>
                </a:endParaRPr>
              </a:p>
            </p:txBody>
          </p:sp>
        </p:grpSp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0" y="170005"/>
              <a:ext cx="747186" cy="400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rPr>
                <a:t>3</a:t>
              </a:r>
              <a:endParaRPr lang="zh-CN" altLang="en-US" sz="2000" b="1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ECDFB4F-C7FF-42F7-B6CF-7003070FC10C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2A3F80D7-E78A-433C-876E-F530AADD885E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33BB57A7-77CD-4898-8A11-3CA06C56D46D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40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484112" y="1253072"/>
            <a:ext cx="5779550" cy="3381067"/>
            <a:chOff x="1484112" y="1253072"/>
            <a:chExt cx="5779550" cy="3381067"/>
          </a:xfrm>
        </p:grpSpPr>
        <p:grpSp>
          <p:nvGrpSpPr>
            <p:cNvPr id="21" name="组合 20"/>
            <p:cNvGrpSpPr/>
            <p:nvPr/>
          </p:nvGrpSpPr>
          <p:grpSpPr>
            <a:xfrm>
              <a:off x="1484112" y="1253072"/>
              <a:ext cx="5779550" cy="2862104"/>
              <a:chOff x="1484112" y="1253072"/>
              <a:chExt cx="5779550" cy="2862104"/>
            </a:xfrm>
          </p:grpSpPr>
          <p:sp>
            <p:nvSpPr>
              <p:cNvPr id="5" name="Line 16"/>
              <p:cNvSpPr>
                <a:spLocks noChangeShapeType="1"/>
              </p:cNvSpPr>
              <p:nvPr/>
            </p:nvSpPr>
            <p:spPr bwMode="auto">
              <a:xfrm rot="16200000">
                <a:off x="1372670" y="2684125"/>
                <a:ext cx="2862103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>
                <a:off x="1985586" y="4112431"/>
                <a:ext cx="5278076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Line 3"/>
              <p:cNvSpPr>
                <a:spLocks noChangeShapeType="1"/>
              </p:cNvSpPr>
              <p:nvPr/>
            </p:nvSpPr>
            <p:spPr bwMode="auto">
              <a:xfrm rot="10800000">
                <a:off x="1992449" y="3673163"/>
                <a:ext cx="2059067" cy="0"/>
              </a:xfrm>
              <a:prstGeom prst="line">
                <a:avLst/>
              </a:prstGeom>
              <a:noFill/>
              <a:ln w="9525">
                <a:solidFill>
                  <a:srgbClr val="DDDDD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" name="Line 4"/>
              <p:cNvSpPr>
                <a:spLocks noChangeShapeType="1"/>
              </p:cNvSpPr>
              <p:nvPr/>
            </p:nvSpPr>
            <p:spPr bwMode="auto">
              <a:xfrm rot="10800000">
                <a:off x="1996568" y="3008771"/>
                <a:ext cx="3076246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 rot="10800000">
                <a:off x="1980095" y="2481649"/>
                <a:ext cx="4155198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Line 14"/>
              <p:cNvSpPr>
                <a:spLocks noChangeShapeType="1"/>
              </p:cNvSpPr>
              <p:nvPr/>
            </p:nvSpPr>
            <p:spPr bwMode="auto">
              <a:xfrm rot="16200000">
                <a:off x="555220" y="2683438"/>
                <a:ext cx="2860731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Line 17"/>
              <p:cNvSpPr>
                <a:spLocks noChangeShapeType="1"/>
              </p:cNvSpPr>
              <p:nvPr/>
            </p:nvSpPr>
            <p:spPr bwMode="auto">
              <a:xfrm rot="16200000">
                <a:off x="2635565" y="2684125"/>
                <a:ext cx="2862103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 rot="16200000">
                <a:off x="3662353" y="2684125"/>
                <a:ext cx="2862103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Line 19"/>
              <p:cNvSpPr>
                <a:spLocks noChangeShapeType="1"/>
              </p:cNvSpPr>
              <p:nvPr/>
            </p:nvSpPr>
            <p:spPr bwMode="auto">
              <a:xfrm rot="16200000">
                <a:off x="4716596" y="2684125"/>
                <a:ext cx="2862103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3" name="Text Box 52"/>
              <p:cNvSpPr txBox="1">
                <a:spLocks noChangeArrowheads="1"/>
              </p:cNvSpPr>
              <p:nvPr/>
            </p:nvSpPr>
            <p:spPr bwMode="auto">
              <a:xfrm>
                <a:off x="1484112" y="1454861"/>
                <a:ext cx="461665" cy="6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i="0" u="none" strike="noStrike" kern="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点击添加文本</a:t>
                </a:r>
              </a:p>
            </p:txBody>
          </p:sp>
        </p:grpSp>
        <p:grpSp>
          <p:nvGrpSpPr>
            <p:cNvPr id="54" name="组合 55"/>
            <p:cNvGrpSpPr/>
            <p:nvPr/>
          </p:nvGrpSpPr>
          <p:grpSpPr>
            <a:xfrm>
              <a:off x="2478387" y="4264807"/>
              <a:ext cx="3987728" cy="369332"/>
              <a:chOff x="2105024" y="5165874"/>
              <a:chExt cx="4611689" cy="427121"/>
            </a:xfrm>
          </p:grpSpPr>
          <p:sp>
            <p:nvSpPr>
              <p:cNvPr id="56" name="Text Box 53"/>
              <p:cNvSpPr txBox="1">
                <a:spLocks noChangeArrowheads="1"/>
              </p:cNvSpPr>
              <p:nvPr/>
            </p:nvSpPr>
            <p:spPr bwMode="auto">
              <a:xfrm>
                <a:off x="2105024" y="5165874"/>
                <a:ext cx="838972" cy="427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u="none" strike="noStrike" kern="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mpact" pitchFamily="34" charset="0"/>
                    <a:ea typeface="微软雅黑" pitchFamily="34" charset="-122"/>
                  </a:rPr>
                  <a:t>2014</a:t>
                </a:r>
              </a:p>
            </p:txBody>
          </p:sp>
          <p:sp>
            <p:nvSpPr>
              <p:cNvPr id="57" name="Text Box 54"/>
              <p:cNvSpPr txBox="1">
                <a:spLocks noChangeArrowheads="1"/>
              </p:cNvSpPr>
              <p:nvPr/>
            </p:nvSpPr>
            <p:spPr bwMode="auto">
              <a:xfrm>
                <a:off x="3562350" y="5165874"/>
                <a:ext cx="749300" cy="427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u="none" strike="noStrike" kern="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mpact" pitchFamily="34" charset="0"/>
                    <a:ea typeface="微软雅黑" pitchFamily="34" charset="-122"/>
                  </a:rPr>
                  <a:t>2015</a:t>
                </a:r>
              </a:p>
            </p:txBody>
          </p:sp>
          <p:sp>
            <p:nvSpPr>
              <p:cNvPr id="58" name="Text Box 55"/>
              <p:cNvSpPr txBox="1">
                <a:spLocks noChangeArrowheads="1"/>
              </p:cNvSpPr>
              <p:nvPr/>
            </p:nvSpPr>
            <p:spPr bwMode="auto">
              <a:xfrm>
                <a:off x="4752974" y="5165874"/>
                <a:ext cx="749300" cy="427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u="none" strike="noStrike" kern="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mpact" pitchFamily="34" charset="0"/>
                    <a:ea typeface="微软雅黑" pitchFamily="34" charset="-122"/>
                  </a:rPr>
                  <a:t>2016</a:t>
                </a:r>
              </a:p>
            </p:txBody>
          </p:sp>
          <p:sp>
            <p:nvSpPr>
              <p:cNvPr id="59" name="Text Box 56"/>
              <p:cNvSpPr txBox="1">
                <a:spLocks noChangeArrowheads="1"/>
              </p:cNvSpPr>
              <p:nvPr/>
            </p:nvSpPr>
            <p:spPr bwMode="auto">
              <a:xfrm>
                <a:off x="5967413" y="5165874"/>
                <a:ext cx="749300" cy="427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1pPr>
                <a:lvl2pPr marL="742950" indent="-28575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2pPr>
                <a:lvl3pPr marL="11430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3pPr>
                <a:lvl4pPr marL="16002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4pPr>
                <a:lvl5pPr marL="2057400" indent="-228600" eaLnBrk="0" hangingPunct="0"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  <a:ea typeface="华文细黑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u="none" strike="noStrike" kern="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mpact" pitchFamily="34" charset="0"/>
                    <a:ea typeface="微软雅黑" pitchFamily="34" charset="-122"/>
                  </a:rPr>
                  <a:t>2017</a:t>
                </a:r>
              </a:p>
            </p:txBody>
          </p:sp>
        </p:grp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rot="10800000">
              <a:off x="1989704" y="1913347"/>
              <a:ext cx="5183359" cy="0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Line 15"/>
          <p:cNvSpPr>
            <a:spLocks noChangeShapeType="1"/>
          </p:cNvSpPr>
          <p:nvPr/>
        </p:nvSpPr>
        <p:spPr bwMode="auto">
          <a:xfrm flipV="1">
            <a:off x="1988331" y="1297000"/>
            <a:ext cx="5278076" cy="280856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799603" y="3670418"/>
            <a:ext cx="1268385" cy="447825"/>
            <a:chOff x="2799603" y="3670418"/>
            <a:chExt cx="1268385" cy="447825"/>
          </a:xfrm>
          <a:noFill/>
        </p:grpSpPr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2799603" y="3670418"/>
              <a:ext cx="1268385" cy="4282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Rectangle 48"/>
            <p:cNvSpPr>
              <a:spLocks noChangeArrowheads="1"/>
            </p:cNvSpPr>
            <p:nvPr/>
          </p:nvSpPr>
          <p:spPr bwMode="auto">
            <a:xfrm>
              <a:off x="2805094" y="3677602"/>
              <a:ext cx="1253286" cy="4406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rgbClr val="646464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rgbClr val="646464"/>
                  </a:solidFill>
                  <a:latin typeface="微软雅黑" pitchFamily="34" charset="-122"/>
                  <a:ea typeface="微软雅黑" pitchFamily="34" charset="-122"/>
                </a:rPr>
                <a:t>段落文字内容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67989" y="3008771"/>
            <a:ext cx="1087525" cy="440640"/>
            <a:chOff x="4067989" y="3008771"/>
            <a:chExt cx="1087525" cy="440640"/>
          </a:xfrm>
          <a:noFill/>
        </p:grpSpPr>
        <p:sp>
          <p:nvSpPr>
            <p:cNvPr id="4" name="Rectangle 11"/>
            <p:cNvSpPr>
              <a:spLocks noChangeArrowheads="1"/>
            </p:cNvSpPr>
            <p:nvPr/>
          </p:nvSpPr>
          <p:spPr bwMode="auto">
            <a:xfrm>
              <a:off x="4067989" y="3013091"/>
              <a:ext cx="1025416" cy="4282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4119117" y="3008771"/>
              <a:ext cx="1036397" cy="4406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段落文字内容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93405" y="2476159"/>
            <a:ext cx="1136606" cy="446132"/>
            <a:chOff x="5093405" y="2476159"/>
            <a:chExt cx="1136606" cy="446132"/>
          </a:xfrm>
          <a:noFill/>
        </p:grpSpPr>
        <p:sp>
          <p:nvSpPr>
            <p:cNvPr id="3" name="Rectangle 10"/>
            <p:cNvSpPr>
              <a:spLocks noChangeArrowheads="1"/>
            </p:cNvSpPr>
            <p:nvPr/>
          </p:nvSpPr>
          <p:spPr bwMode="auto">
            <a:xfrm>
              <a:off x="5093405" y="2476159"/>
              <a:ext cx="1054242" cy="4282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Rectangle 50"/>
            <p:cNvSpPr>
              <a:spLocks noChangeArrowheads="1"/>
            </p:cNvSpPr>
            <p:nvPr/>
          </p:nvSpPr>
          <p:spPr bwMode="auto">
            <a:xfrm>
              <a:off x="5193614" y="2481650"/>
              <a:ext cx="1036397" cy="4406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段落文字内容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40783" y="1909915"/>
            <a:ext cx="1125624" cy="440640"/>
            <a:chOff x="6140783" y="1909915"/>
            <a:chExt cx="1125624" cy="440640"/>
          </a:xfrm>
          <a:noFill/>
        </p:grpSpPr>
        <p:sp>
          <p:nvSpPr>
            <p:cNvPr id="2" name="Rectangle 9"/>
            <p:cNvSpPr>
              <a:spLocks noChangeArrowheads="1"/>
            </p:cNvSpPr>
            <p:nvPr/>
          </p:nvSpPr>
          <p:spPr bwMode="auto">
            <a:xfrm>
              <a:off x="6140783" y="1916092"/>
              <a:ext cx="1054242" cy="42828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Rectangle 51"/>
            <p:cNvSpPr>
              <a:spLocks noChangeArrowheads="1"/>
            </p:cNvSpPr>
            <p:nvPr/>
          </p:nvSpPr>
          <p:spPr bwMode="auto">
            <a:xfrm>
              <a:off x="6230011" y="1909915"/>
              <a:ext cx="1036396" cy="4406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rgbClr val="646464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rgbClr val="646464"/>
                  </a:solidFill>
                  <a:latin typeface="微软雅黑" pitchFamily="34" charset="-122"/>
                  <a:ea typeface="微软雅黑" pitchFamily="34" charset="-122"/>
                </a:rPr>
                <a:t>段落文字内容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600560" y="3490593"/>
            <a:ext cx="414559" cy="403577"/>
            <a:chOff x="0" y="0"/>
            <a:chExt cx="784" cy="765"/>
          </a:xfrm>
        </p:grpSpPr>
        <p:grpSp>
          <p:nvGrpSpPr>
            <p:cNvPr id="23" name="Group 22"/>
            <p:cNvGrpSpPr>
              <a:grpSpLocks/>
            </p:cNvGrpSpPr>
            <p:nvPr/>
          </p:nvGrpSpPr>
          <p:grpSpPr bwMode="auto">
            <a:xfrm>
              <a:off x="0" y="0"/>
              <a:ext cx="784" cy="765"/>
              <a:chOff x="0" y="0"/>
              <a:chExt cx="1042" cy="1019"/>
            </a:xfrm>
          </p:grpSpPr>
          <p:pic>
            <p:nvPicPr>
              <p:cNvPr id="25" name="Picture 23" descr="circuler_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2" cy="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Oval 2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35" cy="101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i="0" u="none" strike="noStrike" kern="0" cap="none" spc="0" normalizeH="0" baseline="0" noProof="0" dirty="0">
                  <a:solidFill>
                    <a:sysClr val="windowText" lastClr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22" name="WordArt 26"/>
            <p:cNvSpPr>
              <a:spLocks noChangeArrowheads="1" noChangeShapeType="1"/>
            </p:cNvSpPr>
            <p:nvPr/>
          </p:nvSpPr>
          <p:spPr bwMode="auto">
            <a:xfrm>
              <a:off x="288" y="227"/>
              <a:ext cx="157" cy="2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rgbClr val="646464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1</a:t>
              </a:r>
              <a:endParaRPr kumimoji="0" lang="zh-CN" altLang="en-US" sz="2400" i="0" u="none" strike="noStrike" kern="10" cap="none" spc="0" normalizeH="0" baseline="0" noProof="0" dirty="0">
                <a:ln w="9525">
                  <a:noFill/>
                  <a:round/>
                  <a:headEnd/>
                  <a:tailEnd/>
                </a:ln>
                <a:solidFill>
                  <a:srgbClr val="646464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29" name="Group 27"/>
          <p:cNvGrpSpPr>
            <a:grpSpLocks/>
          </p:cNvGrpSpPr>
          <p:nvPr/>
        </p:nvGrpSpPr>
        <p:grpSpPr bwMode="auto">
          <a:xfrm>
            <a:off x="3853846" y="2763056"/>
            <a:ext cx="414559" cy="403577"/>
            <a:chOff x="0" y="0"/>
            <a:chExt cx="302" cy="294"/>
          </a:xfrm>
        </p:grpSpPr>
        <p:grpSp>
          <p:nvGrpSpPr>
            <p:cNvPr id="33" name="Group 29"/>
            <p:cNvGrpSpPr>
              <a:grpSpLocks/>
            </p:cNvGrpSpPr>
            <p:nvPr/>
          </p:nvGrpSpPr>
          <p:grpSpPr bwMode="auto">
            <a:xfrm>
              <a:off x="0" y="0"/>
              <a:ext cx="302" cy="294"/>
              <a:chOff x="0" y="0"/>
              <a:chExt cx="1042" cy="1019"/>
            </a:xfrm>
          </p:grpSpPr>
          <p:pic>
            <p:nvPicPr>
              <p:cNvPr id="35" name="Picture 30" descr="circuler_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2" cy="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Oval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35" cy="1019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i="0" u="none" strike="noStrike" kern="0" cap="none" spc="0" normalizeH="0" baseline="0" noProof="0" dirty="0">
                  <a:solidFill>
                    <a:sysClr val="windowText" lastClr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32" name="WordArt 33"/>
            <p:cNvSpPr>
              <a:spLocks noChangeArrowheads="1" noChangeShapeType="1"/>
            </p:cNvSpPr>
            <p:nvPr/>
          </p:nvSpPr>
          <p:spPr bwMode="auto">
            <a:xfrm>
              <a:off x="111" y="87"/>
              <a:ext cx="78" cy="1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rgbClr val="646464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2</a:t>
              </a:r>
              <a:endParaRPr kumimoji="0" lang="zh-CN" altLang="en-US" sz="2400" i="0" u="none" strike="noStrike" kern="10" cap="none" spc="0" normalizeH="0" baseline="0" noProof="0" dirty="0">
                <a:ln w="9525">
                  <a:noFill/>
                  <a:round/>
                  <a:headEnd/>
                  <a:tailEnd/>
                </a:ln>
                <a:solidFill>
                  <a:srgbClr val="646464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38" name="Group 34"/>
          <p:cNvGrpSpPr>
            <a:grpSpLocks/>
          </p:cNvGrpSpPr>
          <p:nvPr/>
        </p:nvGrpSpPr>
        <p:grpSpPr bwMode="auto">
          <a:xfrm>
            <a:off x="4831216" y="2207107"/>
            <a:ext cx="523630" cy="513394"/>
            <a:chOff x="0" y="0"/>
            <a:chExt cx="300" cy="294"/>
          </a:xfrm>
        </p:grpSpPr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0" y="0"/>
              <a:ext cx="300" cy="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WordArt 40"/>
            <p:cNvSpPr>
              <a:spLocks noChangeArrowheads="1" noChangeShapeType="1"/>
            </p:cNvSpPr>
            <p:nvPr/>
          </p:nvSpPr>
          <p:spPr bwMode="auto">
            <a:xfrm>
              <a:off x="111" y="87"/>
              <a:ext cx="78" cy="1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3</a:t>
              </a:r>
              <a:endParaRPr kumimoji="0" lang="zh-CN" altLang="en-US" sz="2400" b="0" i="0" u="none" strike="noStrike" kern="10" cap="none" spc="0" normalizeH="0" baseline="0" noProof="0" dirty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45" name="Group 41"/>
          <p:cNvGrpSpPr>
            <a:grpSpLocks/>
          </p:cNvGrpSpPr>
          <p:nvPr/>
        </p:nvGrpSpPr>
        <p:grpSpPr bwMode="auto">
          <a:xfrm>
            <a:off x="5948603" y="1695086"/>
            <a:ext cx="414559" cy="403577"/>
            <a:chOff x="0" y="0"/>
            <a:chExt cx="302" cy="294"/>
          </a:xfrm>
        </p:grpSpPr>
        <p:grpSp>
          <p:nvGrpSpPr>
            <p:cNvPr id="49" name="Group 43"/>
            <p:cNvGrpSpPr>
              <a:grpSpLocks/>
            </p:cNvGrpSpPr>
            <p:nvPr/>
          </p:nvGrpSpPr>
          <p:grpSpPr bwMode="auto">
            <a:xfrm>
              <a:off x="0" y="0"/>
              <a:ext cx="302" cy="294"/>
              <a:chOff x="0" y="0"/>
              <a:chExt cx="1042" cy="1019"/>
            </a:xfrm>
          </p:grpSpPr>
          <p:pic>
            <p:nvPicPr>
              <p:cNvPr id="51" name="Picture 44" descr="circuler_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2" cy="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" name="Oval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35" cy="1019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i="0" u="none" strike="noStrike" kern="0" cap="none" spc="0" normalizeH="0" baseline="0" noProof="0" dirty="0">
                  <a:solidFill>
                    <a:sysClr val="windowText" lastClr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48" name="WordArt 47"/>
            <p:cNvSpPr>
              <a:spLocks noChangeArrowheads="1" noChangeShapeType="1"/>
            </p:cNvSpPr>
            <p:nvPr/>
          </p:nvSpPr>
          <p:spPr bwMode="auto">
            <a:xfrm>
              <a:off x="111" y="87"/>
              <a:ext cx="78" cy="1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rgbClr val="646464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4</a:t>
              </a:r>
              <a:endParaRPr kumimoji="0" lang="zh-CN" altLang="en-US" sz="2400" i="0" u="none" strike="noStrike" kern="10" cap="none" spc="0" normalizeH="0" baseline="0" noProof="0" dirty="0">
                <a:ln w="9525">
                  <a:noFill/>
                  <a:round/>
                  <a:headEnd/>
                  <a:tailEnd/>
                </a:ln>
                <a:solidFill>
                  <a:srgbClr val="646464"/>
                </a:solidFill>
                <a:effectLst/>
                <a:uLnTx/>
                <a:uFillTx/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DCB444D5-7664-43AE-B3EA-F479585DCC84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CA46CD13-D54A-4D28-804F-F4CA159A7A68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3DC4735F-1102-4FDC-B620-B802671F93B1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31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2607170" y="3016735"/>
            <a:ext cx="3676706" cy="3741237"/>
          </a:xfrm>
          <a:custGeom>
            <a:avLst/>
            <a:gdLst>
              <a:gd name="connsiteX0" fmla="*/ 0 w 3948545"/>
              <a:gd name="connsiteY0" fmla="*/ 41592 h 4017847"/>
              <a:gd name="connsiteX1" fmla="*/ 0 w 3948545"/>
              <a:gd name="connsiteY1" fmla="*/ 41592 h 4017847"/>
              <a:gd name="connsiteX2" fmla="*/ 3131127 w 3948545"/>
              <a:gd name="connsiteY2" fmla="*/ 13883 h 4017847"/>
              <a:gd name="connsiteX3" fmla="*/ 3948545 w 3948545"/>
              <a:gd name="connsiteY3" fmla="*/ 28 h 4017847"/>
              <a:gd name="connsiteX4" fmla="*/ 3948545 w 3948545"/>
              <a:gd name="connsiteY4" fmla="*/ 4017847 h 401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8545" h="4017847">
                <a:moveTo>
                  <a:pt x="0" y="41592"/>
                </a:moveTo>
                <a:lnTo>
                  <a:pt x="0" y="41592"/>
                </a:lnTo>
                <a:lnTo>
                  <a:pt x="3131127" y="13883"/>
                </a:lnTo>
                <a:cubicBezTo>
                  <a:pt x="4154421" y="-1277"/>
                  <a:pt x="3463851" y="28"/>
                  <a:pt x="3948545" y="28"/>
                </a:cubicBezTo>
                <a:lnTo>
                  <a:pt x="3948545" y="4017847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2378166" y="3952925"/>
            <a:ext cx="6132135" cy="1361626"/>
          </a:xfrm>
          <a:custGeom>
            <a:avLst/>
            <a:gdLst>
              <a:gd name="connsiteX0" fmla="*/ 0 w 3685309"/>
              <a:gd name="connsiteY0" fmla="*/ 0 h 4031673"/>
              <a:gd name="connsiteX1" fmla="*/ 3685309 w 3685309"/>
              <a:gd name="connsiteY1" fmla="*/ 0 h 4031673"/>
              <a:gd name="connsiteX2" fmla="*/ 3685309 w 3685309"/>
              <a:gd name="connsiteY2" fmla="*/ 4031673 h 403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5309" h="4031673">
                <a:moveTo>
                  <a:pt x="0" y="0"/>
                </a:moveTo>
                <a:lnTo>
                  <a:pt x="3685309" y="0"/>
                </a:lnTo>
                <a:lnTo>
                  <a:pt x="3685309" y="4031673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33700" y="1458992"/>
            <a:ext cx="2480872" cy="2562504"/>
            <a:chOff x="433700" y="1458992"/>
            <a:chExt cx="2480872" cy="2562504"/>
          </a:xfrm>
        </p:grpSpPr>
        <p:sp>
          <p:nvSpPr>
            <p:cNvPr id="2" name="椭圆 1"/>
            <p:cNvSpPr/>
            <p:nvPr/>
          </p:nvSpPr>
          <p:spPr>
            <a:xfrm>
              <a:off x="433700" y="1540624"/>
              <a:ext cx="2480872" cy="2480872"/>
            </a:xfrm>
            <a:prstGeom prst="ellipse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2727223" y="3149839"/>
              <a:ext cx="187348" cy="1873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740650" y="1458992"/>
              <a:ext cx="163263" cy="1632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06842" y="3657081"/>
              <a:ext cx="163263" cy="1632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46182" y="877261"/>
            <a:ext cx="7897291" cy="1170606"/>
          </a:xfrm>
          <a:custGeom>
            <a:avLst/>
            <a:gdLst>
              <a:gd name="connsiteX0" fmla="*/ 0 w 7398327"/>
              <a:gd name="connsiteY0" fmla="*/ 623454 h 1288473"/>
              <a:gd name="connsiteX1" fmla="*/ 0 w 7398327"/>
              <a:gd name="connsiteY1" fmla="*/ 0 h 1288473"/>
              <a:gd name="connsiteX2" fmla="*/ 1427018 w 7398327"/>
              <a:gd name="connsiteY2" fmla="*/ 0 h 1288473"/>
              <a:gd name="connsiteX3" fmla="*/ 2715491 w 7398327"/>
              <a:gd name="connsiteY3" fmla="*/ 1288473 h 1288473"/>
              <a:gd name="connsiteX4" fmla="*/ 7398327 w 7398327"/>
              <a:gd name="connsiteY4" fmla="*/ 1288473 h 128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8327" h="1288473">
                <a:moveTo>
                  <a:pt x="0" y="623454"/>
                </a:moveTo>
                <a:lnTo>
                  <a:pt x="0" y="0"/>
                </a:lnTo>
                <a:lnTo>
                  <a:pt x="1427018" y="0"/>
                </a:lnTo>
                <a:lnTo>
                  <a:pt x="2715491" y="1288473"/>
                </a:lnTo>
                <a:lnTo>
                  <a:pt x="7398327" y="1288473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 rot="20402482">
            <a:off x="811822" y="1440387"/>
            <a:ext cx="650779" cy="551800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6296" y="1581149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9832" y="35620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9832" y="4021889"/>
            <a:ext cx="511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9758" y="2229420"/>
            <a:ext cx="4654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5236" y="255258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2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添加标题</a:t>
            </a:r>
          </a:p>
        </p:txBody>
      </p:sp>
      <p:sp>
        <p:nvSpPr>
          <p:cNvPr id="3" name="六边形 2"/>
          <p:cNvSpPr/>
          <p:nvPr/>
        </p:nvSpPr>
        <p:spPr>
          <a:xfrm rot="20402482">
            <a:off x="1788927" y="3637573"/>
            <a:ext cx="684919" cy="551800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02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DD3A05D-1DAA-468E-9E45-A3304496D493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334E58D8-5C5C-430D-BF14-6DED943D2E4A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91D1FFE1-3E55-48BF-B8E3-B9BD9CC7FB15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515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3631411" y="2057523"/>
            <a:ext cx="1581918" cy="136950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点击添加文本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75224" y="3396281"/>
            <a:ext cx="3193183" cy="1438047"/>
            <a:chOff x="3075224" y="3396281"/>
            <a:chExt cx="3193183" cy="1438047"/>
          </a:xfrm>
        </p:grpSpPr>
        <p:grpSp>
          <p:nvGrpSpPr>
            <p:cNvPr id="3" name="组合 4"/>
            <p:cNvGrpSpPr/>
            <p:nvPr/>
          </p:nvGrpSpPr>
          <p:grpSpPr>
            <a:xfrm>
              <a:off x="3075224" y="3396281"/>
              <a:ext cx="3193183" cy="921345"/>
              <a:chOff x="2976562" y="4737820"/>
              <a:chExt cx="3627438" cy="104664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2976562" y="4737820"/>
                <a:ext cx="3627438" cy="630237"/>
              </a:xfrm>
              <a:custGeom>
                <a:avLst/>
                <a:gdLst>
                  <a:gd name="T0" fmla="*/ 1623 w 1623"/>
                  <a:gd name="T1" fmla="*/ 281 h 281"/>
                  <a:gd name="T2" fmla="*/ 0 w 1623"/>
                  <a:gd name="T3" fmla="*/ 277 h 281"/>
                  <a:gd name="T4" fmla="*/ 174 w 1623"/>
                  <a:gd name="T5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3" h="281">
                    <a:moveTo>
                      <a:pt x="1623" y="281"/>
                    </a:moveTo>
                    <a:lnTo>
                      <a:pt x="0" y="277"/>
                    </a:lnTo>
                    <a:lnTo>
                      <a:pt x="174" y="0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" name="TextBox 53"/>
              <p:cNvSpPr txBox="1">
                <a:spLocks noChangeArrowheads="1"/>
              </p:cNvSpPr>
              <p:nvPr/>
            </p:nvSpPr>
            <p:spPr bwMode="auto">
              <a:xfrm>
                <a:off x="2976562" y="5434830"/>
                <a:ext cx="3236514" cy="349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itchFamily="2" charset="-122"/>
                  </a:rPr>
                  <a:t>单击</a:t>
                </a:r>
                <a:r>
                  <a:rPr lang="zh-CN" altLang="en-US" sz="1400" kern="0" dirty="0">
                    <a:solidFill>
                      <a:srgbClr val="7D7D7D"/>
                    </a:solidFill>
                    <a:latin typeface="方正兰亭中黑_GBK" pitchFamily="2" charset="-122"/>
                    <a:ea typeface="方正兰亭中黑_GBK" pitchFamily="2" charset="-122"/>
                    <a:cs typeface="宋体" pitchFamily="2" charset="-122"/>
                  </a:rPr>
                  <a:t>此处</a:t>
                </a:r>
                <a:r>
                  <a:rPr kumimoji="0" lang="zh-CN" alt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itchFamily="2" charset="-122"/>
                  </a:rPr>
                  <a:t>添加标题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475672" y="4403441"/>
              <a:ext cx="23571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34331" y="913008"/>
            <a:ext cx="1856594" cy="2805564"/>
            <a:chOff x="4334331" y="913008"/>
            <a:chExt cx="1856594" cy="2805564"/>
          </a:xfrm>
        </p:grpSpPr>
        <p:grpSp>
          <p:nvGrpSpPr>
            <p:cNvPr id="6" name="组合 7"/>
            <p:cNvGrpSpPr/>
            <p:nvPr/>
          </p:nvGrpSpPr>
          <p:grpSpPr>
            <a:xfrm>
              <a:off x="4334331" y="913008"/>
              <a:ext cx="1590303" cy="2805564"/>
              <a:chOff x="4406900" y="1916832"/>
              <a:chExt cx="1806575" cy="3187105"/>
            </a:xfrm>
          </p:grpSpPr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4406900" y="1916832"/>
                <a:ext cx="1806575" cy="3148013"/>
              </a:xfrm>
              <a:custGeom>
                <a:avLst/>
                <a:gdLst>
                  <a:gd name="T0" fmla="*/ 0 w 808"/>
                  <a:gd name="T1" fmla="*/ 0 h 1408"/>
                  <a:gd name="T2" fmla="*/ 808 w 808"/>
                  <a:gd name="T3" fmla="*/ 1408 h 1408"/>
                  <a:gd name="T4" fmla="*/ 430 w 808"/>
                  <a:gd name="T5" fmla="*/ 1407 h 1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8" h="1408">
                    <a:moveTo>
                      <a:pt x="0" y="0"/>
                    </a:moveTo>
                    <a:lnTo>
                      <a:pt x="808" y="1408"/>
                    </a:lnTo>
                    <a:lnTo>
                      <a:pt x="430" y="1407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8" name="TextBox 53"/>
              <p:cNvSpPr txBox="1">
                <a:spLocks noChangeArrowheads="1"/>
              </p:cNvSpPr>
              <p:nvPr/>
            </p:nvSpPr>
            <p:spPr bwMode="auto">
              <a:xfrm rot="3623550">
                <a:off x="4236063" y="3495380"/>
                <a:ext cx="2867480" cy="349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R="0" lvl="0" indent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0" cap="none" spc="0" normalizeH="0" baseline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itchFamily="2" charset="-122"/>
                  </a:defRPr>
                </a:lvl1pPr>
              </a:lstStyle>
              <a:p>
                <a:r>
                  <a:rPr lang="zh-CN" altLang="en-US" sz="1400" b="0" dirty="0"/>
                  <a:t>单击此处添加标题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 rot="3597472">
              <a:off x="4796897" y="2171545"/>
              <a:ext cx="23571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90925" y="1073726"/>
            <a:ext cx="1939666" cy="3026875"/>
            <a:chOff x="2690925" y="1073726"/>
            <a:chExt cx="1939666" cy="3026875"/>
          </a:xfrm>
        </p:grpSpPr>
        <p:grpSp>
          <p:nvGrpSpPr>
            <p:cNvPr id="9" name="组合 10"/>
            <p:cNvGrpSpPr/>
            <p:nvPr/>
          </p:nvGrpSpPr>
          <p:grpSpPr>
            <a:xfrm>
              <a:off x="2690925" y="1337834"/>
              <a:ext cx="1939666" cy="2762767"/>
              <a:chOff x="2540000" y="2399432"/>
              <a:chExt cx="2203450" cy="3138488"/>
            </a:xfrm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2540000" y="2399432"/>
                <a:ext cx="2203450" cy="3138488"/>
              </a:xfrm>
              <a:custGeom>
                <a:avLst/>
                <a:gdLst>
                  <a:gd name="T0" fmla="*/ 0 w 986"/>
                  <a:gd name="T1" fmla="*/ 1404 h 1404"/>
                  <a:gd name="T2" fmla="*/ 814 w 986"/>
                  <a:gd name="T3" fmla="*/ 0 h 1404"/>
                  <a:gd name="T4" fmla="*/ 986 w 986"/>
                  <a:gd name="T5" fmla="*/ 329 h 1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86" h="1404">
                    <a:moveTo>
                      <a:pt x="0" y="1404"/>
                    </a:moveTo>
                    <a:lnTo>
                      <a:pt x="814" y="0"/>
                    </a:lnTo>
                    <a:lnTo>
                      <a:pt x="986" y="329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1" name="TextBox 53"/>
              <p:cNvSpPr txBox="1">
                <a:spLocks noChangeArrowheads="1"/>
              </p:cNvSpPr>
              <p:nvPr/>
            </p:nvSpPr>
            <p:spPr bwMode="auto">
              <a:xfrm rot="18011491">
                <a:off x="1883983" y="3698568"/>
                <a:ext cx="2744671" cy="349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itchFamily="2" charset="-122"/>
                  </a:rPr>
                  <a:t>单击此处添加标题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 rot="17983957">
              <a:off x="1786784" y="2036867"/>
              <a:ext cx="23571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216F3BB-B5FA-4622-A25C-6AA8BD703FAE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5B5547DB-FD15-43A6-8970-FA43CE5072A3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507060A4-6C8A-4DB1-B7BC-D8D0240EC7FB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70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882997" y="1263845"/>
            <a:ext cx="2697115" cy="2665842"/>
            <a:chOff x="2882997" y="1263845"/>
            <a:chExt cx="2697115" cy="2665842"/>
          </a:xfrm>
        </p:grpSpPr>
        <p:sp>
          <p:nvSpPr>
            <p:cNvPr id="2" name="椭圆 1"/>
            <p:cNvSpPr/>
            <p:nvPr/>
          </p:nvSpPr>
          <p:spPr>
            <a:xfrm>
              <a:off x="2915816" y="1263845"/>
              <a:ext cx="2664296" cy="266429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378912" y="2974108"/>
              <a:ext cx="201200" cy="201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644008" y="1284212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709886" y="3754353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882997" y="2131209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六边形 2"/>
          <p:cNvSpPr/>
          <p:nvPr/>
        </p:nvSpPr>
        <p:spPr>
          <a:xfrm rot="20402482">
            <a:off x="4576122" y="3446512"/>
            <a:ext cx="657584" cy="592598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六边形 6"/>
          <p:cNvSpPr/>
          <p:nvPr/>
        </p:nvSpPr>
        <p:spPr>
          <a:xfrm rot="20402482">
            <a:off x="3323136" y="1163247"/>
            <a:ext cx="657584" cy="592598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 rot="20305270">
            <a:off x="5150719" y="1749013"/>
            <a:ext cx="657584" cy="592598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六边形 8"/>
          <p:cNvSpPr/>
          <p:nvPr/>
        </p:nvSpPr>
        <p:spPr>
          <a:xfrm rot="19463434">
            <a:off x="2762358" y="2879009"/>
            <a:ext cx="657584" cy="592598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13954" y="3358390"/>
            <a:ext cx="2168435" cy="1753326"/>
          </a:xfrm>
          <a:custGeom>
            <a:avLst/>
            <a:gdLst>
              <a:gd name="connsiteX0" fmla="*/ 2782389 w 2782389"/>
              <a:gd name="connsiteY0" fmla="*/ 0 h 3696789"/>
              <a:gd name="connsiteX1" fmla="*/ 2782389 w 2782389"/>
              <a:gd name="connsiteY1" fmla="*/ 0 h 3696789"/>
              <a:gd name="connsiteX2" fmla="*/ 613954 w 2782389"/>
              <a:gd name="connsiteY2" fmla="*/ 13063 h 3696789"/>
              <a:gd name="connsiteX3" fmla="*/ 0 w 2782389"/>
              <a:gd name="connsiteY3" fmla="*/ 3696789 h 3696789"/>
              <a:gd name="connsiteX0" fmla="*/ 2207623 w 2207623"/>
              <a:gd name="connsiteY0" fmla="*/ 0 h 2129246"/>
              <a:gd name="connsiteX1" fmla="*/ 2207623 w 2207623"/>
              <a:gd name="connsiteY1" fmla="*/ 0 h 2129246"/>
              <a:gd name="connsiteX2" fmla="*/ 39188 w 2207623"/>
              <a:gd name="connsiteY2" fmla="*/ 13063 h 2129246"/>
              <a:gd name="connsiteX3" fmla="*/ 0 w 2207623"/>
              <a:gd name="connsiteY3" fmla="*/ 2129246 h 2129246"/>
              <a:gd name="connsiteX0" fmla="*/ 2168435 w 2168435"/>
              <a:gd name="connsiteY0" fmla="*/ 0 h 2129246"/>
              <a:gd name="connsiteX1" fmla="*/ 2168435 w 2168435"/>
              <a:gd name="connsiteY1" fmla="*/ 0 h 2129246"/>
              <a:gd name="connsiteX2" fmla="*/ 0 w 2168435"/>
              <a:gd name="connsiteY2" fmla="*/ 13063 h 2129246"/>
              <a:gd name="connsiteX3" fmla="*/ 0 w 2168435"/>
              <a:gd name="connsiteY3" fmla="*/ 2129246 h 2129246"/>
              <a:gd name="connsiteX0" fmla="*/ 2168435 w 2168435"/>
              <a:gd name="connsiteY0" fmla="*/ 0 h 2283736"/>
              <a:gd name="connsiteX1" fmla="*/ 2168435 w 2168435"/>
              <a:gd name="connsiteY1" fmla="*/ 0 h 2283736"/>
              <a:gd name="connsiteX2" fmla="*/ 0 w 2168435"/>
              <a:gd name="connsiteY2" fmla="*/ 13063 h 2283736"/>
              <a:gd name="connsiteX3" fmla="*/ 0 w 2168435"/>
              <a:gd name="connsiteY3" fmla="*/ 2129246 h 2283736"/>
              <a:gd name="connsiteX4" fmla="*/ 13063 w 2168435"/>
              <a:gd name="connsiteY4" fmla="*/ 2121294 h 2283736"/>
              <a:gd name="connsiteX0" fmla="*/ 2169282 w 2169282"/>
              <a:gd name="connsiteY0" fmla="*/ 0 h 2378433"/>
              <a:gd name="connsiteX1" fmla="*/ 2169282 w 2169282"/>
              <a:gd name="connsiteY1" fmla="*/ 0 h 2378433"/>
              <a:gd name="connsiteX2" fmla="*/ 847 w 2169282"/>
              <a:gd name="connsiteY2" fmla="*/ 13063 h 2378433"/>
              <a:gd name="connsiteX3" fmla="*/ 847 w 2169282"/>
              <a:gd name="connsiteY3" fmla="*/ 2129246 h 2378433"/>
              <a:gd name="connsiteX4" fmla="*/ 847 w 2169282"/>
              <a:gd name="connsiteY4" fmla="*/ 2356426 h 2378433"/>
              <a:gd name="connsiteX0" fmla="*/ 2168435 w 2730137"/>
              <a:gd name="connsiteY0" fmla="*/ 0 h 2298205"/>
              <a:gd name="connsiteX1" fmla="*/ 2168435 w 2730137"/>
              <a:gd name="connsiteY1" fmla="*/ 0 h 2298205"/>
              <a:gd name="connsiteX2" fmla="*/ 0 w 2730137"/>
              <a:gd name="connsiteY2" fmla="*/ 13063 h 2298205"/>
              <a:gd name="connsiteX3" fmla="*/ 0 w 2730137"/>
              <a:gd name="connsiteY3" fmla="*/ 2129246 h 2298205"/>
              <a:gd name="connsiteX4" fmla="*/ 2730137 w 2730137"/>
              <a:gd name="connsiteY4" fmla="*/ 2173546 h 2298205"/>
              <a:gd name="connsiteX0" fmla="*/ 2168467 w 2730169"/>
              <a:gd name="connsiteY0" fmla="*/ 0 h 2173604"/>
              <a:gd name="connsiteX1" fmla="*/ 2168467 w 2730169"/>
              <a:gd name="connsiteY1" fmla="*/ 0 h 2173604"/>
              <a:gd name="connsiteX2" fmla="*/ 32 w 2730169"/>
              <a:gd name="connsiteY2" fmla="*/ 13063 h 2173604"/>
              <a:gd name="connsiteX3" fmla="*/ 32 w 2730169"/>
              <a:gd name="connsiteY3" fmla="*/ 2129246 h 2173604"/>
              <a:gd name="connsiteX4" fmla="*/ 2730169 w 2730169"/>
              <a:gd name="connsiteY4" fmla="*/ 2173546 h 2173604"/>
              <a:gd name="connsiteX0" fmla="*/ 2168468 w 2664856"/>
              <a:gd name="connsiteY0" fmla="*/ 0 h 2131886"/>
              <a:gd name="connsiteX1" fmla="*/ 2168468 w 2664856"/>
              <a:gd name="connsiteY1" fmla="*/ 0 h 2131886"/>
              <a:gd name="connsiteX2" fmla="*/ 33 w 2664856"/>
              <a:gd name="connsiteY2" fmla="*/ 13063 h 2131886"/>
              <a:gd name="connsiteX3" fmla="*/ 33 w 2664856"/>
              <a:gd name="connsiteY3" fmla="*/ 2129246 h 2131886"/>
              <a:gd name="connsiteX4" fmla="*/ 2664856 w 2664856"/>
              <a:gd name="connsiteY4" fmla="*/ 2108231 h 2131886"/>
              <a:gd name="connsiteX0" fmla="*/ 2168461 w 3461683"/>
              <a:gd name="connsiteY0" fmla="*/ 0 h 2147635"/>
              <a:gd name="connsiteX1" fmla="*/ 2168461 w 3461683"/>
              <a:gd name="connsiteY1" fmla="*/ 0 h 2147635"/>
              <a:gd name="connsiteX2" fmla="*/ 26 w 3461683"/>
              <a:gd name="connsiteY2" fmla="*/ 13063 h 2147635"/>
              <a:gd name="connsiteX3" fmla="*/ 26 w 3461683"/>
              <a:gd name="connsiteY3" fmla="*/ 2129246 h 2147635"/>
              <a:gd name="connsiteX4" fmla="*/ 3461683 w 3461683"/>
              <a:gd name="connsiteY4" fmla="*/ 2147420 h 2147635"/>
              <a:gd name="connsiteX0" fmla="*/ 2168461 w 3718102"/>
              <a:gd name="connsiteY0" fmla="*/ 0 h 2147635"/>
              <a:gd name="connsiteX1" fmla="*/ 2168461 w 3718102"/>
              <a:gd name="connsiteY1" fmla="*/ 0 h 2147635"/>
              <a:gd name="connsiteX2" fmla="*/ 26 w 3718102"/>
              <a:gd name="connsiteY2" fmla="*/ 13063 h 2147635"/>
              <a:gd name="connsiteX3" fmla="*/ 26 w 3718102"/>
              <a:gd name="connsiteY3" fmla="*/ 2129246 h 2147635"/>
              <a:gd name="connsiteX4" fmla="*/ 3461683 w 3718102"/>
              <a:gd name="connsiteY4" fmla="*/ 2147420 h 2147635"/>
              <a:gd name="connsiteX5" fmla="*/ 3461683 w 3718102"/>
              <a:gd name="connsiteY5" fmla="*/ 2134357 h 2147635"/>
              <a:gd name="connsiteX0" fmla="*/ 2168461 w 3781024"/>
              <a:gd name="connsiteY0" fmla="*/ 0 h 3597400"/>
              <a:gd name="connsiteX1" fmla="*/ 2168461 w 3781024"/>
              <a:gd name="connsiteY1" fmla="*/ 0 h 3597400"/>
              <a:gd name="connsiteX2" fmla="*/ 26 w 3781024"/>
              <a:gd name="connsiteY2" fmla="*/ 13063 h 3597400"/>
              <a:gd name="connsiteX3" fmla="*/ 26 w 3781024"/>
              <a:gd name="connsiteY3" fmla="*/ 2129246 h 3597400"/>
              <a:gd name="connsiteX4" fmla="*/ 3461683 w 3781024"/>
              <a:gd name="connsiteY4" fmla="*/ 2147420 h 3597400"/>
              <a:gd name="connsiteX5" fmla="*/ 3657626 w 3781024"/>
              <a:gd name="connsiteY5" fmla="*/ 3597397 h 3597400"/>
              <a:gd name="connsiteX0" fmla="*/ 2168461 w 3657626"/>
              <a:gd name="connsiteY0" fmla="*/ 0 h 3597400"/>
              <a:gd name="connsiteX1" fmla="*/ 2168461 w 3657626"/>
              <a:gd name="connsiteY1" fmla="*/ 0 h 3597400"/>
              <a:gd name="connsiteX2" fmla="*/ 26 w 3657626"/>
              <a:gd name="connsiteY2" fmla="*/ 13063 h 3597400"/>
              <a:gd name="connsiteX3" fmla="*/ 26 w 3657626"/>
              <a:gd name="connsiteY3" fmla="*/ 2129246 h 3597400"/>
              <a:gd name="connsiteX4" fmla="*/ 3461683 w 3657626"/>
              <a:gd name="connsiteY4" fmla="*/ 2147420 h 3597400"/>
              <a:gd name="connsiteX5" fmla="*/ 3657626 w 3657626"/>
              <a:gd name="connsiteY5" fmla="*/ 3597397 h 3597400"/>
              <a:gd name="connsiteX0" fmla="*/ 2168461 w 3500872"/>
              <a:gd name="connsiteY0" fmla="*/ 0 h 3610463"/>
              <a:gd name="connsiteX1" fmla="*/ 2168461 w 3500872"/>
              <a:gd name="connsiteY1" fmla="*/ 0 h 3610463"/>
              <a:gd name="connsiteX2" fmla="*/ 26 w 3500872"/>
              <a:gd name="connsiteY2" fmla="*/ 13063 h 3610463"/>
              <a:gd name="connsiteX3" fmla="*/ 26 w 3500872"/>
              <a:gd name="connsiteY3" fmla="*/ 2129246 h 3610463"/>
              <a:gd name="connsiteX4" fmla="*/ 3461683 w 3500872"/>
              <a:gd name="connsiteY4" fmla="*/ 2147420 h 3610463"/>
              <a:gd name="connsiteX5" fmla="*/ 3500872 w 3500872"/>
              <a:gd name="connsiteY5" fmla="*/ 3610460 h 3610463"/>
              <a:gd name="connsiteX0" fmla="*/ 2168461 w 3461683"/>
              <a:gd name="connsiteY0" fmla="*/ 0 h 3597400"/>
              <a:gd name="connsiteX1" fmla="*/ 2168461 w 3461683"/>
              <a:gd name="connsiteY1" fmla="*/ 0 h 3597400"/>
              <a:gd name="connsiteX2" fmla="*/ 26 w 3461683"/>
              <a:gd name="connsiteY2" fmla="*/ 13063 h 3597400"/>
              <a:gd name="connsiteX3" fmla="*/ 26 w 3461683"/>
              <a:gd name="connsiteY3" fmla="*/ 2129246 h 3597400"/>
              <a:gd name="connsiteX4" fmla="*/ 3461683 w 3461683"/>
              <a:gd name="connsiteY4" fmla="*/ 2147420 h 3597400"/>
              <a:gd name="connsiteX5" fmla="*/ 3461683 w 3461683"/>
              <a:gd name="connsiteY5" fmla="*/ 3597397 h 3597400"/>
              <a:gd name="connsiteX0" fmla="*/ 2168461 w 3474746"/>
              <a:gd name="connsiteY0" fmla="*/ 0 h 3584337"/>
              <a:gd name="connsiteX1" fmla="*/ 2168461 w 3474746"/>
              <a:gd name="connsiteY1" fmla="*/ 0 h 3584337"/>
              <a:gd name="connsiteX2" fmla="*/ 26 w 3474746"/>
              <a:gd name="connsiteY2" fmla="*/ 13063 h 3584337"/>
              <a:gd name="connsiteX3" fmla="*/ 26 w 3474746"/>
              <a:gd name="connsiteY3" fmla="*/ 2129246 h 3584337"/>
              <a:gd name="connsiteX4" fmla="*/ 3461683 w 3474746"/>
              <a:gd name="connsiteY4" fmla="*/ 2147420 h 3584337"/>
              <a:gd name="connsiteX5" fmla="*/ 3474746 w 3474746"/>
              <a:gd name="connsiteY5" fmla="*/ 3584334 h 3584337"/>
              <a:gd name="connsiteX0" fmla="*/ 2168461 w 3461683"/>
              <a:gd name="connsiteY0" fmla="*/ 0 h 2147635"/>
              <a:gd name="connsiteX1" fmla="*/ 2168461 w 3461683"/>
              <a:gd name="connsiteY1" fmla="*/ 0 h 2147635"/>
              <a:gd name="connsiteX2" fmla="*/ 26 w 3461683"/>
              <a:gd name="connsiteY2" fmla="*/ 13063 h 2147635"/>
              <a:gd name="connsiteX3" fmla="*/ 26 w 3461683"/>
              <a:gd name="connsiteY3" fmla="*/ 2129246 h 2147635"/>
              <a:gd name="connsiteX4" fmla="*/ 3461683 w 3461683"/>
              <a:gd name="connsiteY4" fmla="*/ 2147420 h 2147635"/>
              <a:gd name="connsiteX0" fmla="*/ 2168461 w 3461683"/>
              <a:gd name="connsiteY0" fmla="*/ 0 h 2147635"/>
              <a:gd name="connsiteX1" fmla="*/ 2168461 w 3461683"/>
              <a:gd name="connsiteY1" fmla="*/ 0 h 2147635"/>
              <a:gd name="connsiteX2" fmla="*/ 26 w 3461683"/>
              <a:gd name="connsiteY2" fmla="*/ 13063 h 2147635"/>
              <a:gd name="connsiteX3" fmla="*/ 26 w 3461683"/>
              <a:gd name="connsiteY3" fmla="*/ 2129246 h 2147635"/>
              <a:gd name="connsiteX4" fmla="*/ 3461683 w 3461683"/>
              <a:gd name="connsiteY4" fmla="*/ 2147420 h 2147635"/>
              <a:gd name="connsiteX0" fmla="*/ 2168461 w 3461683"/>
              <a:gd name="connsiteY0" fmla="*/ 0 h 2147635"/>
              <a:gd name="connsiteX1" fmla="*/ 2168461 w 3461683"/>
              <a:gd name="connsiteY1" fmla="*/ 0 h 2147635"/>
              <a:gd name="connsiteX2" fmla="*/ 26 w 3461683"/>
              <a:gd name="connsiteY2" fmla="*/ 13063 h 2147635"/>
              <a:gd name="connsiteX3" fmla="*/ 26 w 3461683"/>
              <a:gd name="connsiteY3" fmla="*/ 2129246 h 2147635"/>
              <a:gd name="connsiteX4" fmla="*/ 3461683 w 3461683"/>
              <a:gd name="connsiteY4" fmla="*/ 2147420 h 2147635"/>
              <a:gd name="connsiteX0" fmla="*/ 2168435 w 2168435"/>
              <a:gd name="connsiteY0" fmla="*/ 0 h 2129246"/>
              <a:gd name="connsiteX1" fmla="*/ 2168435 w 2168435"/>
              <a:gd name="connsiteY1" fmla="*/ 0 h 2129246"/>
              <a:gd name="connsiteX2" fmla="*/ 0 w 2168435"/>
              <a:gd name="connsiteY2" fmla="*/ 13063 h 2129246"/>
              <a:gd name="connsiteX3" fmla="*/ 0 w 2168435"/>
              <a:gd name="connsiteY3" fmla="*/ 2129246 h 2129246"/>
              <a:gd name="connsiteX0" fmla="*/ 2168435 w 2168435"/>
              <a:gd name="connsiteY0" fmla="*/ 0 h 1753326"/>
              <a:gd name="connsiteX1" fmla="*/ 2168435 w 2168435"/>
              <a:gd name="connsiteY1" fmla="*/ 0 h 1753326"/>
              <a:gd name="connsiteX2" fmla="*/ 0 w 2168435"/>
              <a:gd name="connsiteY2" fmla="*/ 13063 h 1753326"/>
              <a:gd name="connsiteX3" fmla="*/ 0 w 2168435"/>
              <a:gd name="connsiteY3" fmla="*/ 1753326 h 1753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435" h="1753326">
                <a:moveTo>
                  <a:pt x="2168435" y="0"/>
                </a:moveTo>
                <a:lnTo>
                  <a:pt x="2168435" y="0"/>
                </a:lnTo>
                <a:cubicBezTo>
                  <a:pt x="1097451" y="26775"/>
                  <a:pt x="1820146" y="13063"/>
                  <a:pt x="0" y="13063"/>
                </a:cubicBezTo>
                <a:lnTo>
                  <a:pt x="0" y="1753326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14950" y="3613604"/>
            <a:ext cx="23124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13063" y="1234256"/>
            <a:ext cx="3370217" cy="2011680"/>
          </a:xfrm>
          <a:custGeom>
            <a:avLst/>
            <a:gdLst>
              <a:gd name="connsiteX0" fmla="*/ 3370217 w 3370217"/>
              <a:gd name="connsiteY0" fmla="*/ 0 h 2011680"/>
              <a:gd name="connsiteX1" fmla="*/ 666206 w 3370217"/>
              <a:gd name="connsiteY1" fmla="*/ 0 h 2011680"/>
              <a:gd name="connsiteX2" fmla="*/ 0 w 3370217"/>
              <a:gd name="connsiteY2" fmla="*/ 2011680 h 201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0217" h="2011680">
                <a:moveTo>
                  <a:pt x="3370217" y="0"/>
                </a:moveTo>
                <a:lnTo>
                  <a:pt x="666206" y="0"/>
                </a:lnTo>
                <a:lnTo>
                  <a:pt x="0" y="201168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83568" y="1403147"/>
            <a:ext cx="2109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760720" y="1913524"/>
            <a:ext cx="3383280" cy="1867989"/>
          </a:xfrm>
          <a:custGeom>
            <a:avLst/>
            <a:gdLst>
              <a:gd name="connsiteX0" fmla="*/ 0 w 3383280"/>
              <a:gd name="connsiteY0" fmla="*/ 0 h 1867989"/>
              <a:gd name="connsiteX1" fmla="*/ 2286000 w 3383280"/>
              <a:gd name="connsiteY1" fmla="*/ 0 h 1867989"/>
              <a:gd name="connsiteX2" fmla="*/ 3383280 w 3383280"/>
              <a:gd name="connsiteY2" fmla="*/ 1867989 h 18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867989">
                <a:moveTo>
                  <a:pt x="0" y="0"/>
                </a:moveTo>
                <a:lnTo>
                  <a:pt x="2286000" y="0"/>
                </a:lnTo>
                <a:lnTo>
                  <a:pt x="3383280" y="1867989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185954" y="3964391"/>
            <a:ext cx="2589349" cy="1191623"/>
          </a:xfrm>
          <a:custGeom>
            <a:avLst/>
            <a:gdLst>
              <a:gd name="connsiteX0" fmla="*/ 0 w 3984172"/>
              <a:gd name="connsiteY0" fmla="*/ 13063 h 2926080"/>
              <a:gd name="connsiteX1" fmla="*/ 2586446 w 3984172"/>
              <a:gd name="connsiteY1" fmla="*/ 0 h 2926080"/>
              <a:gd name="connsiteX2" fmla="*/ 3984172 w 3984172"/>
              <a:gd name="connsiteY2" fmla="*/ 2926080 h 2926080"/>
              <a:gd name="connsiteX0" fmla="*/ 0 w 2599509"/>
              <a:gd name="connsiteY0" fmla="*/ 13063 h 1476103"/>
              <a:gd name="connsiteX1" fmla="*/ 2586446 w 2599509"/>
              <a:gd name="connsiteY1" fmla="*/ 0 h 1476103"/>
              <a:gd name="connsiteX2" fmla="*/ 2599509 w 2599509"/>
              <a:gd name="connsiteY2" fmla="*/ 1476103 h 1476103"/>
              <a:gd name="connsiteX0" fmla="*/ 0 w 2600476"/>
              <a:gd name="connsiteY0" fmla="*/ 13063 h 1585444"/>
              <a:gd name="connsiteX1" fmla="*/ 2586446 w 2600476"/>
              <a:gd name="connsiteY1" fmla="*/ 0 h 1585444"/>
              <a:gd name="connsiteX2" fmla="*/ 2599509 w 2600476"/>
              <a:gd name="connsiteY2" fmla="*/ 1476103 h 1585444"/>
              <a:gd name="connsiteX3" fmla="*/ 2599510 w 2600476"/>
              <a:gd name="connsiteY3" fmla="*/ 1476104 h 1585444"/>
              <a:gd name="connsiteX0" fmla="*/ 0 w 2600476"/>
              <a:gd name="connsiteY0" fmla="*/ 13063 h 1687088"/>
              <a:gd name="connsiteX1" fmla="*/ 2586446 w 2600476"/>
              <a:gd name="connsiteY1" fmla="*/ 0 h 1687088"/>
              <a:gd name="connsiteX2" fmla="*/ 2599509 w 2600476"/>
              <a:gd name="connsiteY2" fmla="*/ 1476103 h 1687088"/>
              <a:gd name="connsiteX3" fmla="*/ 2599510 w 2600476"/>
              <a:gd name="connsiteY3" fmla="*/ 1685109 h 1687088"/>
              <a:gd name="connsiteX0" fmla="*/ 0 w 3958047"/>
              <a:gd name="connsiteY0" fmla="*/ 13063 h 1666247"/>
              <a:gd name="connsiteX1" fmla="*/ 2586446 w 3958047"/>
              <a:gd name="connsiteY1" fmla="*/ 0 h 1666247"/>
              <a:gd name="connsiteX2" fmla="*/ 2599509 w 3958047"/>
              <a:gd name="connsiteY2" fmla="*/ 1476103 h 1666247"/>
              <a:gd name="connsiteX3" fmla="*/ 3958047 w 3958047"/>
              <a:gd name="connsiteY3" fmla="*/ 1658984 h 1666247"/>
              <a:gd name="connsiteX0" fmla="*/ 0 w 3958047"/>
              <a:gd name="connsiteY0" fmla="*/ 13063 h 1658984"/>
              <a:gd name="connsiteX1" fmla="*/ 2586446 w 3958047"/>
              <a:gd name="connsiteY1" fmla="*/ 0 h 1658984"/>
              <a:gd name="connsiteX2" fmla="*/ 2599509 w 3958047"/>
              <a:gd name="connsiteY2" fmla="*/ 1476103 h 1658984"/>
              <a:gd name="connsiteX3" fmla="*/ 3958047 w 3958047"/>
              <a:gd name="connsiteY3" fmla="*/ 1658984 h 1658984"/>
              <a:gd name="connsiteX0" fmla="*/ 0 w 3958047"/>
              <a:gd name="connsiteY0" fmla="*/ 13063 h 1515292"/>
              <a:gd name="connsiteX1" fmla="*/ 2586446 w 3958047"/>
              <a:gd name="connsiteY1" fmla="*/ 0 h 1515292"/>
              <a:gd name="connsiteX2" fmla="*/ 2599509 w 3958047"/>
              <a:gd name="connsiteY2" fmla="*/ 1476103 h 1515292"/>
              <a:gd name="connsiteX3" fmla="*/ 3958047 w 3958047"/>
              <a:gd name="connsiteY3" fmla="*/ 1515292 h 1515292"/>
              <a:gd name="connsiteX0" fmla="*/ 0 w 2599509"/>
              <a:gd name="connsiteY0" fmla="*/ 13063 h 1476103"/>
              <a:gd name="connsiteX1" fmla="*/ 2586446 w 2599509"/>
              <a:gd name="connsiteY1" fmla="*/ 0 h 1476103"/>
              <a:gd name="connsiteX2" fmla="*/ 2599509 w 2599509"/>
              <a:gd name="connsiteY2" fmla="*/ 1476103 h 1476103"/>
              <a:gd name="connsiteX0" fmla="*/ 0 w 2589349"/>
              <a:gd name="connsiteY0" fmla="*/ 13063 h 1191623"/>
              <a:gd name="connsiteX1" fmla="*/ 2586446 w 2589349"/>
              <a:gd name="connsiteY1" fmla="*/ 0 h 1191623"/>
              <a:gd name="connsiteX2" fmla="*/ 2589349 w 2589349"/>
              <a:gd name="connsiteY2" fmla="*/ 1191623 h 119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9349" h="1191623">
                <a:moveTo>
                  <a:pt x="0" y="13063"/>
                </a:moveTo>
                <a:lnTo>
                  <a:pt x="2586446" y="0"/>
                </a:lnTo>
                <a:cubicBezTo>
                  <a:pt x="2587414" y="397208"/>
                  <a:pt x="2588381" y="794415"/>
                  <a:pt x="2589349" y="1191623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940152" y="2099647"/>
            <a:ext cx="2109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5954" y="4141125"/>
            <a:ext cx="2503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9464" y="82126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83955" y="149713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5001" y="350346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464" y="294017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491880" y="1823438"/>
            <a:ext cx="1487325" cy="1487325"/>
            <a:chOff x="3491880" y="1823438"/>
            <a:chExt cx="1487325" cy="1487325"/>
          </a:xfrm>
        </p:grpSpPr>
        <p:sp>
          <p:nvSpPr>
            <p:cNvPr id="11" name="椭圆 10"/>
            <p:cNvSpPr/>
            <p:nvPr/>
          </p:nvSpPr>
          <p:spPr>
            <a:xfrm>
              <a:off x="3491880" y="1823438"/>
              <a:ext cx="1487325" cy="1487325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46782" y="239593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485C7B7-AC35-4C51-8B49-963D2EC4533B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5F9E2620-F5D6-4E0C-821D-40BFE2729992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A7C7E0AE-8853-495D-84D8-8D0C17E72D03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768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3" grpId="0" animBg="1"/>
      <p:bldP spid="14" grpId="0"/>
      <p:bldP spid="16" grpId="0" animBg="1"/>
      <p:bldP spid="18" grpId="0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1"/>
          <p:cNvSpPr>
            <a:spLocks noChangeArrowheads="1"/>
          </p:cNvSpPr>
          <p:nvPr/>
        </p:nvSpPr>
        <p:spPr bwMode="gray">
          <a:xfrm>
            <a:off x="3661077" y="1978187"/>
            <a:ext cx="242309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方正兰亭中黑_GBK" pitchFamily="2" charset="-122"/>
                <a:ea typeface="方正兰亭中黑_GBK" pitchFamily="2" charset="-122"/>
              </a:rPr>
              <a:t>单击此处添加标题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63408" y="1789656"/>
            <a:ext cx="710599" cy="773822"/>
            <a:chOff x="550069" y="1100038"/>
            <a:chExt cx="710599" cy="773822"/>
          </a:xfrm>
        </p:grpSpPr>
        <p:sp>
          <p:nvSpPr>
            <p:cNvPr id="9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0069" y="117536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sp>
        <p:nvSpPr>
          <p:cNvPr id="138" name="文本框 137">
            <a:extLst>
              <a:ext uri="{FF2B5EF4-FFF2-40B4-BE49-F238E27FC236}">
                <a16:creationId xmlns="" xmlns:a16="http://schemas.microsoft.com/office/drawing/2014/main" id="{8E5A0284-0821-40F9-86AC-7E511B94EA91}"/>
              </a:ext>
            </a:extLst>
          </p:cNvPr>
          <p:cNvSpPr txBox="1"/>
          <p:nvPr/>
        </p:nvSpPr>
        <p:spPr>
          <a:xfrm>
            <a:off x="3574008" y="2606661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804188C2-E3C3-4FA8-8B25-B543541D774F}"/>
              </a:ext>
            </a:extLst>
          </p:cNvPr>
          <p:cNvCxnSpPr/>
          <p:nvPr/>
        </p:nvCxnSpPr>
        <p:spPr>
          <a:xfrm>
            <a:off x="3443390" y="2563478"/>
            <a:ext cx="288167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D2FB8AE1-F195-4189-8786-3AD381BCDBDC}"/>
              </a:ext>
            </a:extLst>
          </p:cNvPr>
          <p:cNvGrpSpPr/>
          <p:nvPr/>
        </p:nvGrpSpPr>
        <p:grpSpPr>
          <a:xfrm>
            <a:off x="-56139" y="-601220"/>
            <a:ext cx="2368153" cy="5789614"/>
            <a:chOff x="-56639" y="-632373"/>
            <a:chExt cx="2368153" cy="5789614"/>
          </a:xfrm>
        </p:grpSpPr>
        <p:sp>
          <p:nvSpPr>
            <p:cNvPr id="98" name="矩形 2">
              <a:extLst>
                <a:ext uri="{FF2B5EF4-FFF2-40B4-BE49-F238E27FC236}">
                  <a16:creationId xmlns="" xmlns:a16="http://schemas.microsoft.com/office/drawing/2014/main" id="{DE51A31F-4CC3-45E4-9A6F-6B9576F81657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2">
              <a:extLst>
                <a:ext uri="{FF2B5EF4-FFF2-40B4-BE49-F238E27FC236}">
                  <a16:creationId xmlns="" xmlns:a16="http://schemas.microsoft.com/office/drawing/2014/main" id="{62CFCCC3-B2EC-4CBB-B116-3260D7AC88C2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2">
              <a:extLst>
                <a:ext uri="{FF2B5EF4-FFF2-40B4-BE49-F238E27FC236}">
                  <a16:creationId xmlns="" xmlns:a16="http://schemas.microsoft.com/office/drawing/2014/main" id="{55553648-4AB2-438A-8551-00B0D8E3FBD0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2">
              <a:extLst>
                <a:ext uri="{FF2B5EF4-FFF2-40B4-BE49-F238E27FC236}">
                  <a16:creationId xmlns="" xmlns:a16="http://schemas.microsoft.com/office/drawing/2014/main" id="{B9101AD3-7006-4970-B366-2B53690C275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2">
              <a:extLst>
                <a:ext uri="{FF2B5EF4-FFF2-40B4-BE49-F238E27FC236}">
                  <a16:creationId xmlns="" xmlns:a16="http://schemas.microsoft.com/office/drawing/2014/main" id="{BDFB8FC4-77A3-47A9-9980-CDEBBDD901C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2">
              <a:extLst>
                <a:ext uri="{FF2B5EF4-FFF2-40B4-BE49-F238E27FC236}">
                  <a16:creationId xmlns="" xmlns:a16="http://schemas.microsoft.com/office/drawing/2014/main" id="{4C626783-6702-415D-B4E7-8A4BFDBC2447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2">
              <a:extLst>
                <a:ext uri="{FF2B5EF4-FFF2-40B4-BE49-F238E27FC236}">
                  <a16:creationId xmlns="" xmlns:a16="http://schemas.microsoft.com/office/drawing/2014/main" id="{C6D52FBC-AE93-47EC-B197-8EA89A78140E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2">
              <a:extLst>
                <a:ext uri="{FF2B5EF4-FFF2-40B4-BE49-F238E27FC236}">
                  <a16:creationId xmlns="" xmlns:a16="http://schemas.microsoft.com/office/drawing/2014/main" id="{C0FFF7DC-8FD9-4AC4-97A9-DE72A6B036EA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 2">
              <a:extLst>
                <a:ext uri="{FF2B5EF4-FFF2-40B4-BE49-F238E27FC236}">
                  <a16:creationId xmlns="" xmlns:a16="http://schemas.microsoft.com/office/drawing/2014/main" id="{900BD925-3848-4220-8AE8-EC5617694C6A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2">
              <a:extLst>
                <a:ext uri="{FF2B5EF4-FFF2-40B4-BE49-F238E27FC236}">
                  <a16:creationId xmlns="" xmlns:a16="http://schemas.microsoft.com/office/drawing/2014/main" id="{773B4003-7469-47A6-B8BB-39D0CB137C11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2">
              <a:extLst>
                <a:ext uri="{FF2B5EF4-FFF2-40B4-BE49-F238E27FC236}">
                  <a16:creationId xmlns="" xmlns:a16="http://schemas.microsoft.com/office/drawing/2014/main" id="{F00B8779-E901-41CF-82DA-2E1D92DAE6F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2">
              <a:extLst>
                <a:ext uri="{FF2B5EF4-FFF2-40B4-BE49-F238E27FC236}">
                  <a16:creationId xmlns="" xmlns:a16="http://schemas.microsoft.com/office/drawing/2014/main" id="{EBF58AFB-D39B-4836-BDEB-8F65A7A4F49B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2">
              <a:extLst>
                <a:ext uri="{FF2B5EF4-FFF2-40B4-BE49-F238E27FC236}">
                  <a16:creationId xmlns="" xmlns:a16="http://schemas.microsoft.com/office/drawing/2014/main" id="{F19BE845-EFB0-4235-998C-62F4ADA917B3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2">
              <a:extLst>
                <a:ext uri="{FF2B5EF4-FFF2-40B4-BE49-F238E27FC236}">
                  <a16:creationId xmlns="" xmlns:a16="http://schemas.microsoft.com/office/drawing/2014/main" id="{F8874EAC-376B-42AE-A6D3-EED2C8BFBBFB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2">
              <a:extLst>
                <a:ext uri="{FF2B5EF4-FFF2-40B4-BE49-F238E27FC236}">
                  <a16:creationId xmlns="" xmlns:a16="http://schemas.microsoft.com/office/drawing/2014/main" id="{A11EECFD-D13D-4A31-BAA2-58BB4EFFD675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2">
              <a:extLst>
                <a:ext uri="{FF2B5EF4-FFF2-40B4-BE49-F238E27FC236}">
                  <a16:creationId xmlns="" xmlns:a16="http://schemas.microsoft.com/office/drawing/2014/main" id="{5C535AD1-227B-4488-BABD-38F172C39002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2">
              <a:extLst>
                <a:ext uri="{FF2B5EF4-FFF2-40B4-BE49-F238E27FC236}">
                  <a16:creationId xmlns="" xmlns:a16="http://schemas.microsoft.com/office/drawing/2014/main" id="{64A6FFFD-F428-4E20-8CC0-DFCC2429617E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2">
              <a:extLst>
                <a:ext uri="{FF2B5EF4-FFF2-40B4-BE49-F238E27FC236}">
                  <a16:creationId xmlns="" xmlns:a16="http://schemas.microsoft.com/office/drawing/2014/main" id="{E34A5E18-B04C-4E52-968A-5AAF117A176C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2">
              <a:extLst>
                <a:ext uri="{FF2B5EF4-FFF2-40B4-BE49-F238E27FC236}">
                  <a16:creationId xmlns="" xmlns:a16="http://schemas.microsoft.com/office/drawing/2014/main" id="{7CC84CB1-E7B6-4889-8504-D9F3B29F7810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2">
              <a:extLst>
                <a:ext uri="{FF2B5EF4-FFF2-40B4-BE49-F238E27FC236}">
                  <a16:creationId xmlns="" xmlns:a16="http://schemas.microsoft.com/office/drawing/2014/main" id="{2BD49A04-545B-48FA-9988-4D120AC6C317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2">
              <a:extLst>
                <a:ext uri="{FF2B5EF4-FFF2-40B4-BE49-F238E27FC236}">
                  <a16:creationId xmlns="" xmlns:a16="http://schemas.microsoft.com/office/drawing/2014/main" id="{419105D3-1269-4BBE-93E4-E2B4286C1E47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2">
              <a:extLst>
                <a:ext uri="{FF2B5EF4-FFF2-40B4-BE49-F238E27FC236}">
                  <a16:creationId xmlns="" xmlns:a16="http://schemas.microsoft.com/office/drawing/2014/main" id="{39574252-14B9-4C0F-B1EC-9FB7B0C57FC4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2">
              <a:extLst>
                <a:ext uri="{FF2B5EF4-FFF2-40B4-BE49-F238E27FC236}">
                  <a16:creationId xmlns="" xmlns:a16="http://schemas.microsoft.com/office/drawing/2014/main" id="{4BC34E68-8154-4488-8487-B774B53046C2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2">
              <a:extLst>
                <a:ext uri="{FF2B5EF4-FFF2-40B4-BE49-F238E27FC236}">
                  <a16:creationId xmlns="" xmlns:a16="http://schemas.microsoft.com/office/drawing/2014/main" id="{C2ACBDBF-6845-43EE-AC54-D4C45C993CFB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2">
              <a:extLst>
                <a:ext uri="{FF2B5EF4-FFF2-40B4-BE49-F238E27FC236}">
                  <a16:creationId xmlns="" xmlns:a16="http://schemas.microsoft.com/office/drawing/2014/main" id="{83ABB81C-D724-418A-AF23-543002185A04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2">
              <a:extLst>
                <a:ext uri="{FF2B5EF4-FFF2-40B4-BE49-F238E27FC236}">
                  <a16:creationId xmlns="" xmlns:a16="http://schemas.microsoft.com/office/drawing/2014/main" id="{2233D82C-8209-47A3-937B-2ED643C818AE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2">
              <a:extLst>
                <a:ext uri="{FF2B5EF4-FFF2-40B4-BE49-F238E27FC236}">
                  <a16:creationId xmlns="" xmlns:a16="http://schemas.microsoft.com/office/drawing/2014/main" id="{A7E235A4-229B-4279-8076-CF04ED013535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2">
              <a:extLst>
                <a:ext uri="{FF2B5EF4-FFF2-40B4-BE49-F238E27FC236}">
                  <a16:creationId xmlns="" xmlns:a16="http://schemas.microsoft.com/office/drawing/2014/main" id="{A0F15B90-0E77-46AB-8760-63359F298E8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2">
              <a:extLst>
                <a:ext uri="{FF2B5EF4-FFF2-40B4-BE49-F238E27FC236}">
                  <a16:creationId xmlns="" xmlns:a16="http://schemas.microsoft.com/office/drawing/2014/main" id="{BC8A3526-5982-424A-8663-75523661BBDC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2">
              <a:extLst>
                <a:ext uri="{FF2B5EF4-FFF2-40B4-BE49-F238E27FC236}">
                  <a16:creationId xmlns="" xmlns:a16="http://schemas.microsoft.com/office/drawing/2014/main" id="{B85FEDB7-4855-460E-8DDA-E08235C64A2B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2">
              <a:extLst>
                <a:ext uri="{FF2B5EF4-FFF2-40B4-BE49-F238E27FC236}">
                  <a16:creationId xmlns="" xmlns:a16="http://schemas.microsoft.com/office/drawing/2014/main" id="{22DC214C-4E57-40D5-976B-6F08E88DB3F3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2">
              <a:extLst>
                <a:ext uri="{FF2B5EF4-FFF2-40B4-BE49-F238E27FC236}">
                  <a16:creationId xmlns="" xmlns:a16="http://schemas.microsoft.com/office/drawing/2014/main" id="{66EAC705-E7EE-4DDE-9460-2B1F448FF94D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2">
              <a:extLst>
                <a:ext uri="{FF2B5EF4-FFF2-40B4-BE49-F238E27FC236}">
                  <a16:creationId xmlns="" xmlns:a16="http://schemas.microsoft.com/office/drawing/2014/main" id="{D29CA3EB-14B8-4C09-A7B0-865AB64ECD59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2">
              <a:extLst>
                <a:ext uri="{FF2B5EF4-FFF2-40B4-BE49-F238E27FC236}">
                  <a16:creationId xmlns="" xmlns:a16="http://schemas.microsoft.com/office/drawing/2014/main" id="{75B57D83-6EEB-4B07-9D91-82E92F6B7F4D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A4317FDA-200E-4637-A6E6-69F835C085F8}"/>
              </a:ext>
            </a:extLst>
          </p:cNvPr>
          <p:cNvGrpSpPr/>
          <p:nvPr/>
        </p:nvGrpSpPr>
        <p:grpSpPr>
          <a:xfrm flipH="1">
            <a:off x="6833040" y="-636958"/>
            <a:ext cx="2368153" cy="5789614"/>
            <a:chOff x="-56639" y="-632373"/>
            <a:chExt cx="2368153" cy="5789614"/>
          </a:xfrm>
        </p:grpSpPr>
        <p:sp>
          <p:nvSpPr>
            <p:cNvPr id="166" name="矩形 2">
              <a:extLst>
                <a:ext uri="{FF2B5EF4-FFF2-40B4-BE49-F238E27FC236}">
                  <a16:creationId xmlns="" xmlns:a16="http://schemas.microsoft.com/office/drawing/2014/main" id="{F242DB58-A3D9-448A-BBF9-040DAEFDE65C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2">
              <a:extLst>
                <a:ext uri="{FF2B5EF4-FFF2-40B4-BE49-F238E27FC236}">
                  <a16:creationId xmlns="" xmlns:a16="http://schemas.microsoft.com/office/drawing/2014/main" id="{5DC70AF1-6501-41D4-8C14-70A1CBA617C5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2">
              <a:extLst>
                <a:ext uri="{FF2B5EF4-FFF2-40B4-BE49-F238E27FC236}">
                  <a16:creationId xmlns="" xmlns:a16="http://schemas.microsoft.com/office/drawing/2014/main" id="{172B6999-B9B1-4874-BF98-8EB77078919C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2">
              <a:extLst>
                <a:ext uri="{FF2B5EF4-FFF2-40B4-BE49-F238E27FC236}">
                  <a16:creationId xmlns="" xmlns:a16="http://schemas.microsoft.com/office/drawing/2014/main" id="{B2E96E1D-789A-444C-B1CC-DCBFFF30A3B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2">
              <a:extLst>
                <a:ext uri="{FF2B5EF4-FFF2-40B4-BE49-F238E27FC236}">
                  <a16:creationId xmlns="" xmlns:a16="http://schemas.microsoft.com/office/drawing/2014/main" id="{BFAD0ABE-9068-485E-8BED-37CBB36E758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2">
              <a:extLst>
                <a:ext uri="{FF2B5EF4-FFF2-40B4-BE49-F238E27FC236}">
                  <a16:creationId xmlns="" xmlns:a16="http://schemas.microsoft.com/office/drawing/2014/main" id="{BB0B7EBA-5CBC-4BF2-AFFD-7946E26EFE12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2">
              <a:extLst>
                <a:ext uri="{FF2B5EF4-FFF2-40B4-BE49-F238E27FC236}">
                  <a16:creationId xmlns="" xmlns:a16="http://schemas.microsoft.com/office/drawing/2014/main" id="{709A9654-2265-483A-9652-964695BD54B0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2">
              <a:extLst>
                <a:ext uri="{FF2B5EF4-FFF2-40B4-BE49-F238E27FC236}">
                  <a16:creationId xmlns="" xmlns:a16="http://schemas.microsoft.com/office/drawing/2014/main" id="{61252CD1-EE50-4662-A69E-19F4F37A3221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2">
              <a:extLst>
                <a:ext uri="{FF2B5EF4-FFF2-40B4-BE49-F238E27FC236}">
                  <a16:creationId xmlns="" xmlns:a16="http://schemas.microsoft.com/office/drawing/2014/main" id="{8154BC73-FA9A-4432-B546-51990A6047F3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2">
              <a:extLst>
                <a:ext uri="{FF2B5EF4-FFF2-40B4-BE49-F238E27FC236}">
                  <a16:creationId xmlns="" xmlns:a16="http://schemas.microsoft.com/office/drawing/2014/main" id="{617E6435-8005-46D8-A3A1-F14A5D3D77C3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2">
              <a:extLst>
                <a:ext uri="{FF2B5EF4-FFF2-40B4-BE49-F238E27FC236}">
                  <a16:creationId xmlns="" xmlns:a16="http://schemas.microsoft.com/office/drawing/2014/main" id="{7CE278EA-5147-4278-BA47-B9DA950CF31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2">
              <a:extLst>
                <a:ext uri="{FF2B5EF4-FFF2-40B4-BE49-F238E27FC236}">
                  <a16:creationId xmlns="" xmlns:a16="http://schemas.microsoft.com/office/drawing/2014/main" id="{251CEA55-D4F7-4C6D-BFFC-B1A20D757BCE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2">
              <a:extLst>
                <a:ext uri="{FF2B5EF4-FFF2-40B4-BE49-F238E27FC236}">
                  <a16:creationId xmlns="" xmlns:a16="http://schemas.microsoft.com/office/drawing/2014/main" id="{408B6D29-DAC3-42AA-9115-4B15331CE87E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2">
              <a:extLst>
                <a:ext uri="{FF2B5EF4-FFF2-40B4-BE49-F238E27FC236}">
                  <a16:creationId xmlns="" xmlns:a16="http://schemas.microsoft.com/office/drawing/2014/main" id="{EA917D1F-9BBA-4BC2-A72E-0DC60BAB1A2C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2">
              <a:extLst>
                <a:ext uri="{FF2B5EF4-FFF2-40B4-BE49-F238E27FC236}">
                  <a16:creationId xmlns="" xmlns:a16="http://schemas.microsoft.com/office/drawing/2014/main" id="{C390E7A9-7E61-40F8-85E4-D1B3239C8FCB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2">
              <a:extLst>
                <a:ext uri="{FF2B5EF4-FFF2-40B4-BE49-F238E27FC236}">
                  <a16:creationId xmlns="" xmlns:a16="http://schemas.microsoft.com/office/drawing/2014/main" id="{77FBFD12-B183-4654-912F-77B76F64080F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2">
              <a:extLst>
                <a:ext uri="{FF2B5EF4-FFF2-40B4-BE49-F238E27FC236}">
                  <a16:creationId xmlns="" xmlns:a16="http://schemas.microsoft.com/office/drawing/2014/main" id="{5B2765EA-595B-4272-9DF9-EFBF0B42E425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2">
              <a:extLst>
                <a:ext uri="{FF2B5EF4-FFF2-40B4-BE49-F238E27FC236}">
                  <a16:creationId xmlns="" xmlns:a16="http://schemas.microsoft.com/office/drawing/2014/main" id="{236089CE-0EFA-4A2D-AF34-99B05F6EE0EA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2">
              <a:extLst>
                <a:ext uri="{FF2B5EF4-FFF2-40B4-BE49-F238E27FC236}">
                  <a16:creationId xmlns="" xmlns:a16="http://schemas.microsoft.com/office/drawing/2014/main" id="{103E6610-455A-4ED9-ADCB-04E33A31480D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2">
              <a:extLst>
                <a:ext uri="{FF2B5EF4-FFF2-40B4-BE49-F238E27FC236}">
                  <a16:creationId xmlns="" xmlns:a16="http://schemas.microsoft.com/office/drawing/2014/main" id="{03A51A0B-624D-46CA-8706-6413F24899FA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2">
              <a:extLst>
                <a:ext uri="{FF2B5EF4-FFF2-40B4-BE49-F238E27FC236}">
                  <a16:creationId xmlns="" xmlns:a16="http://schemas.microsoft.com/office/drawing/2014/main" id="{B35A851D-CE34-4A45-AF66-47F87B150ACC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2">
              <a:extLst>
                <a:ext uri="{FF2B5EF4-FFF2-40B4-BE49-F238E27FC236}">
                  <a16:creationId xmlns="" xmlns:a16="http://schemas.microsoft.com/office/drawing/2014/main" id="{731750D5-FD35-4CD8-8B90-C223561F1593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2">
              <a:extLst>
                <a:ext uri="{FF2B5EF4-FFF2-40B4-BE49-F238E27FC236}">
                  <a16:creationId xmlns="" xmlns:a16="http://schemas.microsoft.com/office/drawing/2014/main" id="{1558E2C1-4A80-470E-B5E5-38FBE9B6F7FC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2">
              <a:extLst>
                <a:ext uri="{FF2B5EF4-FFF2-40B4-BE49-F238E27FC236}">
                  <a16:creationId xmlns="" xmlns:a16="http://schemas.microsoft.com/office/drawing/2014/main" id="{D73EFA8F-498A-4905-BFE6-7EA31617718A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2">
              <a:extLst>
                <a:ext uri="{FF2B5EF4-FFF2-40B4-BE49-F238E27FC236}">
                  <a16:creationId xmlns="" xmlns:a16="http://schemas.microsoft.com/office/drawing/2014/main" id="{E565F41D-AF93-4398-8440-E7624396BA3F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2">
              <a:extLst>
                <a:ext uri="{FF2B5EF4-FFF2-40B4-BE49-F238E27FC236}">
                  <a16:creationId xmlns="" xmlns:a16="http://schemas.microsoft.com/office/drawing/2014/main" id="{30EA597F-6EFE-4E9B-84BD-CBD669FDB202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2">
              <a:extLst>
                <a:ext uri="{FF2B5EF4-FFF2-40B4-BE49-F238E27FC236}">
                  <a16:creationId xmlns="" xmlns:a16="http://schemas.microsoft.com/office/drawing/2014/main" id="{EF69A437-344C-4DD9-A02D-4438D3CC8953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2">
              <a:extLst>
                <a:ext uri="{FF2B5EF4-FFF2-40B4-BE49-F238E27FC236}">
                  <a16:creationId xmlns="" xmlns:a16="http://schemas.microsoft.com/office/drawing/2014/main" id="{D8A7B4C5-95EA-4E0C-B618-1E577D535CF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2">
              <a:extLst>
                <a:ext uri="{FF2B5EF4-FFF2-40B4-BE49-F238E27FC236}">
                  <a16:creationId xmlns="" xmlns:a16="http://schemas.microsoft.com/office/drawing/2014/main" id="{42A52867-2DBE-43C8-B34E-ABDE311E6DA0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2">
              <a:extLst>
                <a:ext uri="{FF2B5EF4-FFF2-40B4-BE49-F238E27FC236}">
                  <a16:creationId xmlns="" xmlns:a16="http://schemas.microsoft.com/office/drawing/2014/main" id="{6E814A63-527A-4601-A8BD-E192BE5F4489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2">
              <a:extLst>
                <a:ext uri="{FF2B5EF4-FFF2-40B4-BE49-F238E27FC236}">
                  <a16:creationId xmlns="" xmlns:a16="http://schemas.microsoft.com/office/drawing/2014/main" id="{58AC1EA3-9127-46E0-9866-F67B1E8242E0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2">
              <a:extLst>
                <a:ext uri="{FF2B5EF4-FFF2-40B4-BE49-F238E27FC236}">
                  <a16:creationId xmlns="" xmlns:a16="http://schemas.microsoft.com/office/drawing/2014/main" id="{C5692BA5-EF45-40E9-B7D2-662AFDD02807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2">
              <a:extLst>
                <a:ext uri="{FF2B5EF4-FFF2-40B4-BE49-F238E27FC236}">
                  <a16:creationId xmlns="" xmlns:a16="http://schemas.microsoft.com/office/drawing/2014/main" id="{CBE76EFC-AE6E-4879-B3F1-4C320470F822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2">
              <a:extLst>
                <a:ext uri="{FF2B5EF4-FFF2-40B4-BE49-F238E27FC236}">
                  <a16:creationId xmlns="" xmlns:a16="http://schemas.microsoft.com/office/drawing/2014/main" id="{D107777E-9E2D-483D-A2AF-5688433BA0FF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378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25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 tmFilter="0,0; .5, 1; 1, 1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 tmFilter="0,0; .5, 1; 1, 1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7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 tmFilter="0,0; .5, 1; 1, 1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23"/>
          <p:cNvSpPr/>
          <p:nvPr/>
        </p:nvSpPr>
        <p:spPr>
          <a:xfrm>
            <a:off x="3184131" y="1706795"/>
            <a:ext cx="2680709" cy="1836154"/>
          </a:xfrm>
          <a:prstGeom prst="diamond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1692506" y="1079403"/>
            <a:ext cx="1269133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tangle 21"/>
          <p:cNvSpPr/>
          <p:nvPr/>
        </p:nvSpPr>
        <p:spPr>
          <a:xfrm>
            <a:off x="5611782" y="3555463"/>
            <a:ext cx="1250994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22"/>
          <p:cNvSpPr/>
          <p:nvPr/>
        </p:nvSpPr>
        <p:spPr>
          <a:xfrm>
            <a:off x="6079293" y="1122350"/>
            <a:ext cx="1216252" cy="276999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Rectangle 25"/>
          <p:cNvSpPr/>
          <p:nvPr/>
        </p:nvSpPr>
        <p:spPr>
          <a:xfrm>
            <a:off x="1738059" y="3217852"/>
            <a:ext cx="1223580" cy="276999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580585" y="1986725"/>
            <a:ext cx="1863338" cy="1276294"/>
            <a:chOff x="2580585" y="1986725"/>
            <a:chExt cx="1863338" cy="127629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" name="Diamond 5"/>
            <p:cNvSpPr/>
            <p:nvPr/>
          </p:nvSpPr>
          <p:spPr>
            <a:xfrm>
              <a:off x="2580585" y="1986725"/>
              <a:ext cx="1863338" cy="1276294"/>
            </a:xfrm>
            <a:prstGeom prst="diamond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80578" y="2301707"/>
              <a:ext cx="86335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6978" y="1513335"/>
            <a:ext cx="2434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600600" y="1304568"/>
            <a:ext cx="1863338" cy="1276294"/>
            <a:chOff x="3600600" y="1304568"/>
            <a:chExt cx="1863338" cy="127629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" name="Diamond 2"/>
            <p:cNvSpPr/>
            <p:nvPr/>
          </p:nvSpPr>
          <p:spPr>
            <a:xfrm>
              <a:off x="3600600" y="1304568"/>
              <a:ext cx="1863338" cy="1276294"/>
            </a:xfrm>
            <a:prstGeom prst="diamond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00593" y="1619550"/>
              <a:ext cx="86335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12145" y="1981224"/>
            <a:ext cx="1863338" cy="1276294"/>
            <a:chOff x="4612145" y="1981224"/>
            <a:chExt cx="1863338" cy="127629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5" name="Diamond 6"/>
            <p:cNvSpPr/>
            <p:nvPr/>
          </p:nvSpPr>
          <p:spPr>
            <a:xfrm>
              <a:off x="4612145" y="1981224"/>
              <a:ext cx="1863338" cy="1276294"/>
            </a:xfrm>
            <a:prstGeom prst="diamond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12138" y="2296206"/>
              <a:ext cx="86335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92569" y="2674383"/>
            <a:ext cx="1863338" cy="1276294"/>
            <a:chOff x="3592569" y="2674383"/>
            <a:chExt cx="1863338" cy="127629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" name="Diamond 7"/>
            <p:cNvSpPr/>
            <p:nvPr/>
          </p:nvSpPr>
          <p:spPr>
            <a:xfrm>
              <a:off x="3592569" y="2674383"/>
              <a:ext cx="1863338" cy="1276294"/>
            </a:xfrm>
            <a:prstGeom prst="diamond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92562" y="2989365"/>
              <a:ext cx="86335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998964" y="1501205"/>
            <a:ext cx="25334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70158" y="3947046"/>
            <a:ext cx="27742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552" y="3601503"/>
            <a:ext cx="25575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438781" y="1887702"/>
            <a:ext cx="2195007" cy="1468838"/>
            <a:chOff x="3438781" y="1887702"/>
            <a:chExt cx="2195007" cy="1468838"/>
          </a:xfrm>
        </p:grpSpPr>
        <p:grpSp>
          <p:nvGrpSpPr>
            <p:cNvPr id="27" name="组合 26"/>
            <p:cNvGrpSpPr/>
            <p:nvPr/>
          </p:nvGrpSpPr>
          <p:grpSpPr>
            <a:xfrm>
              <a:off x="3438781" y="1887702"/>
              <a:ext cx="2195007" cy="1468838"/>
              <a:chOff x="3438781" y="1887702"/>
              <a:chExt cx="2195007" cy="1468838"/>
            </a:xfrm>
          </p:grpSpPr>
          <p:cxnSp>
            <p:nvCxnSpPr>
              <p:cNvPr id="7" name="Straight Arrow Connector 13"/>
              <p:cNvCxnSpPr/>
              <p:nvPr/>
            </p:nvCxnSpPr>
            <p:spPr>
              <a:xfrm flipV="1">
                <a:off x="5248699" y="3097981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1" name="Straight Arrow Connector 24"/>
              <p:cNvCxnSpPr/>
              <p:nvPr/>
            </p:nvCxnSpPr>
            <p:spPr>
              <a:xfrm flipV="1">
                <a:off x="3438781" y="1887702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2" name="Straight Arrow Connector 30"/>
              <p:cNvCxnSpPr/>
              <p:nvPr/>
            </p:nvCxnSpPr>
            <p:spPr>
              <a:xfrm>
                <a:off x="3449784" y="3081477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3" name="Straight Arrow Connector 31"/>
              <p:cNvCxnSpPr/>
              <p:nvPr/>
            </p:nvCxnSpPr>
            <p:spPr>
              <a:xfrm>
                <a:off x="5226693" y="1893203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</p:grpSp>
        <p:grpSp>
          <p:nvGrpSpPr>
            <p:cNvPr id="8" name="Group 18"/>
            <p:cNvGrpSpPr/>
            <p:nvPr/>
          </p:nvGrpSpPr>
          <p:grpSpPr>
            <a:xfrm>
              <a:off x="4247468" y="2316297"/>
              <a:ext cx="572132" cy="572012"/>
              <a:chOff x="4143375" y="3200400"/>
              <a:chExt cx="762000" cy="762000"/>
            </a:xfrm>
            <a:effectLst/>
          </p:grpSpPr>
          <p:cxnSp>
            <p:nvCxnSpPr>
              <p:cNvPr id="9" name="Straight Arrow Connector 16"/>
              <p:cNvCxnSpPr/>
              <p:nvPr/>
            </p:nvCxnSpPr>
            <p:spPr>
              <a:xfrm>
                <a:off x="4143375" y="3590925"/>
                <a:ext cx="762000" cy="15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0" name="Straight Arrow Connector 17"/>
              <p:cNvCxnSpPr/>
              <p:nvPr/>
            </p:nvCxnSpPr>
            <p:spPr>
              <a:xfrm rot="16200000">
                <a:off x="4143375" y="3580606"/>
                <a:ext cx="762000" cy="15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A57F8124-7921-4409-811E-ED859925487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335B5295-3778-4952-A9F8-DC0A83797205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680809D4-B1C4-4F20-BA85-1F25FD4AC5D6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0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1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  <p:bldP spid="16" grpId="0" animBg="1"/>
      <p:bldP spid="17" grpId="0" animBg="1"/>
      <p:bldP spid="19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1"/>
          <p:cNvSpPr>
            <a:spLocks noChangeArrowheads="1"/>
          </p:cNvSpPr>
          <p:nvPr/>
        </p:nvSpPr>
        <p:spPr bwMode="auto">
          <a:xfrm rot="14400000">
            <a:off x="4483017" y="1104973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 rot="7200000" flipH="1">
            <a:off x="2561819" y="1104973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3"/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 rot="7200000" flipV="1">
            <a:off x="4483017" y="2202078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4400000" flipH="1" flipV="1">
            <a:off x="2561819" y="2202078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492715" y="1529026"/>
            <a:ext cx="2464694" cy="2464694"/>
            <a:chOff x="3492715" y="1529026"/>
            <a:chExt cx="2464694" cy="2464694"/>
          </a:xfrm>
        </p:grpSpPr>
        <p:sp>
          <p:nvSpPr>
            <p:cNvPr id="7" name="Oval 19"/>
            <p:cNvSpPr>
              <a:spLocks noChangeArrowheads="1"/>
            </p:cNvSpPr>
            <p:nvPr/>
          </p:nvSpPr>
          <p:spPr bwMode="auto">
            <a:xfrm>
              <a:off x="3492715" y="1529026"/>
              <a:ext cx="2464694" cy="2464694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Oval 20"/>
            <p:cNvSpPr>
              <a:spLocks noChangeArrowheads="1"/>
            </p:cNvSpPr>
            <p:nvPr/>
          </p:nvSpPr>
          <p:spPr bwMode="auto">
            <a:xfrm>
              <a:off x="3593831" y="1630142"/>
              <a:ext cx="2263727" cy="226372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Arc 39"/>
            <p:cNvSpPr>
              <a:spLocks/>
            </p:cNvSpPr>
            <p:nvPr/>
          </p:nvSpPr>
          <p:spPr bwMode="auto">
            <a:xfrm rot="884024">
              <a:off x="4829970" y="1952448"/>
              <a:ext cx="955543" cy="953015"/>
            </a:xfrm>
            <a:custGeom>
              <a:avLst/>
              <a:gdLst>
                <a:gd name="G0" fmla="+- 0 0 0"/>
                <a:gd name="G1" fmla="+- 20637 0 0"/>
                <a:gd name="G2" fmla="+- 21600 0 0"/>
                <a:gd name="T0" fmla="*/ 6379 w 20646"/>
                <a:gd name="T1" fmla="*/ 0 h 20637"/>
                <a:gd name="T2" fmla="*/ 20646 w 20646"/>
                <a:gd name="T3" fmla="*/ 14290 h 20637"/>
                <a:gd name="T4" fmla="*/ 0 w 20646"/>
                <a:gd name="T5" fmla="*/ 20637 h 20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46" h="20637" fill="none" extrusionOk="0">
                  <a:moveTo>
                    <a:pt x="6378" y="0"/>
                  </a:moveTo>
                  <a:cubicBezTo>
                    <a:pt x="13205" y="2110"/>
                    <a:pt x="18546" y="7460"/>
                    <a:pt x="20646" y="14289"/>
                  </a:cubicBezTo>
                </a:path>
                <a:path w="20646" h="20637" stroke="0" extrusionOk="0">
                  <a:moveTo>
                    <a:pt x="6378" y="0"/>
                  </a:moveTo>
                  <a:cubicBezTo>
                    <a:pt x="13205" y="2110"/>
                    <a:pt x="18546" y="7460"/>
                    <a:pt x="20646" y="14289"/>
                  </a:cubicBezTo>
                  <a:lnTo>
                    <a:pt x="0" y="2063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0" name="Arc 40"/>
            <p:cNvSpPr>
              <a:spLocks/>
            </p:cNvSpPr>
            <p:nvPr/>
          </p:nvSpPr>
          <p:spPr bwMode="auto">
            <a:xfrm rot="4500000">
              <a:off x="4847665" y="2622339"/>
              <a:ext cx="955543" cy="968183"/>
            </a:xfrm>
            <a:custGeom>
              <a:avLst/>
              <a:gdLst>
                <a:gd name="G0" fmla="+- 0 0 0"/>
                <a:gd name="G1" fmla="+- 20919 0 0"/>
                <a:gd name="G2" fmla="+- 21600 0 0"/>
                <a:gd name="T0" fmla="*/ 5380 w 20690"/>
                <a:gd name="T1" fmla="*/ 0 h 20919"/>
                <a:gd name="T2" fmla="*/ 20690 w 20690"/>
                <a:gd name="T3" fmla="*/ 14717 h 20919"/>
                <a:gd name="T4" fmla="*/ 0 w 20690"/>
                <a:gd name="T5" fmla="*/ 20919 h 20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0" h="20919" fill="none" extrusionOk="0">
                  <a:moveTo>
                    <a:pt x="5380" y="-1"/>
                  </a:moveTo>
                  <a:cubicBezTo>
                    <a:pt x="12709" y="1884"/>
                    <a:pt x="18517" y="7467"/>
                    <a:pt x="20690" y="14716"/>
                  </a:cubicBezTo>
                </a:path>
                <a:path w="20690" h="20919" stroke="0" extrusionOk="0">
                  <a:moveTo>
                    <a:pt x="5380" y="-1"/>
                  </a:moveTo>
                  <a:cubicBezTo>
                    <a:pt x="12709" y="1884"/>
                    <a:pt x="18517" y="7467"/>
                    <a:pt x="20690" y="14716"/>
                  </a:cubicBezTo>
                  <a:lnTo>
                    <a:pt x="0" y="2091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" name="Arc 41"/>
            <p:cNvSpPr>
              <a:spLocks/>
            </p:cNvSpPr>
            <p:nvPr/>
          </p:nvSpPr>
          <p:spPr bwMode="auto">
            <a:xfrm rot="20724172" flipH="1">
              <a:off x="3659556" y="1947392"/>
              <a:ext cx="958071" cy="958071"/>
            </a:xfrm>
            <a:custGeom>
              <a:avLst/>
              <a:gdLst>
                <a:gd name="G0" fmla="+- 0 0 0"/>
                <a:gd name="G1" fmla="+- 20739 0 0"/>
                <a:gd name="G2" fmla="+- 21600 0 0"/>
                <a:gd name="T0" fmla="*/ 6038 w 20704"/>
                <a:gd name="T1" fmla="*/ 0 h 20739"/>
                <a:gd name="T2" fmla="*/ 20704 w 20704"/>
                <a:gd name="T3" fmla="*/ 14583 h 20739"/>
                <a:gd name="T4" fmla="*/ 0 w 20704"/>
                <a:gd name="T5" fmla="*/ 20739 h 20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04" h="20739" fill="none" extrusionOk="0">
                  <a:moveTo>
                    <a:pt x="6037" y="0"/>
                  </a:moveTo>
                  <a:cubicBezTo>
                    <a:pt x="13087" y="2052"/>
                    <a:pt x="18611" y="7545"/>
                    <a:pt x="20704" y="14582"/>
                  </a:cubicBezTo>
                </a:path>
                <a:path w="20704" h="20739" stroke="0" extrusionOk="0">
                  <a:moveTo>
                    <a:pt x="6037" y="0"/>
                  </a:moveTo>
                  <a:cubicBezTo>
                    <a:pt x="13087" y="2052"/>
                    <a:pt x="18611" y="7545"/>
                    <a:pt x="20704" y="14582"/>
                  </a:cubicBezTo>
                  <a:lnTo>
                    <a:pt x="0" y="2073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" name="Arc 42"/>
            <p:cNvSpPr>
              <a:spLocks/>
            </p:cNvSpPr>
            <p:nvPr/>
          </p:nvSpPr>
          <p:spPr bwMode="auto">
            <a:xfrm rot="17100000" flipH="1">
              <a:off x="3669035" y="2622971"/>
              <a:ext cx="950487" cy="964390"/>
            </a:xfrm>
            <a:custGeom>
              <a:avLst/>
              <a:gdLst>
                <a:gd name="G0" fmla="+- 0 0 0"/>
                <a:gd name="G1" fmla="+- 20851 0 0"/>
                <a:gd name="G2" fmla="+- 21600 0 0"/>
                <a:gd name="T0" fmla="*/ 5637 w 20584"/>
                <a:gd name="T1" fmla="*/ 0 h 20851"/>
                <a:gd name="T2" fmla="*/ 20584 w 20584"/>
                <a:gd name="T3" fmla="*/ 14306 h 20851"/>
                <a:gd name="T4" fmla="*/ 0 w 20584"/>
                <a:gd name="T5" fmla="*/ 20851 h 20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84" h="20851" fill="none" extrusionOk="0">
                  <a:moveTo>
                    <a:pt x="5637" y="-1"/>
                  </a:moveTo>
                  <a:cubicBezTo>
                    <a:pt x="12728" y="1916"/>
                    <a:pt x="18358" y="7305"/>
                    <a:pt x="20584" y="14305"/>
                  </a:cubicBezTo>
                </a:path>
                <a:path w="20584" h="20851" stroke="0" extrusionOk="0">
                  <a:moveTo>
                    <a:pt x="5637" y="-1"/>
                  </a:moveTo>
                  <a:cubicBezTo>
                    <a:pt x="12728" y="1916"/>
                    <a:pt x="18358" y="7305"/>
                    <a:pt x="20584" y="14305"/>
                  </a:cubicBezTo>
                  <a:lnTo>
                    <a:pt x="0" y="2085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" name="Arc 44"/>
            <p:cNvSpPr>
              <a:spLocks/>
            </p:cNvSpPr>
            <p:nvPr/>
          </p:nvSpPr>
          <p:spPr bwMode="auto">
            <a:xfrm rot="884024">
              <a:off x="4806614" y="2210971"/>
              <a:ext cx="658516" cy="661043"/>
            </a:xfrm>
            <a:custGeom>
              <a:avLst/>
              <a:gdLst>
                <a:gd name="G0" fmla="+- 0 0 0"/>
                <a:gd name="G1" fmla="+- 20754 0 0"/>
                <a:gd name="G2" fmla="+- 21600 0 0"/>
                <a:gd name="T0" fmla="*/ 5986 w 20590"/>
                <a:gd name="T1" fmla="*/ 0 h 20754"/>
                <a:gd name="T2" fmla="*/ 20590 w 20590"/>
                <a:gd name="T3" fmla="*/ 14225 h 20754"/>
                <a:gd name="T4" fmla="*/ 0 w 20590"/>
                <a:gd name="T5" fmla="*/ 20754 h 20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90" h="20754" fill="none" extrusionOk="0">
                  <a:moveTo>
                    <a:pt x="5985" y="0"/>
                  </a:moveTo>
                  <a:cubicBezTo>
                    <a:pt x="12926" y="2001"/>
                    <a:pt x="18406" y="7339"/>
                    <a:pt x="20589" y="14225"/>
                  </a:cubicBezTo>
                </a:path>
                <a:path w="20590" h="20754" stroke="0" extrusionOk="0">
                  <a:moveTo>
                    <a:pt x="5985" y="0"/>
                  </a:moveTo>
                  <a:cubicBezTo>
                    <a:pt x="12926" y="2001"/>
                    <a:pt x="18406" y="7339"/>
                    <a:pt x="20589" y="14225"/>
                  </a:cubicBezTo>
                  <a:lnTo>
                    <a:pt x="0" y="2075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" name="Arc 45"/>
            <p:cNvSpPr>
              <a:spLocks/>
            </p:cNvSpPr>
            <p:nvPr/>
          </p:nvSpPr>
          <p:spPr bwMode="auto">
            <a:xfrm rot="4500000">
              <a:off x="4808473" y="2664664"/>
              <a:ext cx="659780" cy="666099"/>
            </a:xfrm>
            <a:custGeom>
              <a:avLst/>
              <a:gdLst>
                <a:gd name="G0" fmla="+- 0 0 0"/>
                <a:gd name="G1" fmla="+- 20863 0 0"/>
                <a:gd name="G2" fmla="+- 21600 0 0"/>
                <a:gd name="T0" fmla="*/ 5593 w 20718"/>
                <a:gd name="T1" fmla="*/ 0 h 20863"/>
                <a:gd name="T2" fmla="*/ 20718 w 20718"/>
                <a:gd name="T3" fmla="*/ 14753 h 20863"/>
                <a:gd name="T4" fmla="*/ 0 w 20718"/>
                <a:gd name="T5" fmla="*/ 20863 h 20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18" h="20863" fill="none" extrusionOk="0">
                  <a:moveTo>
                    <a:pt x="5593" y="-1"/>
                  </a:moveTo>
                  <a:cubicBezTo>
                    <a:pt x="12859" y="1947"/>
                    <a:pt x="18589" y="7536"/>
                    <a:pt x="20717" y="14753"/>
                  </a:cubicBezTo>
                </a:path>
                <a:path w="20718" h="20863" stroke="0" extrusionOk="0">
                  <a:moveTo>
                    <a:pt x="5593" y="-1"/>
                  </a:moveTo>
                  <a:cubicBezTo>
                    <a:pt x="12859" y="1947"/>
                    <a:pt x="18589" y="7536"/>
                    <a:pt x="20717" y="14753"/>
                  </a:cubicBezTo>
                  <a:lnTo>
                    <a:pt x="0" y="2086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" name="Arc 46"/>
            <p:cNvSpPr>
              <a:spLocks/>
            </p:cNvSpPr>
            <p:nvPr/>
          </p:nvSpPr>
          <p:spPr bwMode="auto">
            <a:xfrm rot="20724172" flipH="1">
              <a:off x="4007196" y="2214121"/>
              <a:ext cx="658515" cy="657252"/>
            </a:xfrm>
            <a:custGeom>
              <a:avLst/>
              <a:gdLst>
                <a:gd name="G0" fmla="+- 0 0 0"/>
                <a:gd name="G1" fmla="+- 20650 0 0"/>
                <a:gd name="G2" fmla="+- 21600 0 0"/>
                <a:gd name="T0" fmla="*/ 6335 w 20600"/>
                <a:gd name="T1" fmla="*/ 0 h 20650"/>
                <a:gd name="T2" fmla="*/ 20600 w 20600"/>
                <a:gd name="T3" fmla="*/ 14154 h 20650"/>
                <a:gd name="T4" fmla="*/ 0 w 20600"/>
                <a:gd name="T5" fmla="*/ 20650 h 20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00" h="20650" fill="none" extrusionOk="0">
                  <a:moveTo>
                    <a:pt x="6335" y="-1"/>
                  </a:moveTo>
                  <a:cubicBezTo>
                    <a:pt x="13128" y="2084"/>
                    <a:pt x="18462" y="7376"/>
                    <a:pt x="20600" y="14153"/>
                  </a:cubicBezTo>
                </a:path>
                <a:path w="20600" h="20650" stroke="0" extrusionOk="0">
                  <a:moveTo>
                    <a:pt x="6335" y="-1"/>
                  </a:moveTo>
                  <a:cubicBezTo>
                    <a:pt x="13128" y="2084"/>
                    <a:pt x="18462" y="7376"/>
                    <a:pt x="20600" y="14153"/>
                  </a:cubicBezTo>
                  <a:lnTo>
                    <a:pt x="0" y="2065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" name="Arc 47"/>
            <p:cNvSpPr>
              <a:spLocks/>
            </p:cNvSpPr>
            <p:nvPr/>
          </p:nvSpPr>
          <p:spPr bwMode="auto">
            <a:xfrm rot="17100000" flipH="1">
              <a:off x="4000848" y="2664664"/>
              <a:ext cx="657252" cy="663572"/>
            </a:xfrm>
            <a:custGeom>
              <a:avLst/>
              <a:gdLst>
                <a:gd name="G0" fmla="+- 0 0 0"/>
                <a:gd name="G1" fmla="+- 20821 0 0"/>
                <a:gd name="G2" fmla="+- 21600 0 0"/>
                <a:gd name="T0" fmla="*/ 5747 w 20653"/>
                <a:gd name="T1" fmla="*/ 0 h 20821"/>
                <a:gd name="T2" fmla="*/ 20653 w 20653"/>
                <a:gd name="T3" fmla="*/ 14496 h 20821"/>
                <a:gd name="T4" fmla="*/ 0 w 20653"/>
                <a:gd name="T5" fmla="*/ 20821 h 20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53" h="20821" fill="none" extrusionOk="0">
                  <a:moveTo>
                    <a:pt x="5747" y="-1"/>
                  </a:moveTo>
                  <a:cubicBezTo>
                    <a:pt x="12867" y="1965"/>
                    <a:pt x="18490" y="7432"/>
                    <a:pt x="20653" y="14495"/>
                  </a:cubicBezTo>
                </a:path>
                <a:path w="20653" h="20821" stroke="0" extrusionOk="0">
                  <a:moveTo>
                    <a:pt x="5747" y="-1"/>
                  </a:moveTo>
                  <a:cubicBezTo>
                    <a:pt x="12867" y="1965"/>
                    <a:pt x="18490" y="7432"/>
                    <a:pt x="20653" y="14495"/>
                  </a:cubicBezTo>
                  <a:lnTo>
                    <a:pt x="0" y="2082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4192941" y="2215349"/>
              <a:ext cx="1089521" cy="1089521"/>
            </a:xfrm>
            <a:prstGeom prst="ellipse">
              <a:avLst/>
            </a:prstGeom>
            <a:gradFill rotWithShape="1">
              <a:gsLst>
                <a:gs pos="0">
                  <a:srgbClr val="BDE6FF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" name="Oval 49"/>
            <p:cNvSpPr>
              <a:spLocks noChangeArrowheads="1"/>
            </p:cNvSpPr>
            <p:nvPr/>
          </p:nvSpPr>
          <p:spPr bwMode="auto">
            <a:xfrm>
              <a:off x="4249818" y="2282338"/>
              <a:ext cx="974503" cy="9719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zh-CN" altLang="zh-CN" sz="1600">
                <a:solidFill>
                  <a:srgbClr val="000000"/>
                </a:solidFill>
                <a:ea typeface="HY견고딕" pitchFamily="18" charset="-127"/>
              </a:endParaRPr>
            </a:p>
          </p:txBody>
        </p:sp>
        <p:sp>
          <p:nvSpPr>
            <p:cNvPr id="19" name="AutoShape 52"/>
            <p:cNvSpPr>
              <a:spLocks noChangeAspect="1" noChangeArrowheads="1"/>
            </p:cNvSpPr>
            <p:nvPr/>
          </p:nvSpPr>
          <p:spPr bwMode="auto">
            <a:xfrm>
              <a:off x="4251083" y="2283602"/>
              <a:ext cx="971974" cy="971975"/>
            </a:xfrm>
            <a:custGeom>
              <a:avLst/>
              <a:gdLst>
                <a:gd name="G0" fmla="+- 451 0 0"/>
                <a:gd name="G1" fmla="+- 21600 0 451"/>
                <a:gd name="G2" fmla="+- 21600 0 45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51" y="10800"/>
                  </a:moveTo>
                  <a:cubicBezTo>
                    <a:pt x="451" y="16516"/>
                    <a:pt x="5084" y="21149"/>
                    <a:pt x="10800" y="21149"/>
                  </a:cubicBezTo>
                  <a:cubicBezTo>
                    <a:pt x="16516" y="21149"/>
                    <a:pt x="21149" y="16516"/>
                    <a:pt x="21149" y="10800"/>
                  </a:cubicBezTo>
                  <a:cubicBezTo>
                    <a:pt x="21149" y="5084"/>
                    <a:pt x="16516" y="451"/>
                    <a:pt x="10800" y="451"/>
                  </a:cubicBezTo>
                  <a:cubicBezTo>
                    <a:pt x="5084" y="451"/>
                    <a:pt x="451" y="5084"/>
                    <a:pt x="451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AutoShape 121"/>
            <p:cNvSpPr>
              <a:spLocks noChangeArrowheads="1"/>
            </p:cNvSpPr>
            <p:nvPr/>
          </p:nvSpPr>
          <p:spPr bwMode="auto">
            <a:xfrm>
              <a:off x="3734128" y="3028066"/>
              <a:ext cx="481564" cy="245206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>
                  <a:solidFill>
                    <a:srgbClr val="FFFFFF"/>
                  </a:solidFill>
                  <a:latin typeface="Century Gothic" pitchFamily="34" charset="0"/>
                  <a:ea typeface="굴림" pitchFamily="34" charset="-127"/>
                </a:rPr>
                <a:t>1</a:t>
              </a:r>
            </a:p>
          </p:txBody>
        </p:sp>
        <p:sp>
          <p:nvSpPr>
            <p:cNvPr id="25" name="AutoShape 122"/>
            <p:cNvSpPr>
              <a:spLocks noChangeArrowheads="1"/>
            </p:cNvSpPr>
            <p:nvPr/>
          </p:nvSpPr>
          <p:spPr bwMode="auto">
            <a:xfrm>
              <a:off x="5282462" y="3028066"/>
              <a:ext cx="481563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dirty="0">
                  <a:solidFill>
                    <a:srgbClr val="FFFFFF"/>
                  </a:solidFill>
                  <a:latin typeface="Century Gothic" pitchFamily="34" charset="0"/>
                  <a:ea typeface="굴림" pitchFamily="34" charset="-127"/>
                </a:rPr>
                <a:t>4</a:t>
              </a:r>
            </a:p>
          </p:txBody>
        </p:sp>
        <p:sp>
          <p:nvSpPr>
            <p:cNvPr id="26" name="AutoShape 123"/>
            <p:cNvSpPr>
              <a:spLocks noChangeArrowheads="1"/>
            </p:cNvSpPr>
            <p:nvPr/>
          </p:nvSpPr>
          <p:spPr bwMode="auto">
            <a:xfrm>
              <a:off x="5282462" y="2282338"/>
              <a:ext cx="481563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dirty="0">
                  <a:solidFill>
                    <a:srgbClr val="FFFFFF"/>
                  </a:solidFill>
                  <a:latin typeface="Century Gothic" pitchFamily="34" charset="0"/>
                  <a:ea typeface="굴림" pitchFamily="34" charset="-127"/>
                </a:rPr>
                <a:t>3</a:t>
              </a:r>
            </a:p>
          </p:txBody>
        </p:sp>
        <p:sp>
          <p:nvSpPr>
            <p:cNvPr id="27" name="AutoShape 124"/>
            <p:cNvSpPr>
              <a:spLocks noChangeArrowheads="1"/>
            </p:cNvSpPr>
            <p:nvPr/>
          </p:nvSpPr>
          <p:spPr bwMode="auto">
            <a:xfrm>
              <a:off x="3711377" y="2282338"/>
              <a:ext cx="481564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>
                  <a:solidFill>
                    <a:srgbClr val="FFFFFF"/>
                  </a:solidFill>
                  <a:latin typeface="Century Gothic" pitchFamily="34" charset="0"/>
                  <a:ea typeface="굴림" pitchFamily="34" charset="-127"/>
                </a:rPr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13519" y="2443126"/>
              <a:ext cx="8483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110310" y="1805151"/>
            <a:ext cx="27785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0310" y="3466734"/>
            <a:ext cx="26616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9995" y="1805304"/>
            <a:ext cx="23571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9994" y="3466887"/>
            <a:ext cx="23571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45567" y="149077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40261" y="149077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45567" y="314106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40261" y="314106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F53499D0-700E-4EA2-9B90-4A9C3DC2BDD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52EB5D3F-4923-4D35-A334-D1109CC1B275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9BB8D476-444F-4BA0-B058-15570C36C8D4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5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9" grpId="0"/>
      <p:bldP spid="31" grpId="0"/>
      <p:bldP spid="33" grpId="0"/>
      <p:bldP spid="35" grpId="0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3730907" y="2376212"/>
            <a:ext cx="4034029" cy="2128857"/>
          </a:xfrm>
          <a:custGeom>
            <a:avLst/>
            <a:gdLst/>
            <a:ahLst/>
            <a:cxnLst>
              <a:cxn ang="0">
                <a:pos x="1771" y="885"/>
              </a:cxn>
              <a:cxn ang="0">
                <a:pos x="885" y="0"/>
              </a:cxn>
              <a:cxn ang="0">
                <a:pos x="0" y="885"/>
              </a:cxn>
              <a:cxn ang="0">
                <a:pos x="0" y="890"/>
              </a:cxn>
              <a:cxn ang="0">
                <a:pos x="1771" y="890"/>
              </a:cxn>
              <a:cxn ang="0">
                <a:pos x="1771" y="885"/>
              </a:cxn>
            </a:cxnLst>
            <a:rect l="0" t="0" r="r" b="b"/>
            <a:pathLst>
              <a:path w="1771" h="890">
                <a:moveTo>
                  <a:pt x="1771" y="885"/>
                </a:moveTo>
                <a:cubicBezTo>
                  <a:pt x="1771" y="396"/>
                  <a:pt x="1374" y="0"/>
                  <a:pt x="885" y="0"/>
                </a:cubicBezTo>
                <a:cubicBezTo>
                  <a:pt x="396" y="0"/>
                  <a:pt x="0" y="396"/>
                  <a:pt x="0" y="885"/>
                </a:cubicBezTo>
                <a:cubicBezTo>
                  <a:pt x="0" y="887"/>
                  <a:pt x="0" y="889"/>
                  <a:pt x="0" y="890"/>
                </a:cubicBezTo>
                <a:cubicBezTo>
                  <a:pt x="1771" y="890"/>
                  <a:pt x="1771" y="890"/>
                  <a:pt x="1771" y="890"/>
                </a:cubicBezTo>
                <a:cubicBezTo>
                  <a:pt x="1771" y="889"/>
                  <a:pt x="1771" y="887"/>
                  <a:pt x="1771" y="885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11985" y="3003265"/>
            <a:ext cx="2267344" cy="1397796"/>
            <a:chOff x="3311985" y="3003265"/>
            <a:chExt cx="2267344" cy="1397796"/>
          </a:xfrm>
        </p:grpSpPr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3311985" y="3003265"/>
              <a:ext cx="2267344" cy="1397796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0" y="496"/>
                </a:cxn>
                <a:cxn ang="0">
                  <a:pos x="883" y="496"/>
                </a:cxn>
                <a:cxn ang="0">
                  <a:pos x="155" y="0"/>
                </a:cxn>
                <a:cxn ang="0">
                  <a:pos x="0" y="491"/>
                </a:cxn>
              </a:cxnLst>
              <a:rect l="0" t="0" r="r" b="b"/>
              <a:pathLst>
                <a:path w="883" h="496">
                  <a:moveTo>
                    <a:pt x="0" y="491"/>
                  </a:moveTo>
                  <a:cubicBezTo>
                    <a:pt x="0" y="493"/>
                    <a:pt x="0" y="494"/>
                    <a:pt x="0" y="496"/>
                  </a:cubicBezTo>
                  <a:cubicBezTo>
                    <a:pt x="883" y="496"/>
                    <a:pt x="883" y="496"/>
                    <a:pt x="883" y="49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57" y="141"/>
                    <a:pt x="0" y="310"/>
                    <a:pt x="0" y="49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4414" y="3783879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59412" y="2276904"/>
            <a:ext cx="1700772" cy="2098004"/>
            <a:chOff x="3959412" y="2276904"/>
            <a:chExt cx="1700772" cy="2098004"/>
          </a:xfrm>
          <a:solidFill>
            <a:schemeClr val="accent5"/>
          </a:solidFill>
        </p:grpSpPr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3959412" y="2276904"/>
              <a:ext cx="1700772" cy="2098004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330"/>
                </a:cxn>
                <a:cxn ang="0">
                  <a:pos x="747" y="839"/>
                </a:cxn>
                <a:cxn ang="0">
                  <a:pos x="458" y="0"/>
                </a:cxn>
              </a:cxnLst>
              <a:rect l="0" t="0" r="r" b="b"/>
              <a:pathLst>
                <a:path w="747" h="839">
                  <a:moveTo>
                    <a:pt x="458" y="0"/>
                  </a:moveTo>
                  <a:cubicBezTo>
                    <a:pt x="271" y="63"/>
                    <a:pt x="112" y="180"/>
                    <a:pt x="0" y="330"/>
                  </a:cubicBezTo>
                  <a:cubicBezTo>
                    <a:pt x="747" y="839"/>
                    <a:pt x="747" y="839"/>
                    <a:pt x="747" y="839"/>
                  </a:cubicBezTo>
                  <a:lnTo>
                    <a:pt x="458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54692" y="2945614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68191" y="2144814"/>
            <a:ext cx="1332464" cy="2232986"/>
            <a:chOff x="5068191" y="2144814"/>
            <a:chExt cx="1332464" cy="2232986"/>
          </a:xfrm>
          <a:solidFill>
            <a:schemeClr val="accent6">
              <a:lumMod val="50000"/>
            </a:schemeClr>
          </a:solidFill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068191" y="2144814"/>
              <a:ext cx="1332464" cy="2232986"/>
            </a:xfrm>
            <a:custGeom>
              <a:avLst/>
              <a:gdLst/>
              <a:ahLst/>
              <a:cxnLst>
                <a:cxn ang="0">
                  <a:pos x="585" y="43"/>
                </a:cxn>
                <a:cxn ang="0">
                  <a:pos x="293" y="0"/>
                </a:cxn>
                <a:cxn ang="0">
                  <a:pos x="0" y="44"/>
                </a:cxn>
                <a:cxn ang="0">
                  <a:pos x="293" y="893"/>
                </a:cxn>
                <a:cxn ang="0">
                  <a:pos x="585" y="43"/>
                </a:cxn>
              </a:cxnLst>
              <a:rect l="0" t="0" r="r" b="b"/>
              <a:pathLst>
                <a:path w="585" h="893">
                  <a:moveTo>
                    <a:pt x="585" y="43"/>
                  </a:moveTo>
                  <a:cubicBezTo>
                    <a:pt x="493" y="16"/>
                    <a:pt x="395" y="0"/>
                    <a:pt x="293" y="0"/>
                  </a:cubicBezTo>
                  <a:cubicBezTo>
                    <a:pt x="191" y="0"/>
                    <a:pt x="92" y="16"/>
                    <a:pt x="0" y="44"/>
                  </a:cubicBezTo>
                  <a:cubicBezTo>
                    <a:pt x="293" y="893"/>
                    <a:pt x="293" y="893"/>
                    <a:pt x="293" y="893"/>
                  </a:cubicBezTo>
                  <a:lnTo>
                    <a:pt x="585" y="4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383838"/>
                </a:solidFill>
                <a:latin typeface="Calibri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16845" y="2669585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05771" y="2276904"/>
            <a:ext cx="1710414" cy="2110539"/>
            <a:chOff x="5805771" y="2276904"/>
            <a:chExt cx="1710414" cy="2110539"/>
          </a:xfrm>
          <a:solidFill>
            <a:schemeClr val="accent4"/>
          </a:solidFill>
        </p:grpSpPr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805771" y="2276904"/>
              <a:ext cx="1710414" cy="2110539"/>
            </a:xfrm>
            <a:custGeom>
              <a:avLst/>
              <a:gdLst/>
              <a:ahLst/>
              <a:cxnLst>
                <a:cxn ang="0">
                  <a:pos x="751" y="331"/>
                </a:cxn>
                <a:cxn ang="0">
                  <a:pos x="290" y="0"/>
                </a:cxn>
                <a:cxn ang="0">
                  <a:pos x="0" y="844"/>
                </a:cxn>
                <a:cxn ang="0">
                  <a:pos x="751" y="331"/>
                </a:cxn>
              </a:cxnLst>
              <a:rect l="0" t="0" r="r" b="b"/>
              <a:pathLst>
                <a:path w="751" h="844">
                  <a:moveTo>
                    <a:pt x="751" y="331"/>
                  </a:moveTo>
                  <a:cubicBezTo>
                    <a:pt x="638" y="180"/>
                    <a:pt x="478" y="63"/>
                    <a:pt x="290" y="0"/>
                  </a:cubicBezTo>
                  <a:cubicBezTo>
                    <a:pt x="0" y="844"/>
                    <a:pt x="0" y="844"/>
                    <a:pt x="0" y="844"/>
                  </a:cubicBezTo>
                  <a:lnTo>
                    <a:pt x="751" y="33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383838"/>
                </a:solidFill>
                <a:latin typeface="Calibri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64509" y="2845079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04114" y="3164891"/>
            <a:ext cx="2001589" cy="1237976"/>
            <a:chOff x="5904114" y="3164891"/>
            <a:chExt cx="2001589" cy="1237976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904114" y="3164891"/>
              <a:ext cx="2001589" cy="1237976"/>
            </a:xfrm>
            <a:custGeom>
              <a:avLst/>
              <a:gdLst/>
              <a:ahLst/>
              <a:cxnLst>
                <a:cxn ang="0">
                  <a:pos x="0" y="495"/>
                </a:cxn>
                <a:cxn ang="0">
                  <a:pos x="879" y="495"/>
                </a:cxn>
                <a:cxn ang="0">
                  <a:pos x="879" y="490"/>
                </a:cxn>
                <a:cxn ang="0">
                  <a:pos x="725" y="0"/>
                </a:cxn>
                <a:cxn ang="0">
                  <a:pos x="0" y="495"/>
                </a:cxn>
              </a:cxnLst>
              <a:rect l="0" t="0" r="r" b="b"/>
              <a:pathLst>
                <a:path w="879" h="495">
                  <a:moveTo>
                    <a:pt x="0" y="495"/>
                  </a:moveTo>
                  <a:cubicBezTo>
                    <a:pt x="879" y="495"/>
                    <a:pt x="879" y="495"/>
                    <a:pt x="879" y="495"/>
                  </a:cubicBezTo>
                  <a:cubicBezTo>
                    <a:pt x="879" y="493"/>
                    <a:pt x="879" y="492"/>
                    <a:pt x="879" y="490"/>
                  </a:cubicBezTo>
                  <a:cubicBezTo>
                    <a:pt x="879" y="309"/>
                    <a:pt x="822" y="141"/>
                    <a:pt x="725" y="0"/>
                  </a:cubicBezTo>
                  <a:lnTo>
                    <a:pt x="0" y="49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383838"/>
                </a:solidFill>
                <a:latin typeface="Calibri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15049" y="3787974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80699" y="3436232"/>
            <a:ext cx="2114887" cy="1196825"/>
            <a:chOff x="4680699" y="3436232"/>
            <a:chExt cx="2114887" cy="1196825"/>
          </a:xfrm>
        </p:grpSpPr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4680699" y="3436232"/>
              <a:ext cx="2114887" cy="1196825"/>
            </a:xfrm>
            <a:custGeom>
              <a:avLst/>
              <a:gdLst/>
              <a:ahLst/>
              <a:cxnLst>
                <a:cxn ang="0">
                  <a:pos x="1259" y="645"/>
                </a:cxn>
                <a:cxn ang="0">
                  <a:pos x="629" y="0"/>
                </a:cxn>
                <a:cxn ang="0">
                  <a:pos x="0" y="645"/>
                </a:cxn>
                <a:cxn ang="0">
                  <a:pos x="0" y="649"/>
                </a:cxn>
                <a:cxn ang="0">
                  <a:pos x="1259" y="649"/>
                </a:cxn>
                <a:cxn ang="0">
                  <a:pos x="1259" y="645"/>
                </a:cxn>
              </a:cxnLst>
              <a:rect l="0" t="0" r="r" b="b"/>
              <a:pathLst>
                <a:path w="1259" h="649">
                  <a:moveTo>
                    <a:pt x="1259" y="645"/>
                  </a:moveTo>
                  <a:cubicBezTo>
                    <a:pt x="1259" y="289"/>
                    <a:pt x="977" y="0"/>
                    <a:pt x="629" y="0"/>
                  </a:cubicBezTo>
                  <a:cubicBezTo>
                    <a:pt x="282" y="0"/>
                    <a:pt x="0" y="289"/>
                    <a:pt x="0" y="645"/>
                  </a:cubicBezTo>
                  <a:cubicBezTo>
                    <a:pt x="0" y="646"/>
                    <a:pt x="0" y="647"/>
                    <a:pt x="0" y="649"/>
                  </a:cubicBezTo>
                  <a:cubicBezTo>
                    <a:pt x="1259" y="649"/>
                    <a:pt x="1259" y="649"/>
                    <a:pt x="1259" y="649"/>
                  </a:cubicBezTo>
                  <a:cubicBezTo>
                    <a:pt x="1259" y="647"/>
                    <a:pt x="1259" y="646"/>
                    <a:pt x="1259" y="6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rgbClr val="383838"/>
                </a:solidFill>
                <a:latin typeface="Calibri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14688" y="3947485"/>
              <a:ext cx="1457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添加标题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5E8525E-AEE3-4A5B-A029-C8ED05F0AF14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CA7A340C-92E7-4C0C-AA56-09B83B86D08A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C38C4AC-9926-4B9A-ACD8-28A4C6AC4450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965A934E-488C-4E46-BF15-A0314C3F6CEB}"/>
              </a:ext>
            </a:extLst>
          </p:cNvPr>
          <p:cNvGrpSpPr/>
          <p:nvPr/>
        </p:nvGrpSpPr>
        <p:grpSpPr>
          <a:xfrm>
            <a:off x="241663" y="950712"/>
            <a:ext cx="3959453" cy="2034891"/>
            <a:chOff x="4969857" y="119757"/>
            <a:chExt cx="3959453" cy="2034891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BD5010A5-A1FA-4365-B481-59AD9FCC0818}"/>
                </a:ext>
              </a:extLst>
            </p:cNvPr>
            <p:cNvSpPr txBox="1"/>
            <p:nvPr/>
          </p:nvSpPr>
          <p:spPr>
            <a:xfrm>
              <a:off x="4969857" y="119757"/>
              <a:ext cx="3109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点击此处添加小标题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C1F0BF5D-A0A2-4183-BE06-AD2B2221DE4B}"/>
                </a:ext>
              </a:extLst>
            </p:cNvPr>
            <p:cNvSpPr txBox="1"/>
            <p:nvPr/>
          </p:nvSpPr>
          <p:spPr>
            <a:xfrm>
              <a:off x="4969857" y="982596"/>
              <a:ext cx="3959453" cy="1172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  </a:r>
            </a:p>
          </p:txBody>
        </p:sp>
        <p:cxnSp>
          <p:nvCxnSpPr>
            <p:cNvPr id="33" name="PA_直接连接符 30">
              <a:extLst>
                <a:ext uri="{FF2B5EF4-FFF2-40B4-BE49-F238E27FC236}">
                  <a16:creationId xmlns="" xmlns:a16="http://schemas.microsoft.com/office/drawing/2014/main" id="{65509948-2C5F-486F-A4E0-448C11BC59AF}"/>
                </a:ext>
              </a:extLst>
            </p:cNvPr>
            <p:cNvCxnSpPr>
              <a:cxnSpLocks/>
            </p:cNvCxnSpPr>
            <p:nvPr>
              <p:custDataLst>
                <p:tags r:id="rId2"/>
              </p:custDataLst>
            </p:nvPr>
          </p:nvCxnSpPr>
          <p:spPr>
            <a:xfrm>
              <a:off x="5066621" y="687014"/>
              <a:ext cx="892323" cy="0"/>
            </a:xfrm>
            <a:prstGeom prst="line">
              <a:avLst/>
            </a:prstGeom>
            <a:ln w="127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290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308321" y="914401"/>
            <a:ext cx="1322497" cy="1534457"/>
            <a:chOff x="6308321" y="914401"/>
            <a:chExt cx="1322497" cy="1534457"/>
          </a:xfrm>
        </p:grpSpPr>
        <p:grpSp>
          <p:nvGrpSpPr>
            <p:cNvPr id="4" name="组合 7"/>
            <p:cNvGrpSpPr>
              <a:grpSpLocks/>
            </p:cNvGrpSpPr>
            <p:nvPr/>
          </p:nvGrpSpPr>
          <p:grpSpPr bwMode="auto">
            <a:xfrm rot="16200000">
              <a:off x="6202341" y="1020381"/>
              <a:ext cx="1534457" cy="1322497"/>
              <a:chOff x="2447765" y="1124744"/>
              <a:chExt cx="2232249" cy="1924353"/>
            </a:xfrm>
          </p:grpSpPr>
          <p:sp>
            <p:nvSpPr>
              <p:cNvPr id="10" name="六边形 9"/>
              <p:cNvSpPr>
                <a:spLocks noChangeArrowheads="1"/>
              </p:cNvSpPr>
              <p:nvPr/>
            </p:nvSpPr>
            <p:spPr bwMode="auto">
              <a:xfrm>
                <a:off x="2447765" y="1124744"/>
                <a:ext cx="2232249" cy="1924353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椭圆​​ 40"/>
              <p:cNvSpPr>
                <a:spLocks noChangeArrowheads="1"/>
              </p:cNvSpPr>
              <p:nvPr/>
            </p:nvSpPr>
            <p:spPr bwMode="auto">
              <a:xfrm>
                <a:off x="2697308" y="1220341"/>
                <a:ext cx="1733158" cy="1733158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381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" name="TextBox 8"/>
            <p:cNvSpPr txBox="1">
              <a:spLocks noChangeArrowheads="1"/>
            </p:cNvSpPr>
            <p:nvPr/>
          </p:nvSpPr>
          <p:spPr bwMode="auto">
            <a:xfrm>
              <a:off x="6415833" y="1697989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6769206" y="1216269"/>
              <a:ext cx="400722" cy="367616"/>
              <a:chOff x="3422" y="1347"/>
              <a:chExt cx="330" cy="313"/>
            </a:xfrm>
            <a:solidFill>
              <a:schemeClr val="bg1"/>
            </a:solidFill>
          </p:grpSpPr>
          <p:sp>
            <p:nvSpPr>
              <p:cNvPr id="8" name="AutoShape 31"/>
              <p:cNvSpPr>
                <a:spLocks noChangeArrowheads="1"/>
              </p:cNvSpPr>
              <p:nvPr/>
            </p:nvSpPr>
            <p:spPr bwMode="gray">
              <a:xfrm>
                <a:off x="3422" y="1411"/>
                <a:ext cx="330" cy="249"/>
              </a:xfrm>
              <a:prstGeom prst="roundRect">
                <a:avLst>
                  <a:gd name="adj" fmla="val 16667"/>
                </a:avLst>
              </a:prstGeom>
              <a:grpFill/>
              <a:ln w="25400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9" name="AutoShape 32"/>
              <p:cNvSpPr>
                <a:spLocks noChangeArrowheads="1"/>
              </p:cNvSpPr>
              <p:nvPr/>
            </p:nvSpPr>
            <p:spPr bwMode="gray">
              <a:xfrm>
                <a:off x="3522" y="1347"/>
                <a:ext cx="122" cy="1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64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grp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2072079" y="2251151"/>
            <a:ext cx="4890364" cy="228143"/>
            <a:chOff x="2072079" y="2251151"/>
            <a:chExt cx="4890364" cy="228143"/>
          </a:xfrm>
          <a:solidFill>
            <a:schemeClr val="accent5">
              <a:lumMod val="60000"/>
              <a:lumOff val="40000"/>
            </a:schemeClr>
          </a:solidFill>
        </p:grpSpPr>
        <p:cxnSp>
          <p:nvCxnSpPr>
            <p:cNvPr id="13" name="直接连接符​​ 10"/>
            <p:cNvCxnSpPr/>
            <p:nvPr/>
          </p:nvCxnSpPr>
          <p:spPr bwMode="auto">
            <a:xfrm>
              <a:off x="3565999" y="2462712"/>
              <a:ext cx="3396444" cy="16582"/>
            </a:xfrm>
            <a:prstGeom prst="line">
              <a:avLst/>
            </a:prstGeom>
            <a:grpFill/>
            <a:ln w="571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​​ 13"/>
            <p:cNvSpPr/>
            <p:nvPr/>
          </p:nvSpPr>
          <p:spPr bwMode="auto">
            <a:xfrm>
              <a:off x="2072079" y="2251151"/>
              <a:ext cx="1793388" cy="216839"/>
            </a:xfrm>
            <a:prstGeom prst="rect">
              <a:avLst/>
            </a:prstGeom>
            <a:grpFill/>
            <a:ln w="571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962442" y="2080230"/>
            <a:ext cx="1322719" cy="1534457"/>
            <a:chOff x="6962442" y="2080230"/>
            <a:chExt cx="1322719" cy="1534457"/>
          </a:xfrm>
        </p:grpSpPr>
        <p:grpSp>
          <p:nvGrpSpPr>
            <p:cNvPr id="14" name="组合 11"/>
            <p:cNvGrpSpPr>
              <a:grpSpLocks/>
            </p:cNvGrpSpPr>
            <p:nvPr/>
          </p:nvGrpSpPr>
          <p:grpSpPr bwMode="auto">
            <a:xfrm rot="16200000">
              <a:off x="6856573" y="2186099"/>
              <a:ext cx="1534457" cy="1322719"/>
              <a:chOff x="2447764" y="1124448"/>
              <a:chExt cx="2232248" cy="1924647"/>
            </a:xfrm>
          </p:grpSpPr>
          <p:sp>
            <p:nvSpPr>
              <p:cNvPr id="24" name="六边形 23"/>
              <p:cNvSpPr/>
              <p:nvPr/>
            </p:nvSpPr>
            <p:spPr>
              <a:xfrm>
                <a:off x="2447764" y="1124448"/>
                <a:ext cx="2232248" cy="1924647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5" name="椭圆​​ 38"/>
              <p:cNvSpPr/>
              <p:nvPr/>
            </p:nvSpPr>
            <p:spPr>
              <a:xfrm>
                <a:off x="2696412" y="1220958"/>
                <a:ext cx="1734956" cy="1731626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7071314" y="2881311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429961" y="2424344"/>
              <a:ext cx="409439" cy="399690"/>
              <a:chOff x="7429961" y="2424344"/>
              <a:chExt cx="409439" cy="399690"/>
            </a:xfrm>
          </p:grpSpPr>
          <p:sp>
            <p:nvSpPr>
              <p:cNvPr id="17" name="Oval 15"/>
              <p:cNvSpPr>
                <a:spLocks noChangeArrowheads="1"/>
              </p:cNvSpPr>
              <p:nvPr/>
            </p:nvSpPr>
            <p:spPr bwMode="gray">
              <a:xfrm>
                <a:off x="7429961" y="2424344"/>
                <a:ext cx="409439" cy="396971"/>
              </a:xfrm>
              <a:prstGeom prst="ellipse">
                <a:avLst/>
              </a:prstGeom>
              <a:noFill/>
              <a:ln w="25400" algn="ctr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gray">
              <a:xfrm>
                <a:off x="7636083" y="2424344"/>
                <a:ext cx="0" cy="394252"/>
              </a:xfrm>
              <a:prstGeom prst="line">
                <a:avLst/>
              </a:pr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gray">
              <a:xfrm>
                <a:off x="7429961" y="2621470"/>
                <a:ext cx="409439" cy="0"/>
              </a:xfrm>
              <a:prstGeom prst="line">
                <a:avLst/>
              </a:pr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gray">
              <a:xfrm>
                <a:off x="7663659" y="2427063"/>
                <a:ext cx="85066" cy="391533"/>
              </a:xfrm>
              <a:custGeom>
                <a:avLst/>
                <a:gdLst>
                  <a:gd name="T0" fmla="*/ 0 w 182"/>
                  <a:gd name="T1" fmla="*/ 0 h 864"/>
                  <a:gd name="T2" fmla="*/ 105869 w 182"/>
                  <a:gd name="T3" fmla="*/ 245279 h 864"/>
                  <a:gd name="T4" fmla="*/ 3490 w 182"/>
                  <a:gd name="T5" fmla="*/ 487174 h 864"/>
                  <a:gd name="T6" fmla="*/ 0 60000 65536"/>
                  <a:gd name="T7" fmla="*/ 0 60000 65536"/>
                  <a:gd name="T8" fmla="*/ 0 60000 65536"/>
                  <a:gd name="T9" fmla="*/ 0 w 182"/>
                  <a:gd name="T10" fmla="*/ 0 h 864"/>
                  <a:gd name="T11" fmla="*/ 182 w 182"/>
                  <a:gd name="T12" fmla="*/ 864 h 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" h="864">
                    <a:moveTo>
                      <a:pt x="0" y="0"/>
                    </a:moveTo>
                    <a:cubicBezTo>
                      <a:pt x="59" y="89"/>
                      <a:pt x="182" y="177"/>
                      <a:pt x="182" y="435"/>
                    </a:cubicBezTo>
                    <a:cubicBezTo>
                      <a:pt x="182" y="693"/>
                      <a:pt x="70" y="800"/>
                      <a:pt x="6" y="864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gray">
              <a:xfrm>
                <a:off x="7524842" y="2429782"/>
                <a:ext cx="92077" cy="394252"/>
              </a:xfrm>
              <a:custGeom>
                <a:avLst/>
                <a:gdLst>
                  <a:gd name="T0" fmla="*/ 97143 w 197"/>
                  <a:gd name="T1" fmla="*/ 0 h 870"/>
                  <a:gd name="T2" fmla="*/ 0 w 197"/>
                  <a:gd name="T3" fmla="*/ 245842 h 870"/>
                  <a:gd name="T4" fmla="*/ 114594 w 197"/>
                  <a:gd name="T5" fmla="*/ 490557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gray">
              <a:xfrm rot="5400000">
                <a:off x="7603242" y="2583743"/>
                <a:ext cx="51661" cy="305210"/>
              </a:xfrm>
              <a:custGeom>
                <a:avLst/>
                <a:gdLst>
                  <a:gd name="T0" fmla="*/ 10441 w 197"/>
                  <a:gd name="T1" fmla="*/ 0 h 870"/>
                  <a:gd name="T2" fmla="*/ 0 w 197"/>
                  <a:gd name="T3" fmla="*/ 80336 h 870"/>
                  <a:gd name="T4" fmla="*/ 12399 w 197"/>
                  <a:gd name="T5" fmla="*/ 160671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gray">
              <a:xfrm rot="16200000" flipV="1">
                <a:off x="7606980" y="2355801"/>
                <a:ext cx="51661" cy="305210"/>
              </a:xfrm>
              <a:custGeom>
                <a:avLst/>
                <a:gdLst>
                  <a:gd name="T0" fmla="*/ 10441 w 197"/>
                  <a:gd name="T1" fmla="*/ 0 h 870"/>
                  <a:gd name="T2" fmla="*/ 0 w 197"/>
                  <a:gd name="T3" fmla="*/ 80336 h 870"/>
                  <a:gd name="T4" fmla="*/ 12399 w 197"/>
                  <a:gd name="T5" fmla="*/ 160671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421561" y="3428284"/>
            <a:ext cx="4890363" cy="216839"/>
            <a:chOff x="1421561" y="3428284"/>
            <a:chExt cx="4890363" cy="216839"/>
          </a:xfrm>
        </p:grpSpPr>
        <p:cxnSp>
          <p:nvCxnSpPr>
            <p:cNvPr id="27" name="直接连接符​​ 14"/>
            <p:cNvCxnSpPr/>
            <p:nvPr/>
          </p:nvCxnSpPr>
          <p:spPr bwMode="auto">
            <a:xfrm flipV="1">
              <a:off x="2463850" y="3638259"/>
              <a:ext cx="3848074" cy="2551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​​ 17"/>
            <p:cNvSpPr/>
            <p:nvPr/>
          </p:nvSpPr>
          <p:spPr bwMode="auto">
            <a:xfrm>
              <a:off x="1421561" y="3428284"/>
              <a:ext cx="1793388" cy="21683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11924" y="3243509"/>
            <a:ext cx="1322719" cy="1534457"/>
            <a:chOff x="6311924" y="3243509"/>
            <a:chExt cx="1322719" cy="1534457"/>
          </a:xfrm>
        </p:grpSpPr>
        <p:grpSp>
          <p:nvGrpSpPr>
            <p:cNvPr id="28" name="组合 15"/>
            <p:cNvGrpSpPr>
              <a:grpSpLocks/>
            </p:cNvGrpSpPr>
            <p:nvPr/>
          </p:nvGrpSpPr>
          <p:grpSpPr bwMode="auto">
            <a:xfrm rot="16200000">
              <a:off x="6206055" y="3349378"/>
              <a:ext cx="1534457" cy="1322719"/>
              <a:chOff x="2447765" y="1124448"/>
              <a:chExt cx="2232248" cy="1924647"/>
            </a:xfrm>
          </p:grpSpPr>
          <p:sp>
            <p:nvSpPr>
              <p:cNvPr id="38" name="六边形 37"/>
              <p:cNvSpPr/>
              <p:nvPr/>
            </p:nvSpPr>
            <p:spPr>
              <a:xfrm>
                <a:off x="2447765" y="1124448"/>
                <a:ext cx="2232248" cy="1924647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accent2">
                  <a:lumMod val="9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" name="椭圆​​ 36"/>
              <p:cNvSpPr/>
              <p:nvPr/>
            </p:nvSpPr>
            <p:spPr>
              <a:xfrm>
                <a:off x="2696411" y="1220958"/>
                <a:ext cx="1734956" cy="1731626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6412953" y="4048902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  <p:grpSp>
          <p:nvGrpSpPr>
            <p:cNvPr id="31" name="Group 22"/>
            <p:cNvGrpSpPr>
              <a:grpSpLocks/>
            </p:cNvGrpSpPr>
            <p:nvPr/>
          </p:nvGrpSpPr>
          <p:grpSpPr bwMode="auto">
            <a:xfrm>
              <a:off x="6801870" y="3629309"/>
              <a:ext cx="355926" cy="300767"/>
              <a:chOff x="2640" y="3304"/>
              <a:chExt cx="294" cy="256"/>
            </a:xfrm>
            <a:noFill/>
          </p:grpSpPr>
          <p:sp>
            <p:nvSpPr>
              <p:cNvPr id="32" name="AutoShape 23"/>
              <p:cNvSpPr>
                <a:spLocks noChangeArrowheads="1"/>
              </p:cNvSpPr>
              <p:nvPr/>
            </p:nvSpPr>
            <p:spPr bwMode="gray">
              <a:xfrm>
                <a:off x="2700" y="3304"/>
                <a:ext cx="176" cy="176"/>
              </a:xfrm>
              <a:prstGeom prst="roundRect">
                <a:avLst>
                  <a:gd name="adj" fmla="val 6250"/>
                </a:avLst>
              </a:prstGeom>
              <a:grpFill/>
              <a:ln w="25400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33" name="AutoShape 24"/>
              <p:cNvSpPr>
                <a:spLocks noChangeArrowheads="1"/>
              </p:cNvSpPr>
              <p:nvPr/>
            </p:nvSpPr>
            <p:spPr bwMode="gray">
              <a:xfrm>
                <a:off x="2640" y="3482"/>
                <a:ext cx="294" cy="78"/>
              </a:xfrm>
              <a:prstGeom prst="roundRect">
                <a:avLst>
                  <a:gd name="adj" fmla="val 16667"/>
                </a:avLst>
              </a:prstGeom>
              <a:grpFill/>
              <a:ln w="25400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34" name="Line 25"/>
              <p:cNvSpPr>
                <a:spLocks noChangeShapeType="1"/>
              </p:cNvSpPr>
              <p:nvPr/>
            </p:nvSpPr>
            <p:spPr bwMode="gray">
              <a:xfrm flipH="1">
                <a:off x="2847" y="3517"/>
                <a:ext cx="45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Line 26"/>
              <p:cNvSpPr>
                <a:spLocks noChangeShapeType="1"/>
              </p:cNvSpPr>
              <p:nvPr/>
            </p:nvSpPr>
            <p:spPr bwMode="gray">
              <a:xfrm flipH="1">
                <a:off x="2759" y="3359"/>
                <a:ext cx="73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27"/>
              <p:cNvSpPr>
                <a:spLocks noChangeShapeType="1"/>
              </p:cNvSpPr>
              <p:nvPr/>
            </p:nvSpPr>
            <p:spPr bwMode="gray">
              <a:xfrm flipH="1">
                <a:off x="2787" y="3385"/>
                <a:ext cx="45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Line 28"/>
              <p:cNvSpPr>
                <a:spLocks noChangeShapeType="1"/>
              </p:cNvSpPr>
              <p:nvPr/>
            </p:nvSpPr>
            <p:spPr bwMode="gray">
              <a:xfrm flipH="1">
                <a:off x="2800" y="3434"/>
                <a:ext cx="32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1368721" y="1400077"/>
            <a:ext cx="39649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7206" y="2553319"/>
            <a:ext cx="39649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99166" y="3708690"/>
            <a:ext cx="39649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11357" y="1099175"/>
            <a:ext cx="4894547" cy="216839"/>
            <a:chOff x="1411357" y="1099175"/>
            <a:chExt cx="4894547" cy="216839"/>
          </a:xfrm>
          <a:solidFill>
            <a:schemeClr val="accent6">
              <a:lumMod val="75000"/>
            </a:schemeClr>
          </a:solidFill>
        </p:grpSpPr>
        <p:cxnSp>
          <p:nvCxnSpPr>
            <p:cNvPr id="3" name="直接连接符​​ 6"/>
            <p:cNvCxnSpPr/>
            <p:nvPr/>
          </p:nvCxnSpPr>
          <p:spPr bwMode="auto">
            <a:xfrm flipV="1">
              <a:off x="2459837" y="1309150"/>
              <a:ext cx="3846067" cy="2551"/>
            </a:xfrm>
            <a:prstGeom prst="line">
              <a:avLst/>
            </a:prstGeom>
            <a:grp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​​ 9"/>
            <p:cNvSpPr/>
            <p:nvPr/>
          </p:nvSpPr>
          <p:spPr bwMode="auto">
            <a:xfrm>
              <a:off x="1411357" y="1099175"/>
              <a:ext cx="1793388" cy="216839"/>
            </a:xfrm>
            <a:prstGeom prst="rect">
              <a:avLst/>
            </a:prstGeom>
            <a:grp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714C3373-2D29-4D22-80EA-50CBDBA9164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FB36BA4-5EEA-411F-B363-82B5805B3723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A6ABA2CF-310A-4509-B604-4554AA062506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98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1"/>
          <p:cNvSpPr>
            <a:spLocks noChangeArrowheads="1"/>
          </p:cNvSpPr>
          <p:nvPr/>
        </p:nvSpPr>
        <p:spPr bwMode="gray">
          <a:xfrm>
            <a:off x="3661077" y="1978187"/>
            <a:ext cx="2423096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方正兰亭中黑_GBK" pitchFamily="2" charset="-122"/>
                <a:ea typeface="方正兰亭中黑_GBK" pitchFamily="2" charset="-122"/>
              </a:rPr>
              <a:t>单击此处添加标题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63408" y="1789656"/>
            <a:ext cx="710599" cy="773822"/>
            <a:chOff x="550069" y="1100038"/>
            <a:chExt cx="710599" cy="773822"/>
          </a:xfrm>
        </p:grpSpPr>
        <p:sp>
          <p:nvSpPr>
            <p:cNvPr id="94" name="矩形 2"/>
            <p:cNvSpPr/>
            <p:nvPr/>
          </p:nvSpPr>
          <p:spPr>
            <a:xfrm rot="5400000">
              <a:off x="554462" y="1167653"/>
              <a:ext cx="773822" cy="638591"/>
            </a:xfrm>
            <a:custGeom>
              <a:avLst/>
              <a:gdLst/>
              <a:ahLst/>
              <a:cxnLst/>
              <a:rect l="l" t="t" r="r" b="b"/>
              <a:pathLst>
                <a:path w="811496" h="669681">
                  <a:moveTo>
                    <a:pt x="1" y="405747"/>
                  </a:moveTo>
                  <a:lnTo>
                    <a:pt x="405749" y="0"/>
                  </a:lnTo>
                  <a:lnTo>
                    <a:pt x="811495" y="405747"/>
                  </a:lnTo>
                  <a:close/>
                  <a:moveTo>
                    <a:pt x="0" y="669681"/>
                  </a:moveTo>
                  <a:lnTo>
                    <a:pt x="0" y="405748"/>
                  </a:lnTo>
                  <a:lnTo>
                    <a:pt x="811496" y="405748"/>
                  </a:lnTo>
                  <a:lnTo>
                    <a:pt x="811496" y="6696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0069" y="117536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Swiss911 XCm BT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Swiss911 XCm BT" pitchFamily="34" charset="0"/>
              </a:endParaRPr>
            </a:p>
          </p:txBody>
        </p:sp>
      </p:grpSp>
      <p:sp>
        <p:nvSpPr>
          <p:cNvPr id="138" name="文本框 137">
            <a:extLst>
              <a:ext uri="{FF2B5EF4-FFF2-40B4-BE49-F238E27FC236}">
                <a16:creationId xmlns="" xmlns:a16="http://schemas.microsoft.com/office/drawing/2014/main" id="{8E5A0284-0821-40F9-86AC-7E511B94EA91}"/>
              </a:ext>
            </a:extLst>
          </p:cNvPr>
          <p:cNvSpPr txBox="1"/>
          <p:nvPr/>
        </p:nvSpPr>
        <p:spPr>
          <a:xfrm>
            <a:off x="3574008" y="2606661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  <a:p>
            <a:pPr marL="285750" indent="-285750">
              <a:buFont typeface="Wingdings" panose="05000000000000000000"/>
              <a:buChar char="u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点击此处添加文本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804188C2-E3C3-4FA8-8B25-B543541D774F}"/>
              </a:ext>
            </a:extLst>
          </p:cNvPr>
          <p:cNvCxnSpPr/>
          <p:nvPr/>
        </p:nvCxnSpPr>
        <p:spPr>
          <a:xfrm>
            <a:off x="3443390" y="2563478"/>
            <a:ext cx="288167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D2FB8AE1-F195-4189-8786-3AD381BCDBDC}"/>
              </a:ext>
            </a:extLst>
          </p:cNvPr>
          <p:cNvGrpSpPr/>
          <p:nvPr/>
        </p:nvGrpSpPr>
        <p:grpSpPr>
          <a:xfrm>
            <a:off x="-56139" y="-601220"/>
            <a:ext cx="2368153" cy="5789614"/>
            <a:chOff x="-56639" y="-632373"/>
            <a:chExt cx="2368153" cy="5789614"/>
          </a:xfrm>
        </p:grpSpPr>
        <p:sp>
          <p:nvSpPr>
            <p:cNvPr id="98" name="矩形 2">
              <a:extLst>
                <a:ext uri="{FF2B5EF4-FFF2-40B4-BE49-F238E27FC236}">
                  <a16:creationId xmlns="" xmlns:a16="http://schemas.microsoft.com/office/drawing/2014/main" id="{DE51A31F-4CC3-45E4-9A6F-6B9576F81657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2">
              <a:extLst>
                <a:ext uri="{FF2B5EF4-FFF2-40B4-BE49-F238E27FC236}">
                  <a16:creationId xmlns="" xmlns:a16="http://schemas.microsoft.com/office/drawing/2014/main" id="{62CFCCC3-B2EC-4CBB-B116-3260D7AC88C2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2">
              <a:extLst>
                <a:ext uri="{FF2B5EF4-FFF2-40B4-BE49-F238E27FC236}">
                  <a16:creationId xmlns="" xmlns:a16="http://schemas.microsoft.com/office/drawing/2014/main" id="{55553648-4AB2-438A-8551-00B0D8E3FBD0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2">
              <a:extLst>
                <a:ext uri="{FF2B5EF4-FFF2-40B4-BE49-F238E27FC236}">
                  <a16:creationId xmlns="" xmlns:a16="http://schemas.microsoft.com/office/drawing/2014/main" id="{B9101AD3-7006-4970-B366-2B53690C275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2">
              <a:extLst>
                <a:ext uri="{FF2B5EF4-FFF2-40B4-BE49-F238E27FC236}">
                  <a16:creationId xmlns="" xmlns:a16="http://schemas.microsoft.com/office/drawing/2014/main" id="{BDFB8FC4-77A3-47A9-9980-CDEBBDD901C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2">
              <a:extLst>
                <a:ext uri="{FF2B5EF4-FFF2-40B4-BE49-F238E27FC236}">
                  <a16:creationId xmlns="" xmlns:a16="http://schemas.microsoft.com/office/drawing/2014/main" id="{4C626783-6702-415D-B4E7-8A4BFDBC2447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2">
              <a:extLst>
                <a:ext uri="{FF2B5EF4-FFF2-40B4-BE49-F238E27FC236}">
                  <a16:creationId xmlns="" xmlns:a16="http://schemas.microsoft.com/office/drawing/2014/main" id="{C6D52FBC-AE93-47EC-B197-8EA89A78140E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2">
              <a:extLst>
                <a:ext uri="{FF2B5EF4-FFF2-40B4-BE49-F238E27FC236}">
                  <a16:creationId xmlns="" xmlns:a16="http://schemas.microsoft.com/office/drawing/2014/main" id="{C0FFF7DC-8FD9-4AC4-97A9-DE72A6B036EA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 2">
              <a:extLst>
                <a:ext uri="{FF2B5EF4-FFF2-40B4-BE49-F238E27FC236}">
                  <a16:creationId xmlns="" xmlns:a16="http://schemas.microsoft.com/office/drawing/2014/main" id="{900BD925-3848-4220-8AE8-EC5617694C6A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2">
              <a:extLst>
                <a:ext uri="{FF2B5EF4-FFF2-40B4-BE49-F238E27FC236}">
                  <a16:creationId xmlns="" xmlns:a16="http://schemas.microsoft.com/office/drawing/2014/main" id="{773B4003-7469-47A6-B8BB-39D0CB137C11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2">
              <a:extLst>
                <a:ext uri="{FF2B5EF4-FFF2-40B4-BE49-F238E27FC236}">
                  <a16:creationId xmlns="" xmlns:a16="http://schemas.microsoft.com/office/drawing/2014/main" id="{F00B8779-E901-41CF-82DA-2E1D92DAE6F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2">
              <a:extLst>
                <a:ext uri="{FF2B5EF4-FFF2-40B4-BE49-F238E27FC236}">
                  <a16:creationId xmlns="" xmlns:a16="http://schemas.microsoft.com/office/drawing/2014/main" id="{EBF58AFB-D39B-4836-BDEB-8F65A7A4F49B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2">
              <a:extLst>
                <a:ext uri="{FF2B5EF4-FFF2-40B4-BE49-F238E27FC236}">
                  <a16:creationId xmlns="" xmlns:a16="http://schemas.microsoft.com/office/drawing/2014/main" id="{F19BE845-EFB0-4235-998C-62F4ADA917B3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2">
              <a:extLst>
                <a:ext uri="{FF2B5EF4-FFF2-40B4-BE49-F238E27FC236}">
                  <a16:creationId xmlns="" xmlns:a16="http://schemas.microsoft.com/office/drawing/2014/main" id="{F8874EAC-376B-42AE-A6D3-EED2C8BFBBFB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2">
              <a:extLst>
                <a:ext uri="{FF2B5EF4-FFF2-40B4-BE49-F238E27FC236}">
                  <a16:creationId xmlns="" xmlns:a16="http://schemas.microsoft.com/office/drawing/2014/main" id="{A11EECFD-D13D-4A31-BAA2-58BB4EFFD675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2">
              <a:extLst>
                <a:ext uri="{FF2B5EF4-FFF2-40B4-BE49-F238E27FC236}">
                  <a16:creationId xmlns="" xmlns:a16="http://schemas.microsoft.com/office/drawing/2014/main" id="{5C535AD1-227B-4488-BABD-38F172C39002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2">
              <a:extLst>
                <a:ext uri="{FF2B5EF4-FFF2-40B4-BE49-F238E27FC236}">
                  <a16:creationId xmlns="" xmlns:a16="http://schemas.microsoft.com/office/drawing/2014/main" id="{64A6FFFD-F428-4E20-8CC0-DFCC2429617E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2">
              <a:extLst>
                <a:ext uri="{FF2B5EF4-FFF2-40B4-BE49-F238E27FC236}">
                  <a16:creationId xmlns="" xmlns:a16="http://schemas.microsoft.com/office/drawing/2014/main" id="{E34A5E18-B04C-4E52-968A-5AAF117A176C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2">
              <a:extLst>
                <a:ext uri="{FF2B5EF4-FFF2-40B4-BE49-F238E27FC236}">
                  <a16:creationId xmlns="" xmlns:a16="http://schemas.microsoft.com/office/drawing/2014/main" id="{7CC84CB1-E7B6-4889-8504-D9F3B29F7810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2">
              <a:extLst>
                <a:ext uri="{FF2B5EF4-FFF2-40B4-BE49-F238E27FC236}">
                  <a16:creationId xmlns="" xmlns:a16="http://schemas.microsoft.com/office/drawing/2014/main" id="{2BD49A04-545B-48FA-9988-4D120AC6C317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2">
              <a:extLst>
                <a:ext uri="{FF2B5EF4-FFF2-40B4-BE49-F238E27FC236}">
                  <a16:creationId xmlns="" xmlns:a16="http://schemas.microsoft.com/office/drawing/2014/main" id="{419105D3-1269-4BBE-93E4-E2B4286C1E47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2">
              <a:extLst>
                <a:ext uri="{FF2B5EF4-FFF2-40B4-BE49-F238E27FC236}">
                  <a16:creationId xmlns="" xmlns:a16="http://schemas.microsoft.com/office/drawing/2014/main" id="{39574252-14B9-4C0F-B1EC-9FB7B0C57FC4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2">
              <a:extLst>
                <a:ext uri="{FF2B5EF4-FFF2-40B4-BE49-F238E27FC236}">
                  <a16:creationId xmlns="" xmlns:a16="http://schemas.microsoft.com/office/drawing/2014/main" id="{4BC34E68-8154-4488-8487-B774B53046C2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2">
              <a:extLst>
                <a:ext uri="{FF2B5EF4-FFF2-40B4-BE49-F238E27FC236}">
                  <a16:creationId xmlns="" xmlns:a16="http://schemas.microsoft.com/office/drawing/2014/main" id="{C2ACBDBF-6845-43EE-AC54-D4C45C993CFB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2">
              <a:extLst>
                <a:ext uri="{FF2B5EF4-FFF2-40B4-BE49-F238E27FC236}">
                  <a16:creationId xmlns="" xmlns:a16="http://schemas.microsoft.com/office/drawing/2014/main" id="{83ABB81C-D724-418A-AF23-543002185A04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2">
              <a:extLst>
                <a:ext uri="{FF2B5EF4-FFF2-40B4-BE49-F238E27FC236}">
                  <a16:creationId xmlns="" xmlns:a16="http://schemas.microsoft.com/office/drawing/2014/main" id="{2233D82C-8209-47A3-937B-2ED643C818AE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2">
              <a:extLst>
                <a:ext uri="{FF2B5EF4-FFF2-40B4-BE49-F238E27FC236}">
                  <a16:creationId xmlns="" xmlns:a16="http://schemas.microsoft.com/office/drawing/2014/main" id="{A7E235A4-229B-4279-8076-CF04ED013535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2">
              <a:extLst>
                <a:ext uri="{FF2B5EF4-FFF2-40B4-BE49-F238E27FC236}">
                  <a16:creationId xmlns="" xmlns:a16="http://schemas.microsoft.com/office/drawing/2014/main" id="{A0F15B90-0E77-46AB-8760-63359F298E8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2">
              <a:extLst>
                <a:ext uri="{FF2B5EF4-FFF2-40B4-BE49-F238E27FC236}">
                  <a16:creationId xmlns="" xmlns:a16="http://schemas.microsoft.com/office/drawing/2014/main" id="{BC8A3526-5982-424A-8663-75523661BBDC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2">
              <a:extLst>
                <a:ext uri="{FF2B5EF4-FFF2-40B4-BE49-F238E27FC236}">
                  <a16:creationId xmlns="" xmlns:a16="http://schemas.microsoft.com/office/drawing/2014/main" id="{B85FEDB7-4855-460E-8DDA-E08235C64A2B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2">
              <a:extLst>
                <a:ext uri="{FF2B5EF4-FFF2-40B4-BE49-F238E27FC236}">
                  <a16:creationId xmlns="" xmlns:a16="http://schemas.microsoft.com/office/drawing/2014/main" id="{22DC214C-4E57-40D5-976B-6F08E88DB3F3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2">
              <a:extLst>
                <a:ext uri="{FF2B5EF4-FFF2-40B4-BE49-F238E27FC236}">
                  <a16:creationId xmlns="" xmlns:a16="http://schemas.microsoft.com/office/drawing/2014/main" id="{66EAC705-E7EE-4DDE-9460-2B1F448FF94D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2">
              <a:extLst>
                <a:ext uri="{FF2B5EF4-FFF2-40B4-BE49-F238E27FC236}">
                  <a16:creationId xmlns="" xmlns:a16="http://schemas.microsoft.com/office/drawing/2014/main" id="{D29CA3EB-14B8-4C09-A7B0-865AB64ECD59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2">
              <a:extLst>
                <a:ext uri="{FF2B5EF4-FFF2-40B4-BE49-F238E27FC236}">
                  <a16:creationId xmlns="" xmlns:a16="http://schemas.microsoft.com/office/drawing/2014/main" id="{75B57D83-6EEB-4B07-9D91-82E92F6B7F4D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A4317FDA-200E-4637-A6E6-69F835C085F8}"/>
              </a:ext>
            </a:extLst>
          </p:cNvPr>
          <p:cNvGrpSpPr/>
          <p:nvPr/>
        </p:nvGrpSpPr>
        <p:grpSpPr>
          <a:xfrm flipH="1">
            <a:off x="6833040" y="-636958"/>
            <a:ext cx="2368153" cy="5789614"/>
            <a:chOff x="-56639" y="-632373"/>
            <a:chExt cx="2368153" cy="5789614"/>
          </a:xfrm>
        </p:grpSpPr>
        <p:sp>
          <p:nvSpPr>
            <p:cNvPr id="166" name="矩形 2">
              <a:extLst>
                <a:ext uri="{FF2B5EF4-FFF2-40B4-BE49-F238E27FC236}">
                  <a16:creationId xmlns="" xmlns:a16="http://schemas.microsoft.com/office/drawing/2014/main" id="{F242DB58-A3D9-448A-BBF9-040DAEFDE65C}"/>
                </a:ext>
              </a:extLst>
            </p:cNvPr>
            <p:cNvSpPr/>
            <p:nvPr/>
          </p:nvSpPr>
          <p:spPr>
            <a:xfrm rot="5400000">
              <a:off x="-585140" y="2039529"/>
              <a:ext cx="2340562" cy="117028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2">
              <a:extLst>
                <a:ext uri="{FF2B5EF4-FFF2-40B4-BE49-F238E27FC236}">
                  <a16:creationId xmlns="" xmlns:a16="http://schemas.microsoft.com/office/drawing/2014/main" id="{5DC70AF1-6501-41D4-8C14-70A1CBA617C5}"/>
                </a:ext>
              </a:extLst>
            </p:cNvPr>
            <p:cNvSpPr/>
            <p:nvPr/>
          </p:nvSpPr>
          <p:spPr>
            <a:xfrm rot="5400000">
              <a:off x="-335752" y="830698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2">
              <a:extLst>
                <a:ext uri="{FF2B5EF4-FFF2-40B4-BE49-F238E27FC236}">
                  <a16:creationId xmlns="" xmlns:a16="http://schemas.microsoft.com/office/drawing/2014/main" id="{172B6999-B9B1-4874-BF98-8EB77078919C}"/>
                </a:ext>
              </a:extLst>
            </p:cNvPr>
            <p:cNvSpPr/>
            <p:nvPr/>
          </p:nvSpPr>
          <p:spPr>
            <a:xfrm rot="5400000">
              <a:off x="440446" y="1295374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2">
              <a:extLst>
                <a:ext uri="{FF2B5EF4-FFF2-40B4-BE49-F238E27FC236}">
                  <a16:creationId xmlns="" xmlns:a16="http://schemas.microsoft.com/office/drawing/2014/main" id="{B2E96E1D-789A-444C-B1CC-DCBFFF30A3BE}"/>
                </a:ext>
              </a:extLst>
            </p:cNvPr>
            <p:cNvSpPr/>
            <p:nvPr/>
          </p:nvSpPr>
          <p:spPr>
            <a:xfrm rot="5400000">
              <a:off x="315136" y="117698"/>
              <a:ext cx="1302985" cy="65026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2">
              <a:extLst>
                <a:ext uri="{FF2B5EF4-FFF2-40B4-BE49-F238E27FC236}">
                  <a16:creationId xmlns="" xmlns:a16="http://schemas.microsoft.com/office/drawing/2014/main" id="{BFAD0ABE-9068-485E-8BED-37CBB36E7581}"/>
                </a:ext>
              </a:extLst>
            </p:cNvPr>
            <p:cNvSpPr/>
            <p:nvPr/>
          </p:nvSpPr>
          <p:spPr>
            <a:xfrm rot="5400000">
              <a:off x="906560" y="1633477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2">
              <a:extLst>
                <a:ext uri="{FF2B5EF4-FFF2-40B4-BE49-F238E27FC236}">
                  <a16:creationId xmlns="" xmlns:a16="http://schemas.microsoft.com/office/drawing/2014/main" id="{BB0B7EBA-5CBC-4BF2-AFFD-7946E26EFE12}"/>
                </a:ext>
              </a:extLst>
            </p:cNvPr>
            <p:cNvSpPr/>
            <p:nvPr/>
          </p:nvSpPr>
          <p:spPr>
            <a:xfrm rot="5400000">
              <a:off x="906560" y="2161641"/>
              <a:ext cx="547159" cy="2730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2">
              <a:extLst>
                <a:ext uri="{FF2B5EF4-FFF2-40B4-BE49-F238E27FC236}">
                  <a16:creationId xmlns="" xmlns:a16="http://schemas.microsoft.com/office/drawing/2014/main" id="{709A9654-2265-483A-9652-964695BD54B0}"/>
                </a:ext>
              </a:extLst>
            </p:cNvPr>
            <p:cNvSpPr/>
            <p:nvPr/>
          </p:nvSpPr>
          <p:spPr>
            <a:xfrm rot="5400000">
              <a:off x="440446" y="2097118"/>
              <a:ext cx="804216" cy="40210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2">
              <a:extLst>
                <a:ext uri="{FF2B5EF4-FFF2-40B4-BE49-F238E27FC236}">
                  <a16:creationId xmlns="" xmlns:a16="http://schemas.microsoft.com/office/drawing/2014/main" id="{61252CD1-EE50-4662-A69E-19F4F37A3221}"/>
                </a:ext>
              </a:extLst>
            </p:cNvPr>
            <p:cNvSpPr/>
            <p:nvPr/>
          </p:nvSpPr>
          <p:spPr>
            <a:xfrm rot="5400000">
              <a:off x="367402" y="2970980"/>
              <a:ext cx="1094318" cy="54612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2">
              <a:extLst>
                <a:ext uri="{FF2B5EF4-FFF2-40B4-BE49-F238E27FC236}">
                  <a16:creationId xmlns="" xmlns:a16="http://schemas.microsoft.com/office/drawing/2014/main" id="{8154BC73-FA9A-4432-B546-51990A6047F3}"/>
                </a:ext>
              </a:extLst>
            </p:cNvPr>
            <p:cNvSpPr/>
            <p:nvPr/>
          </p:nvSpPr>
          <p:spPr>
            <a:xfrm rot="5400000">
              <a:off x="486335" y="3963123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2">
              <a:extLst>
                <a:ext uri="{FF2B5EF4-FFF2-40B4-BE49-F238E27FC236}">
                  <a16:creationId xmlns="" xmlns:a16="http://schemas.microsoft.com/office/drawing/2014/main" id="{617E6435-8005-46D8-A3A1-F14A5D3D77C3}"/>
                </a:ext>
              </a:extLst>
            </p:cNvPr>
            <p:cNvSpPr/>
            <p:nvPr/>
          </p:nvSpPr>
          <p:spPr>
            <a:xfrm rot="5400000">
              <a:off x="-335752" y="4149984"/>
              <a:ext cx="1343009" cy="671506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2">
              <a:extLst>
                <a:ext uri="{FF2B5EF4-FFF2-40B4-BE49-F238E27FC236}">
                  <a16:creationId xmlns="" xmlns:a16="http://schemas.microsoft.com/office/drawing/2014/main" id="{7CE278EA-5147-4278-BA47-B9DA950CF318}"/>
                </a:ext>
              </a:extLst>
            </p:cNvPr>
            <p:cNvSpPr/>
            <p:nvPr/>
          </p:nvSpPr>
          <p:spPr>
            <a:xfrm rot="5400000">
              <a:off x="486335" y="4623674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2">
              <a:extLst>
                <a:ext uri="{FF2B5EF4-FFF2-40B4-BE49-F238E27FC236}">
                  <a16:creationId xmlns="" xmlns:a16="http://schemas.microsoft.com/office/drawing/2014/main" id="{251CEA55-D4F7-4C6D-BFFC-B1A20D757BCE}"/>
                </a:ext>
              </a:extLst>
            </p:cNvPr>
            <p:cNvSpPr/>
            <p:nvPr/>
          </p:nvSpPr>
          <p:spPr>
            <a:xfrm rot="5400000">
              <a:off x="795492" y="4313931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2">
              <a:extLst>
                <a:ext uri="{FF2B5EF4-FFF2-40B4-BE49-F238E27FC236}">
                  <a16:creationId xmlns="" xmlns:a16="http://schemas.microsoft.com/office/drawing/2014/main" id="{408B6D29-DAC3-42AA-9115-4B15331CE87E}"/>
                </a:ext>
              </a:extLst>
            </p:cNvPr>
            <p:cNvSpPr/>
            <p:nvPr/>
          </p:nvSpPr>
          <p:spPr>
            <a:xfrm rot="5400000">
              <a:off x="1106720" y="4010387"/>
              <a:ext cx="611216" cy="30503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2">
              <a:extLst>
                <a:ext uri="{FF2B5EF4-FFF2-40B4-BE49-F238E27FC236}">
                  <a16:creationId xmlns="" xmlns:a16="http://schemas.microsoft.com/office/drawing/2014/main" id="{EA917D1F-9BBA-4BC2-A72E-0DC60BAB1A2C}"/>
                </a:ext>
              </a:extLst>
            </p:cNvPr>
            <p:cNvSpPr/>
            <p:nvPr/>
          </p:nvSpPr>
          <p:spPr>
            <a:xfrm rot="5400000">
              <a:off x="1104649" y="3392972"/>
              <a:ext cx="619485" cy="30915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2">
              <a:extLst>
                <a:ext uri="{FF2B5EF4-FFF2-40B4-BE49-F238E27FC236}">
                  <a16:creationId xmlns="" xmlns:a16="http://schemas.microsoft.com/office/drawing/2014/main" id="{C390E7A9-7E61-40F8-85E4-D1B3239C8FCB}"/>
                </a:ext>
              </a:extLst>
            </p:cNvPr>
            <p:cNvSpPr/>
            <p:nvPr/>
          </p:nvSpPr>
          <p:spPr>
            <a:xfrm rot="5400000">
              <a:off x="-233773" y="2840433"/>
              <a:ext cx="935087" cy="46754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2">
              <a:extLst>
                <a:ext uri="{FF2B5EF4-FFF2-40B4-BE49-F238E27FC236}">
                  <a16:creationId xmlns="" xmlns:a16="http://schemas.microsoft.com/office/drawing/2014/main" id="{77FBFD12-B183-4654-912F-77B76F64080F}"/>
                </a:ext>
              </a:extLst>
            </p:cNvPr>
            <p:cNvSpPr/>
            <p:nvPr/>
          </p:nvSpPr>
          <p:spPr>
            <a:xfrm rot="5400000">
              <a:off x="-457281" y="-175093"/>
              <a:ext cx="1829122" cy="91456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2">
              <a:extLst>
                <a:ext uri="{FF2B5EF4-FFF2-40B4-BE49-F238E27FC236}">
                  <a16:creationId xmlns="" xmlns:a16="http://schemas.microsoft.com/office/drawing/2014/main" id="{5B2765EA-595B-4272-9DF9-EFBF0B42E425}"/>
                </a:ext>
              </a:extLst>
            </p:cNvPr>
            <p:cNvSpPr/>
            <p:nvPr/>
          </p:nvSpPr>
          <p:spPr>
            <a:xfrm rot="5400000">
              <a:off x="151528" y="1207865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2">
              <a:extLst>
                <a:ext uri="{FF2B5EF4-FFF2-40B4-BE49-F238E27FC236}">
                  <a16:creationId xmlns="" xmlns:a16="http://schemas.microsoft.com/office/drawing/2014/main" id="{236089CE-0EFA-4A2D-AF34-99B05F6EE0EA}"/>
                </a:ext>
              </a:extLst>
            </p:cNvPr>
            <p:cNvSpPr/>
            <p:nvPr/>
          </p:nvSpPr>
          <p:spPr>
            <a:xfrm rot="5400000">
              <a:off x="151528" y="2228650"/>
              <a:ext cx="578516" cy="28871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2">
              <a:extLst>
                <a:ext uri="{FF2B5EF4-FFF2-40B4-BE49-F238E27FC236}">
                  <a16:creationId xmlns="" xmlns:a16="http://schemas.microsoft.com/office/drawing/2014/main" id="{103E6610-455A-4ED9-ADCB-04E33A31480D}"/>
                </a:ext>
              </a:extLst>
            </p:cNvPr>
            <p:cNvSpPr/>
            <p:nvPr/>
          </p:nvSpPr>
          <p:spPr>
            <a:xfrm rot="5400000">
              <a:off x="-75391" y="3569140"/>
              <a:ext cx="957086" cy="4776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2">
              <a:extLst>
                <a:ext uri="{FF2B5EF4-FFF2-40B4-BE49-F238E27FC236}">
                  <a16:creationId xmlns="" xmlns:a16="http://schemas.microsoft.com/office/drawing/2014/main" id="{03A51A0B-624D-46CA-8706-6413F24899FA}"/>
                </a:ext>
              </a:extLst>
            </p:cNvPr>
            <p:cNvSpPr/>
            <p:nvPr/>
          </p:nvSpPr>
          <p:spPr>
            <a:xfrm rot="5400000">
              <a:off x="1306481" y="1184509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2">
              <a:extLst>
                <a:ext uri="{FF2B5EF4-FFF2-40B4-BE49-F238E27FC236}">
                  <a16:creationId xmlns="" xmlns:a16="http://schemas.microsoft.com/office/drawing/2014/main" id="{B35A851D-CE34-4A45-AF66-47F87B150ACC}"/>
                </a:ext>
              </a:extLst>
            </p:cNvPr>
            <p:cNvSpPr/>
            <p:nvPr/>
          </p:nvSpPr>
          <p:spPr>
            <a:xfrm rot="5400000">
              <a:off x="-700570" y="776139"/>
              <a:ext cx="2571422" cy="1283279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2">
              <a:extLst>
                <a:ext uri="{FF2B5EF4-FFF2-40B4-BE49-F238E27FC236}">
                  <a16:creationId xmlns="" xmlns:a16="http://schemas.microsoft.com/office/drawing/2014/main" id="{731750D5-FD35-4CD8-8B90-C223561F1593}"/>
                </a:ext>
              </a:extLst>
            </p:cNvPr>
            <p:cNvSpPr/>
            <p:nvPr/>
          </p:nvSpPr>
          <p:spPr>
            <a:xfrm rot="5400000">
              <a:off x="-407031" y="2619045"/>
              <a:ext cx="1398922" cy="69813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2">
              <a:extLst>
                <a:ext uri="{FF2B5EF4-FFF2-40B4-BE49-F238E27FC236}">
                  <a16:creationId xmlns="" xmlns:a16="http://schemas.microsoft.com/office/drawing/2014/main" id="{1558E2C1-4A80-470E-B5E5-38FBE9B6F7FC}"/>
                </a:ext>
              </a:extLst>
            </p:cNvPr>
            <p:cNvSpPr/>
            <p:nvPr/>
          </p:nvSpPr>
          <p:spPr>
            <a:xfrm rot="5400000">
              <a:off x="361002" y="3725314"/>
              <a:ext cx="1092871" cy="545402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2">
              <a:extLst>
                <a:ext uri="{FF2B5EF4-FFF2-40B4-BE49-F238E27FC236}">
                  <a16:creationId xmlns="" xmlns:a16="http://schemas.microsoft.com/office/drawing/2014/main" id="{D73EFA8F-498A-4905-BFE6-7EA31617718A}"/>
                </a:ext>
              </a:extLst>
            </p:cNvPr>
            <p:cNvSpPr/>
            <p:nvPr/>
          </p:nvSpPr>
          <p:spPr>
            <a:xfrm rot="5400000">
              <a:off x="1277524" y="2767053"/>
              <a:ext cx="546433" cy="27270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2">
              <a:extLst>
                <a:ext uri="{FF2B5EF4-FFF2-40B4-BE49-F238E27FC236}">
                  <a16:creationId xmlns="" xmlns:a16="http://schemas.microsoft.com/office/drawing/2014/main" id="{E565F41D-AF93-4398-8440-E7624396BA3F}"/>
                </a:ext>
              </a:extLst>
            </p:cNvPr>
            <p:cNvSpPr/>
            <p:nvPr/>
          </p:nvSpPr>
          <p:spPr>
            <a:xfrm rot="5400000">
              <a:off x="1881487" y="2071264"/>
              <a:ext cx="302735" cy="151081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rgbClr val="F2F2F2">
                <a:alpha val="50196"/>
              </a:srgb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2">
              <a:extLst>
                <a:ext uri="{FF2B5EF4-FFF2-40B4-BE49-F238E27FC236}">
                  <a16:creationId xmlns="" xmlns:a16="http://schemas.microsoft.com/office/drawing/2014/main" id="{30EA597F-6EFE-4E9B-84BD-CBD669FDB202}"/>
                </a:ext>
              </a:extLst>
            </p:cNvPr>
            <p:cNvSpPr/>
            <p:nvPr/>
          </p:nvSpPr>
          <p:spPr>
            <a:xfrm rot="5400000">
              <a:off x="1687430" y="2534823"/>
              <a:ext cx="360071" cy="179695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2">
              <a:extLst>
                <a:ext uri="{FF2B5EF4-FFF2-40B4-BE49-F238E27FC236}">
                  <a16:creationId xmlns="" xmlns:a16="http://schemas.microsoft.com/office/drawing/2014/main" id="{EF69A437-344C-4DD9-A02D-4438D3CC8953}"/>
                </a:ext>
              </a:extLst>
            </p:cNvPr>
            <p:cNvSpPr/>
            <p:nvPr/>
          </p:nvSpPr>
          <p:spPr>
            <a:xfrm rot="5400000">
              <a:off x="1501312" y="4232261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2">
              <a:extLst>
                <a:ext uri="{FF2B5EF4-FFF2-40B4-BE49-F238E27FC236}">
                  <a16:creationId xmlns="" xmlns:a16="http://schemas.microsoft.com/office/drawing/2014/main" id="{D8A7B4C5-95EA-4E0C-B618-1E577D535CF2}"/>
                </a:ext>
              </a:extLst>
            </p:cNvPr>
            <p:cNvSpPr/>
            <p:nvPr/>
          </p:nvSpPr>
          <p:spPr>
            <a:xfrm rot="5400000">
              <a:off x="1164999" y="4749137"/>
              <a:ext cx="428960" cy="214074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2">
              <a:extLst>
                <a:ext uri="{FF2B5EF4-FFF2-40B4-BE49-F238E27FC236}">
                  <a16:creationId xmlns="" xmlns:a16="http://schemas.microsoft.com/office/drawing/2014/main" id="{42A52867-2DBE-43C8-B34E-ABDE311E6DA0}"/>
                </a:ext>
              </a:extLst>
            </p:cNvPr>
            <p:cNvSpPr/>
            <p:nvPr/>
          </p:nvSpPr>
          <p:spPr>
            <a:xfrm rot="5400000">
              <a:off x="-470723" y="2255402"/>
              <a:ext cx="1882895" cy="941450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2">
              <a:extLst>
                <a:ext uri="{FF2B5EF4-FFF2-40B4-BE49-F238E27FC236}">
                  <a16:creationId xmlns="" xmlns:a16="http://schemas.microsoft.com/office/drawing/2014/main" id="{6E814A63-527A-4601-A8BD-E192BE5F4489}"/>
                </a:ext>
              </a:extLst>
            </p:cNvPr>
            <p:cNvSpPr/>
            <p:nvPr/>
          </p:nvSpPr>
          <p:spPr>
            <a:xfrm rot="5400000">
              <a:off x="197724" y="4221698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2">
              <a:extLst>
                <a:ext uri="{FF2B5EF4-FFF2-40B4-BE49-F238E27FC236}">
                  <a16:creationId xmlns="" xmlns:a16="http://schemas.microsoft.com/office/drawing/2014/main" id="{58AC1EA3-9127-46E0-9866-F67B1E8242E0}"/>
                </a:ext>
              </a:extLst>
            </p:cNvPr>
            <p:cNvSpPr/>
            <p:nvPr/>
          </p:nvSpPr>
          <p:spPr>
            <a:xfrm rot="5400000">
              <a:off x="176184" y="940564"/>
              <a:ext cx="888492" cy="444247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2">
              <a:extLst>
                <a:ext uri="{FF2B5EF4-FFF2-40B4-BE49-F238E27FC236}">
                  <a16:creationId xmlns="" xmlns:a16="http://schemas.microsoft.com/office/drawing/2014/main" id="{C5692BA5-EF45-40E9-B7D2-662AFDD02807}"/>
                </a:ext>
              </a:extLst>
            </p:cNvPr>
            <p:cNvSpPr/>
            <p:nvPr/>
          </p:nvSpPr>
          <p:spPr>
            <a:xfrm rot="5400000">
              <a:off x="1184628" y="1902050"/>
              <a:ext cx="528165" cy="26408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2">
              <a:extLst>
                <a:ext uri="{FF2B5EF4-FFF2-40B4-BE49-F238E27FC236}">
                  <a16:creationId xmlns="" xmlns:a16="http://schemas.microsoft.com/office/drawing/2014/main" id="{CBE76EFC-AE6E-4879-B3F1-4C320470F822}"/>
                </a:ext>
              </a:extLst>
            </p:cNvPr>
            <p:cNvSpPr/>
            <p:nvPr/>
          </p:nvSpPr>
          <p:spPr>
            <a:xfrm rot="5400000">
              <a:off x="1226534" y="247645"/>
              <a:ext cx="260409" cy="129958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2">
              <a:extLst>
                <a:ext uri="{FF2B5EF4-FFF2-40B4-BE49-F238E27FC236}">
                  <a16:creationId xmlns="" xmlns:a16="http://schemas.microsoft.com/office/drawing/2014/main" id="{D107777E-9E2D-483D-A2AF-5688433BA0FF}"/>
                </a:ext>
              </a:extLst>
            </p:cNvPr>
            <p:cNvSpPr/>
            <p:nvPr/>
          </p:nvSpPr>
          <p:spPr>
            <a:xfrm rot="5400000">
              <a:off x="2143823" y="3999344"/>
              <a:ext cx="223729" cy="111653"/>
            </a:xfrm>
            <a:custGeom>
              <a:avLst/>
              <a:gdLst/>
              <a:ahLst/>
              <a:cxnLst/>
              <a:rect l="l" t="t" r="r" b="b"/>
              <a:pathLst>
                <a:path w="421675" h="210838">
                  <a:moveTo>
                    <a:pt x="210838" y="0"/>
                  </a:moveTo>
                  <a:lnTo>
                    <a:pt x="421675" y="210838"/>
                  </a:lnTo>
                  <a:lnTo>
                    <a:pt x="0" y="21083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55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25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 tmFilter="0,0; .5, 1; 1, 1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 tmFilter="0,0; .5, 1; 1, 1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7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 tmFilter="0,0; .5, 1; 1, 1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8038286" y="1667055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3" name="直接连接符 2"/>
          <p:cNvCxnSpPr/>
          <p:nvPr/>
        </p:nvCxnSpPr>
        <p:spPr>
          <a:xfrm>
            <a:off x="8048624" y="1667055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4" name="直接连接符 3"/>
          <p:cNvCxnSpPr/>
          <p:nvPr/>
        </p:nvCxnSpPr>
        <p:spPr>
          <a:xfrm>
            <a:off x="6956557" y="263968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5" name="直接连接符 4"/>
          <p:cNvCxnSpPr/>
          <p:nvPr/>
        </p:nvCxnSpPr>
        <p:spPr>
          <a:xfrm>
            <a:off x="6966895" y="2639686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5879435" y="361231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7" name="直接连接符 6"/>
          <p:cNvCxnSpPr/>
          <p:nvPr/>
        </p:nvCxnSpPr>
        <p:spPr>
          <a:xfrm>
            <a:off x="5889774" y="3612316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8" name="直接连接符 7"/>
          <p:cNvCxnSpPr/>
          <p:nvPr/>
        </p:nvCxnSpPr>
        <p:spPr>
          <a:xfrm>
            <a:off x="4779464" y="458494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9" name="直接连接符 8"/>
          <p:cNvCxnSpPr/>
          <p:nvPr/>
        </p:nvCxnSpPr>
        <p:spPr>
          <a:xfrm>
            <a:off x="4789803" y="4584946"/>
            <a:ext cx="0" cy="65110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</p:spPr>
      </p:cxnSp>
      <p:grpSp>
        <p:nvGrpSpPr>
          <p:cNvPr id="10" name="组合 9"/>
          <p:cNvGrpSpPr/>
          <p:nvPr/>
        </p:nvGrpSpPr>
        <p:grpSpPr>
          <a:xfrm>
            <a:off x="8192161" y="945146"/>
            <a:ext cx="719989" cy="769441"/>
            <a:chOff x="8051785" y="944862"/>
            <a:chExt cx="826543" cy="883314"/>
          </a:xfrm>
        </p:grpSpPr>
        <p:sp>
          <p:nvSpPr>
            <p:cNvPr id="11" name="椭圆 10"/>
            <p:cNvSpPr/>
            <p:nvPr/>
          </p:nvSpPr>
          <p:spPr>
            <a:xfrm>
              <a:off x="8051785" y="947066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139438" y="1034719"/>
              <a:ext cx="651236" cy="65123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cmpd="sng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83451" y="944862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zh-CN" alt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63108" y="1091244"/>
            <a:ext cx="6993268" cy="444047"/>
            <a:chOff x="-247122" y="1112578"/>
            <a:chExt cx="8028228" cy="509763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-81793" y="1622341"/>
              <a:ext cx="7862899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-247122" y="1112578"/>
              <a:ext cx="6788256" cy="494655"/>
              <a:chOff x="-247122" y="1122738"/>
              <a:chExt cx="6788256" cy="49465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-247122" y="1168905"/>
                <a:ext cx="1293760" cy="3533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6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127649" y="1122738"/>
                <a:ext cx="5413485" cy="49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单击此处添加文字阐述，添加简短问题说明文字，具体说明文字在此处添加此处。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147765" y="1903923"/>
            <a:ext cx="719989" cy="769441"/>
            <a:chOff x="6852825" y="2045531"/>
            <a:chExt cx="826543" cy="883314"/>
          </a:xfrm>
        </p:grpSpPr>
        <p:sp>
          <p:nvSpPr>
            <p:cNvPr id="20" name="椭圆 19"/>
            <p:cNvSpPr/>
            <p:nvPr/>
          </p:nvSpPr>
          <p:spPr>
            <a:xfrm>
              <a:off x="6852825" y="2063640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940478" y="2151293"/>
              <a:ext cx="651236" cy="65123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 cmpd="sng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84492" y="2045531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zh-CN" alt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12592" y="2060917"/>
            <a:ext cx="5863664" cy="453208"/>
            <a:chOff x="-190315" y="2225758"/>
            <a:chExt cx="6731450" cy="520279"/>
          </a:xfrm>
        </p:grpSpPr>
        <p:cxnSp>
          <p:nvCxnSpPr>
            <p:cNvPr id="24" name="直接箭头连接符 23"/>
            <p:cNvCxnSpPr/>
            <p:nvPr/>
          </p:nvCxnSpPr>
          <p:spPr>
            <a:xfrm>
              <a:off x="-81793" y="2718598"/>
              <a:ext cx="6622928" cy="27439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/>
          </p:nvGrpSpPr>
          <p:grpSpPr>
            <a:xfrm>
              <a:off x="-190315" y="2225758"/>
              <a:ext cx="6070131" cy="494655"/>
              <a:chOff x="-190315" y="2246078"/>
              <a:chExt cx="6070131" cy="49465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-190315" y="2292245"/>
                <a:ext cx="1308767" cy="3533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127648" y="2246078"/>
                <a:ext cx="4752168" cy="49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单击此处添加文字阐述，添加简短问题说明文字，具体说明文字在此处添加此处。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063201" y="2854721"/>
            <a:ext cx="719989" cy="769441"/>
            <a:chOff x="5607753" y="3137044"/>
            <a:chExt cx="826543" cy="883314"/>
          </a:xfrm>
        </p:grpSpPr>
        <p:sp>
          <p:nvSpPr>
            <p:cNvPr id="29" name="椭圆 28"/>
            <p:cNvSpPr/>
            <p:nvPr/>
          </p:nvSpPr>
          <p:spPr>
            <a:xfrm>
              <a:off x="5607753" y="3170764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695406" y="3258417"/>
              <a:ext cx="651236" cy="6512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39420" y="3137044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08906" y="3020154"/>
            <a:ext cx="4787229" cy="463799"/>
            <a:chOff x="-194546" y="3326958"/>
            <a:chExt cx="5495709" cy="532438"/>
          </a:xfrm>
        </p:grpSpPr>
        <p:cxnSp>
          <p:nvCxnSpPr>
            <p:cNvPr id="33" name="直接箭头连接符 32"/>
            <p:cNvCxnSpPr/>
            <p:nvPr/>
          </p:nvCxnSpPr>
          <p:spPr>
            <a:xfrm>
              <a:off x="-81794" y="3817703"/>
              <a:ext cx="5382957" cy="41693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-194546" y="3326958"/>
              <a:ext cx="4834392" cy="399493"/>
              <a:chOff x="-194546" y="3296478"/>
              <a:chExt cx="4834392" cy="399493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-194546" y="3342645"/>
                <a:ext cx="1308768" cy="3533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127650" y="3296478"/>
                <a:ext cx="3512196" cy="291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单击此处添加文字阐述，添加简短问题说明文字。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978638" y="3838941"/>
            <a:ext cx="719989" cy="769441"/>
            <a:chOff x="4362681" y="4266924"/>
            <a:chExt cx="826543" cy="883314"/>
          </a:xfrm>
          <a:effectLst/>
        </p:grpSpPr>
        <p:sp>
          <p:nvSpPr>
            <p:cNvPr id="38" name="椭圆 37"/>
            <p:cNvSpPr/>
            <p:nvPr/>
          </p:nvSpPr>
          <p:spPr>
            <a:xfrm>
              <a:off x="4362681" y="4300937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450337" y="4388590"/>
              <a:ext cx="651237" cy="65123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 cmpd="sng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898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494348" y="4266924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rial" pitchFamily="34" charset="0"/>
                  <a:ea typeface="Arial Unicode MS" pitchFamily="34" charset="-122"/>
                  <a:cs typeface="Arial" pitchFamily="34" charset="0"/>
                </a:rPr>
                <a:t>4</a:t>
              </a:r>
              <a:endParaRPr lang="zh-CN" altLang="en-US" sz="4400" b="1" dirty="0">
                <a:solidFill>
                  <a:schemeClr val="bg1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08906" y="4066815"/>
            <a:ext cx="3707110" cy="389979"/>
            <a:chOff x="-194546" y="4528518"/>
            <a:chExt cx="4255739" cy="447693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-103106" y="4976211"/>
              <a:ext cx="4164299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-194546" y="4528518"/>
              <a:ext cx="3594421" cy="353325"/>
              <a:chOff x="-194546" y="4498038"/>
              <a:chExt cx="3594421" cy="353325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-194546" y="4498038"/>
                <a:ext cx="1308768" cy="353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itchFamily="34" charset="0"/>
                  </a:defRPr>
                </a:lvl2pPr>
                <a:lvl3pPr>
                  <a:defRPr sz="2400">
                    <a:latin typeface="Calibri" pitchFamily="34" charset="0"/>
                  </a:defRPr>
                </a:lvl3pPr>
                <a:lvl4pPr>
                  <a:defRPr sz="2000">
                    <a:latin typeface="Calibri" pitchFamily="34" charset="0"/>
                  </a:defRPr>
                </a:lvl4pPr>
                <a:lvl5pPr>
                  <a:defRPr sz="2000">
                    <a:latin typeface="Calibri" pitchFamily="34" charset="0"/>
                  </a:defRPr>
                </a:lvl5pPr>
                <a:lvl6pPr>
                  <a:buFont typeface="Arial" charset="0"/>
                  <a:defRPr sz="2000">
                    <a:latin typeface="Calibri" pitchFamily="34" charset="0"/>
                  </a:defRPr>
                </a:lvl6pPr>
                <a:lvl7pPr>
                  <a:buFont typeface="Arial" charset="0"/>
                  <a:defRPr sz="2000">
                    <a:latin typeface="Calibri" pitchFamily="34" charset="0"/>
                  </a:defRPr>
                </a:lvl7pPr>
                <a:lvl8pPr>
                  <a:buFont typeface="Arial" charset="0"/>
                  <a:defRPr sz="2000">
                    <a:latin typeface="Calibri" pitchFamily="34" charset="0"/>
                  </a:defRPr>
                </a:lvl8pPr>
                <a:lvl9pPr>
                  <a:buFont typeface="Arial" charset="0"/>
                  <a:defRPr sz="2000">
                    <a:latin typeface="Calibri" pitchFamily="34" charset="0"/>
                  </a:defRPr>
                </a:lvl9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66050" y="4551037"/>
                <a:ext cx="2233825" cy="300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单击此处添加文字阐述。</a:t>
                </a:r>
                <a:endPara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EB73485A-ABDD-4891-B31A-B3EB25980FB3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F98D120C-8693-4A9E-B1DD-973967509696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09134EDF-A4F0-4DAC-AFBB-56F630F14B6D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57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9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3249166" y="1059582"/>
            <a:ext cx="2638820" cy="611849"/>
          </a:xfrm>
          <a:custGeom>
            <a:avLst/>
            <a:gdLst>
              <a:gd name="T0" fmla="*/ 5992 w 5992"/>
              <a:gd name="T1" fmla="*/ 1388 h 1388"/>
              <a:gd name="T2" fmla="*/ 2992 w 5992"/>
              <a:gd name="T3" fmla="*/ 8 h 1388"/>
              <a:gd name="T4" fmla="*/ 2995 w 5992"/>
              <a:gd name="T5" fmla="*/ 0 h 1388"/>
              <a:gd name="T6" fmla="*/ 0 w 5992"/>
              <a:gd name="T7" fmla="*/ 1384 h 1388"/>
              <a:gd name="T8" fmla="*/ 5984 w 5992"/>
              <a:gd name="T9" fmla="*/ 1384 h 1388"/>
              <a:gd name="T10" fmla="*/ 5992 w 5992"/>
              <a:gd name="T11" fmla="*/ 1388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2" h="1388">
                <a:moveTo>
                  <a:pt x="5992" y="1388"/>
                </a:moveTo>
                <a:cubicBezTo>
                  <a:pt x="5271" y="539"/>
                  <a:pt x="4196" y="0"/>
                  <a:pt x="2992" y="8"/>
                </a:cubicBezTo>
                <a:lnTo>
                  <a:pt x="2995" y="0"/>
                </a:lnTo>
                <a:cubicBezTo>
                  <a:pt x="1794" y="0"/>
                  <a:pt x="719" y="539"/>
                  <a:pt x="0" y="1384"/>
                </a:cubicBezTo>
                <a:lnTo>
                  <a:pt x="5984" y="1384"/>
                </a:lnTo>
                <a:lnTo>
                  <a:pt x="5992" y="138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2882761" y="1774776"/>
            <a:ext cx="3368106" cy="613023"/>
          </a:xfrm>
          <a:custGeom>
            <a:avLst/>
            <a:gdLst>
              <a:gd name="T0" fmla="*/ 7008 w 7649"/>
              <a:gd name="T1" fmla="*/ 1 h 1393"/>
              <a:gd name="T2" fmla="*/ 640 w 7649"/>
              <a:gd name="T3" fmla="*/ 1 h 1393"/>
              <a:gd name="T4" fmla="*/ 645 w 7649"/>
              <a:gd name="T5" fmla="*/ 0 h 1393"/>
              <a:gd name="T6" fmla="*/ 0 w 7649"/>
              <a:gd name="T7" fmla="*/ 1393 h 1393"/>
              <a:gd name="T8" fmla="*/ 7648 w 7649"/>
              <a:gd name="T9" fmla="*/ 1393 h 1393"/>
              <a:gd name="T10" fmla="*/ 7649 w 7649"/>
              <a:gd name="T11" fmla="*/ 1388 h 1393"/>
              <a:gd name="T12" fmla="*/ 7008 w 7649"/>
              <a:gd name="T13" fmla="*/ 1 h 1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49" h="1393">
                <a:moveTo>
                  <a:pt x="7008" y="1"/>
                </a:moveTo>
                <a:lnTo>
                  <a:pt x="640" y="1"/>
                </a:lnTo>
                <a:lnTo>
                  <a:pt x="645" y="0"/>
                </a:lnTo>
                <a:cubicBezTo>
                  <a:pt x="347" y="410"/>
                  <a:pt x="127" y="880"/>
                  <a:pt x="0" y="1393"/>
                </a:cubicBezTo>
                <a:lnTo>
                  <a:pt x="7648" y="1393"/>
                </a:lnTo>
                <a:lnTo>
                  <a:pt x="7649" y="1388"/>
                </a:lnTo>
                <a:cubicBezTo>
                  <a:pt x="7527" y="880"/>
                  <a:pt x="7307" y="410"/>
                  <a:pt x="7008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3253864" y="3916835"/>
            <a:ext cx="2630599" cy="605977"/>
          </a:xfrm>
          <a:custGeom>
            <a:avLst/>
            <a:gdLst>
              <a:gd name="T0" fmla="*/ 5973 w 5973"/>
              <a:gd name="T1" fmla="*/ 0 h 1376"/>
              <a:gd name="T2" fmla="*/ 5 w 5973"/>
              <a:gd name="T3" fmla="*/ 0 h 1376"/>
              <a:gd name="T4" fmla="*/ 0 w 5973"/>
              <a:gd name="T5" fmla="*/ 2 h 1376"/>
              <a:gd name="T6" fmla="*/ 2981 w 5973"/>
              <a:gd name="T7" fmla="*/ 1376 h 1376"/>
              <a:gd name="T8" fmla="*/ 2984 w 5973"/>
              <a:gd name="T9" fmla="*/ 1374 h 1376"/>
              <a:gd name="T10" fmla="*/ 5973 w 5973"/>
              <a:gd name="T11" fmla="*/ 0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73" h="1376">
                <a:moveTo>
                  <a:pt x="5973" y="0"/>
                </a:moveTo>
                <a:lnTo>
                  <a:pt x="5" y="0"/>
                </a:lnTo>
                <a:lnTo>
                  <a:pt x="0" y="2"/>
                </a:lnTo>
                <a:cubicBezTo>
                  <a:pt x="721" y="842"/>
                  <a:pt x="1790" y="1374"/>
                  <a:pt x="2981" y="1376"/>
                </a:cubicBezTo>
                <a:lnTo>
                  <a:pt x="2984" y="1374"/>
                </a:lnTo>
                <a:cubicBezTo>
                  <a:pt x="4178" y="1374"/>
                  <a:pt x="5247" y="842"/>
                  <a:pt x="5973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0" dirty="0">
                <a:solidFill>
                  <a:srgbClr val="4D4D4D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2836961" y="2486447"/>
            <a:ext cx="3463231" cy="613023"/>
          </a:xfrm>
          <a:custGeom>
            <a:avLst/>
            <a:gdLst>
              <a:gd name="T0" fmla="*/ 7799 w 7864"/>
              <a:gd name="T1" fmla="*/ 1391 h 1392"/>
              <a:gd name="T2" fmla="*/ 7864 w 7864"/>
              <a:gd name="T3" fmla="*/ 688 h 1392"/>
              <a:gd name="T4" fmla="*/ 7862 w 7864"/>
              <a:gd name="T5" fmla="*/ 691 h 1392"/>
              <a:gd name="T6" fmla="*/ 7800 w 7864"/>
              <a:gd name="T7" fmla="*/ 0 h 1392"/>
              <a:gd name="T8" fmla="*/ 56 w 7864"/>
              <a:gd name="T9" fmla="*/ 0 h 1392"/>
              <a:gd name="T10" fmla="*/ 60 w 7864"/>
              <a:gd name="T11" fmla="*/ 4 h 1392"/>
              <a:gd name="T12" fmla="*/ 8 w 7864"/>
              <a:gd name="T13" fmla="*/ 688 h 1392"/>
              <a:gd name="T14" fmla="*/ 0 w 7864"/>
              <a:gd name="T15" fmla="*/ 691 h 1392"/>
              <a:gd name="T16" fmla="*/ 56 w 7864"/>
              <a:gd name="T17" fmla="*/ 1392 h 1392"/>
              <a:gd name="T18" fmla="*/ 7800 w 7864"/>
              <a:gd name="T19" fmla="*/ 1392 h 1392"/>
              <a:gd name="T20" fmla="*/ 7799 w 7864"/>
              <a:gd name="T21" fmla="*/ 1391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864" h="1392">
                <a:moveTo>
                  <a:pt x="7799" y="1391"/>
                </a:moveTo>
                <a:cubicBezTo>
                  <a:pt x="7840" y="1164"/>
                  <a:pt x="7862" y="930"/>
                  <a:pt x="7864" y="688"/>
                </a:cubicBezTo>
                <a:lnTo>
                  <a:pt x="7862" y="691"/>
                </a:lnTo>
                <a:cubicBezTo>
                  <a:pt x="7862" y="457"/>
                  <a:pt x="7841" y="227"/>
                  <a:pt x="7800" y="0"/>
                </a:cubicBezTo>
                <a:lnTo>
                  <a:pt x="56" y="0"/>
                </a:lnTo>
                <a:lnTo>
                  <a:pt x="60" y="4"/>
                </a:lnTo>
                <a:cubicBezTo>
                  <a:pt x="21" y="227"/>
                  <a:pt x="0" y="457"/>
                  <a:pt x="8" y="688"/>
                </a:cubicBezTo>
                <a:lnTo>
                  <a:pt x="0" y="691"/>
                </a:lnTo>
                <a:cubicBezTo>
                  <a:pt x="0" y="930"/>
                  <a:pt x="22" y="1164"/>
                  <a:pt x="56" y="1392"/>
                </a:cubicBezTo>
                <a:lnTo>
                  <a:pt x="7800" y="1392"/>
                </a:lnTo>
                <a:lnTo>
                  <a:pt x="7799" y="139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</a:rPr>
              <a:t>单击此处添加文本</a:t>
            </a: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2886285" y="3202815"/>
            <a:ext cx="3364584" cy="610675"/>
          </a:xfrm>
          <a:custGeom>
            <a:avLst/>
            <a:gdLst>
              <a:gd name="T0" fmla="*/ 7640 w 7640"/>
              <a:gd name="T1" fmla="*/ 5 h 1387"/>
              <a:gd name="T2" fmla="*/ 8 w 7640"/>
              <a:gd name="T3" fmla="*/ 5 h 1387"/>
              <a:gd name="T4" fmla="*/ 0 w 7640"/>
              <a:gd name="T5" fmla="*/ 0 h 1387"/>
              <a:gd name="T6" fmla="*/ 648 w 7640"/>
              <a:gd name="T7" fmla="*/ 1381 h 1387"/>
              <a:gd name="T8" fmla="*/ 6984 w 7640"/>
              <a:gd name="T9" fmla="*/ 1381 h 1387"/>
              <a:gd name="T10" fmla="*/ 6990 w 7640"/>
              <a:gd name="T11" fmla="*/ 1387 h 1387"/>
              <a:gd name="T12" fmla="*/ 7640 w 7640"/>
              <a:gd name="T13" fmla="*/ 5 h 1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40" h="1387">
                <a:moveTo>
                  <a:pt x="7640" y="5"/>
                </a:moveTo>
                <a:lnTo>
                  <a:pt x="8" y="5"/>
                </a:lnTo>
                <a:lnTo>
                  <a:pt x="0" y="0"/>
                </a:lnTo>
                <a:cubicBezTo>
                  <a:pt x="125" y="508"/>
                  <a:pt x="348" y="978"/>
                  <a:pt x="648" y="1381"/>
                </a:cubicBezTo>
                <a:lnTo>
                  <a:pt x="6984" y="1381"/>
                </a:lnTo>
                <a:lnTo>
                  <a:pt x="6990" y="1387"/>
                </a:lnTo>
                <a:cubicBezTo>
                  <a:pt x="7291" y="978"/>
                  <a:pt x="7514" y="508"/>
                  <a:pt x="7640" y="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1200" kern="0" dirty="0">
                <a:solidFill>
                  <a:srgbClr val="4D4D4D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11560" y="1923677"/>
            <a:ext cx="1800200" cy="1656184"/>
            <a:chOff x="611560" y="1923677"/>
            <a:chExt cx="1800200" cy="1656184"/>
          </a:xfrm>
          <a:noFill/>
        </p:grpSpPr>
        <p:sp>
          <p:nvSpPr>
            <p:cNvPr id="7" name="右箭头 6"/>
            <p:cNvSpPr/>
            <p:nvPr/>
          </p:nvSpPr>
          <p:spPr>
            <a:xfrm>
              <a:off x="611560" y="1923677"/>
              <a:ext cx="1800200" cy="1656184"/>
            </a:xfrm>
            <a:custGeom>
              <a:avLst/>
              <a:gdLst/>
              <a:ahLst/>
              <a:cxnLst/>
              <a:rect l="l" t="t" r="r" b="b"/>
              <a:pathLst>
                <a:path w="1800200" h="1656184">
                  <a:moveTo>
                    <a:pt x="828092" y="0"/>
                  </a:moveTo>
                  <a:cubicBezTo>
                    <a:pt x="1250086" y="0"/>
                    <a:pt x="1598354" y="315651"/>
                    <a:pt x="1648917" y="723822"/>
                  </a:cubicBezTo>
                  <a:lnTo>
                    <a:pt x="1800200" y="828093"/>
                  </a:lnTo>
                  <a:lnTo>
                    <a:pt x="1648917" y="932363"/>
                  </a:lnTo>
                  <a:cubicBezTo>
                    <a:pt x="1598354" y="1340533"/>
                    <a:pt x="1250085" y="1656184"/>
                    <a:pt x="828092" y="1656184"/>
                  </a:cubicBez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99592" y="2567103"/>
              <a:ext cx="1107996" cy="369332"/>
            </a:xfrm>
            <a:prstGeom prst="rect">
              <a:avLst/>
            </a:prstGeom>
            <a:noFill/>
            <a:ln w="19050">
              <a:noFill/>
              <a:prstDash val="dash"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32240" y="1923677"/>
            <a:ext cx="1800200" cy="1656184"/>
            <a:chOff x="6732240" y="1923677"/>
            <a:chExt cx="1800200" cy="1656184"/>
          </a:xfrm>
          <a:noFill/>
        </p:grpSpPr>
        <p:sp>
          <p:nvSpPr>
            <p:cNvPr id="10" name="右箭头 6"/>
            <p:cNvSpPr/>
            <p:nvPr/>
          </p:nvSpPr>
          <p:spPr>
            <a:xfrm flipH="1">
              <a:off x="6732240" y="1923677"/>
              <a:ext cx="1800200" cy="1656184"/>
            </a:xfrm>
            <a:custGeom>
              <a:avLst/>
              <a:gdLst/>
              <a:ahLst/>
              <a:cxnLst/>
              <a:rect l="l" t="t" r="r" b="b"/>
              <a:pathLst>
                <a:path w="1800200" h="1656184">
                  <a:moveTo>
                    <a:pt x="828092" y="0"/>
                  </a:moveTo>
                  <a:cubicBezTo>
                    <a:pt x="1250086" y="0"/>
                    <a:pt x="1598354" y="315651"/>
                    <a:pt x="1648917" y="723822"/>
                  </a:cubicBezTo>
                  <a:lnTo>
                    <a:pt x="1800200" y="828093"/>
                  </a:lnTo>
                  <a:lnTo>
                    <a:pt x="1648917" y="932363"/>
                  </a:lnTo>
                  <a:cubicBezTo>
                    <a:pt x="1598354" y="1340533"/>
                    <a:pt x="1250085" y="1656184"/>
                    <a:pt x="828092" y="1656184"/>
                  </a:cubicBez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164288" y="2567103"/>
              <a:ext cx="1107996" cy="369332"/>
            </a:xfrm>
            <a:prstGeom prst="rect">
              <a:avLst/>
            </a:prstGeom>
            <a:noFill/>
            <a:ln w="19050">
              <a:noFill/>
              <a:prstDash val="dash"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8E9D480-2448-45CC-BFC8-985BC1D786B7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576E4C03-8B6C-4CF2-B367-BA734284403E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E789E495-A738-4459-B8F5-8EF622283E81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057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35700" y="942204"/>
            <a:ext cx="3682043" cy="3653136"/>
            <a:chOff x="2635700" y="942204"/>
            <a:chExt cx="3682043" cy="3653136"/>
          </a:xfrm>
        </p:grpSpPr>
        <p:grpSp>
          <p:nvGrpSpPr>
            <p:cNvPr id="3" name="组合 4"/>
            <p:cNvGrpSpPr/>
            <p:nvPr/>
          </p:nvGrpSpPr>
          <p:grpSpPr>
            <a:xfrm>
              <a:off x="4275359" y="942204"/>
              <a:ext cx="2042384" cy="2739429"/>
              <a:chOff x="4325816" y="1628800"/>
              <a:chExt cx="2497009" cy="3349212"/>
            </a:xfrm>
            <a:solidFill>
              <a:schemeClr val="accent3"/>
            </a:solidFill>
          </p:grpSpPr>
          <p:sp>
            <p:nvSpPr>
              <p:cNvPr id="4" name="未知"/>
              <p:cNvSpPr>
                <a:spLocks/>
              </p:cNvSpPr>
              <p:nvPr/>
            </p:nvSpPr>
            <p:spPr bwMode="auto">
              <a:xfrm>
                <a:off x="4580276" y="1628800"/>
                <a:ext cx="2242549" cy="3349212"/>
              </a:xfrm>
              <a:custGeom>
                <a:avLst/>
                <a:gdLst>
                  <a:gd name="T0" fmla="*/ 150 w 174"/>
                  <a:gd name="T1" fmla="*/ 260 h 260"/>
                  <a:gd name="T2" fmla="*/ 174 w 174"/>
                  <a:gd name="T3" fmla="*/ 174 h 260"/>
                  <a:gd name="T4" fmla="*/ 0 w 174"/>
                  <a:gd name="T5" fmla="*/ 0 h 260"/>
                  <a:gd name="T6" fmla="*/ 0 w 174"/>
                  <a:gd name="T7" fmla="*/ 174 h 260"/>
                  <a:gd name="T8" fmla="*/ 150 w 17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260">
                    <a:moveTo>
                      <a:pt x="150" y="260"/>
                    </a:moveTo>
                    <a:cubicBezTo>
                      <a:pt x="165" y="234"/>
                      <a:pt x="174" y="204"/>
                      <a:pt x="174" y="174"/>
                    </a:cubicBezTo>
                    <a:cubicBezTo>
                      <a:pt x="174" y="77"/>
                      <a:pt x="96" y="0"/>
                      <a:pt x="0" y="0"/>
                    </a:cubicBezTo>
                    <a:lnTo>
                      <a:pt x="0" y="174"/>
                    </a:lnTo>
                    <a:lnTo>
                      <a:pt x="150" y="26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9050" cap="flat" cmpd="sng">
                <a:solidFill>
                  <a:srgbClr val="FFFFF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" name="AutoShape 8"/>
              <p:cNvSpPr>
                <a:spLocks noChangeArrowheads="1"/>
              </p:cNvSpPr>
              <p:nvPr/>
            </p:nvSpPr>
            <p:spPr bwMode="auto">
              <a:xfrm rot="13500000">
                <a:off x="4327895" y="1752910"/>
                <a:ext cx="506830" cy="510987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" name="WordArt 13"/>
              <p:cNvSpPr>
                <a:spLocks noChangeArrowheads="1" noChangeShapeType="1"/>
              </p:cNvSpPr>
              <p:nvPr/>
            </p:nvSpPr>
            <p:spPr bwMode="auto">
              <a:xfrm rot="3536091">
                <a:off x="5569104" y="2942127"/>
                <a:ext cx="1137781" cy="190328"/>
              </a:xfrm>
              <a:prstGeom prst="rect">
                <a:avLst/>
              </a:prstGeom>
              <a:no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080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</a:p>
            </p:txBody>
          </p:sp>
        </p:grpSp>
        <p:grpSp>
          <p:nvGrpSpPr>
            <p:cNvPr id="7" name="组合 8"/>
            <p:cNvGrpSpPr/>
            <p:nvPr/>
          </p:nvGrpSpPr>
          <p:grpSpPr>
            <a:xfrm>
              <a:off x="2635700" y="943895"/>
              <a:ext cx="1844406" cy="2785115"/>
              <a:chOff x="2321176" y="1630868"/>
              <a:chExt cx="2254962" cy="3405068"/>
            </a:xfrm>
            <a:solidFill>
              <a:schemeClr val="accent3"/>
            </a:solidFill>
          </p:grpSpPr>
          <p:sp>
            <p:nvSpPr>
              <p:cNvPr id="8" name="未知"/>
              <p:cNvSpPr>
                <a:spLocks/>
              </p:cNvSpPr>
              <p:nvPr/>
            </p:nvSpPr>
            <p:spPr bwMode="auto">
              <a:xfrm>
                <a:off x="2321176" y="1630868"/>
                <a:ext cx="2254962" cy="3349214"/>
              </a:xfrm>
              <a:custGeom>
                <a:avLst/>
                <a:gdLst>
                  <a:gd name="T0" fmla="*/ 174 w 175"/>
                  <a:gd name="T1" fmla="*/ 0 h 260"/>
                  <a:gd name="T2" fmla="*/ 1 w 175"/>
                  <a:gd name="T3" fmla="*/ 173 h 260"/>
                  <a:gd name="T4" fmla="*/ 24 w 175"/>
                  <a:gd name="T5" fmla="*/ 260 h 260"/>
                  <a:gd name="T6" fmla="*/ 175 w 175"/>
                  <a:gd name="T7" fmla="*/ 174 h 260"/>
                  <a:gd name="T8" fmla="*/ 174 w 175"/>
                  <a:gd name="T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60">
                    <a:moveTo>
                      <a:pt x="174" y="0"/>
                    </a:moveTo>
                    <a:cubicBezTo>
                      <a:pt x="78" y="0"/>
                      <a:pt x="1" y="77"/>
                      <a:pt x="1" y="173"/>
                    </a:cubicBezTo>
                    <a:cubicBezTo>
                      <a:pt x="0" y="204"/>
                      <a:pt x="9" y="234"/>
                      <a:pt x="24" y="260"/>
                    </a:cubicBezTo>
                    <a:lnTo>
                      <a:pt x="175" y="174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19050" cap="flat" cmpd="sng">
                <a:solidFill>
                  <a:srgbClr val="FFFFF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AutoShape 7"/>
              <p:cNvSpPr>
                <a:spLocks noChangeArrowheads="1"/>
              </p:cNvSpPr>
              <p:nvPr/>
            </p:nvSpPr>
            <p:spPr bwMode="auto">
              <a:xfrm rot="6300000">
                <a:off x="2703908" y="4527029"/>
                <a:ext cx="506829" cy="510986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" name="WordArt 14"/>
              <p:cNvSpPr>
                <a:spLocks noChangeArrowheads="1" noChangeShapeType="1"/>
              </p:cNvSpPr>
              <p:nvPr/>
            </p:nvSpPr>
            <p:spPr bwMode="auto">
              <a:xfrm rot="18000000">
                <a:off x="2503249" y="2938279"/>
                <a:ext cx="1137781" cy="190327"/>
              </a:xfrm>
              <a:prstGeom prst="rect">
                <a:avLst/>
              </a:prstGeom>
              <a:no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080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</a:p>
            </p:txBody>
          </p:sp>
        </p:grpSp>
        <p:grpSp>
          <p:nvGrpSpPr>
            <p:cNvPr id="11" name="组合 12"/>
            <p:cNvGrpSpPr/>
            <p:nvPr/>
          </p:nvGrpSpPr>
          <p:grpSpPr>
            <a:xfrm>
              <a:off x="2886133" y="2774694"/>
              <a:ext cx="3177793" cy="1820646"/>
              <a:chOff x="2627355" y="3869193"/>
              <a:chExt cx="3885155" cy="2225913"/>
            </a:xfrm>
            <a:solidFill>
              <a:schemeClr val="accent3"/>
            </a:solidFill>
          </p:grpSpPr>
          <p:sp>
            <p:nvSpPr>
              <p:cNvPr id="12" name="未知"/>
              <p:cNvSpPr>
                <a:spLocks/>
              </p:cNvSpPr>
              <p:nvPr/>
            </p:nvSpPr>
            <p:spPr bwMode="auto">
              <a:xfrm>
                <a:off x="2627355" y="3869193"/>
                <a:ext cx="3885155" cy="2225913"/>
              </a:xfrm>
              <a:custGeom>
                <a:avLst/>
                <a:gdLst>
                  <a:gd name="T0" fmla="*/ 0 w 301"/>
                  <a:gd name="T1" fmla="*/ 86 h 173"/>
                  <a:gd name="T2" fmla="*/ 151 w 301"/>
                  <a:gd name="T3" fmla="*/ 173 h 173"/>
                  <a:gd name="T4" fmla="*/ 301 w 301"/>
                  <a:gd name="T5" fmla="*/ 86 h 173"/>
                  <a:gd name="T6" fmla="*/ 151 w 301"/>
                  <a:gd name="T7" fmla="*/ 0 h 173"/>
                  <a:gd name="T8" fmla="*/ 0 w 301"/>
                  <a:gd name="T9" fmla="*/ 8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73">
                    <a:moveTo>
                      <a:pt x="0" y="86"/>
                    </a:moveTo>
                    <a:cubicBezTo>
                      <a:pt x="31" y="140"/>
                      <a:pt x="88" y="173"/>
                      <a:pt x="151" y="173"/>
                    </a:cubicBezTo>
                    <a:cubicBezTo>
                      <a:pt x="213" y="173"/>
                      <a:pt x="270" y="140"/>
                      <a:pt x="301" y="86"/>
                    </a:cubicBezTo>
                    <a:lnTo>
                      <a:pt x="151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9050" cap="flat" cmpd="sng">
                <a:solidFill>
                  <a:srgbClr val="FFFFF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20700000">
                <a:off x="5943596" y="4539450"/>
                <a:ext cx="506850" cy="510968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WordArt 15"/>
              <p:cNvSpPr>
                <a:spLocks noChangeArrowheads="1" noChangeShapeType="1"/>
              </p:cNvSpPr>
              <p:nvPr/>
            </p:nvSpPr>
            <p:spPr bwMode="auto">
              <a:xfrm>
                <a:off x="3998950" y="5544834"/>
                <a:ext cx="1137825" cy="190320"/>
              </a:xfrm>
              <a:prstGeom prst="rect">
                <a:avLst/>
              </a:prstGeom>
              <a:no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Down">
                  <a:avLst>
                    <a:gd name="adj" fmla="val 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</a:p>
            </p:txBody>
          </p:sp>
        </p:grpSp>
        <p:grpSp>
          <p:nvGrpSpPr>
            <p:cNvPr id="15" name="组合 16"/>
            <p:cNvGrpSpPr/>
            <p:nvPr/>
          </p:nvGrpSpPr>
          <p:grpSpPr>
            <a:xfrm>
              <a:off x="3248246" y="1531038"/>
              <a:ext cx="2490794" cy="2483930"/>
              <a:chOff x="3070072" y="2348705"/>
              <a:chExt cx="3045233" cy="3036841"/>
            </a:xfrm>
          </p:grpSpPr>
          <p:grpSp>
            <p:nvGrpSpPr>
              <p:cNvPr id="18" name="Group 10"/>
              <p:cNvGrpSpPr>
                <a:grpSpLocks/>
              </p:cNvGrpSpPr>
              <p:nvPr/>
            </p:nvGrpSpPr>
            <p:grpSpPr bwMode="auto">
              <a:xfrm rot="650306">
                <a:off x="3070072" y="2348705"/>
                <a:ext cx="3045233" cy="3036841"/>
                <a:chOff x="0" y="0"/>
                <a:chExt cx="1136" cy="1134"/>
              </a:xfrm>
            </p:grpSpPr>
            <p:sp>
              <p:nvSpPr>
                <p:cNvPr id="20" name="Oval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solidFill>
                  <a:schemeClr val="bg1"/>
                </a:solidFill>
                <a:ln w="9525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1" name="Oval 12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8" cy="1010"/>
                </a:xfrm>
                <a:prstGeom prst="ellipse">
                  <a:avLst/>
                </a:prstGeom>
                <a:solidFill>
                  <a:schemeClr val="accent2"/>
                </a:solidFill>
                <a:ln w="9525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7" name="WordArt 17"/>
              <p:cNvSpPr>
                <a:spLocks noChangeArrowheads="1" noChangeShapeType="1"/>
              </p:cNvSpPr>
              <p:nvPr/>
            </p:nvSpPr>
            <p:spPr bwMode="auto">
              <a:xfrm>
                <a:off x="3982399" y="3583714"/>
                <a:ext cx="1249539" cy="620608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0" cap="none" spc="0" normalizeH="0" baseline="0" noProof="0" dirty="0">
                    <a:ln w="9525" cmpd="sng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兰亭中粗黑_GBK" pitchFamily="2" charset="-122"/>
                    <a:ea typeface="方正兰亭中粗黑_GBK" pitchFamily="2" charset="-122"/>
                  </a:rPr>
                  <a:t>点击添加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0" cap="none" spc="0" normalizeH="0" baseline="0" noProof="0" dirty="0">
                    <a:ln w="9525" cmpd="sng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兰亭中粗黑_GBK" pitchFamily="2" charset="-122"/>
                    <a:ea typeface="方正兰亭中粗黑_GBK" pitchFamily="2" charset="-122"/>
                  </a:rPr>
                  <a:t>标题文字</a:t>
                </a: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6444208" y="1008715"/>
            <a:ext cx="20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7419" y="2827063"/>
            <a:ext cx="18081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60184" y="4100426"/>
            <a:ext cx="20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21315" y="1059838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28"/>
          <p:cNvSpPr/>
          <p:nvPr/>
        </p:nvSpPr>
        <p:spPr>
          <a:xfrm>
            <a:off x="5766845" y="4184569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8"/>
          <p:cNvSpPr/>
          <p:nvPr/>
        </p:nvSpPr>
        <p:spPr>
          <a:xfrm>
            <a:off x="563972" y="2855951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C781F844-6A75-41E7-92DA-0F7354D67EF7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42F3F97B-12B6-4EB8-BD01-F5A3D5A6FC99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9468E58D-20DD-432F-9E4E-BBF6A8A67479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11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9" grpId="0" animBg="1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714C3373-2D29-4D22-80EA-50CBDBA91649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FB36BA4-5EEA-411F-B363-82B5805B3723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A6ABA2CF-310A-4509-B604-4554AA062506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1" name="图表 50">
                <a:extLst>
                  <a:ext uri="{FF2B5EF4-FFF2-40B4-BE49-F238E27FC236}">
                    <a16:creationId xmlns:a16="http://schemas.microsoft.com/office/drawing/2014/main" id="{A2F3F28F-B1B7-4A68-8C26-0C4B13907C9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6427415"/>
                  </p:ext>
                </p:extLst>
              </p:nvPr>
            </p:nvGraphicFramePr>
            <p:xfrm>
              <a:off x="179512" y="1120630"/>
              <a:ext cx="5328592" cy="355239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51" name="图表 50">
                <a:extLst>
                  <a:ext uri="{FF2B5EF4-FFF2-40B4-BE49-F238E27FC236}">
                    <a16:creationId xmlns:cx1="http://schemas.microsoft.com/office/drawing/2015/9/8/chartex" xmlns="" xmlns:a16="http://schemas.microsoft.com/office/drawing/2014/main" id="{A2F3F28F-B1B7-4A68-8C26-0C4B13907C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512" y="1120630"/>
                <a:ext cx="5328592" cy="3552395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4AEB4A67-D809-4404-8767-758DE73EBB7E}"/>
              </a:ext>
            </a:extLst>
          </p:cNvPr>
          <p:cNvSpPr/>
          <p:nvPr/>
        </p:nvSpPr>
        <p:spPr>
          <a:xfrm>
            <a:off x="5535612" y="1779662"/>
            <a:ext cx="3486527" cy="612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BACAC9FA-3391-4826-BCEC-5C11529394C0}"/>
              </a:ext>
            </a:extLst>
          </p:cNvPr>
          <p:cNvSpPr/>
          <p:nvPr/>
        </p:nvSpPr>
        <p:spPr>
          <a:xfrm>
            <a:off x="5535612" y="2819132"/>
            <a:ext cx="3486527" cy="612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E6996FCC-68CA-496A-8812-F11B331FD8AC}"/>
              </a:ext>
            </a:extLst>
          </p:cNvPr>
          <p:cNvSpPr/>
          <p:nvPr/>
        </p:nvSpPr>
        <p:spPr>
          <a:xfrm>
            <a:off x="5564371" y="3858602"/>
            <a:ext cx="3486527" cy="612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901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216898" y="1561077"/>
            <a:ext cx="1077366" cy="737082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" fmla="*/ 0 w 1422400"/>
              <a:gd name="connsiteY0" fmla="*/ 972456 h 972456"/>
              <a:gd name="connsiteX1" fmla="*/ 1422400 w 1422400"/>
              <a:gd name="connsiteY1" fmla="*/ 246743 h 972456"/>
              <a:gd name="connsiteX2" fmla="*/ 1422400 w 1422400"/>
              <a:gd name="connsiteY2" fmla="*/ 0 h 97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2400" h="972456">
                <a:moveTo>
                  <a:pt x="0" y="972456"/>
                </a:moveTo>
                <a:lnTo>
                  <a:pt x="1422400" y="246743"/>
                </a:lnTo>
                <a:lnTo>
                  <a:pt x="1422400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6438143" y="3276927"/>
            <a:ext cx="945100" cy="284973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" fmla="*/ 0 w 1248228"/>
              <a:gd name="connsiteY0" fmla="*/ 377371 h 377371"/>
              <a:gd name="connsiteX1" fmla="*/ 1248228 w 1248228"/>
              <a:gd name="connsiteY1" fmla="*/ 246743 h 377371"/>
              <a:gd name="connsiteX2" fmla="*/ 1248228 w 1248228"/>
              <a:gd name="connsiteY2" fmla="*/ 0 h 37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8228" h="377371">
                <a:moveTo>
                  <a:pt x="0" y="377371"/>
                </a:moveTo>
                <a:lnTo>
                  <a:pt x="1248228" y="246743"/>
                </a:lnTo>
                <a:lnTo>
                  <a:pt x="1248228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flipH="1">
            <a:off x="2358339" y="1558672"/>
            <a:ext cx="966744" cy="648103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" fmla="*/ 0 w 1509485"/>
              <a:gd name="connsiteY0" fmla="*/ 899885 h 899885"/>
              <a:gd name="connsiteX1" fmla="*/ 1509485 w 1509485"/>
              <a:gd name="connsiteY1" fmla="*/ 246743 h 899885"/>
              <a:gd name="connsiteX2" fmla="*/ 1509485 w 1509485"/>
              <a:gd name="connsiteY2" fmla="*/ 0 h 899885"/>
              <a:gd name="connsiteX0" fmla="*/ 0 w 1277256"/>
              <a:gd name="connsiteY0" fmla="*/ 856342 h 856342"/>
              <a:gd name="connsiteX1" fmla="*/ 1277256 w 1277256"/>
              <a:gd name="connsiteY1" fmla="*/ 246743 h 856342"/>
              <a:gd name="connsiteX2" fmla="*/ 1277256 w 1277256"/>
              <a:gd name="connsiteY2" fmla="*/ 0 h 85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7256" h="856342">
                <a:moveTo>
                  <a:pt x="0" y="856342"/>
                </a:moveTo>
                <a:lnTo>
                  <a:pt x="1277256" y="246743"/>
                </a:lnTo>
                <a:lnTo>
                  <a:pt x="1277256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 flipV="1">
            <a:off x="2333088" y="3528821"/>
            <a:ext cx="899409" cy="407619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8857" h="537028">
                <a:moveTo>
                  <a:pt x="0" y="537028"/>
                </a:moveTo>
                <a:lnTo>
                  <a:pt x="1378857" y="246743"/>
                </a:lnTo>
                <a:lnTo>
                  <a:pt x="1378857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矩形 13"/>
          <p:cNvSpPr>
            <a:spLocks noChangeArrowheads="1"/>
          </p:cNvSpPr>
          <p:nvPr/>
        </p:nvSpPr>
        <p:spPr bwMode="auto">
          <a:xfrm>
            <a:off x="1183798" y="984856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67366" y="2822413"/>
            <a:ext cx="1981907" cy="1981585"/>
            <a:chOff x="3267366" y="2822413"/>
            <a:chExt cx="1981907" cy="1981585"/>
          </a:xfrm>
        </p:grpSpPr>
        <p:sp>
          <p:nvSpPr>
            <p:cNvPr id="23" name="圆角矩形 1"/>
            <p:cNvSpPr/>
            <p:nvPr/>
          </p:nvSpPr>
          <p:spPr bwMode="auto">
            <a:xfrm>
              <a:off x="3267366" y="2822413"/>
              <a:ext cx="1981907" cy="198158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scene3d>
              <a:camera prst="perspectiveRelaxedModerately"/>
              <a:lightRig rig="threePt" dir="t"/>
            </a:scene3d>
            <a:sp3d prstMaterial="matte"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47571" y="3460274"/>
              <a:ext cx="621894" cy="839228"/>
            </a:xfrm>
            <a:prstGeom prst="rect">
              <a:avLst/>
            </a:prstGeom>
            <a:noFill/>
            <a:scene3d>
              <a:camera prst="perspectiveRelaxed">
                <a:rot lat="20975994" lon="305024" rev="21544779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endPara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49577" y="1517451"/>
            <a:ext cx="1632792" cy="1363372"/>
            <a:chOff x="3549577" y="1517451"/>
            <a:chExt cx="1632792" cy="1363372"/>
          </a:xfrm>
        </p:grpSpPr>
        <p:sp>
          <p:nvSpPr>
            <p:cNvPr id="25" name="圆角矩形 1"/>
            <p:cNvSpPr>
              <a:spLocks noChangeAspect="1"/>
            </p:cNvSpPr>
            <p:nvPr/>
          </p:nvSpPr>
          <p:spPr>
            <a:xfrm>
              <a:off x="3549577" y="1517451"/>
              <a:ext cx="1632792" cy="1363372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scene3d>
              <a:camera prst="perspectiveRelaxedModerately" fov="6000000">
                <a:rot lat="19634563" lon="20160148" rev="812592"/>
              </a:camera>
              <a:lightRig rig="threePt" dir="t">
                <a:rot lat="0" lon="0" rev="9600000"/>
              </a:lightRig>
            </a:scene3d>
            <a:sp3d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20924" y="1851268"/>
              <a:ext cx="578184" cy="839228"/>
            </a:xfrm>
            <a:prstGeom prst="rect">
              <a:avLst/>
            </a:prstGeom>
            <a:noFill/>
            <a:scene3d>
              <a:camera prst="perspectiveRelaxed">
                <a:rot lat="18292249" lon="21077898" rev="377204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endPara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79052" y="1733886"/>
            <a:ext cx="1338890" cy="1117965"/>
            <a:chOff x="5079052" y="1733886"/>
            <a:chExt cx="1338890" cy="1117965"/>
          </a:xfrm>
        </p:grpSpPr>
        <p:sp>
          <p:nvSpPr>
            <p:cNvPr id="26" name="圆角矩形 1"/>
            <p:cNvSpPr>
              <a:spLocks noChangeAspect="1"/>
            </p:cNvSpPr>
            <p:nvPr/>
          </p:nvSpPr>
          <p:spPr>
            <a:xfrm>
              <a:off x="5079052" y="1733886"/>
              <a:ext cx="1338890" cy="111796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perspectiveBelow" fov="6000000">
                <a:rot lat="19863891" lon="18296324" rev="1353930"/>
              </a:camera>
              <a:lightRig rig="threePt" dir="t">
                <a:rot lat="0" lon="0" rev="9600000"/>
              </a:lightRig>
            </a:scene3d>
            <a:sp3d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38463" y="2047906"/>
              <a:ext cx="454339" cy="629421"/>
            </a:xfrm>
            <a:prstGeom prst="rect">
              <a:avLst/>
            </a:prstGeom>
            <a:noFill/>
            <a:scene3d>
              <a:camera prst="perspectiveRelaxedModerately">
                <a:rot lat="18822534" lon="18524289" rev="1713141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  <a:endPara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92369" y="2974781"/>
            <a:ext cx="1163168" cy="1117965"/>
            <a:chOff x="5392369" y="2974781"/>
            <a:chExt cx="1163168" cy="1117965"/>
          </a:xfrm>
        </p:grpSpPr>
        <p:sp>
          <p:nvSpPr>
            <p:cNvPr id="27" name="圆角矩形 1"/>
            <p:cNvSpPr>
              <a:spLocks noChangeAspect="1"/>
            </p:cNvSpPr>
            <p:nvPr/>
          </p:nvSpPr>
          <p:spPr>
            <a:xfrm rot="21056213">
              <a:off x="5392369" y="2974781"/>
              <a:ext cx="1163168" cy="111796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cene3d>
              <a:camera prst="perspectiveHeroicExtremeRightFacing" fov="7200000">
                <a:rot lat="21486198" lon="19449816" rev="21176828"/>
              </a:camera>
              <a:lightRig rig="threePt" dir="t">
                <a:rot lat="0" lon="0" rev="9600000"/>
              </a:lightRig>
            </a:scene3d>
            <a:sp3d prstMaterial="matte"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71544" y="3216856"/>
              <a:ext cx="355992" cy="699357"/>
            </a:xfrm>
            <a:prstGeom prst="rect">
              <a:avLst/>
            </a:prstGeom>
            <a:noFill/>
            <a:scene3d>
              <a:camera prst="perspectiveContrastingRightFacing">
                <a:rot lat="21344834" lon="18608065" rev="233497"/>
              </a:camera>
              <a:lightRig rig="threePt" dir="t"/>
            </a:scene3d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D</a:t>
              </a:r>
              <a:endPara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矩形 13"/>
          <p:cNvSpPr>
            <a:spLocks noChangeArrowheads="1"/>
          </p:cNvSpPr>
          <p:nvPr/>
        </p:nvSpPr>
        <p:spPr bwMode="auto">
          <a:xfrm>
            <a:off x="6600329" y="984856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13"/>
          <p:cNvSpPr>
            <a:spLocks noChangeArrowheads="1"/>
          </p:cNvSpPr>
          <p:nvPr/>
        </p:nvSpPr>
        <p:spPr bwMode="auto">
          <a:xfrm>
            <a:off x="6600329" y="3745504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13"/>
          <p:cNvSpPr>
            <a:spLocks noChangeArrowheads="1"/>
          </p:cNvSpPr>
          <p:nvPr/>
        </p:nvSpPr>
        <p:spPr bwMode="auto">
          <a:xfrm>
            <a:off x="1203830" y="4052610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C5E1ACD5-6A5E-45A3-9968-A516D052CFFA}"/>
              </a:ext>
            </a:extLst>
          </p:cNvPr>
          <p:cNvGrpSpPr/>
          <p:nvPr/>
        </p:nvGrpSpPr>
        <p:grpSpPr>
          <a:xfrm>
            <a:off x="467544" y="-20538"/>
            <a:ext cx="3507692" cy="568009"/>
            <a:chOff x="472838" y="-18110"/>
            <a:chExt cx="3507692" cy="568009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9D17339A-0C17-43DB-901D-B6291A86FA3B}"/>
                </a:ext>
              </a:extLst>
            </p:cNvPr>
            <p:cNvSpPr txBox="1"/>
            <p:nvPr/>
          </p:nvSpPr>
          <p:spPr>
            <a:xfrm>
              <a:off x="472838" y="-18110"/>
              <a:ext cx="2158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26C2AE9F-2A58-42FB-9D73-DE38BFF2C115}"/>
                </a:ext>
              </a:extLst>
            </p:cNvPr>
            <p:cNvSpPr/>
            <p:nvPr/>
          </p:nvSpPr>
          <p:spPr>
            <a:xfrm>
              <a:off x="472838" y="242122"/>
              <a:ext cx="3507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Please click here to add the required titles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727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/>
      <p:bldP spid="20" grpId="0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-622431" y="-511446"/>
            <a:ext cx="2637494" cy="150591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"/>
          <p:cNvSpPr/>
          <p:nvPr/>
        </p:nvSpPr>
        <p:spPr>
          <a:xfrm rot="5400000">
            <a:off x="-335752" y="1125526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"/>
          <p:cNvSpPr/>
          <p:nvPr/>
        </p:nvSpPr>
        <p:spPr>
          <a:xfrm rot="5400000">
            <a:off x="440446" y="1590202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"/>
          <p:cNvSpPr/>
          <p:nvPr/>
        </p:nvSpPr>
        <p:spPr>
          <a:xfrm rot="5400000">
            <a:off x="315136" y="412526"/>
            <a:ext cx="1302985" cy="65026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"/>
          <p:cNvSpPr/>
          <p:nvPr/>
        </p:nvSpPr>
        <p:spPr>
          <a:xfrm rot="5400000">
            <a:off x="906560" y="1928305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2"/>
          <p:cNvSpPr/>
          <p:nvPr/>
        </p:nvSpPr>
        <p:spPr>
          <a:xfrm rot="5400000">
            <a:off x="906560" y="2456469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"/>
          <p:cNvSpPr/>
          <p:nvPr/>
        </p:nvSpPr>
        <p:spPr>
          <a:xfrm rot="5400000">
            <a:off x="440446" y="2391946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"/>
          <p:cNvSpPr/>
          <p:nvPr/>
        </p:nvSpPr>
        <p:spPr>
          <a:xfrm rot="5400000">
            <a:off x="367402" y="3265808"/>
            <a:ext cx="1094318" cy="54612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"/>
          <p:cNvSpPr/>
          <p:nvPr/>
        </p:nvSpPr>
        <p:spPr>
          <a:xfrm rot="5400000">
            <a:off x="486335" y="4257951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"/>
          <p:cNvSpPr/>
          <p:nvPr/>
        </p:nvSpPr>
        <p:spPr>
          <a:xfrm rot="5400000">
            <a:off x="-335752" y="4444812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"/>
          <p:cNvSpPr/>
          <p:nvPr/>
        </p:nvSpPr>
        <p:spPr>
          <a:xfrm rot="5400000">
            <a:off x="486335" y="4918502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"/>
          <p:cNvSpPr/>
          <p:nvPr/>
        </p:nvSpPr>
        <p:spPr>
          <a:xfrm rot="5400000">
            <a:off x="795492" y="4608759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2"/>
          <p:cNvSpPr/>
          <p:nvPr/>
        </p:nvSpPr>
        <p:spPr>
          <a:xfrm rot="5400000">
            <a:off x="1106720" y="4305215"/>
            <a:ext cx="611216" cy="3050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"/>
          <p:cNvSpPr/>
          <p:nvPr/>
        </p:nvSpPr>
        <p:spPr>
          <a:xfrm rot="5400000">
            <a:off x="1104649" y="3687800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 rot="5400000">
            <a:off x="-233773" y="3135261"/>
            <a:ext cx="935087" cy="4675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"/>
          <p:cNvSpPr/>
          <p:nvPr/>
        </p:nvSpPr>
        <p:spPr>
          <a:xfrm rot="5400000">
            <a:off x="-457281" y="119735"/>
            <a:ext cx="1829122" cy="9145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"/>
          <p:cNvSpPr/>
          <p:nvPr/>
        </p:nvSpPr>
        <p:spPr>
          <a:xfrm rot="5400000">
            <a:off x="151528" y="1502693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"/>
          <p:cNvSpPr/>
          <p:nvPr/>
        </p:nvSpPr>
        <p:spPr>
          <a:xfrm rot="5400000">
            <a:off x="151528" y="2523478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"/>
          <p:cNvSpPr/>
          <p:nvPr/>
        </p:nvSpPr>
        <p:spPr>
          <a:xfrm rot="5400000">
            <a:off x="-75391" y="3863968"/>
            <a:ext cx="957086" cy="4776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2"/>
          <p:cNvSpPr/>
          <p:nvPr/>
        </p:nvSpPr>
        <p:spPr>
          <a:xfrm rot="5400000">
            <a:off x="1306481" y="1479337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"/>
          <p:cNvSpPr/>
          <p:nvPr/>
        </p:nvSpPr>
        <p:spPr>
          <a:xfrm rot="5400000">
            <a:off x="-700570" y="1070967"/>
            <a:ext cx="2571422" cy="128327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2"/>
          <p:cNvSpPr/>
          <p:nvPr/>
        </p:nvSpPr>
        <p:spPr>
          <a:xfrm rot="5400000">
            <a:off x="-407031" y="2913873"/>
            <a:ext cx="1398922" cy="6981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2"/>
          <p:cNvSpPr/>
          <p:nvPr/>
        </p:nvSpPr>
        <p:spPr>
          <a:xfrm rot="5400000">
            <a:off x="361002" y="4020142"/>
            <a:ext cx="1092871" cy="54540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2"/>
          <p:cNvSpPr/>
          <p:nvPr/>
        </p:nvSpPr>
        <p:spPr>
          <a:xfrm rot="5400000">
            <a:off x="1277524" y="3061881"/>
            <a:ext cx="546433" cy="27270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2"/>
          <p:cNvSpPr/>
          <p:nvPr/>
        </p:nvSpPr>
        <p:spPr>
          <a:xfrm rot="5400000">
            <a:off x="1747240" y="2233233"/>
            <a:ext cx="302735" cy="15108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2"/>
          <p:cNvSpPr/>
          <p:nvPr/>
        </p:nvSpPr>
        <p:spPr>
          <a:xfrm rot="5400000">
            <a:off x="1687430" y="2829651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2"/>
          <p:cNvSpPr/>
          <p:nvPr/>
        </p:nvSpPr>
        <p:spPr>
          <a:xfrm rot="5400000">
            <a:off x="1501312" y="4527089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2"/>
          <p:cNvSpPr/>
          <p:nvPr/>
        </p:nvSpPr>
        <p:spPr>
          <a:xfrm rot="5400000">
            <a:off x="1164999" y="5043965"/>
            <a:ext cx="428960" cy="21407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2"/>
          <p:cNvSpPr/>
          <p:nvPr/>
        </p:nvSpPr>
        <p:spPr>
          <a:xfrm rot="5400000">
            <a:off x="-470723" y="2550230"/>
            <a:ext cx="1882895" cy="94145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2"/>
          <p:cNvSpPr/>
          <p:nvPr/>
        </p:nvSpPr>
        <p:spPr>
          <a:xfrm rot="5400000">
            <a:off x="197724" y="4516526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2"/>
          <p:cNvSpPr/>
          <p:nvPr/>
        </p:nvSpPr>
        <p:spPr>
          <a:xfrm rot="5400000">
            <a:off x="176184" y="1235392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2"/>
          <p:cNvSpPr/>
          <p:nvPr/>
        </p:nvSpPr>
        <p:spPr>
          <a:xfrm rot="5400000">
            <a:off x="1184628" y="2196878"/>
            <a:ext cx="528165" cy="26408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2"/>
          <p:cNvSpPr/>
          <p:nvPr/>
        </p:nvSpPr>
        <p:spPr>
          <a:xfrm rot="5400000">
            <a:off x="1226534" y="542473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2"/>
          <p:cNvSpPr/>
          <p:nvPr/>
        </p:nvSpPr>
        <p:spPr>
          <a:xfrm rot="16200000">
            <a:off x="7402359" y="1913156"/>
            <a:ext cx="2340562" cy="117028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2"/>
          <p:cNvSpPr/>
          <p:nvPr/>
        </p:nvSpPr>
        <p:spPr>
          <a:xfrm rot="16200000">
            <a:off x="8150524" y="3620765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2"/>
          <p:cNvSpPr/>
          <p:nvPr/>
        </p:nvSpPr>
        <p:spPr>
          <a:xfrm rot="16200000">
            <a:off x="7913119" y="3425486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2"/>
          <p:cNvSpPr/>
          <p:nvPr/>
        </p:nvSpPr>
        <p:spPr>
          <a:xfrm rot="16200000">
            <a:off x="7539660" y="4355011"/>
            <a:ext cx="1302985" cy="65026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2"/>
          <p:cNvSpPr/>
          <p:nvPr/>
        </p:nvSpPr>
        <p:spPr>
          <a:xfrm rot="16200000">
            <a:off x="7704062" y="3216430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2"/>
          <p:cNvSpPr/>
          <p:nvPr/>
        </p:nvSpPr>
        <p:spPr>
          <a:xfrm rot="16200000">
            <a:off x="7704062" y="2688266"/>
            <a:ext cx="547159" cy="2730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2"/>
          <p:cNvSpPr/>
          <p:nvPr/>
        </p:nvSpPr>
        <p:spPr>
          <a:xfrm rot="16200000">
            <a:off x="7913119" y="2623742"/>
            <a:ext cx="804216" cy="40210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2"/>
          <p:cNvSpPr/>
          <p:nvPr/>
        </p:nvSpPr>
        <p:spPr>
          <a:xfrm rot="16200000">
            <a:off x="7696061" y="1605865"/>
            <a:ext cx="1094318" cy="54612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2"/>
          <p:cNvSpPr/>
          <p:nvPr/>
        </p:nvSpPr>
        <p:spPr>
          <a:xfrm rot="16200000">
            <a:off x="8051961" y="850689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2"/>
          <p:cNvSpPr/>
          <p:nvPr/>
        </p:nvSpPr>
        <p:spPr>
          <a:xfrm rot="16200000">
            <a:off x="8150524" y="301479"/>
            <a:ext cx="1343009" cy="671506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2"/>
          <p:cNvSpPr/>
          <p:nvPr/>
        </p:nvSpPr>
        <p:spPr>
          <a:xfrm rot="16200000">
            <a:off x="8051961" y="190138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2"/>
          <p:cNvSpPr/>
          <p:nvPr/>
        </p:nvSpPr>
        <p:spPr>
          <a:xfrm rot="16200000">
            <a:off x="7742804" y="499881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2"/>
          <p:cNvSpPr/>
          <p:nvPr/>
        </p:nvSpPr>
        <p:spPr>
          <a:xfrm rot="16200000">
            <a:off x="7439845" y="807552"/>
            <a:ext cx="611216" cy="3050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2"/>
          <p:cNvSpPr/>
          <p:nvPr/>
        </p:nvSpPr>
        <p:spPr>
          <a:xfrm rot="16200000">
            <a:off x="7433647" y="1420840"/>
            <a:ext cx="619485" cy="30915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2"/>
          <p:cNvSpPr/>
          <p:nvPr/>
        </p:nvSpPr>
        <p:spPr>
          <a:xfrm rot="16200000">
            <a:off x="8456467" y="1814992"/>
            <a:ext cx="935087" cy="4675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2"/>
          <p:cNvSpPr/>
          <p:nvPr/>
        </p:nvSpPr>
        <p:spPr>
          <a:xfrm rot="16200000">
            <a:off x="7785940" y="4383500"/>
            <a:ext cx="1829122" cy="9145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2"/>
          <p:cNvSpPr/>
          <p:nvPr/>
        </p:nvSpPr>
        <p:spPr>
          <a:xfrm rot="16200000">
            <a:off x="8427737" y="3626393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2"/>
          <p:cNvSpPr/>
          <p:nvPr/>
        </p:nvSpPr>
        <p:spPr>
          <a:xfrm rot="16200000">
            <a:off x="8427737" y="2605608"/>
            <a:ext cx="578516" cy="28871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007DA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2"/>
          <p:cNvSpPr/>
          <p:nvPr/>
        </p:nvSpPr>
        <p:spPr>
          <a:xfrm rot="16200000">
            <a:off x="8276086" y="1076191"/>
            <a:ext cx="957086" cy="4776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2"/>
          <p:cNvSpPr/>
          <p:nvPr/>
        </p:nvSpPr>
        <p:spPr>
          <a:xfrm rot="16200000">
            <a:off x="7491229" y="3814035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2"/>
          <p:cNvSpPr/>
          <p:nvPr/>
        </p:nvSpPr>
        <p:spPr>
          <a:xfrm rot="16200000">
            <a:off x="7286929" y="3063551"/>
            <a:ext cx="2571422" cy="1283279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2"/>
          <p:cNvSpPr/>
          <p:nvPr/>
        </p:nvSpPr>
        <p:spPr>
          <a:xfrm rot="16200000">
            <a:off x="8165890" y="1805786"/>
            <a:ext cx="1398922" cy="69813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2"/>
          <p:cNvSpPr/>
          <p:nvPr/>
        </p:nvSpPr>
        <p:spPr>
          <a:xfrm rot="16200000">
            <a:off x="7703908" y="852253"/>
            <a:ext cx="1092871" cy="54540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2"/>
          <p:cNvSpPr/>
          <p:nvPr/>
        </p:nvSpPr>
        <p:spPr>
          <a:xfrm rot="16200000">
            <a:off x="7135069" y="4083577"/>
            <a:ext cx="546433" cy="27270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2"/>
          <p:cNvSpPr/>
          <p:nvPr/>
        </p:nvSpPr>
        <p:spPr>
          <a:xfrm rot="16200000">
            <a:off x="7258114" y="1919896"/>
            <a:ext cx="302735" cy="151081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2"/>
          <p:cNvSpPr/>
          <p:nvPr/>
        </p:nvSpPr>
        <p:spPr>
          <a:xfrm rot="16200000">
            <a:off x="7281990" y="2426460"/>
            <a:ext cx="360071" cy="17969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2"/>
          <p:cNvSpPr/>
          <p:nvPr/>
        </p:nvSpPr>
        <p:spPr>
          <a:xfrm rot="16200000">
            <a:off x="7396060" y="760750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2"/>
          <p:cNvSpPr/>
          <p:nvPr/>
        </p:nvSpPr>
        <p:spPr>
          <a:xfrm rot="16200000">
            <a:off x="7563822" y="159758"/>
            <a:ext cx="428960" cy="21407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2"/>
          <p:cNvSpPr/>
          <p:nvPr/>
        </p:nvSpPr>
        <p:spPr>
          <a:xfrm rot="16200000">
            <a:off x="7745609" y="1926117"/>
            <a:ext cx="1882895" cy="94145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2"/>
          <p:cNvSpPr/>
          <p:nvPr/>
        </p:nvSpPr>
        <p:spPr>
          <a:xfrm rot="16200000">
            <a:off x="8071565" y="457024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2"/>
          <p:cNvSpPr/>
          <p:nvPr/>
        </p:nvSpPr>
        <p:spPr>
          <a:xfrm rot="16200000">
            <a:off x="8093105" y="3738158"/>
            <a:ext cx="888492" cy="44424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2"/>
          <p:cNvSpPr/>
          <p:nvPr/>
        </p:nvSpPr>
        <p:spPr>
          <a:xfrm rot="16200000">
            <a:off x="7444988" y="2956836"/>
            <a:ext cx="528165" cy="26408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2"/>
          <p:cNvSpPr/>
          <p:nvPr/>
        </p:nvSpPr>
        <p:spPr>
          <a:xfrm rot="16200000">
            <a:off x="7670838" y="4745366"/>
            <a:ext cx="260409" cy="12995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2"/>
          <p:cNvSpPr/>
          <p:nvPr/>
        </p:nvSpPr>
        <p:spPr>
          <a:xfrm rot="16200000">
            <a:off x="6602252" y="1252110"/>
            <a:ext cx="221029" cy="110305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2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2"/>
          <p:cNvSpPr/>
          <p:nvPr/>
        </p:nvSpPr>
        <p:spPr>
          <a:xfrm rot="16200000">
            <a:off x="6789362" y="863370"/>
            <a:ext cx="346918" cy="17313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2"/>
          <p:cNvSpPr/>
          <p:nvPr/>
        </p:nvSpPr>
        <p:spPr>
          <a:xfrm rot="5400000">
            <a:off x="2373847" y="3995607"/>
            <a:ext cx="151366" cy="75540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2"/>
          <p:cNvSpPr/>
          <p:nvPr/>
        </p:nvSpPr>
        <p:spPr>
          <a:xfrm rot="5400000">
            <a:off x="2143823" y="4294172"/>
            <a:ext cx="223729" cy="111653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2"/>
          <p:cNvSpPr/>
          <p:nvPr/>
        </p:nvSpPr>
        <p:spPr>
          <a:xfrm rot="5400000">
            <a:off x="954577" y="553142"/>
            <a:ext cx="2388807" cy="1192144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2"/>
          <p:cNvSpPr/>
          <p:nvPr/>
        </p:nvSpPr>
        <p:spPr>
          <a:xfrm rot="16200000" flipH="1">
            <a:off x="5815089" y="1807217"/>
            <a:ext cx="4052969" cy="2147308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2"/>
          <p:cNvSpPr/>
          <p:nvPr/>
        </p:nvSpPr>
        <p:spPr>
          <a:xfrm rot="16200000" flipH="1">
            <a:off x="5726344" y="181545"/>
            <a:ext cx="2384235" cy="118986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2"/>
          <p:cNvSpPr/>
          <p:nvPr/>
        </p:nvSpPr>
        <p:spPr>
          <a:xfrm rot="16200000">
            <a:off x="6556517" y="2723944"/>
            <a:ext cx="3610375" cy="1805192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rgbClr val="EEECE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2"/>
          <p:cNvSpPr/>
          <p:nvPr/>
        </p:nvSpPr>
        <p:spPr>
          <a:xfrm rot="16200000">
            <a:off x="6187228" y="3832378"/>
            <a:ext cx="940772" cy="470387"/>
          </a:xfrm>
          <a:custGeom>
            <a:avLst/>
            <a:gdLst/>
            <a:ahLst/>
            <a:cxnLst/>
            <a:rect l="l" t="t" r="r" b="b"/>
            <a:pathLst>
              <a:path w="421675" h="210838">
                <a:moveTo>
                  <a:pt x="210838" y="0"/>
                </a:moveTo>
                <a:lnTo>
                  <a:pt x="421675" y="210838"/>
                </a:lnTo>
                <a:lnTo>
                  <a:pt x="0" y="2108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84759" y="1595330"/>
            <a:ext cx="5774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</a:t>
            </a:r>
            <a:r>
              <a:rPr lang="zh-CN" altLang="en-US" sz="5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的观</a:t>
            </a:r>
            <a:r>
              <a:rPr lang="zh-CN" altLang="en-US" sz="5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</a:p>
        </p:txBody>
      </p:sp>
      <p:sp>
        <p:nvSpPr>
          <p:cNvPr id="118" name="TextBox 4">
            <a:extLst>
              <a:ext uri="{FF2B5EF4-FFF2-40B4-BE49-F238E27FC236}">
                <a16:creationId xmlns="" xmlns:a16="http://schemas.microsoft.com/office/drawing/2014/main" id="{5DEECCAA-D6F1-4627-8080-79F9C1F9E23C}"/>
              </a:ext>
            </a:extLst>
          </p:cNvPr>
          <p:cNvSpPr txBox="1"/>
          <p:nvPr/>
        </p:nvSpPr>
        <p:spPr>
          <a:xfrm>
            <a:off x="3520496" y="2549305"/>
            <a:ext cx="3758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your download to watch</a:t>
            </a:r>
          </a:p>
        </p:txBody>
      </p:sp>
    </p:spTree>
    <p:extLst>
      <p:ext uri="{BB962C8B-B14F-4D97-AF65-F5344CB8AC3E}">
        <p14:creationId xmlns:p14="http://schemas.microsoft.com/office/powerpoint/2010/main" val="380930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3929"/>
                            </p:stCondLst>
                            <p:childTnLst>
                              <p:par>
                                <p:cTn id="29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545"/>
                                  </p:iterate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6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6" grpId="0" animBg="1"/>
      <p:bldP spid="119" grpId="0" animBg="1"/>
      <p:bldP spid="120" grpId="0" animBg="1"/>
      <p:bldP spid="123" grpId="0" animBg="1"/>
      <p:bldP spid="124" grpId="0" animBg="1"/>
      <p:bldP spid="5" grpId="0"/>
      <p:bldP spid="1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49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绿格子风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42814031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Pictur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Pictur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8140315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67D98"/>
      </a:accent1>
      <a:accent2>
        <a:srgbClr val="C4CFD9"/>
      </a:accent2>
      <a:accent3>
        <a:srgbClr val="5ABE9E"/>
      </a:accent3>
      <a:accent4>
        <a:srgbClr val="ED6568"/>
      </a:accent4>
      <a:accent5>
        <a:srgbClr val="F9B46A"/>
      </a:accent5>
      <a:accent6>
        <a:srgbClr val="C5E7EB"/>
      </a:accent6>
      <a:hlink>
        <a:srgbClr val="867D98"/>
      </a:hlink>
      <a:folHlink>
        <a:srgbClr val="BFBFBF"/>
      </a:folHlink>
    </a:clrScheme>
    <a:fontScheme name="自定义 6">
      <a:majorFont>
        <a:latin typeface="Arial"/>
        <a:ea typeface="微软雅黑"/>
        <a:cs typeface=""/>
      </a:majorFont>
      <a:minorFont>
        <a:latin typeface="Arial Unicode MS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3369</Words>
  <Application>Microsoft Office PowerPoint</Application>
  <PresentationFormat>全屏显示(16:9)</PresentationFormat>
  <Paragraphs>307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Arial Unicode MS</vt:lpstr>
      <vt:lpstr>굴림</vt:lpstr>
      <vt:lpstr>HY견고딕</vt:lpstr>
      <vt:lpstr>Meiryo</vt:lpstr>
      <vt:lpstr>Swiss911 XCm BT</vt:lpstr>
      <vt:lpstr>方正兰亭黑_GBK</vt:lpstr>
      <vt:lpstr>方正兰亭纤黑简体</vt:lpstr>
      <vt:lpstr>方正兰亭中粗黑_GBK</vt:lpstr>
      <vt:lpstr>方正兰亭中黑_GBK</vt:lpstr>
      <vt:lpstr>黑体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Impact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295</cp:revision>
  <dcterms:created xsi:type="dcterms:W3CDTF">2014-09-21T03:23:02Z</dcterms:created>
  <dcterms:modified xsi:type="dcterms:W3CDTF">2017-08-01T00:45:24Z</dcterms:modified>
</cp:coreProperties>
</file>