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2" r:id="rId2"/>
  </p:sldMasterIdLst>
  <p:notesMasterIdLst>
    <p:notesMasterId r:id="rId40"/>
  </p:notesMasterIdLst>
  <p:sldIdLst>
    <p:sldId id="346" r:id="rId3"/>
    <p:sldId id="320" r:id="rId4"/>
    <p:sldId id="307" r:id="rId5"/>
    <p:sldId id="323" r:id="rId6"/>
    <p:sldId id="337" r:id="rId7"/>
    <p:sldId id="328" r:id="rId8"/>
    <p:sldId id="324" r:id="rId9"/>
    <p:sldId id="340" r:id="rId10"/>
    <p:sldId id="310" r:id="rId11"/>
    <p:sldId id="344" r:id="rId12"/>
    <p:sldId id="265" r:id="rId13"/>
    <p:sldId id="327" r:id="rId14"/>
    <p:sldId id="339" r:id="rId15"/>
    <p:sldId id="325" r:id="rId16"/>
    <p:sldId id="311" r:id="rId17"/>
    <p:sldId id="329" r:id="rId18"/>
    <p:sldId id="330" r:id="rId19"/>
    <p:sldId id="359" r:id="rId20"/>
    <p:sldId id="300" r:id="rId21"/>
    <p:sldId id="356" r:id="rId22"/>
    <p:sldId id="350" r:id="rId23"/>
    <p:sldId id="301" r:id="rId24"/>
    <p:sldId id="312" r:id="rId25"/>
    <p:sldId id="341" r:id="rId26"/>
    <p:sldId id="342" r:id="rId27"/>
    <p:sldId id="302" r:id="rId28"/>
    <p:sldId id="347" r:id="rId29"/>
    <p:sldId id="268" r:id="rId30"/>
    <p:sldId id="277" r:id="rId31"/>
    <p:sldId id="313" r:id="rId32"/>
    <p:sldId id="279" r:id="rId33"/>
    <p:sldId id="298" r:id="rId34"/>
    <p:sldId id="303" r:id="rId35"/>
    <p:sldId id="332" r:id="rId36"/>
    <p:sldId id="338" r:id="rId37"/>
    <p:sldId id="345" r:id="rId38"/>
    <p:sldId id="360"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8898"/>
    <a:srgbClr val="EA5322"/>
    <a:srgbClr val="FCC818"/>
    <a:srgbClr val="2E648B"/>
    <a:srgbClr val="8CBF00"/>
    <a:srgbClr val="FF6977"/>
    <a:srgbClr val="C9AE00"/>
    <a:srgbClr val="595959"/>
    <a:srgbClr val="EE44A5"/>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95" autoAdjust="0"/>
    <p:restoredTop sz="86443" autoAdjust="0"/>
  </p:normalViewPr>
  <p:slideViewPr>
    <p:cSldViewPr snapToGrid="0">
      <p:cViewPr varScale="1">
        <p:scale>
          <a:sx n="79" d="100"/>
          <a:sy n="79" d="100"/>
        </p:scale>
        <p:origin x="780" y="96"/>
      </p:cViewPr>
      <p:guideLst>
        <p:guide orient="horz" pos="913"/>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47C8E-FAE5-43D1-82C0-196E816DC300}" type="datetimeFigureOut">
              <a:rPr lang="zh-CN" altLang="en-US" smtClean="0"/>
              <a:pPr/>
              <a:t>2016/3/11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72AF99-A73B-44C9-96FA-736798B6D18B}" type="slidenum">
              <a:rPr lang="zh-CN" altLang="en-US" smtClean="0"/>
              <a:pPr/>
              <a:t>‹#›</a:t>
            </a:fld>
            <a:endParaRPr lang="zh-CN" altLang="en-US"/>
          </a:p>
        </p:txBody>
      </p:sp>
    </p:spTree>
    <p:extLst>
      <p:ext uri="{BB962C8B-B14F-4D97-AF65-F5344CB8AC3E}">
        <p14:creationId xmlns:p14="http://schemas.microsoft.com/office/powerpoint/2010/main" val="1378247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913229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2"/>
            <a:ext cx="12192000" cy="6857657"/>
          </a:xfrm>
          <a:prstGeom prst="rect">
            <a:avLst/>
          </a:prstGeom>
        </p:spPr>
      </p:pic>
    </p:spTree>
    <p:extLst>
      <p:ext uri="{BB962C8B-B14F-4D97-AF65-F5344CB8AC3E}">
        <p14:creationId xmlns:p14="http://schemas.microsoft.com/office/powerpoint/2010/main" val="2868490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1593439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
            <a:ext cx="12192000" cy="6857657"/>
          </a:xfrm>
          <a:prstGeom prst="rect">
            <a:avLst/>
          </a:prstGeom>
        </p:spPr>
      </p:pic>
      <p:sp>
        <p:nvSpPr>
          <p:cNvPr id="3" name="矩形 2"/>
          <p:cNvSpPr/>
          <p:nvPr userDrawn="1"/>
        </p:nvSpPr>
        <p:spPr>
          <a:xfrm>
            <a:off x="0" y="213444"/>
            <a:ext cx="12192000" cy="6431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8998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761412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22244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25156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342017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345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65546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51233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65167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09057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25353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270183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37520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69660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21069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841548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4937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40D9B-40DE-40F2-B1F7-10F71B5D2BB1}" type="datetimeFigureOut">
              <a:rPr lang="zh-CN" altLang="en-US" smtClean="0"/>
              <a:pPr/>
              <a:t>2016/3/11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F500A-20A7-471A-86E3-34823246EEC6}" type="slidenum">
              <a:rPr lang="zh-CN" altLang="en-US" smtClean="0"/>
              <a:pPr/>
              <a:t>‹#›</a:t>
            </a:fld>
            <a:endParaRPr lang="zh-CN" altLang="en-US"/>
          </a:p>
        </p:txBody>
      </p:sp>
    </p:spTree>
    <p:extLst>
      <p:ext uri="{BB962C8B-B14F-4D97-AF65-F5344CB8AC3E}">
        <p14:creationId xmlns:p14="http://schemas.microsoft.com/office/powerpoint/2010/main" val="2347183735"/>
      </p:ext>
    </p:extLst>
  </p:cSld>
  <p:clrMap bg1="lt1" tx1="dk1" bg2="lt2" tx2="dk2" accent1="accent1" accent2="accent2" accent3="accent3" accent4="accent4" accent5="accent5" accent6="accent6" hlink="hlink" folHlink="folHlink"/>
  <p:sldLayoutIdLst>
    <p:sldLayoutId id="2147483674" r:id="rId1"/>
    <p:sldLayoutId id="2147483655" r:id="rId2"/>
    <p:sldLayoutId id="2147483675" r:id="rId3"/>
    <p:sldLayoutId id="2147483676" r:id="rId4"/>
    <p:sldLayoutId id="2147483677" r:id="rId5"/>
    <p:sldLayoutId id="2147483679" r:id="rId6"/>
    <p:sldLayoutId id="2147483680" r:id="rId7"/>
    <p:sldLayoutId id="214748368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2016/3/11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4667956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1086529" y="5546763"/>
            <a:ext cx="4924428" cy="432792"/>
          </a:xfrm>
          <a:prstGeom prst="roundRect">
            <a:avLst>
              <a:gd name="adj" fmla="val 50000"/>
            </a:avLst>
          </a:prstGeom>
          <a:solidFill>
            <a:schemeClr val="bg1"/>
          </a:solidFill>
          <a:ln>
            <a:noFill/>
          </a:ln>
        </p:spPr>
        <p:txBody>
          <a:bodyPr wrap="square">
            <a:spAutoFit/>
          </a:bodyPr>
          <a:lstStyle/>
          <a:p>
            <a:pPr algn="ctr">
              <a:spcBef>
                <a:spcPct val="0"/>
              </a:spcBef>
            </a:pPr>
            <a:r>
              <a:rPr lang="zh-CN" altLang="en-US" sz="1400" dirty="0">
                <a:latin typeface="微软雅黑" panose="020B0503020204020204" pitchFamily="34" charset="-122"/>
                <a:ea typeface="微软雅黑" panose="020B0503020204020204" pitchFamily="34" charset="-122"/>
              </a:rPr>
              <a:t>单</a:t>
            </a:r>
            <a:r>
              <a:rPr lang="zh-CN" altLang="en-US" sz="1400" dirty="0" smtClean="0">
                <a:latin typeface="微软雅黑" panose="020B0503020204020204" pitchFamily="34" charset="-122"/>
                <a:ea typeface="微软雅黑" panose="020B0503020204020204" pitchFamily="34" charset="-122"/>
              </a:rPr>
              <a:t>击此处添加文字</a:t>
            </a:r>
            <a:r>
              <a:rPr lang="zh-CN" altLang="en-US" sz="1400" dirty="0">
                <a:latin typeface="微软雅黑" panose="020B0503020204020204" pitchFamily="34" charset="-122"/>
                <a:ea typeface="微软雅黑" panose="020B0503020204020204" pitchFamily="34" charset="-122"/>
              </a:rPr>
              <a:t>单击此处添加文</a:t>
            </a:r>
            <a:r>
              <a:rPr lang="zh-CN" altLang="en-US" sz="1400" dirty="0" smtClean="0">
                <a:latin typeface="微软雅黑" panose="020B0503020204020204" pitchFamily="34" charset="-122"/>
                <a:ea typeface="微软雅黑" panose="020B0503020204020204" pitchFamily="34" charset="-122"/>
              </a:rPr>
              <a:t>字</a:t>
            </a:r>
            <a:endParaRPr lang="en-US" altLang="zh-CN" sz="1400" dirty="0">
              <a:latin typeface="微软雅黑" panose="020B0503020204020204" pitchFamily="34" charset="-122"/>
              <a:ea typeface="微软雅黑" panose="020B0503020204020204" pitchFamily="34" charset="-122"/>
            </a:endParaRPr>
          </a:p>
        </p:txBody>
      </p:sp>
      <p:sp>
        <p:nvSpPr>
          <p:cNvPr id="8" name="矩形 7"/>
          <p:cNvSpPr/>
          <p:nvPr/>
        </p:nvSpPr>
        <p:spPr>
          <a:xfrm>
            <a:off x="913795" y="2763618"/>
            <a:ext cx="7784502" cy="2554545"/>
          </a:xfrm>
          <a:prstGeom prst="rect">
            <a:avLst/>
          </a:prstGeom>
          <a:noFill/>
        </p:spPr>
        <p:txBody>
          <a:bodyPr wrap="none">
            <a:spAutoFit/>
          </a:bodyPr>
          <a:lstStyle/>
          <a:p>
            <a:r>
              <a:rPr lang="en-US" altLang="zh-CN" sz="8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POWERPOINT </a:t>
            </a:r>
          </a:p>
          <a:p>
            <a:r>
              <a:rPr lang="en-US" altLang="zh-CN" sz="8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TEMPLATE</a:t>
            </a:r>
            <a:endParaRPr lang="zh-CN" altLang="en-US" sz="8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04302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910442"/>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2" cstate="screen">
            <a:grayscl/>
            <a:extLst>
              <a:ext uri="{28A0092B-C50C-407E-A947-70E740481C1C}">
                <a14:useLocalDpi xmlns:a14="http://schemas.microsoft.com/office/drawing/2010/main"/>
              </a:ext>
            </a:extLst>
          </a:blip>
          <a:srcRect/>
          <a:stretch/>
        </p:blipFill>
        <p:spPr>
          <a:xfrm>
            <a:off x="0" y="171170"/>
            <a:ext cx="12192000" cy="1568105"/>
          </a:xfrm>
          <a:prstGeom prst="rect">
            <a:avLst/>
          </a:prstGeom>
        </p:spPr>
      </p:pic>
      <p:sp>
        <p:nvSpPr>
          <p:cNvPr id="38" name="矩形 37"/>
          <p:cNvSpPr/>
          <p:nvPr/>
        </p:nvSpPr>
        <p:spPr>
          <a:xfrm>
            <a:off x="815229"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1" name="圆角矩形 40"/>
          <p:cNvSpPr/>
          <p:nvPr/>
        </p:nvSpPr>
        <p:spPr>
          <a:xfrm>
            <a:off x="1152317"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a:t>
            </a:r>
            <a:r>
              <a:rPr lang="zh-CN" altLang="en-US" sz="1600" dirty="0" smtClean="0">
                <a:solidFill>
                  <a:schemeClr val="tx1"/>
                </a:solidFill>
                <a:latin typeface="微软雅黑" panose="020B0503020204020204" pitchFamily="34" charset="-122"/>
                <a:ea typeface="微软雅黑" panose="020B0503020204020204" pitchFamily="34" charset="-122"/>
                <a:sym typeface="Calibri" panose="020F0502020204030204" pitchFamily="34" charset="0"/>
              </a:rPr>
              <a:t>标题</a:t>
            </a:r>
            <a:endPar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2" name="圆角矩形 41"/>
          <p:cNvSpPr/>
          <p:nvPr/>
        </p:nvSpPr>
        <p:spPr>
          <a:xfrm>
            <a:off x="3875274"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a:t>
            </a:r>
            <a:r>
              <a:rPr lang="zh-CN" altLang="en-US" sz="1600" dirty="0" smtClean="0">
                <a:solidFill>
                  <a:schemeClr val="tx1"/>
                </a:solidFill>
                <a:latin typeface="微软雅黑" panose="020B0503020204020204" pitchFamily="34" charset="-122"/>
                <a:ea typeface="微软雅黑" panose="020B0503020204020204" pitchFamily="34" charset="-122"/>
                <a:sym typeface="Calibri" panose="020F0502020204030204" pitchFamily="34" charset="0"/>
              </a:rPr>
              <a:t>标题</a:t>
            </a:r>
            <a:endPar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3" name="圆角矩形 42"/>
          <p:cNvSpPr/>
          <p:nvPr/>
        </p:nvSpPr>
        <p:spPr>
          <a:xfrm>
            <a:off x="6766519"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a:t>
            </a:r>
            <a:r>
              <a:rPr lang="zh-CN" altLang="en-US" sz="1600" dirty="0" smtClean="0">
                <a:solidFill>
                  <a:schemeClr val="tx1"/>
                </a:solidFill>
                <a:latin typeface="微软雅黑" panose="020B0503020204020204" pitchFamily="34" charset="-122"/>
                <a:ea typeface="微软雅黑" panose="020B0503020204020204" pitchFamily="34" charset="-122"/>
                <a:sym typeface="Calibri" panose="020F0502020204030204" pitchFamily="34" charset="0"/>
              </a:rPr>
              <a:t>标题</a:t>
            </a:r>
            <a:endPar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4" name="圆角矩形 43"/>
          <p:cNvSpPr/>
          <p:nvPr/>
        </p:nvSpPr>
        <p:spPr>
          <a:xfrm>
            <a:off x="9674356"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a:t>
            </a:r>
            <a:r>
              <a:rPr lang="zh-CN" altLang="en-US" sz="1600" dirty="0" smtClean="0">
                <a:solidFill>
                  <a:schemeClr val="tx1"/>
                </a:solidFill>
                <a:latin typeface="微软雅黑" panose="020B0503020204020204" pitchFamily="34" charset="-122"/>
                <a:ea typeface="微软雅黑" panose="020B0503020204020204" pitchFamily="34" charset="-122"/>
                <a:sym typeface="Calibri" panose="020F0502020204030204" pitchFamily="34" charset="0"/>
              </a:rPr>
              <a:t>标题</a:t>
            </a:r>
            <a:endPar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3" name="矩形 32"/>
          <p:cNvSpPr/>
          <p:nvPr/>
        </p:nvSpPr>
        <p:spPr>
          <a:xfrm>
            <a:off x="3538186"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6429431"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9337268"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5" name="Group 4"/>
          <p:cNvGrpSpPr>
            <a:grpSpLocks noChangeAspect="1"/>
          </p:cNvGrpSpPr>
          <p:nvPr/>
        </p:nvGrpSpPr>
        <p:grpSpPr bwMode="auto">
          <a:xfrm>
            <a:off x="7117791" y="3196091"/>
            <a:ext cx="1258713" cy="875736"/>
            <a:chOff x="3943" y="1320"/>
            <a:chExt cx="1502" cy="1045"/>
          </a:xfrm>
          <a:solidFill>
            <a:schemeClr val="bg1">
              <a:lumMod val="95000"/>
            </a:schemeClr>
          </a:solidFill>
        </p:grpSpPr>
        <p:sp>
          <p:nvSpPr>
            <p:cNvPr id="27" name="Freeform 5"/>
            <p:cNvSpPr>
              <a:spLocks/>
            </p:cNvSpPr>
            <p:nvPr/>
          </p:nvSpPr>
          <p:spPr bwMode="auto">
            <a:xfrm>
              <a:off x="4352" y="1839"/>
              <a:ext cx="912" cy="526"/>
            </a:xfrm>
            <a:custGeom>
              <a:avLst/>
              <a:gdLst>
                <a:gd name="T0" fmla="*/ 101 w 136"/>
                <a:gd name="T1" fmla="*/ 0 h 78"/>
                <a:gd name="T2" fmla="*/ 0 w 136"/>
                <a:gd name="T3" fmla="*/ 75 h 78"/>
                <a:gd name="T4" fmla="*/ 10 w 136"/>
                <a:gd name="T5" fmla="*/ 76 h 78"/>
                <a:gd name="T6" fmla="*/ 136 w 136"/>
                <a:gd name="T7" fmla="*/ 0 h 78"/>
                <a:gd name="T8" fmla="*/ 101 w 136"/>
                <a:gd name="T9" fmla="*/ 0 h 78"/>
                <a:gd name="T10" fmla="*/ 101 w 136"/>
                <a:gd name="T11" fmla="*/ 0 h 78"/>
              </a:gdLst>
              <a:ahLst/>
              <a:cxnLst>
                <a:cxn ang="0">
                  <a:pos x="T0" y="T1"/>
                </a:cxn>
                <a:cxn ang="0">
                  <a:pos x="T2" y="T3"/>
                </a:cxn>
                <a:cxn ang="0">
                  <a:pos x="T4" y="T5"/>
                </a:cxn>
                <a:cxn ang="0">
                  <a:pos x="T6" y="T7"/>
                </a:cxn>
                <a:cxn ang="0">
                  <a:pos x="T8" y="T9"/>
                </a:cxn>
                <a:cxn ang="0">
                  <a:pos x="T10" y="T11"/>
                </a:cxn>
              </a:cxnLst>
              <a:rect l="0" t="0" r="r" b="b"/>
              <a:pathLst>
                <a:path w="136" h="78">
                  <a:moveTo>
                    <a:pt x="101" y="0"/>
                  </a:moveTo>
                  <a:cubicBezTo>
                    <a:pt x="81" y="38"/>
                    <a:pt x="49" y="64"/>
                    <a:pt x="0" y="75"/>
                  </a:cubicBezTo>
                  <a:cubicBezTo>
                    <a:pt x="3" y="76"/>
                    <a:pt x="7" y="76"/>
                    <a:pt x="10" y="76"/>
                  </a:cubicBezTo>
                  <a:cubicBezTo>
                    <a:pt x="65" y="78"/>
                    <a:pt x="114" y="47"/>
                    <a:pt x="136" y="0"/>
                  </a:cubicBezTo>
                  <a:cubicBezTo>
                    <a:pt x="101" y="0"/>
                    <a:pt x="101" y="0"/>
                    <a:pt x="101" y="0"/>
                  </a:cubicBezTo>
                  <a:cubicBezTo>
                    <a:pt x="101" y="0"/>
                    <a:pt x="101" y="0"/>
                    <a:pt x="1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
            <p:cNvSpPr>
              <a:spLocks/>
            </p:cNvSpPr>
            <p:nvPr/>
          </p:nvSpPr>
          <p:spPr bwMode="auto">
            <a:xfrm>
              <a:off x="4211" y="1320"/>
              <a:ext cx="154" cy="189"/>
            </a:xfrm>
            <a:custGeom>
              <a:avLst/>
              <a:gdLst>
                <a:gd name="T0" fmla="*/ 10 w 23"/>
                <a:gd name="T1" fmla="*/ 28 h 28"/>
                <a:gd name="T2" fmla="*/ 23 w 23"/>
                <a:gd name="T3" fmla="*/ 15 h 28"/>
                <a:gd name="T4" fmla="*/ 13 w 23"/>
                <a:gd name="T5" fmla="*/ 1 h 28"/>
                <a:gd name="T6" fmla="*/ 1 w 23"/>
                <a:gd name="T7" fmla="*/ 13 h 28"/>
                <a:gd name="T8" fmla="*/ 10 w 23"/>
                <a:gd name="T9" fmla="*/ 28 h 28"/>
              </a:gdLst>
              <a:ahLst/>
              <a:cxnLst>
                <a:cxn ang="0">
                  <a:pos x="T0" y="T1"/>
                </a:cxn>
                <a:cxn ang="0">
                  <a:pos x="T2" y="T3"/>
                </a:cxn>
                <a:cxn ang="0">
                  <a:pos x="T4" y="T5"/>
                </a:cxn>
                <a:cxn ang="0">
                  <a:pos x="T6" y="T7"/>
                </a:cxn>
                <a:cxn ang="0">
                  <a:pos x="T8" y="T9"/>
                </a:cxn>
              </a:cxnLst>
              <a:rect l="0" t="0" r="r" b="b"/>
              <a:pathLst>
                <a:path w="23" h="28">
                  <a:moveTo>
                    <a:pt x="10" y="28"/>
                  </a:moveTo>
                  <a:cubicBezTo>
                    <a:pt x="16" y="28"/>
                    <a:pt x="22" y="23"/>
                    <a:pt x="23" y="15"/>
                  </a:cubicBezTo>
                  <a:cubicBezTo>
                    <a:pt x="23" y="8"/>
                    <a:pt x="19" y="1"/>
                    <a:pt x="13" y="1"/>
                  </a:cubicBezTo>
                  <a:cubicBezTo>
                    <a:pt x="7" y="0"/>
                    <a:pt x="2" y="6"/>
                    <a:pt x="1" y="13"/>
                  </a:cubicBezTo>
                  <a:cubicBezTo>
                    <a:pt x="0" y="20"/>
                    <a:pt x="4" y="27"/>
                    <a:pt x="1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
            <p:cNvSpPr>
              <a:spLocks/>
            </p:cNvSpPr>
            <p:nvPr/>
          </p:nvSpPr>
          <p:spPr bwMode="auto">
            <a:xfrm>
              <a:off x="5003" y="1354"/>
              <a:ext cx="442" cy="364"/>
            </a:xfrm>
            <a:custGeom>
              <a:avLst/>
              <a:gdLst>
                <a:gd name="T0" fmla="*/ 12 w 66"/>
                <a:gd name="T1" fmla="*/ 54 h 54"/>
                <a:gd name="T2" fmla="*/ 46 w 66"/>
                <a:gd name="T3" fmla="*/ 54 h 54"/>
                <a:gd name="T4" fmla="*/ 49 w 66"/>
                <a:gd name="T5" fmla="*/ 42 h 54"/>
                <a:gd name="T6" fmla="*/ 66 w 66"/>
                <a:gd name="T7" fmla="*/ 42 h 54"/>
                <a:gd name="T8" fmla="*/ 33 w 66"/>
                <a:gd name="T9" fmla="*/ 0 h 54"/>
                <a:gd name="T10" fmla="*/ 0 w 66"/>
                <a:gd name="T11" fmla="*/ 42 h 54"/>
                <a:gd name="T12" fmla="*/ 17 w 66"/>
                <a:gd name="T13" fmla="*/ 42 h 54"/>
                <a:gd name="T14" fmla="*/ 12 w 66"/>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54">
                  <a:moveTo>
                    <a:pt x="12" y="54"/>
                  </a:moveTo>
                  <a:cubicBezTo>
                    <a:pt x="46" y="54"/>
                    <a:pt x="46" y="54"/>
                    <a:pt x="46" y="54"/>
                  </a:cubicBezTo>
                  <a:cubicBezTo>
                    <a:pt x="48" y="50"/>
                    <a:pt x="49" y="46"/>
                    <a:pt x="49" y="42"/>
                  </a:cubicBezTo>
                  <a:cubicBezTo>
                    <a:pt x="66" y="42"/>
                    <a:pt x="66" y="42"/>
                    <a:pt x="66" y="42"/>
                  </a:cubicBezTo>
                  <a:cubicBezTo>
                    <a:pt x="33" y="0"/>
                    <a:pt x="33" y="0"/>
                    <a:pt x="33" y="0"/>
                  </a:cubicBezTo>
                  <a:cubicBezTo>
                    <a:pt x="0" y="42"/>
                    <a:pt x="0" y="42"/>
                    <a:pt x="0" y="42"/>
                  </a:cubicBezTo>
                  <a:cubicBezTo>
                    <a:pt x="17" y="42"/>
                    <a:pt x="17" y="42"/>
                    <a:pt x="17" y="42"/>
                  </a:cubicBezTo>
                  <a:cubicBezTo>
                    <a:pt x="15" y="46"/>
                    <a:pt x="14" y="50"/>
                    <a:pt x="1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
            <p:cNvSpPr>
              <a:spLocks noEditPoints="1"/>
            </p:cNvSpPr>
            <p:nvPr/>
          </p:nvSpPr>
          <p:spPr bwMode="auto">
            <a:xfrm>
              <a:off x="3943" y="1516"/>
              <a:ext cx="1415" cy="789"/>
            </a:xfrm>
            <a:custGeom>
              <a:avLst/>
              <a:gdLst>
                <a:gd name="T0" fmla="*/ 164 w 211"/>
                <a:gd name="T1" fmla="*/ 32 h 117"/>
                <a:gd name="T2" fmla="*/ 160 w 211"/>
                <a:gd name="T3" fmla="*/ 37 h 117"/>
                <a:gd name="T4" fmla="*/ 90 w 211"/>
                <a:gd name="T5" fmla="*/ 33 h 117"/>
                <a:gd name="T6" fmla="*/ 57 w 211"/>
                <a:gd name="T7" fmla="*/ 6 h 117"/>
                <a:gd name="T8" fmla="*/ 56 w 211"/>
                <a:gd name="T9" fmla="*/ 13 h 117"/>
                <a:gd name="T10" fmla="*/ 51 w 211"/>
                <a:gd name="T11" fmla="*/ 6 h 117"/>
                <a:gd name="T12" fmla="*/ 51 w 211"/>
                <a:gd name="T13" fmla="*/ 0 h 117"/>
                <a:gd name="T14" fmla="*/ 47 w 211"/>
                <a:gd name="T15" fmla="*/ 5 h 117"/>
                <a:gd name="T16" fmla="*/ 47 w 211"/>
                <a:gd name="T17" fmla="*/ 28 h 117"/>
                <a:gd name="T18" fmla="*/ 45 w 211"/>
                <a:gd name="T19" fmla="*/ 8 h 117"/>
                <a:gd name="T20" fmla="*/ 44 w 211"/>
                <a:gd name="T21" fmla="*/ 1 h 117"/>
                <a:gd name="T22" fmla="*/ 34 w 211"/>
                <a:gd name="T23" fmla="*/ 1 h 117"/>
                <a:gd name="T24" fmla="*/ 17 w 211"/>
                <a:gd name="T25" fmla="*/ 14 h 117"/>
                <a:gd name="T26" fmla="*/ 9 w 211"/>
                <a:gd name="T27" fmla="*/ 21 h 117"/>
                <a:gd name="T28" fmla="*/ 8 w 211"/>
                <a:gd name="T29" fmla="*/ 22 h 117"/>
                <a:gd name="T30" fmla="*/ 8 w 211"/>
                <a:gd name="T31" fmla="*/ 22 h 117"/>
                <a:gd name="T32" fmla="*/ 11 w 211"/>
                <a:gd name="T33" fmla="*/ 34 h 117"/>
                <a:gd name="T34" fmla="*/ 11 w 211"/>
                <a:gd name="T35" fmla="*/ 34 h 117"/>
                <a:gd name="T36" fmla="*/ 19 w 211"/>
                <a:gd name="T37" fmla="*/ 37 h 117"/>
                <a:gd name="T38" fmla="*/ 8 w 211"/>
                <a:gd name="T39" fmla="*/ 72 h 117"/>
                <a:gd name="T40" fmla="*/ 10 w 211"/>
                <a:gd name="T41" fmla="*/ 101 h 117"/>
                <a:gd name="T42" fmla="*/ 2 w 211"/>
                <a:gd name="T43" fmla="*/ 110 h 117"/>
                <a:gd name="T44" fmla="*/ 8 w 211"/>
                <a:gd name="T45" fmla="*/ 115 h 117"/>
                <a:gd name="T46" fmla="*/ 16 w 211"/>
                <a:gd name="T47" fmla="*/ 109 h 117"/>
                <a:gd name="T48" fmla="*/ 39 w 211"/>
                <a:gd name="T49" fmla="*/ 111 h 117"/>
                <a:gd name="T50" fmla="*/ 20 w 211"/>
                <a:gd name="T51" fmla="*/ 100 h 117"/>
                <a:gd name="T52" fmla="*/ 16 w 211"/>
                <a:gd name="T53" fmla="*/ 67 h 117"/>
                <a:gd name="T54" fmla="*/ 25 w 211"/>
                <a:gd name="T55" fmla="*/ 45 h 117"/>
                <a:gd name="T56" fmla="*/ 24 w 211"/>
                <a:gd name="T57" fmla="*/ 59 h 117"/>
                <a:gd name="T58" fmla="*/ 53 w 211"/>
                <a:gd name="T59" fmla="*/ 117 h 117"/>
                <a:gd name="T60" fmla="*/ 51 w 211"/>
                <a:gd name="T61" fmla="*/ 65 h 117"/>
                <a:gd name="T62" fmla="*/ 82 w 211"/>
                <a:gd name="T63" fmla="*/ 107 h 117"/>
                <a:gd name="T64" fmla="*/ 73 w 211"/>
                <a:gd name="T65" fmla="*/ 61 h 117"/>
                <a:gd name="T66" fmla="*/ 58 w 211"/>
                <a:gd name="T67" fmla="*/ 45 h 117"/>
                <a:gd name="T68" fmla="*/ 83 w 211"/>
                <a:gd name="T69" fmla="*/ 47 h 117"/>
                <a:gd name="T70" fmla="*/ 204 w 211"/>
                <a:gd name="T71" fmla="*/ 45 h 117"/>
                <a:gd name="T72" fmla="*/ 208 w 211"/>
                <a:gd name="T73" fmla="*/ 40 h 117"/>
                <a:gd name="T74" fmla="*/ 207 w 211"/>
                <a:gd name="T75" fmla="*/ 32 h 117"/>
                <a:gd name="T76" fmla="*/ 57 w 211"/>
                <a:gd name="T77" fmla="*/ 29 h 117"/>
                <a:gd name="T78" fmla="*/ 64 w 211"/>
                <a:gd name="T79" fmla="*/ 3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1" h="117">
                  <a:moveTo>
                    <a:pt x="207" y="32"/>
                  </a:moveTo>
                  <a:cubicBezTo>
                    <a:pt x="164" y="32"/>
                    <a:pt x="164" y="32"/>
                    <a:pt x="164" y="32"/>
                  </a:cubicBezTo>
                  <a:cubicBezTo>
                    <a:pt x="162" y="32"/>
                    <a:pt x="160" y="34"/>
                    <a:pt x="160" y="36"/>
                  </a:cubicBezTo>
                  <a:cubicBezTo>
                    <a:pt x="160" y="36"/>
                    <a:pt x="160" y="36"/>
                    <a:pt x="160" y="37"/>
                  </a:cubicBezTo>
                  <a:cubicBezTo>
                    <a:pt x="88" y="37"/>
                    <a:pt x="88" y="37"/>
                    <a:pt x="88" y="37"/>
                  </a:cubicBezTo>
                  <a:cubicBezTo>
                    <a:pt x="89" y="35"/>
                    <a:pt x="89" y="34"/>
                    <a:pt x="90" y="33"/>
                  </a:cubicBezTo>
                  <a:cubicBezTo>
                    <a:pt x="84" y="31"/>
                    <a:pt x="71" y="25"/>
                    <a:pt x="71" y="25"/>
                  </a:cubicBezTo>
                  <a:cubicBezTo>
                    <a:pt x="57" y="6"/>
                    <a:pt x="57" y="6"/>
                    <a:pt x="57" y="6"/>
                  </a:cubicBezTo>
                  <a:cubicBezTo>
                    <a:pt x="54" y="8"/>
                    <a:pt x="54" y="8"/>
                    <a:pt x="54" y="8"/>
                  </a:cubicBezTo>
                  <a:cubicBezTo>
                    <a:pt x="56" y="13"/>
                    <a:pt x="56" y="13"/>
                    <a:pt x="56" y="13"/>
                  </a:cubicBezTo>
                  <a:cubicBezTo>
                    <a:pt x="51" y="28"/>
                    <a:pt x="51" y="28"/>
                    <a:pt x="51" y="28"/>
                  </a:cubicBezTo>
                  <a:cubicBezTo>
                    <a:pt x="51" y="6"/>
                    <a:pt x="51" y="6"/>
                    <a:pt x="51" y="6"/>
                  </a:cubicBezTo>
                  <a:cubicBezTo>
                    <a:pt x="52" y="5"/>
                    <a:pt x="52" y="5"/>
                    <a:pt x="52" y="5"/>
                  </a:cubicBezTo>
                  <a:cubicBezTo>
                    <a:pt x="51" y="0"/>
                    <a:pt x="51" y="0"/>
                    <a:pt x="51" y="0"/>
                  </a:cubicBezTo>
                  <a:cubicBezTo>
                    <a:pt x="48" y="0"/>
                    <a:pt x="48" y="0"/>
                    <a:pt x="48" y="0"/>
                  </a:cubicBezTo>
                  <a:cubicBezTo>
                    <a:pt x="47" y="5"/>
                    <a:pt x="47" y="5"/>
                    <a:pt x="47" y="5"/>
                  </a:cubicBezTo>
                  <a:cubicBezTo>
                    <a:pt x="48" y="6"/>
                    <a:pt x="48" y="6"/>
                    <a:pt x="48" y="6"/>
                  </a:cubicBezTo>
                  <a:cubicBezTo>
                    <a:pt x="47" y="28"/>
                    <a:pt x="47" y="28"/>
                    <a:pt x="47" y="28"/>
                  </a:cubicBezTo>
                  <a:cubicBezTo>
                    <a:pt x="43" y="12"/>
                    <a:pt x="43" y="12"/>
                    <a:pt x="43" y="12"/>
                  </a:cubicBezTo>
                  <a:cubicBezTo>
                    <a:pt x="45" y="8"/>
                    <a:pt x="45" y="8"/>
                    <a:pt x="45" y="8"/>
                  </a:cubicBezTo>
                  <a:cubicBezTo>
                    <a:pt x="42" y="5"/>
                    <a:pt x="42" y="5"/>
                    <a:pt x="42" y="5"/>
                  </a:cubicBezTo>
                  <a:cubicBezTo>
                    <a:pt x="44" y="1"/>
                    <a:pt x="44" y="1"/>
                    <a:pt x="44" y="1"/>
                  </a:cubicBezTo>
                  <a:cubicBezTo>
                    <a:pt x="44" y="1"/>
                    <a:pt x="44" y="1"/>
                    <a:pt x="44" y="1"/>
                  </a:cubicBezTo>
                  <a:cubicBezTo>
                    <a:pt x="41" y="1"/>
                    <a:pt x="39" y="1"/>
                    <a:pt x="34" y="1"/>
                  </a:cubicBezTo>
                  <a:cubicBezTo>
                    <a:pt x="33" y="1"/>
                    <a:pt x="29" y="3"/>
                    <a:pt x="27" y="5"/>
                  </a:cubicBezTo>
                  <a:cubicBezTo>
                    <a:pt x="17" y="14"/>
                    <a:pt x="17" y="14"/>
                    <a:pt x="17" y="14"/>
                  </a:cubicBezTo>
                  <a:cubicBezTo>
                    <a:pt x="12" y="19"/>
                    <a:pt x="12" y="19"/>
                    <a:pt x="12" y="19"/>
                  </a:cubicBezTo>
                  <a:cubicBezTo>
                    <a:pt x="9" y="21"/>
                    <a:pt x="9" y="21"/>
                    <a:pt x="9" y="21"/>
                  </a:cubicBezTo>
                  <a:cubicBezTo>
                    <a:pt x="8" y="22"/>
                    <a:pt x="8" y="22"/>
                    <a:pt x="8" y="22"/>
                  </a:cubicBezTo>
                  <a:cubicBezTo>
                    <a:pt x="8" y="22"/>
                    <a:pt x="8" y="22"/>
                    <a:pt x="8" y="22"/>
                  </a:cubicBezTo>
                  <a:cubicBezTo>
                    <a:pt x="8" y="22"/>
                    <a:pt x="8" y="22"/>
                    <a:pt x="8" y="22"/>
                  </a:cubicBezTo>
                  <a:cubicBezTo>
                    <a:pt x="8" y="22"/>
                    <a:pt x="8" y="22"/>
                    <a:pt x="8" y="22"/>
                  </a:cubicBezTo>
                  <a:cubicBezTo>
                    <a:pt x="9" y="27"/>
                    <a:pt x="6" y="10"/>
                    <a:pt x="11" y="34"/>
                  </a:cubicBezTo>
                  <a:cubicBezTo>
                    <a:pt x="11" y="34"/>
                    <a:pt x="11" y="34"/>
                    <a:pt x="11" y="34"/>
                  </a:cubicBezTo>
                  <a:cubicBezTo>
                    <a:pt x="11" y="34"/>
                    <a:pt x="11" y="34"/>
                    <a:pt x="11" y="34"/>
                  </a:cubicBezTo>
                  <a:cubicBezTo>
                    <a:pt x="11" y="34"/>
                    <a:pt x="11" y="34"/>
                    <a:pt x="11" y="34"/>
                  </a:cubicBezTo>
                  <a:cubicBezTo>
                    <a:pt x="13" y="35"/>
                    <a:pt x="13" y="35"/>
                    <a:pt x="13" y="35"/>
                  </a:cubicBezTo>
                  <a:cubicBezTo>
                    <a:pt x="19" y="37"/>
                    <a:pt x="19" y="37"/>
                    <a:pt x="19" y="37"/>
                  </a:cubicBezTo>
                  <a:cubicBezTo>
                    <a:pt x="14" y="39"/>
                    <a:pt x="8" y="42"/>
                    <a:pt x="5" y="49"/>
                  </a:cubicBezTo>
                  <a:cubicBezTo>
                    <a:pt x="0" y="59"/>
                    <a:pt x="5" y="66"/>
                    <a:pt x="8" y="72"/>
                  </a:cubicBezTo>
                  <a:cubicBezTo>
                    <a:pt x="10" y="75"/>
                    <a:pt x="12" y="79"/>
                    <a:pt x="13" y="82"/>
                  </a:cubicBezTo>
                  <a:cubicBezTo>
                    <a:pt x="14" y="88"/>
                    <a:pt x="12" y="96"/>
                    <a:pt x="10" y="101"/>
                  </a:cubicBezTo>
                  <a:cubicBezTo>
                    <a:pt x="8" y="102"/>
                    <a:pt x="7" y="103"/>
                    <a:pt x="5" y="104"/>
                  </a:cubicBezTo>
                  <a:cubicBezTo>
                    <a:pt x="2" y="106"/>
                    <a:pt x="1" y="109"/>
                    <a:pt x="2" y="110"/>
                  </a:cubicBezTo>
                  <a:cubicBezTo>
                    <a:pt x="2" y="111"/>
                    <a:pt x="2" y="114"/>
                    <a:pt x="6" y="115"/>
                  </a:cubicBezTo>
                  <a:cubicBezTo>
                    <a:pt x="6" y="115"/>
                    <a:pt x="7" y="115"/>
                    <a:pt x="8" y="115"/>
                  </a:cubicBezTo>
                  <a:cubicBezTo>
                    <a:pt x="10" y="115"/>
                    <a:pt x="11" y="115"/>
                    <a:pt x="13" y="113"/>
                  </a:cubicBezTo>
                  <a:cubicBezTo>
                    <a:pt x="14" y="112"/>
                    <a:pt x="15" y="111"/>
                    <a:pt x="16" y="109"/>
                  </a:cubicBezTo>
                  <a:cubicBezTo>
                    <a:pt x="21" y="108"/>
                    <a:pt x="27" y="109"/>
                    <a:pt x="33" y="112"/>
                  </a:cubicBezTo>
                  <a:cubicBezTo>
                    <a:pt x="35" y="113"/>
                    <a:pt x="38" y="113"/>
                    <a:pt x="39" y="111"/>
                  </a:cubicBezTo>
                  <a:cubicBezTo>
                    <a:pt x="40" y="109"/>
                    <a:pt x="39" y="106"/>
                    <a:pt x="37" y="105"/>
                  </a:cubicBezTo>
                  <a:cubicBezTo>
                    <a:pt x="32" y="101"/>
                    <a:pt x="25" y="100"/>
                    <a:pt x="20" y="100"/>
                  </a:cubicBezTo>
                  <a:cubicBezTo>
                    <a:pt x="22" y="93"/>
                    <a:pt x="22" y="86"/>
                    <a:pt x="21" y="81"/>
                  </a:cubicBezTo>
                  <a:cubicBezTo>
                    <a:pt x="21" y="76"/>
                    <a:pt x="18" y="71"/>
                    <a:pt x="16" y="67"/>
                  </a:cubicBezTo>
                  <a:cubicBezTo>
                    <a:pt x="12" y="61"/>
                    <a:pt x="10" y="58"/>
                    <a:pt x="12" y="53"/>
                  </a:cubicBezTo>
                  <a:cubicBezTo>
                    <a:pt x="15" y="47"/>
                    <a:pt x="21" y="45"/>
                    <a:pt x="25" y="45"/>
                  </a:cubicBezTo>
                  <a:cubicBezTo>
                    <a:pt x="25" y="50"/>
                    <a:pt x="24" y="54"/>
                    <a:pt x="24" y="59"/>
                  </a:cubicBezTo>
                  <a:cubicBezTo>
                    <a:pt x="24" y="59"/>
                    <a:pt x="24" y="59"/>
                    <a:pt x="24" y="59"/>
                  </a:cubicBezTo>
                  <a:cubicBezTo>
                    <a:pt x="27" y="59"/>
                    <a:pt x="29" y="59"/>
                    <a:pt x="32" y="60"/>
                  </a:cubicBezTo>
                  <a:cubicBezTo>
                    <a:pt x="39" y="79"/>
                    <a:pt x="46" y="98"/>
                    <a:pt x="53" y="117"/>
                  </a:cubicBezTo>
                  <a:cubicBezTo>
                    <a:pt x="67" y="113"/>
                    <a:pt x="67" y="113"/>
                    <a:pt x="67" y="113"/>
                  </a:cubicBezTo>
                  <a:cubicBezTo>
                    <a:pt x="64" y="100"/>
                    <a:pt x="56" y="78"/>
                    <a:pt x="51" y="65"/>
                  </a:cubicBezTo>
                  <a:cubicBezTo>
                    <a:pt x="57" y="70"/>
                    <a:pt x="64" y="74"/>
                    <a:pt x="65" y="78"/>
                  </a:cubicBezTo>
                  <a:cubicBezTo>
                    <a:pt x="82" y="107"/>
                    <a:pt x="82" y="107"/>
                    <a:pt x="82" y="107"/>
                  </a:cubicBezTo>
                  <a:cubicBezTo>
                    <a:pt x="95" y="100"/>
                    <a:pt x="95" y="100"/>
                    <a:pt x="95" y="100"/>
                  </a:cubicBezTo>
                  <a:cubicBezTo>
                    <a:pt x="88" y="89"/>
                    <a:pt x="84" y="77"/>
                    <a:pt x="73" y="61"/>
                  </a:cubicBezTo>
                  <a:cubicBezTo>
                    <a:pt x="67" y="56"/>
                    <a:pt x="62" y="52"/>
                    <a:pt x="58" y="49"/>
                  </a:cubicBezTo>
                  <a:cubicBezTo>
                    <a:pt x="58" y="48"/>
                    <a:pt x="58" y="46"/>
                    <a:pt x="58" y="45"/>
                  </a:cubicBezTo>
                  <a:cubicBezTo>
                    <a:pt x="80" y="45"/>
                    <a:pt x="80" y="45"/>
                    <a:pt x="80" y="45"/>
                  </a:cubicBezTo>
                  <a:cubicBezTo>
                    <a:pt x="81" y="46"/>
                    <a:pt x="82" y="46"/>
                    <a:pt x="83" y="47"/>
                  </a:cubicBezTo>
                  <a:cubicBezTo>
                    <a:pt x="83" y="46"/>
                    <a:pt x="84" y="46"/>
                    <a:pt x="84" y="45"/>
                  </a:cubicBezTo>
                  <a:cubicBezTo>
                    <a:pt x="204" y="45"/>
                    <a:pt x="204" y="45"/>
                    <a:pt x="204" y="45"/>
                  </a:cubicBezTo>
                  <a:cubicBezTo>
                    <a:pt x="206" y="45"/>
                    <a:pt x="208" y="43"/>
                    <a:pt x="208" y="41"/>
                  </a:cubicBezTo>
                  <a:cubicBezTo>
                    <a:pt x="208" y="41"/>
                    <a:pt x="208" y="40"/>
                    <a:pt x="208" y="40"/>
                  </a:cubicBezTo>
                  <a:cubicBezTo>
                    <a:pt x="210" y="40"/>
                    <a:pt x="211" y="38"/>
                    <a:pt x="211" y="36"/>
                  </a:cubicBezTo>
                  <a:cubicBezTo>
                    <a:pt x="211" y="34"/>
                    <a:pt x="209" y="32"/>
                    <a:pt x="207" y="32"/>
                  </a:cubicBezTo>
                  <a:close/>
                  <a:moveTo>
                    <a:pt x="57" y="37"/>
                  </a:moveTo>
                  <a:cubicBezTo>
                    <a:pt x="57" y="34"/>
                    <a:pt x="57" y="31"/>
                    <a:pt x="57" y="29"/>
                  </a:cubicBezTo>
                  <a:cubicBezTo>
                    <a:pt x="59" y="33"/>
                    <a:pt x="59" y="33"/>
                    <a:pt x="59" y="33"/>
                  </a:cubicBezTo>
                  <a:cubicBezTo>
                    <a:pt x="61" y="34"/>
                    <a:pt x="62" y="36"/>
                    <a:pt x="64" y="37"/>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Group 31"/>
          <p:cNvGrpSpPr>
            <a:grpSpLocks noChangeAspect="1"/>
          </p:cNvGrpSpPr>
          <p:nvPr/>
        </p:nvGrpSpPr>
        <p:grpSpPr bwMode="auto">
          <a:xfrm>
            <a:off x="1551214" y="3122478"/>
            <a:ext cx="948644" cy="960376"/>
            <a:chOff x="-807" y="1336"/>
            <a:chExt cx="1132" cy="1146"/>
          </a:xfrm>
          <a:solidFill>
            <a:schemeClr val="bg1">
              <a:lumMod val="95000"/>
            </a:schemeClr>
          </a:solidFill>
        </p:grpSpPr>
        <p:sp>
          <p:nvSpPr>
            <p:cNvPr id="37" name="Freeform 32"/>
            <p:cNvSpPr>
              <a:spLocks/>
            </p:cNvSpPr>
            <p:nvPr/>
          </p:nvSpPr>
          <p:spPr bwMode="auto">
            <a:xfrm>
              <a:off x="-490" y="1552"/>
              <a:ext cx="384" cy="775"/>
            </a:xfrm>
            <a:custGeom>
              <a:avLst/>
              <a:gdLst>
                <a:gd name="T0" fmla="*/ 101 w 384"/>
                <a:gd name="T1" fmla="*/ 775 h 775"/>
                <a:gd name="T2" fmla="*/ 283 w 384"/>
                <a:gd name="T3" fmla="*/ 775 h 775"/>
                <a:gd name="T4" fmla="*/ 283 w 384"/>
                <a:gd name="T5" fmla="*/ 195 h 775"/>
                <a:gd name="T6" fmla="*/ 384 w 384"/>
                <a:gd name="T7" fmla="*/ 195 h 775"/>
                <a:gd name="T8" fmla="*/ 188 w 384"/>
                <a:gd name="T9" fmla="*/ 0 h 775"/>
                <a:gd name="T10" fmla="*/ 0 w 384"/>
                <a:gd name="T11" fmla="*/ 195 h 775"/>
                <a:gd name="T12" fmla="*/ 101 w 384"/>
                <a:gd name="T13" fmla="*/ 195 h 775"/>
                <a:gd name="T14" fmla="*/ 101 w 384"/>
                <a:gd name="T15" fmla="*/ 775 h 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4" h="775">
                  <a:moveTo>
                    <a:pt x="101" y="775"/>
                  </a:moveTo>
                  <a:lnTo>
                    <a:pt x="283" y="775"/>
                  </a:lnTo>
                  <a:lnTo>
                    <a:pt x="283" y="195"/>
                  </a:lnTo>
                  <a:lnTo>
                    <a:pt x="384" y="195"/>
                  </a:lnTo>
                  <a:lnTo>
                    <a:pt x="188" y="0"/>
                  </a:lnTo>
                  <a:lnTo>
                    <a:pt x="0" y="195"/>
                  </a:lnTo>
                  <a:lnTo>
                    <a:pt x="101" y="195"/>
                  </a:lnTo>
                  <a:lnTo>
                    <a:pt x="101" y="7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3"/>
            <p:cNvSpPr>
              <a:spLocks/>
            </p:cNvSpPr>
            <p:nvPr/>
          </p:nvSpPr>
          <p:spPr bwMode="auto">
            <a:xfrm>
              <a:off x="-800" y="1855"/>
              <a:ext cx="377" cy="472"/>
            </a:xfrm>
            <a:custGeom>
              <a:avLst/>
              <a:gdLst>
                <a:gd name="T0" fmla="*/ 101 w 377"/>
                <a:gd name="T1" fmla="*/ 472 h 472"/>
                <a:gd name="T2" fmla="*/ 276 w 377"/>
                <a:gd name="T3" fmla="*/ 472 h 472"/>
                <a:gd name="T4" fmla="*/ 276 w 377"/>
                <a:gd name="T5" fmla="*/ 196 h 472"/>
                <a:gd name="T6" fmla="*/ 377 w 377"/>
                <a:gd name="T7" fmla="*/ 196 h 472"/>
                <a:gd name="T8" fmla="*/ 188 w 377"/>
                <a:gd name="T9" fmla="*/ 0 h 472"/>
                <a:gd name="T10" fmla="*/ 0 w 377"/>
                <a:gd name="T11" fmla="*/ 196 h 472"/>
                <a:gd name="T12" fmla="*/ 101 w 377"/>
                <a:gd name="T13" fmla="*/ 196 h 472"/>
                <a:gd name="T14" fmla="*/ 101 w 377"/>
                <a:gd name="T15" fmla="*/ 472 h 4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7" h="472">
                  <a:moveTo>
                    <a:pt x="101" y="472"/>
                  </a:moveTo>
                  <a:lnTo>
                    <a:pt x="276" y="472"/>
                  </a:lnTo>
                  <a:lnTo>
                    <a:pt x="276" y="196"/>
                  </a:lnTo>
                  <a:lnTo>
                    <a:pt x="377" y="196"/>
                  </a:lnTo>
                  <a:lnTo>
                    <a:pt x="188" y="0"/>
                  </a:lnTo>
                  <a:lnTo>
                    <a:pt x="0" y="196"/>
                  </a:lnTo>
                  <a:lnTo>
                    <a:pt x="101" y="196"/>
                  </a:lnTo>
                  <a:lnTo>
                    <a:pt x="101" y="4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Rectangle 34"/>
            <p:cNvSpPr>
              <a:spLocks noChangeArrowheads="1"/>
            </p:cNvSpPr>
            <p:nvPr/>
          </p:nvSpPr>
          <p:spPr bwMode="auto">
            <a:xfrm>
              <a:off x="-807" y="2374"/>
              <a:ext cx="1132" cy="1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35"/>
            <p:cNvSpPr>
              <a:spLocks noChangeArrowheads="1"/>
            </p:cNvSpPr>
            <p:nvPr/>
          </p:nvSpPr>
          <p:spPr bwMode="auto">
            <a:xfrm>
              <a:off x="22" y="1336"/>
              <a:ext cx="155" cy="19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6"/>
            <p:cNvSpPr>
              <a:spLocks/>
            </p:cNvSpPr>
            <p:nvPr/>
          </p:nvSpPr>
          <p:spPr bwMode="auto">
            <a:xfrm>
              <a:off x="-86" y="1545"/>
              <a:ext cx="364" cy="782"/>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Group 39"/>
          <p:cNvGrpSpPr>
            <a:grpSpLocks noChangeAspect="1"/>
          </p:cNvGrpSpPr>
          <p:nvPr/>
        </p:nvGrpSpPr>
        <p:grpSpPr bwMode="auto">
          <a:xfrm>
            <a:off x="9971114" y="3194967"/>
            <a:ext cx="1142228" cy="1120439"/>
            <a:chOff x="3394" y="2854"/>
            <a:chExt cx="1363" cy="1337"/>
          </a:xfrm>
          <a:solidFill>
            <a:schemeClr val="bg1">
              <a:lumMod val="95000"/>
            </a:schemeClr>
          </a:solidFill>
        </p:grpSpPr>
        <p:sp>
          <p:nvSpPr>
            <p:cNvPr id="48" name="Freeform 40"/>
            <p:cNvSpPr>
              <a:spLocks/>
            </p:cNvSpPr>
            <p:nvPr/>
          </p:nvSpPr>
          <p:spPr bwMode="auto">
            <a:xfrm>
              <a:off x="3952" y="2854"/>
              <a:ext cx="188" cy="222"/>
            </a:xfrm>
            <a:custGeom>
              <a:avLst/>
              <a:gdLst>
                <a:gd name="T0" fmla="*/ 11 w 28"/>
                <a:gd name="T1" fmla="*/ 32 h 33"/>
                <a:gd name="T2" fmla="*/ 26 w 28"/>
                <a:gd name="T3" fmla="*/ 19 h 33"/>
                <a:gd name="T4" fmla="*/ 17 w 28"/>
                <a:gd name="T5" fmla="*/ 2 h 33"/>
                <a:gd name="T6" fmla="*/ 2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5" y="28"/>
                    <a:pt x="26" y="19"/>
                  </a:cubicBezTo>
                  <a:cubicBezTo>
                    <a:pt x="28" y="11"/>
                    <a:pt x="24" y="3"/>
                    <a:pt x="17" y="2"/>
                  </a:cubicBezTo>
                  <a:cubicBezTo>
                    <a:pt x="10" y="0"/>
                    <a:pt x="3" y="6"/>
                    <a:pt x="2" y="14"/>
                  </a:cubicBezTo>
                  <a:cubicBezTo>
                    <a:pt x="0" y="23"/>
                    <a:pt x="4" y="31"/>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1"/>
            <p:cNvSpPr>
              <a:spLocks/>
            </p:cNvSpPr>
            <p:nvPr/>
          </p:nvSpPr>
          <p:spPr bwMode="auto">
            <a:xfrm>
              <a:off x="3549" y="3049"/>
              <a:ext cx="846" cy="880"/>
            </a:xfrm>
            <a:custGeom>
              <a:avLst/>
              <a:gdLst>
                <a:gd name="T0" fmla="*/ 27 w 126"/>
                <a:gd name="T1" fmla="*/ 32 h 131"/>
                <a:gd name="T2" fmla="*/ 40 w 126"/>
                <a:gd name="T3" fmla="*/ 23 h 131"/>
                <a:gd name="T4" fmla="*/ 26 w 126"/>
                <a:gd name="T5" fmla="*/ 63 h 131"/>
                <a:gd name="T6" fmla="*/ 26 w 126"/>
                <a:gd name="T7" fmla="*/ 63 h 131"/>
                <a:gd name="T8" fmla="*/ 37 w 126"/>
                <a:gd name="T9" fmla="*/ 66 h 131"/>
                <a:gd name="T10" fmla="*/ 32 w 126"/>
                <a:gd name="T11" fmla="*/ 91 h 131"/>
                <a:gd name="T12" fmla="*/ 17 w 126"/>
                <a:gd name="T13" fmla="*/ 124 h 131"/>
                <a:gd name="T14" fmla="*/ 33 w 126"/>
                <a:gd name="T15" fmla="*/ 131 h 131"/>
                <a:gd name="T16" fmla="*/ 51 w 126"/>
                <a:gd name="T17" fmla="*/ 89 h 131"/>
                <a:gd name="T18" fmla="*/ 54 w 126"/>
                <a:gd name="T19" fmla="*/ 74 h 131"/>
                <a:gd name="T20" fmla="*/ 75 w 126"/>
                <a:gd name="T21" fmla="*/ 75 h 131"/>
                <a:gd name="T22" fmla="*/ 74 w 126"/>
                <a:gd name="T23" fmla="*/ 80 h 131"/>
                <a:gd name="T24" fmla="*/ 70 w 126"/>
                <a:gd name="T25" fmla="*/ 96 h 131"/>
                <a:gd name="T26" fmla="*/ 86 w 126"/>
                <a:gd name="T27" fmla="*/ 101 h 131"/>
                <a:gd name="T28" fmla="*/ 92 w 126"/>
                <a:gd name="T29" fmla="*/ 81 h 131"/>
                <a:gd name="T30" fmla="*/ 95 w 126"/>
                <a:gd name="T31" fmla="*/ 70 h 131"/>
                <a:gd name="T32" fmla="*/ 86 w 126"/>
                <a:gd name="T33" fmla="*/ 57 h 131"/>
                <a:gd name="T34" fmla="*/ 86 w 126"/>
                <a:gd name="T35" fmla="*/ 57 h 131"/>
                <a:gd name="T36" fmla="*/ 86 w 126"/>
                <a:gd name="T37" fmla="*/ 57 h 131"/>
                <a:gd name="T38" fmla="*/ 84 w 126"/>
                <a:gd name="T39" fmla="*/ 57 h 131"/>
                <a:gd name="T40" fmla="*/ 81 w 126"/>
                <a:gd name="T41" fmla="*/ 57 h 131"/>
                <a:gd name="T42" fmla="*/ 76 w 126"/>
                <a:gd name="T43" fmla="*/ 57 h 131"/>
                <a:gd name="T44" fmla="*/ 66 w 126"/>
                <a:gd name="T45" fmla="*/ 56 h 131"/>
                <a:gd name="T46" fmla="*/ 75 w 126"/>
                <a:gd name="T47" fmla="*/ 27 h 131"/>
                <a:gd name="T48" fmla="*/ 79 w 126"/>
                <a:gd name="T49" fmla="*/ 33 h 131"/>
                <a:gd name="T50" fmla="*/ 83 w 126"/>
                <a:gd name="T51" fmla="*/ 39 h 131"/>
                <a:gd name="T52" fmla="*/ 84 w 126"/>
                <a:gd name="T53" fmla="*/ 41 h 131"/>
                <a:gd name="T54" fmla="*/ 91 w 126"/>
                <a:gd name="T55" fmla="*/ 45 h 131"/>
                <a:gd name="T56" fmla="*/ 91 w 126"/>
                <a:gd name="T57" fmla="*/ 45 h 131"/>
                <a:gd name="T58" fmla="*/ 91 w 126"/>
                <a:gd name="T59" fmla="*/ 45 h 131"/>
                <a:gd name="T60" fmla="*/ 92 w 126"/>
                <a:gd name="T61" fmla="*/ 45 h 131"/>
                <a:gd name="T62" fmla="*/ 96 w 126"/>
                <a:gd name="T63" fmla="*/ 45 h 131"/>
                <a:gd name="T64" fmla="*/ 126 w 126"/>
                <a:gd name="T65" fmla="*/ 46 h 131"/>
                <a:gd name="T66" fmla="*/ 126 w 126"/>
                <a:gd name="T67" fmla="*/ 28 h 131"/>
                <a:gd name="T68" fmla="*/ 95 w 126"/>
                <a:gd name="T69" fmla="*/ 29 h 131"/>
                <a:gd name="T70" fmla="*/ 95 w 126"/>
                <a:gd name="T71" fmla="*/ 29 h 131"/>
                <a:gd name="T72" fmla="*/ 91 w 126"/>
                <a:gd name="T73" fmla="*/ 24 h 131"/>
                <a:gd name="T74" fmla="*/ 82 w 126"/>
                <a:gd name="T75" fmla="*/ 12 h 131"/>
                <a:gd name="T76" fmla="*/ 76 w 126"/>
                <a:gd name="T77" fmla="*/ 9 h 131"/>
                <a:gd name="T78" fmla="*/ 75 w 126"/>
                <a:gd name="T79" fmla="*/ 9 h 131"/>
                <a:gd name="T80" fmla="*/ 76 w 126"/>
                <a:gd name="T81" fmla="*/ 14 h 131"/>
                <a:gd name="T82" fmla="*/ 72 w 126"/>
                <a:gd name="T83" fmla="*/ 16 h 131"/>
                <a:gd name="T84" fmla="*/ 72 w 126"/>
                <a:gd name="T85" fmla="*/ 22 h 131"/>
                <a:gd name="T86" fmla="*/ 62 w 126"/>
                <a:gd name="T87" fmla="*/ 37 h 131"/>
                <a:gd name="T88" fmla="*/ 69 w 126"/>
                <a:gd name="T89" fmla="*/ 13 h 131"/>
                <a:gd name="T90" fmla="*/ 70 w 126"/>
                <a:gd name="T91" fmla="*/ 12 h 131"/>
                <a:gd name="T92" fmla="*/ 71 w 126"/>
                <a:gd name="T93" fmla="*/ 6 h 131"/>
                <a:gd name="T94" fmla="*/ 68 w 126"/>
                <a:gd name="T95" fmla="*/ 5 h 131"/>
                <a:gd name="T96" fmla="*/ 65 w 126"/>
                <a:gd name="T97" fmla="*/ 11 h 131"/>
                <a:gd name="T98" fmla="*/ 66 w 126"/>
                <a:gd name="T99" fmla="*/ 12 h 131"/>
                <a:gd name="T100" fmla="*/ 57 w 126"/>
                <a:gd name="T101" fmla="*/ 36 h 131"/>
                <a:gd name="T102" fmla="*/ 58 w 126"/>
                <a:gd name="T103" fmla="*/ 17 h 131"/>
                <a:gd name="T104" fmla="*/ 61 w 126"/>
                <a:gd name="T105" fmla="*/ 13 h 131"/>
                <a:gd name="T106" fmla="*/ 59 w 126"/>
                <a:gd name="T107" fmla="*/ 9 h 131"/>
                <a:gd name="T108" fmla="*/ 63 w 126"/>
                <a:gd name="T109" fmla="*/ 4 h 131"/>
                <a:gd name="T110" fmla="*/ 53 w 126"/>
                <a:gd name="T111" fmla="*/ 2 h 131"/>
                <a:gd name="T112" fmla="*/ 44 w 126"/>
                <a:gd name="T113" fmla="*/ 2 h 131"/>
                <a:gd name="T114" fmla="*/ 18 w 126"/>
                <a:gd name="T115" fmla="*/ 19 h 131"/>
                <a:gd name="T116" fmla="*/ 0 w 126"/>
                <a:gd name="T117" fmla="*/ 50 h 131"/>
                <a:gd name="T118" fmla="*/ 16 w 126"/>
                <a:gd name="T119" fmla="*/ 58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3"/>
                    <a:pt x="40" y="23"/>
                    <a:pt x="40" y="23"/>
                  </a:cubicBezTo>
                  <a:cubicBezTo>
                    <a:pt x="35" y="36"/>
                    <a:pt x="31" y="49"/>
                    <a:pt x="26" y="63"/>
                  </a:cubicBezTo>
                  <a:cubicBezTo>
                    <a:pt x="26" y="63"/>
                    <a:pt x="26" y="63"/>
                    <a:pt x="26" y="63"/>
                  </a:cubicBezTo>
                  <a:cubicBezTo>
                    <a:pt x="30" y="64"/>
                    <a:pt x="33" y="65"/>
                    <a:pt x="37" y="66"/>
                  </a:cubicBezTo>
                  <a:cubicBezTo>
                    <a:pt x="35" y="75"/>
                    <a:pt x="33" y="85"/>
                    <a:pt x="32" y="91"/>
                  </a:cubicBezTo>
                  <a:cubicBezTo>
                    <a:pt x="17" y="124"/>
                    <a:pt x="17" y="124"/>
                    <a:pt x="17" y="124"/>
                  </a:cubicBezTo>
                  <a:cubicBezTo>
                    <a:pt x="33" y="131"/>
                    <a:pt x="33" y="131"/>
                    <a:pt x="33" y="131"/>
                  </a:cubicBezTo>
                  <a:cubicBezTo>
                    <a:pt x="38" y="119"/>
                    <a:pt x="47" y="107"/>
                    <a:pt x="51" y="89"/>
                  </a:cubicBezTo>
                  <a:cubicBezTo>
                    <a:pt x="52" y="83"/>
                    <a:pt x="54" y="78"/>
                    <a:pt x="54" y="74"/>
                  </a:cubicBezTo>
                  <a:cubicBezTo>
                    <a:pt x="75" y="75"/>
                    <a:pt x="75" y="75"/>
                    <a:pt x="75" y="75"/>
                  </a:cubicBezTo>
                  <a:cubicBezTo>
                    <a:pt x="74" y="80"/>
                    <a:pt x="74" y="80"/>
                    <a:pt x="74" y="80"/>
                  </a:cubicBezTo>
                  <a:cubicBezTo>
                    <a:pt x="70" y="96"/>
                    <a:pt x="70" y="96"/>
                    <a:pt x="70" y="96"/>
                  </a:cubicBezTo>
                  <a:cubicBezTo>
                    <a:pt x="86" y="101"/>
                    <a:pt x="86" y="101"/>
                    <a:pt x="86" y="101"/>
                  </a:cubicBezTo>
                  <a:cubicBezTo>
                    <a:pt x="88" y="95"/>
                    <a:pt x="90" y="88"/>
                    <a:pt x="92" y="81"/>
                  </a:cubicBezTo>
                  <a:cubicBezTo>
                    <a:pt x="95" y="70"/>
                    <a:pt x="95" y="70"/>
                    <a:pt x="95" y="70"/>
                  </a:cubicBezTo>
                  <a:cubicBezTo>
                    <a:pt x="86" y="57"/>
                    <a:pt x="86" y="57"/>
                    <a:pt x="86" y="57"/>
                  </a:cubicBezTo>
                  <a:cubicBezTo>
                    <a:pt x="86" y="57"/>
                    <a:pt x="86" y="57"/>
                    <a:pt x="86" y="57"/>
                  </a:cubicBezTo>
                  <a:cubicBezTo>
                    <a:pt x="86" y="57"/>
                    <a:pt x="86" y="57"/>
                    <a:pt x="86" y="57"/>
                  </a:cubicBezTo>
                  <a:cubicBezTo>
                    <a:pt x="84" y="57"/>
                    <a:pt x="84" y="57"/>
                    <a:pt x="84" y="57"/>
                  </a:cubicBezTo>
                  <a:cubicBezTo>
                    <a:pt x="81" y="57"/>
                    <a:pt x="81" y="57"/>
                    <a:pt x="81" y="57"/>
                  </a:cubicBezTo>
                  <a:cubicBezTo>
                    <a:pt x="76" y="57"/>
                    <a:pt x="76" y="57"/>
                    <a:pt x="76" y="57"/>
                  </a:cubicBezTo>
                  <a:cubicBezTo>
                    <a:pt x="72" y="56"/>
                    <a:pt x="69" y="56"/>
                    <a:pt x="66" y="56"/>
                  </a:cubicBezTo>
                  <a:cubicBezTo>
                    <a:pt x="69" y="46"/>
                    <a:pt x="72" y="37"/>
                    <a:pt x="75" y="27"/>
                  </a:cubicBezTo>
                  <a:cubicBezTo>
                    <a:pt x="79" y="33"/>
                    <a:pt x="79" y="33"/>
                    <a:pt x="79" y="33"/>
                  </a:cubicBezTo>
                  <a:cubicBezTo>
                    <a:pt x="83" y="39"/>
                    <a:pt x="83" y="39"/>
                    <a:pt x="83" y="39"/>
                  </a:cubicBezTo>
                  <a:cubicBezTo>
                    <a:pt x="84" y="41"/>
                    <a:pt x="84" y="41"/>
                    <a:pt x="84" y="41"/>
                  </a:cubicBezTo>
                  <a:cubicBezTo>
                    <a:pt x="91" y="45"/>
                    <a:pt x="91" y="45"/>
                    <a:pt x="91" y="45"/>
                  </a:cubicBezTo>
                  <a:cubicBezTo>
                    <a:pt x="91" y="45"/>
                    <a:pt x="91" y="45"/>
                    <a:pt x="91" y="45"/>
                  </a:cubicBezTo>
                  <a:cubicBezTo>
                    <a:pt x="91" y="45"/>
                    <a:pt x="91" y="45"/>
                    <a:pt x="91" y="45"/>
                  </a:cubicBezTo>
                  <a:cubicBezTo>
                    <a:pt x="92" y="45"/>
                    <a:pt x="92" y="45"/>
                    <a:pt x="92" y="45"/>
                  </a:cubicBezTo>
                  <a:cubicBezTo>
                    <a:pt x="96" y="45"/>
                    <a:pt x="96" y="45"/>
                    <a:pt x="96" y="45"/>
                  </a:cubicBezTo>
                  <a:cubicBezTo>
                    <a:pt x="126" y="46"/>
                    <a:pt x="126" y="46"/>
                    <a:pt x="126" y="46"/>
                  </a:cubicBezTo>
                  <a:cubicBezTo>
                    <a:pt x="126" y="40"/>
                    <a:pt x="126" y="34"/>
                    <a:pt x="126" y="28"/>
                  </a:cubicBezTo>
                  <a:cubicBezTo>
                    <a:pt x="95" y="29"/>
                    <a:pt x="95" y="29"/>
                    <a:pt x="95" y="29"/>
                  </a:cubicBezTo>
                  <a:cubicBezTo>
                    <a:pt x="95" y="29"/>
                    <a:pt x="95" y="29"/>
                    <a:pt x="95" y="29"/>
                  </a:cubicBezTo>
                  <a:cubicBezTo>
                    <a:pt x="91" y="24"/>
                    <a:pt x="91" y="24"/>
                    <a:pt x="91" y="24"/>
                  </a:cubicBezTo>
                  <a:cubicBezTo>
                    <a:pt x="82" y="12"/>
                    <a:pt x="82" y="12"/>
                    <a:pt x="82" y="12"/>
                  </a:cubicBezTo>
                  <a:cubicBezTo>
                    <a:pt x="80" y="10"/>
                    <a:pt x="78" y="10"/>
                    <a:pt x="76" y="9"/>
                  </a:cubicBezTo>
                  <a:cubicBezTo>
                    <a:pt x="75" y="9"/>
                    <a:pt x="75" y="9"/>
                    <a:pt x="75" y="9"/>
                  </a:cubicBezTo>
                  <a:cubicBezTo>
                    <a:pt x="76" y="14"/>
                    <a:pt x="76" y="14"/>
                    <a:pt x="76" y="14"/>
                  </a:cubicBezTo>
                  <a:cubicBezTo>
                    <a:pt x="72" y="16"/>
                    <a:pt x="72" y="16"/>
                    <a:pt x="72" y="16"/>
                  </a:cubicBezTo>
                  <a:cubicBezTo>
                    <a:pt x="72" y="22"/>
                    <a:pt x="72" y="22"/>
                    <a:pt x="72" y="22"/>
                  </a:cubicBezTo>
                  <a:cubicBezTo>
                    <a:pt x="62" y="37"/>
                    <a:pt x="62" y="37"/>
                    <a:pt x="62" y="37"/>
                  </a:cubicBezTo>
                  <a:cubicBezTo>
                    <a:pt x="69" y="13"/>
                    <a:pt x="69" y="13"/>
                    <a:pt x="69" y="13"/>
                  </a:cubicBezTo>
                  <a:cubicBezTo>
                    <a:pt x="70" y="12"/>
                    <a:pt x="70" y="12"/>
                    <a:pt x="70" y="12"/>
                  </a:cubicBezTo>
                  <a:cubicBezTo>
                    <a:pt x="71" y="6"/>
                    <a:pt x="71" y="6"/>
                    <a:pt x="71" y="6"/>
                  </a:cubicBezTo>
                  <a:cubicBezTo>
                    <a:pt x="68" y="5"/>
                    <a:pt x="68" y="5"/>
                    <a:pt x="68" y="5"/>
                  </a:cubicBezTo>
                  <a:cubicBezTo>
                    <a:pt x="65" y="11"/>
                    <a:pt x="65" y="11"/>
                    <a:pt x="65" y="11"/>
                  </a:cubicBezTo>
                  <a:cubicBezTo>
                    <a:pt x="66" y="12"/>
                    <a:pt x="66" y="12"/>
                    <a:pt x="66" y="12"/>
                  </a:cubicBezTo>
                  <a:cubicBezTo>
                    <a:pt x="57" y="36"/>
                    <a:pt x="57" y="36"/>
                    <a:pt x="57" y="36"/>
                  </a:cubicBezTo>
                  <a:cubicBezTo>
                    <a:pt x="58" y="17"/>
                    <a:pt x="58" y="17"/>
                    <a:pt x="58" y="17"/>
                  </a:cubicBezTo>
                  <a:cubicBezTo>
                    <a:pt x="61" y="13"/>
                    <a:pt x="61" y="13"/>
                    <a:pt x="61" y="13"/>
                  </a:cubicBezTo>
                  <a:cubicBezTo>
                    <a:pt x="59" y="9"/>
                    <a:pt x="59" y="9"/>
                    <a:pt x="59" y="9"/>
                  </a:cubicBezTo>
                  <a:cubicBezTo>
                    <a:pt x="63" y="4"/>
                    <a:pt x="63" y="4"/>
                    <a:pt x="63" y="4"/>
                  </a:cubicBezTo>
                  <a:cubicBezTo>
                    <a:pt x="60" y="3"/>
                    <a:pt x="57" y="2"/>
                    <a:pt x="53" y="2"/>
                  </a:cubicBezTo>
                  <a:cubicBezTo>
                    <a:pt x="49" y="1"/>
                    <a:pt x="47" y="0"/>
                    <a:pt x="44" y="2"/>
                  </a:cubicBezTo>
                  <a:cubicBezTo>
                    <a:pt x="18" y="19"/>
                    <a:pt x="18" y="19"/>
                    <a:pt x="18" y="19"/>
                  </a:cubicBezTo>
                  <a:cubicBezTo>
                    <a:pt x="7" y="34"/>
                    <a:pt x="6" y="39"/>
                    <a:pt x="0" y="50"/>
                  </a:cubicBezTo>
                  <a:cubicBezTo>
                    <a:pt x="5" y="53"/>
                    <a:pt x="10" y="56"/>
                    <a:pt x="16" y="58"/>
                  </a:cubicBezTo>
                  <a:cubicBezTo>
                    <a:pt x="19" y="50"/>
                    <a:pt x="27" y="36"/>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2"/>
            <p:cNvSpPr>
              <a:spLocks noEditPoints="1"/>
            </p:cNvSpPr>
            <p:nvPr/>
          </p:nvSpPr>
          <p:spPr bwMode="auto">
            <a:xfrm>
              <a:off x="3394" y="3425"/>
              <a:ext cx="302" cy="276"/>
            </a:xfrm>
            <a:custGeom>
              <a:avLst/>
              <a:gdLst>
                <a:gd name="T0" fmla="*/ 6 w 45"/>
                <a:gd name="T1" fmla="*/ 32 h 41"/>
                <a:gd name="T2" fmla="*/ 7 w 45"/>
                <a:gd name="T3" fmla="*/ 32 h 41"/>
                <a:gd name="T4" fmla="*/ 7 w 45"/>
                <a:gd name="T5" fmla="*/ 31 h 41"/>
                <a:gd name="T6" fmla="*/ 30 w 45"/>
                <a:gd name="T7" fmla="*/ 38 h 41"/>
                <a:gd name="T8" fmla="*/ 29 w 45"/>
                <a:gd name="T9" fmla="*/ 39 h 41"/>
                <a:gd name="T10" fmla="*/ 30 w 45"/>
                <a:gd name="T11" fmla="*/ 40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0 h 41"/>
                <a:gd name="T28" fmla="*/ 32 w 45"/>
                <a:gd name="T29" fmla="*/ 3 h 41"/>
                <a:gd name="T30" fmla="*/ 25 w 45"/>
                <a:gd name="T31" fmla="*/ 1 h 41"/>
                <a:gd name="T32" fmla="*/ 18 w 45"/>
                <a:gd name="T33" fmla="*/ 4 h 41"/>
                <a:gd name="T34" fmla="*/ 17 w 45"/>
                <a:gd name="T35" fmla="*/ 5 h 41"/>
                <a:gd name="T36" fmla="*/ 12 w 45"/>
                <a:gd name="T37" fmla="*/ 3 h 41"/>
                <a:gd name="T38" fmla="*/ 7 w 45"/>
                <a:gd name="T39" fmla="*/ 6 h 41"/>
                <a:gd name="T40" fmla="*/ 1 w 45"/>
                <a:gd name="T41" fmla="*/ 25 h 41"/>
                <a:gd name="T42" fmla="*/ 3 w 45"/>
                <a:gd name="T43" fmla="*/ 30 h 41"/>
                <a:gd name="T44" fmla="*/ 3 w 45"/>
                <a:gd name="T45" fmla="*/ 30 h 41"/>
                <a:gd name="T46" fmla="*/ 4 w 45"/>
                <a:gd name="T47" fmla="*/ 32 h 41"/>
                <a:gd name="T48" fmla="*/ 6 w 45"/>
                <a:gd name="T49" fmla="*/ 32 h 41"/>
                <a:gd name="T50" fmla="*/ 21 w 45"/>
                <a:gd name="T51" fmla="*/ 5 h 41"/>
                <a:gd name="T52" fmla="*/ 24 w 45"/>
                <a:gd name="T53" fmla="*/ 4 h 41"/>
                <a:gd name="T54" fmla="*/ 32 w 45"/>
                <a:gd name="T55" fmla="*/ 6 h 41"/>
                <a:gd name="T56" fmla="*/ 33 w 45"/>
                <a:gd name="T57" fmla="*/ 9 h 41"/>
                <a:gd name="T58" fmla="*/ 33 w 45"/>
                <a:gd name="T59" fmla="*/ 10 h 41"/>
                <a:gd name="T60" fmla="*/ 20 w 45"/>
                <a:gd name="T61" fmla="*/ 6 h 41"/>
                <a:gd name="T62" fmla="*/ 21 w 45"/>
                <a:gd name="T63"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41">
                  <a:moveTo>
                    <a:pt x="6" y="32"/>
                  </a:moveTo>
                  <a:cubicBezTo>
                    <a:pt x="6" y="33"/>
                    <a:pt x="7" y="32"/>
                    <a:pt x="7" y="32"/>
                  </a:cubicBezTo>
                  <a:cubicBezTo>
                    <a:pt x="7" y="31"/>
                    <a:pt x="7" y="31"/>
                    <a:pt x="7" y="31"/>
                  </a:cubicBezTo>
                  <a:cubicBezTo>
                    <a:pt x="30" y="38"/>
                    <a:pt x="30" y="38"/>
                    <a:pt x="30" y="38"/>
                  </a:cubicBezTo>
                  <a:cubicBezTo>
                    <a:pt x="29" y="38"/>
                    <a:pt x="29" y="39"/>
                    <a:pt x="29" y="39"/>
                  </a:cubicBezTo>
                  <a:cubicBezTo>
                    <a:pt x="29" y="39"/>
                    <a:pt x="29" y="40"/>
                    <a:pt x="30" y="40"/>
                  </a:cubicBezTo>
                  <a:cubicBezTo>
                    <a:pt x="32" y="41"/>
                    <a:pt x="32" y="41"/>
                    <a:pt x="32" y="41"/>
                  </a:cubicBezTo>
                  <a:cubicBezTo>
                    <a:pt x="33" y="41"/>
                    <a:pt x="33" y="41"/>
                    <a:pt x="33" y="40"/>
                  </a:cubicBezTo>
                  <a:cubicBezTo>
                    <a:pt x="33" y="40"/>
                    <a:pt x="33" y="40"/>
                    <a:pt x="33" y="40"/>
                  </a:cubicBezTo>
                  <a:cubicBezTo>
                    <a:pt x="36" y="40"/>
                    <a:pt x="38" y="39"/>
                    <a:pt x="38" y="37"/>
                  </a:cubicBezTo>
                  <a:cubicBezTo>
                    <a:pt x="44" y="18"/>
                    <a:pt x="44" y="18"/>
                    <a:pt x="44" y="18"/>
                  </a:cubicBezTo>
                  <a:cubicBezTo>
                    <a:pt x="45" y="16"/>
                    <a:pt x="44" y="13"/>
                    <a:pt x="41" y="13"/>
                  </a:cubicBezTo>
                  <a:cubicBezTo>
                    <a:pt x="36" y="11"/>
                    <a:pt x="36" y="11"/>
                    <a:pt x="36" y="11"/>
                  </a:cubicBezTo>
                  <a:cubicBezTo>
                    <a:pt x="36" y="10"/>
                    <a:pt x="36" y="10"/>
                    <a:pt x="36" y="10"/>
                  </a:cubicBezTo>
                  <a:cubicBezTo>
                    <a:pt x="37" y="7"/>
                    <a:pt x="36" y="4"/>
                    <a:pt x="32" y="3"/>
                  </a:cubicBezTo>
                  <a:cubicBezTo>
                    <a:pt x="25" y="1"/>
                    <a:pt x="25" y="1"/>
                    <a:pt x="25" y="1"/>
                  </a:cubicBezTo>
                  <a:cubicBezTo>
                    <a:pt x="22" y="0"/>
                    <a:pt x="19" y="1"/>
                    <a:pt x="18" y="4"/>
                  </a:cubicBezTo>
                  <a:cubicBezTo>
                    <a:pt x="17" y="5"/>
                    <a:pt x="17" y="5"/>
                    <a:pt x="17" y="5"/>
                  </a:cubicBezTo>
                  <a:cubicBezTo>
                    <a:pt x="12" y="3"/>
                    <a:pt x="12" y="3"/>
                    <a:pt x="12" y="3"/>
                  </a:cubicBezTo>
                  <a:cubicBezTo>
                    <a:pt x="10" y="3"/>
                    <a:pt x="7" y="4"/>
                    <a:pt x="7" y="6"/>
                  </a:cubicBezTo>
                  <a:cubicBezTo>
                    <a:pt x="1" y="25"/>
                    <a:pt x="1" y="25"/>
                    <a:pt x="1" y="25"/>
                  </a:cubicBezTo>
                  <a:cubicBezTo>
                    <a:pt x="0" y="27"/>
                    <a:pt x="1" y="29"/>
                    <a:pt x="3" y="30"/>
                  </a:cubicBezTo>
                  <a:cubicBezTo>
                    <a:pt x="3" y="30"/>
                    <a:pt x="3" y="30"/>
                    <a:pt x="3" y="30"/>
                  </a:cubicBezTo>
                  <a:cubicBezTo>
                    <a:pt x="3" y="31"/>
                    <a:pt x="3" y="32"/>
                    <a:pt x="4" y="32"/>
                  </a:cubicBezTo>
                  <a:lnTo>
                    <a:pt x="6" y="32"/>
                  </a:lnTo>
                  <a:close/>
                  <a:moveTo>
                    <a:pt x="21" y="5"/>
                  </a:moveTo>
                  <a:cubicBezTo>
                    <a:pt x="21" y="4"/>
                    <a:pt x="23" y="3"/>
                    <a:pt x="24" y="4"/>
                  </a:cubicBezTo>
                  <a:cubicBezTo>
                    <a:pt x="32" y="6"/>
                    <a:pt x="32" y="6"/>
                    <a:pt x="32" y="6"/>
                  </a:cubicBezTo>
                  <a:cubicBezTo>
                    <a:pt x="33" y="6"/>
                    <a:pt x="34" y="8"/>
                    <a:pt x="33" y="9"/>
                  </a:cubicBezTo>
                  <a:cubicBezTo>
                    <a:pt x="33" y="10"/>
                    <a:pt x="33" y="10"/>
                    <a:pt x="33" y="10"/>
                  </a:cubicBezTo>
                  <a:cubicBezTo>
                    <a:pt x="20" y="6"/>
                    <a:pt x="20" y="6"/>
                    <a:pt x="20" y="6"/>
                  </a:cubicBezTo>
                  <a:lnTo>
                    <a:pt x="2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3"/>
            <p:cNvSpPr>
              <a:spLocks/>
            </p:cNvSpPr>
            <p:nvPr/>
          </p:nvSpPr>
          <p:spPr bwMode="auto">
            <a:xfrm>
              <a:off x="3414" y="3365"/>
              <a:ext cx="1343" cy="826"/>
            </a:xfrm>
            <a:custGeom>
              <a:avLst/>
              <a:gdLst>
                <a:gd name="T0" fmla="*/ 1343 w 1343"/>
                <a:gd name="T1" fmla="*/ 0 h 826"/>
                <a:gd name="T2" fmla="*/ 1115 w 1343"/>
                <a:gd name="T3" fmla="*/ 101 h 826"/>
                <a:gd name="T4" fmla="*/ 1162 w 1343"/>
                <a:gd name="T5" fmla="*/ 134 h 826"/>
                <a:gd name="T6" fmla="*/ 860 w 1343"/>
                <a:gd name="T7" fmla="*/ 450 h 826"/>
                <a:gd name="T8" fmla="*/ 598 w 1343"/>
                <a:gd name="T9" fmla="*/ 416 h 826"/>
                <a:gd name="T10" fmla="*/ 397 w 1343"/>
                <a:gd name="T11" fmla="*/ 631 h 826"/>
                <a:gd name="T12" fmla="*/ 175 w 1343"/>
                <a:gd name="T13" fmla="*/ 531 h 826"/>
                <a:gd name="T14" fmla="*/ 0 w 1343"/>
                <a:gd name="T15" fmla="*/ 752 h 826"/>
                <a:gd name="T16" fmla="*/ 101 w 1343"/>
                <a:gd name="T17" fmla="*/ 826 h 826"/>
                <a:gd name="T18" fmla="*/ 208 w 1343"/>
                <a:gd name="T19" fmla="*/ 678 h 826"/>
                <a:gd name="T20" fmla="*/ 423 w 1343"/>
                <a:gd name="T21" fmla="*/ 779 h 826"/>
                <a:gd name="T22" fmla="*/ 645 w 1343"/>
                <a:gd name="T23" fmla="*/ 544 h 826"/>
                <a:gd name="T24" fmla="*/ 907 w 1343"/>
                <a:gd name="T25" fmla="*/ 578 h 826"/>
                <a:gd name="T26" fmla="*/ 1263 w 1343"/>
                <a:gd name="T27" fmla="*/ 208 h 826"/>
                <a:gd name="T28" fmla="*/ 1323 w 1343"/>
                <a:gd name="T29" fmla="*/ 248 h 826"/>
                <a:gd name="T30" fmla="*/ 1343 w 1343"/>
                <a:gd name="T31" fmla="*/ 0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3" h="826">
                  <a:moveTo>
                    <a:pt x="1343" y="0"/>
                  </a:moveTo>
                  <a:lnTo>
                    <a:pt x="1115" y="101"/>
                  </a:lnTo>
                  <a:lnTo>
                    <a:pt x="1162" y="134"/>
                  </a:lnTo>
                  <a:lnTo>
                    <a:pt x="860" y="450"/>
                  </a:lnTo>
                  <a:lnTo>
                    <a:pt x="598" y="416"/>
                  </a:lnTo>
                  <a:lnTo>
                    <a:pt x="397" y="631"/>
                  </a:lnTo>
                  <a:lnTo>
                    <a:pt x="175" y="531"/>
                  </a:lnTo>
                  <a:lnTo>
                    <a:pt x="0" y="752"/>
                  </a:lnTo>
                  <a:lnTo>
                    <a:pt x="101" y="826"/>
                  </a:lnTo>
                  <a:lnTo>
                    <a:pt x="208" y="678"/>
                  </a:lnTo>
                  <a:lnTo>
                    <a:pt x="423" y="779"/>
                  </a:lnTo>
                  <a:lnTo>
                    <a:pt x="645" y="544"/>
                  </a:lnTo>
                  <a:lnTo>
                    <a:pt x="907" y="578"/>
                  </a:lnTo>
                  <a:lnTo>
                    <a:pt x="1263" y="208"/>
                  </a:lnTo>
                  <a:lnTo>
                    <a:pt x="1323" y="248"/>
                  </a:lnTo>
                  <a:lnTo>
                    <a:pt x="13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Group 69"/>
          <p:cNvGrpSpPr>
            <a:grpSpLocks noChangeAspect="1"/>
          </p:cNvGrpSpPr>
          <p:nvPr/>
        </p:nvGrpSpPr>
        <p:grpSpPr bwMode="auto">
          <a:xfrm>
            <a:off x="4280938" y="3039095"/>
            <a:ext cx="998925" cy="1036636"/>
            <a:chOff x="2655" y="117"/>
            <a:chExt cx="1192" cy="1237"/>
          </a:xfrm>
          <a:solidFill>
            <a:schemeClr val="bg1">
              <a:lumMod val="95000"/>
            </a:schemeClr>
          </a:solidFill>
        </p:grpSpPr>
        <p:sp>
          <p:nvSpPr>
            <p:cNvPr id="53" name="Oval 70"/>
            <p:cNvSpPr>
              <a:spLocks noChangeArrowheads="1"/>
            </p:cNvSpPr>
            <p:nvPr/>
          </p:nvSpPr>
          <p:spPr bwMode="auto">
            <a:xfrm>
              <a:off x="2783" y="749"/>
              <a:ext cx="229" cy="28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71"/>
            <p:cNvSpPr>
              <a:spLocks/>
            </p:cNvSpPr>
            <p:nvPr/>
          </p:nvSpPr>
          <p:spPr bwMode="auto">
            <a:xfrm>
              <a:off x="2655" y="1065"/>
              <a:ext cx="202" cy="289"/>
            </a:xfrm>
            <a:custGeom>
              <a:avLst/>
              <a:gdLst>
                <a:gd name="T0" fmla="*/ 19 w 30"/>
                <a:gd name="T1" fmla="*/ 18 h 43"/>
                <a:gd name="T2" fmla="*/ 23 w 30"/>
                <a:gd name="T3" fmla="*/ 11 h 43"/>
                <a:gd name="T4" fmla="*/ 14 w 30"/>
                <a:gd name="T5" fmla="*/ 6 h 43"/>
                <a:gd name="T6" fmla="*/ 22 w 30"/>
                <a:gd name="T7" fmla="*/ 0 h 43"/>
                <a:gd name="T8" fmla="*/ 22 w 30"/>
                <a:gd name="T9" fmla="*/ 0 h 43"/>
                <a:gd name="T10" fmla="*/ 13 w 30"/>
                <a:gd name="T11" fmla="*/ 1 h 43"/>
                <a:gd name="T12" fmla="*/ 12 w 30"/>
                <a:gd name="T13" fmla="*/ 1 h 43"/>
                <a:gd name="T14" fmla="*/ 12 w 30"/>
                <a:gd name="T15" fmla="*/ 1 h 43"/>
                <a:gd name="T16" fmla="*/ 2 w 30"/>
                <a:gd name="T17" fmla="*/ 11 h 43"/>
                <a:gd name="T18" fmla="*/ 0 w 30"/>
                <a:gd name="T19" fmla="*/ 31 h 43"/>
                <a:gd name="T20" fmla="*/ 30 w 30"/>
                <a:gd name="T21" fmla="*/ 43 h 43"/>
                <a:gd name="T22" fmla="*/ 30 w 30"/>
                <a:gd name="T23" fmla="*/ 42 h 43"/>
                <a:gd name="T24" fmla="*/ 19 w 30"/>
                <a:gd name="T25"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3">
                  <a:moveTo>
                    <a:pt x="19" y="18"/>
                  </a:moveTo>
                  <a:cubicBezTo>
                    <a:pt x="23" y="11"/>
                    <a:pt x="23" y="11"/>
                    <a:pt x="23" y="11"/>
                  </a:cubicBezTo>
                  <a:cubicBezTo>
                    <a:pt x="14" y="6"/>
                    <a:pt x="14" y="6"/>
                    <a:pt x="14" y="6"/>
                  </a:cubicBezTo>
                  <a:cubicBezTo>
                    <a:pt x="22" y="0"/>
                    <a:pt x="22" y="0"/>
                    <a:pt x="22" y="0"/>
                  </a:cubicBezTo>
                  <a:cubicBezTo>
                    <a:pt x="22" y="0"/>
                    <a:pt x="22" y="0"/>
                    <a:pt x="22" y="0"/>
                  </a:cubicBezTo>
                  <a:cubicBezTo>
                    <a:pt x="19" y="0"/>
                    <a:pt x="16" y="0"/>
                    <a:pt x="13" y="1"/>
                  </a:cubicBezTo>
                  <a:cubicBezTo>
                    <a:pt x="13" y="1"/>
                    <a:pt x="13" y="1"/>
                    <a:pt x="12" y="1"/>
                  </a:cubicBezTo>
                  <a:cubicBezTo>
                    <a:pt x="12" y="1"/>
                    <a:pt x="12" y="1"/>
                    <a:pt x="12" y="1"/>
                  </a:cubicBezTo>
                  <a:cubicBezTo>
                    <a:pt x="7" y="1"/>
                    <a:pt x="2" y="5"/>
                    <a:pt x="2" y="11"/>
                  </a:cubicBezTo>
                  <a:cubicBezTo>
                    <a:pt x="0" y="31"/>
                    <a:pt x="0" y="31"/>
                    <a:pt x="0" y="31"/>
                  </a:cubicBezTo>
                  <a:cubicBezTo>
                    <a:pt x="9" y="37"/>
                    <a:pt x="19" y="42"/>
                    <a:pt x="30" y="43"/>
                  </a:cubicBezTo>
                  <a:cubicBezTo>
                    <a:pt x="30" y="42"/>
                    <a:pt x="30" y="42"/>
                    <a:pt x="30" y="42"/>
                  </a:cubicBezTo>
                  <a:lnTo>
                    <a:pt x="19"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2"/>
            <p:cNvSpPr>
              <a:spLocks/>
            </p:cNvSpPr>
            <p:nvPr/>
          </p:nvSpPr>
          <p:spPr bwMode="auto">
            <a:xfrm>
              <a:off x="2938" y="1065"/>
              <a:ext cx="202" cy="289"/>
            </a:xfrm>
            <a:custGeom>
              <a:avLst/>
              <a:gdLst>
                <a:gd name="T0" fmla="*/ 29 w 30"/>
                <a:gd name="T1" fmla="*/ 11 h 43"/>
                <a:gd name="T2" fmla="*/ 18 w 30"/>
                <a:gd name="T3" fmla="*/ 1 h 43"/>
                <a:gd name="T4" fmla="*/ 18 w 30"/>
                <a:gd name="T5" fmla="*/ 1 h 43"/>
                <a:gd name="T6" fmla="*/ 17 w 30"/>
                <a:gd name="T7" fmla="*/ 1 h 43"/>
                <a:gd name="T8" fmla="*/ 8 w 30"/>
                <a:gd name="T9" fmla="*/ 0 h 43"/>
                <a:gd name="T10" fmla="*/ 8 w 30"/>
                <a:gd name="T11" fmla="*/ 0 h 43"/>
                <a:gd name="T12" fmla="*/ 16 w 30"/>
                <a:gd name="T13" fmla="*/ 6 h 43"/>
                <a:gd name="T14" fmla="*/ 7 w 30"/>
                <a:gd name="T15" fmla="*/ 11 h 43"/>
                <a:gd name="T16" fmla="*/ 11 w 30"/>
                <a:gd name="T17" fmla="*/ 18 h 43"/>
                <a:gd name="T18" fmla="*/ 0 w 30"/>
                <a:gd name="T19" fmla="*/ 42 h 43"/>
                <a:gd name="T20" fmla="*/ 0 w 30"/>
                <a:gd name="T21" fmla="*/ 43 h 43"/>
                <a:gd name="T22" fmla="*/ 30 w 30"/>
                <a:gd name="T23" fmla="*/ 30 h 43"/>
                <a:gd name="T24" fmla="*/ 29 w 30"/>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3">
                  <a:moveTo>
                    <a:pt x="29" y="11"/>
                  </a:moveTo>
                  <a:cubicBezTo>
                    <a:pt x="28" y="5"/>
                    <a:pt x="23" y="1"/>
                    <a:pt x="18" y="1"/>
                  </a:cubicBezTo>
                  <a:cubicBezTo>
                    <a:pt x="18" y="1"/>
                    <a:pt x="18" y="1"/>
                    <a:pt x="18" y="1"/>
                  </a:cubicBezTo>
                  <a:cubicBezTo>
                    <a:pt x="17" y="1"/>
                    <a:pt x="17" y="1"/>
                    <a:pt x="17" y="1"/>
                  </a:cubicBezTo>
                  <a:cubicBezTo>
                    <a:pt x="14" y="0"/>
                    <a:pt x="11" y="0"/>
                    <a:pt x="8" y="0"/>
                  </a:cubicBezTo>
                  <a:cubicBezTo>
                    <a:pt x="8" y="0"/>
                    <a:pt x="8" y="0"/>
                    <a:pt x="8" y="0"/>
                  </a:cubicBezTo>
                  <a:cubicBezTo>
                    <a:pt x="16" y="6"/>
                    <a:pt x="16" y="6"/>
                    <a:pt x="16" y="6"/>
                  </a:cubicBezTo>
                  <a:cubicBezTo>
                    <a:pt x="7" y="11"/>
                    <a:pt x="7" y="11"/>
                    <a:pt x="7" y="11"/>
                  </a:cubicBezTo>
                  <a:cubicBezTo>
                    <a:pt x="11" y="18"/>
                    <a:pt x="11" y="18"/>
                    <a:pt x="11" y="18"/>
                  </a:cubicBezTo>
                  <a:cubicBezTo>
                    <a:pt x="0" y="42"/>
                    <a:pt x="0" y="42"/>
                    <a:pt x="0" y="42"/>
                  </a:cubicBezTo>
                  <a:cubicBezTo>
                    <a:pt x="0" y="43"/>
                    <a:pt x="0" y="43"/>
                    <a:pt x="0" y="43"/>
                  </a:cubicBezTo>
                  <a:cubicBezTo>
                    <a:pt x="11" y="42"/>
                    <a:pt x="22" y="37"/>
                    <a:pt x="30" y="30"/>
                  </a:cubicBezTo>
                  <a:lnTo>
                    <a:pt x="29"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3"/>
            <p:cNvSpPr>
              <a:spLocks/>
            </p:cNvSpPr>
            <p:nvPr/>
          </p:nvSpPr>
          <p:spPr bwMode="auto">
            <a:xfrm>
              <a:off x="2857" y="1052"/>
              <a:ext cx="81" cy="302"/>
            </a:xfrm>
            <a:custGeom>
              <a:avLst/>
              <a:gdLst>
                <a:gd name="T0" fmla="*/ 10 w 12"/>
                <a:gd name="T1" fmla="*/ 10 h 45"/>
                <a:gd name="T2" fmla="*/ 12 w 12"/>
                <a:gd name="T3" fmla="*/ 8 h 45"/>
                <a:gd name="T4" fmla="*/ 9 w 12"/>
                <a:gd name="T5" fmla="*/ 0 h 45"/>
                <a:gd name="T6" fmla="*/ 2 w 12"/>
                <a:gd name="T7" fmla="*/ 0 h 45"/>
                <a:gd name="T8" fmla="*/ 0 w 12"/>
                <a:gd name="T9" fmla="*/ 8 h 45"/>
                <a:gd name="T10" fmla="*/ 2 w 12"/>
                <a:gd name="T11" fmla="*/ 10 h 45"/>
                <a:gd name="T12" fmla="*/ 0 w 12"/>
                <a:gd name="T13" fmla="*/ 44 h 45"/>
                <a:gd name="T14" fmla="*/ 0 w 12"/>
                <a:gd name="T15" fmla="*/ 45 h 45"/>
                <a:gd name="T16" fmla="*/ 6 w 12"/>
                <a:gd name="T17" fmla="*/ 45 h 45"/>
                <a:gd name="T18" fmla="*/ 12 w 12"/>
                <a:gd name="T19" fmla="*/ 45 h 45"/>
                <a:gd name="T20" fmla="*/ 12 w 12"/>
                <a:gd name="T21" fmla="*/ 44 h 45"/>
                <a:gd name="T22" fmla="*/ 10 w 12"/>
                <a:gd name="T23"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5">
                  <a:moveTo>
                    <a:pt x="10" y="10"/>
                  </a:moveTo>
                  <a:cubicBezTo>
                    <a:pt x="12" y="8"/>
                    <a:pt x="12" y="8"/>
                    <a:pt x="12" y="8"/>
                  </a:cubicBezTo>
                  <a:cubicBezTo>
                    <a:pt x="9" y="0"/>
                    <a:pt x="9" y="0"/>
                    <a:pt x="9" y="0"/>
                  </a:cubicBezTo>
                  <a:cubicBezTo>
                    <a:pt x="2" y="0"/>
                    <a:pt x="2" y="0"/>
                    <a:pt x="2" y="0"/>
                  </a:cubicBezTo>
                  <a:cubicBezTo>
                    <a:pt x="0" y="8"/>
                    <a:pt x="0" y="8"/>
                    <a:pt x="0" y="8"/>
                  </a:cubicBezTo>
                  <a:cubicBezTo>
                    <a:pt x="2" y="10"/>
                    <a:pt x="2" y="10"/>
                    <a:pt x="2" y="10"/>
                  </a:cubicBezTo>
                  <a:cubicBezTo>
                    <a:pt x="0" y="44"/>
                    <a:pt x="0" y="44"/>
                    <a:pt x="0" y="44"/>
                  </a:cubicBezTo>
                  <a:cubicBezTo>
                    <a:pt x="0" y="45"/>
                    <a:pt x="0" y="45"/>
                    <a:pt x="0" y="45"/>
                  </a:cubicBezTo>
                  <a:cubicBezTo>
                    <a:pt x="2" y="45"/>
                    <a:pt x="4" y="45"/>
                    <a:pt x="6" y="45"/>
                  </a:cubicBezTo>
                  <a:cubicBezTo>
                    <a:pt x="8" y="45"/>
                    <a:pt x="10" y="45"/>
                    <a:pt x="12" y="45"/>
                  </a:cubicBezTo>
                  <a:cubicBezTo>
                    <a:pt x="12" y="44"/>
                    <a:pt x="12" y="44"/>
                    <a:pt x="12" y="44"/>
                  </a:cubicBezTo>
                  <a:lnTo>
                    <a:pt x="1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4"/>
            <p:cNvSpPr>
              <a:spLocks noEditPoints="1"/>
            </p:cNvSpPr>
            <p:nvPr/>
          </p:nvSpPr>
          <p:spPr bwMode="auto">
            <a:xfrm>
              <a:off x="2965" y="117"/>
              <a:ext cx="882" cy="766"/>
            </a:xfrm>
            <a:custGeom>
              <a:avLst/>
              <a:gdLst>
                <a:gd name="T0" fmla="*/ 113 w 131"/>
                <a:gd name="T1" fmla="*/ 0 h 114"/>
                <a:gd name="T2" fmla="*/ 18 w 131"/>
                <a:gd name="T3" fmla="*/ 0 h 114"/>
                <a:gd name="T4" fmla="*/ 0 w 131"/>
                <a:gd name="T5" fmla="*/ 18 h 114"/>
                <a:gd name="T6" fmla="*/ 0 w 131"/>
                <a:gd name="T7" fmla="*/ 68 h 114"/>
                <a:gd name="T8" fmla="*/ 18 w 131"/>
                <a:gd name="T9" fmla="*/ 86 h 114"/>
                <a:gd name="T10" fmla="*/ 33 w 131"/>
                <a:gd name="T11" fmla="*/ 86 h 114"/>
                <a:gd name="T12" fmla="*/ 14 w 131"/>
                <a:gd name="T13" fmla="*/ 114 h 114"/>
                <a:gd name="T14" fmla="*/ 69 w 131"/>
                <a:gd name="T15" fmla="*/ 86 h 114"/>
                <a:gd name="T16" fmla="*/ 113 w 131"/>
                <a:gd name="T17" fmla="*/ 86 h 114"/>
                <a:gd name="T18" fmla="*/ 131 w 131"/>
                <a:gd name="T19" fmla="*/ 68 h 114"/>
                <a:gd name="T20" fmla="*/ 131 w 131"/>
                <a:gd name="T21" fmla="*/ 18 h 114"/>
                <a:gd name="T22" fmla="*/ 113 w 131"/>
                <a:gd name="T23" fmla="*/ 0 h 114"/>
                <a:gd name="T24" fmla="*/ 37 w 131"/>
                <a:gd name="T25" fmla="*/ 52 h 114"/>
                <a:gd name="T26" fmla="*/ 29 w 131"/>
                <a:gd name="T27" fmla="*/ 44 h 114"/>
                <a:gd name="T28" fmla="*/ 37 w 131"/>
                <a:gd name="T29" fmla="*/ 36 h 114"/>
                <a:gd name="T30" fmla="*/ 45 w 131"/>
                <a:gd name="T31" fmla="*/ 44 h 114"/>
                <a:gd name="T32" fmla="*/ 37 w 131"/>
                <a:gd name="T33" fmla="*/ 52 h 114"/>
                <a:gd name="T34" fmla="*/ 65 w 131"/>
                <a:gd name="T35" fmla="*/ 52 h 114"/>
                <a:gd name="T36" fmla="*/ 57 w 131"/>
                <a:gd name="T37" fmla="*/ 44 h 114"/>
                <a:gd name="T38" fmla="*/ 65 w 131"/>
                <a:gd name="T39" fmla="*/ 36 h 114"/>
                <a:gd name="T40" fmla="*/ 73 w 131"/>
                <a:gd name="T41" fmla="*/ 44 h 114"/>
                <a:gd name="T42" fmla="*/ 65 w 131"/>
                <a:gd name="T43" fmla="*/ 52 h 114"/>
                <a:gd name="T44" fmla="*/ 93 w 131"/>
                <a:gd name="T45" fmla="*/ 52 h 114"/>
                <a:gd name="T46" fmla="*/ 85 w 131"/>
                <a:gd name="T47" fmla="*/ 44 h 114"/>
                <a:gd name="T48" fmla="*/ 93 w 131"/>
                <a:gd name="T49" fmla="*/ 36 h 114"/>
                <a:gd name="T50" fmla="*/ 101 w 131"/>
                <a:gd name="T51" fmla="*/ 44 h 114"/>
                <a:gd name="T52" fmla="*/ 93 w 131"/>
                <a:gd name="T53" fmla="*/ 5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1" h="114">
                  <a:moveTo>
                    <a:pt x="113" y="0"/>
                  </a:moveTo>
                  <a:cubicBezTo>
                    <a:pt x="18" y="0"/>
                    <a:pt x="18" y="0"/>
                    <a:pt x="18" y="0"/>
                  </a:cubicBezTo>
                  <a:cubicBezTo>
                    <a:pt x="8" y="0"/>
                    <a:pt x="0" y="8"/>
                    <a:pt x="0" y="18"/>
                  </a:cubicBezTo>
                  <a:cubicBezTo>
                    <a:pt x="0" y="68"/>
                    <a:pt x="0" y="68"/>
                    <a:pt x="0" y="68"/>
                  </a:cubicBezTo>
                  <a:cubicBezTo>
                    <a:pt x="0" y="78"/>
                    <a:pt x="8" y="86"/>
                    <a:pt x="18" y="86"/>
                  </a:cubicBezTo>
                  <a:cubicBezTo>
                    <a:pt x="33" y="86"/>
                    <a:pt x="33" y="86"/>
                    <a:pt x="33" y="86"/>
                  </a:cubicBezTo>
                  <a:cubicBezTo>
                    <a:pt x="14" y="114"/>
                    <a:pt x="14" y="114"/>
                    <a:pt x="14" y="114"/>
                  </a:cubicBezTo>
                  <a:cubicBezTo>
                    <a:pt x="69" y="86"/>
                    <a:pt x="69" y="86"/>
                    <a:pt x="69" y="86"/>
                  </a:cubicBezTo>
                  <a:cubicBezTo>
                    <a:pt x="113" y="86"/>
                    <a:pt x="113" y="86"/>
                    <a:pt x="113" y="86"/>
                  </a:cubicBezTo>
                  <a:cubicBezTo>
                    <a:pt x="123" y="86"/>
                    <a:pt x="131" y="78"/>
                    <a:pt x="131" y="68"/>
                  </a:cubicBezTo>
                  <a:cubicBezTo>
                    <a:pt x="131" y="18"/>
                    <a:pt x="131" y="18"/>
                    <a:pt x="131" y="18"/>
                  </a:cubicBezTo>
                  <a:cubicBezTo>
                    <a:pt x="131" y="8"/>
                    <a:pt x="123" y="0"/>
                    <a:pt x="113" y="0"/>
                  </a:cubicBezTo>
                  <a:close/>
                  <a:moveTo>
                    <a:pt x="37" y="52"/>
                  </a:moveTo>
                  <a:cubicBezTo>
                    <a:pt x="33" y="52"/>
                    <a:pt x="29" y="48"/>
                    <a:pt x="29" y="44"/>
                  </a:cubicBezTo>
                  <a:cubicBezTo>
                    <a:pt x="29" y="40"/>
                    <a:pt x="33" y="36"/>
                    <a:pt x="37" y="36"/>
                  </a:cubicBezTo>
                  <a:cubicBezTo>
                    <a:pt x="41" y="36"/>
                    <a:pt x="45" y="40"/>
                    <a:pt x="45" y="44"/>
                  </a:cubicBezTo>
                  <a:cubicBezTo>
                    <a:pt x="45" y="48"/>
                    <a:pt x="41" y="52"/>
                    <a:pt x="37" y="52"/>
                  </a:cubicBezTo>
                  <a:close/>
                  <a:moveTo>
                    <a:pt x="65" y="52"/>
                  </a:moveTo>
                  <a:cubicBezTo>
                    <a:pt x="61" y="52"/>
                    <a:pt x="57" y="48"/>
                    <a:pt x="57" y="44"/>
                  </a:cubicBezTo>
                  <a:cubicBezTo>
                    <a:pt x="57" y="40"/>
                    <a:pt x="61" y="36"/>
                    <a:pt x="65" y="36"/>
                  </a:cubicBezTo>
                  <a:cubicBezTo>
                    <a:pt x="69" y="36"/>
                    <a:pt x="73" y="40"/>
                    <a:pt x="73" y="44"/>
                  </a:cubicBezTo>
                  <a:cubicBezTo>
                    <a:pt x="73" y="48"/>
                    <a:pt x="69" y="52"/>
                    <a:pt x="65" y="52"/>
                  </a:cubicBezTo>
                  <a:close/>
                  <a:moveTo>
                    <a:pt x="93" y="52"/>
                  </a:moveTo>
                  <a:cubicBezTo>
                    <a:pt x="89" y="52"/>
                    <a:pt x="85" y="48"/>
                    <a:pt x="85" y="44"/>
                  </a:cubicBezTo>
                  <a:cubicBezTo>
                    <a:pt x="85" y="40"/>
                    <a:pt x="89" y="36"/>
                    <a:pt x="93" y="36"/>
                  </a:cubicBezTo>
                  <a:cubicBezTo>
                    <a:pt x="97" y="36"/>
                    <a:pt x="101" y="40"/>
                    <a:pt x="101" y="44"/>
                  </a:cubicBezTo>
                  <a:cubicBezTo>
                    <a:pt x="101" y="48"/>
                    <a:pt x="97" y="52"/>
                    <a:pt x="93"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75"/>
            <p:cNvSpPr>
              <a:spLocks noChangeArrowheads="1"/>
            </p:cNvSpPr>
            <p:nvPr/>
          </p:nvSpPr>
          <p:spPr bwMode="auto">
            <a:xfrm>
              <a:off x="3288" y="830"/>
              <a:ext cx="155" cy="1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6"/>
            <p:cNvSpPr>
              <a:spLocks/>
            </p:cNvSpPr>
            <p:nvPr/>
          </p:nvSpPr>
          <p:spPr bwMode="auto">
            <a:xfrm>
              <a:off x="3207" y="1038"/>
              <a:ext cx="317" cy="162"/>
            </a:xfrm>
            <a:custGeom>
              <a:avLst/>
              <a:gdLst>
                <a:gd name="T0" fmla="*/ 23 w 47"/>
                <a:gd name="T1" fmla="*/ 24 h 24"/>
                <a:gd name="T2" fmla="*/ 47 w 47"/>
                <a:gd name="T3" fmla="*/ 18 h 24"/>
                <a:gd name="T4" fmla="*/ 46 w 47"/>
                <a:gd name="T5" fmla="*/ 8 h 24"/>
                <a:gd name="T6" fmla="*/ 40 w 47"/>
                <a:gd name="T7" fmla="*/ 1 h 24"/>
                <a:gd name="T8" fmla="*/ 39 w 47"/>
                <a:gd name="T9" fmla="*/ 1 h 24"/>
                <a:gd name="T10" fmla="*/ 38 w 47"/>
                <a:gd name="T11" fmla="*/ 1 h 24"/>
                <a:gd name="T12" fmla="*/ 8 w 47"/>
                <a:gd name="T13" fmla="*/ 1 h 24"/>
                <a:gd name="T14" fmla="*/ 7 w 47"/>
                <a:gd name="T15" fmla="*/ 1 h 24"/>
                <a:gd name="T16" fmla="*/ 7 w 47"/>
                <a:gd name="T17" fmla="*/ 1 h 24"/>
                <a:gd name="T18" fmla="*/ 0 w 47"/>
                <a:gd name="T19" fmla="*/ 8 h 24"/>
                <a:gd name="T20" fmla="*/ 0 w 47"/>
                <a:gd name="T21" fmla="*/ 18 h 24"/>
                <a:gd name="T22" fmla="*/ 23 w 47"/>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24">
                  <a:moveTo>
                    <a:pt x="23" y="24"/>
                  </a:moveTo>
                  <a:cubicBezTo>
                    <a:pt x="32" y="24"/>
                    <a:pt x="40" y="21"/>
                    <a:pt x="47" y="18"/>
                  </a:cubicBezTo>
                  <a:cubicBezTo>
                    <a:pt x="46" y="8"/>
                    <a:pt x="46" y="8"/>
                    <a:pt x="46" y="8"/>
                  </a:cubicBezTo>
                  <a:cubicBezTo>
                    <a:pt x="46" y="4"/>
                    <a:pt x="43" y="1"/>
                    <a:pt x="40" y="1"/>
                  </a:cubicBezTo>
                  <a:cubicBezTo>
                    <a:pt x="39" y="1"/>
                    <a:pt x="39" y="1"/>
                    <a:pt x="39" y="1"/>
                  </a:cubicBezTo>
                  <a:cubicBezTo>
                    <a:pt x="39" y="1"/>
                    <a:pt x="39" y="1"/>
                    <a:pt x="38" y="1"/>
                  </a:cubicBezTo>
                  <a:cubicBezTo>
                    <a:pt x="28" y="0"/>
                    <a:pt x="18" y="0"/>
                    <a:pt x="8" y="1"/>
                  </a:cubicBezTo>
                  <a:cubicBezTo>
                    <a:pt x="8" y="1"/>
                    <a:pt x="8" y="1"/>
                    <a:pt x="7" y="1"/>
                  </a:cubicBezTo>
                  <a:cubicBezTo>
                    <a:pt x="7" y="1"/>
                    <a:pt x="7" y="1"/>
                    <a:pt x="7" y="1"/>
                  </a:cubicBezTo>
                  <a:cubicBezTo>
                    <a:pt x="4" y="1"/>
                    <a:pt x="1" y="4"/>
                    <a:pt x="0" y="8"/>
                  </a:cubicBezTo>
                  <a:cubicBezTo>
                    <a:pt x="0" y="18"/>
                    <a:pt x="0" y="18"/>
                    <a:pt x="0" y="18"/>
                  </a:cubicBezTo>
                  <a:cubicBezTo>
                    <a:pt x="7" y="21"/>
                    <a:pt x="15" y="24"/>
                    <a:pt x="23"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68956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0" name="Text Box 3"/>
          <p:cNvSpPr>
            <a:spLocks noChangeArrowheads="1"/>
          </p:cNvSpPr>
          <p:nvPr/>
        </p:nvSpPr>
        <p:spPr bwMode="auto">
          <a:xfrm>
            <a:off x="3347892" y="4433092"/>
            <a:ext cx="36599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buFont typeface="Arial" panose="020B0604020202020204" pitchFamily="34" charset="0"/>
              <a:buNone/>
              <a:defRPr/>
            </a:pPr>
            <a:r>
              <a:rPr lang="en-US" altLang="zh-CN"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2016</a:t>
            </a: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年度工作总结</a:t>
            </a:r>
            <a:endPar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1" name="矩形 10"/>
          <p:cNvSpPr/>
          <p:nvPr/>
        </p:nvSpPr>
        <p:spPr>
          <a:xfrm>
            <a:off x="3347892" y="3968543"/>
            <a:ext cx="3725379" cy="369332"/>
          </a:xfrm>
          <a:prstGeom prst="rect">
            <a:avLst/>
          </a:prstGeom>
        </p:spPr>
        <p:txBody>
          <a:bodyPr wrap="none">
            <a:spAutoFit/>
          </a:bodyPr>
          <a:lstStyle/>
          <a:p>
            <a:pPr algn="ct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The </a:t>
            </a:r>
            <a:r>
              <a:rPr lang="en-US" altLang="zh-CN" dirty="0" smtClean="0">
                <a:solidFill>
                  <a:schemeClr val="bg1"/>
                </a:solidFill>
                <a:latin typeface="微软雅黑" panose="020B0503020204020204" pitchFamily="34" charset="-122"/>
                <a:ea typeface="微软雅黑" panose="020B0503020204020204" pitchFamily="34" charset="-122"/>
              </a:rPr>
              <a:t>2016 </a:t>
            </a:r>
            <a:r>
              <a:rPr lang="en-US" altLang="zh-CN" dirty="0">
                <a:solidFill>
                  <a:schemeClr val="bg1"/>
                </a:solidFill>
                <a:latin typeface="微软雅黑" panose="020B0503020204020204" pitchFamily="34" charset="-122"/>
                <a:ea typeface="微软雅黑" panose="020B0503020204020204" pitchFamily="34" charset="-122"/>
              </a:rPr>
              <a:t>annual work summary</a:t>
            </a:r>
          </a:p>
        </p:txBody>
      </p:sp>
      <p:cxnSp>
        <p:nvCxnSpPr>
          <p:cNvPr id="12" name="直接连接符 11"/>
          <p:cNvCxnSpPr/>
          <p:nvPr/>
        </p:nvCxnSpPr>
        <p:spPr>
          <a:xfrm>
            <a:off x="3347892" y="4383527"/>
            <a:ext cx="45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10582" y="587754"/>
            <a:ext cx="1864613" cy="5386090"/>
          </a:xfrm>
          <a:prstGeom prst="rect">
            <a:avLst/>
          </a:prstGeom>
        </p:spPr>
        <p:txBody>
          <a:bodyPr wrap="none">
            <a:spAutoFit/>
          </a:bodyPr>
          <a:lstStyle/>
          <a:p>
            <a:pPr algn="ctr"/>
            <a:r>
              <a:rPr lang="en-US" altLang="zh-CN" sz="34400" dirty="0" smtClean="0">
                <a:solidFill>
                  <a:schemeClr val="bg1"/>
                </a:solidFill>
                <a:latin typeface="Impact" panose="020B0806030902050204" pitchFamily="34" charset="0"/>
                <a:ea typeface="微软雅黑" panose="020B0503020204020204" pitchFamily="34" charset="-122"/>
              </a:rPr>
              <a:t>1</a:t>
            </a:r>
            <a:endParaRPr lang="zh-CN" altLang="en-US" sz="34400"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295264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8005" y="4213178"/>
            <a:ext cx="2333958" cy="1525066"/>
            <a:chOff x="0" y="6227623"/>
            <a:chExt cx="12192000" cy="630377"/>
          </a:xfrm>
        </p:grpSpPr>
        <p:sp>
          <p:nvSpPr>
            <p:cNvPr id="3" name="矩形 2"/>
            <p:cNvSpPr/>
            <p:nvPr/>
          </p:nvSpPr>
          <p:spPr>
            <a:xfrm>
              <a:off x="0" y="6256185"/>
              <a:ext cx="12192000" cy="601815"/>
            </a:xfrm>
            <a:prstGeom prst="rect">
              <a:avLst/>
            </a:prstGeom>
            <a:solidFill>
              <a:srgbClr val="3A3A3B"/>
            </a:solidFill>
            <a:ln>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4"/>
          <p:cNvSpPr txBox="1">
            <a:spLocks noChangeArrowheads="1"/>
          </p:cNvSpPr>
          <p:nvPr/>
        </p:nvSpPr>
        <p:spPr bwMode="auto">
          <a:xfrm>
            <a:off x="1048690"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pic>
        <p:nvPicPr>
          <p:cNvPr id="6" name="图片 5"/>
          <p:cNvPicPr>
            <a:picLocks noChangeAspect="1"/>
          </p:cNvPicPr>
          <p:nvPr/>
        </p:nvPicPr>
        <p:blipFill rotWithShape="1">
          <a:blip r:embed="rId2"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908005" y="1084020"/>
            <a:ext cx="2333958" cy="3111943"/>
          </a:xfrm>
          <a:prstGeom prst="rect">
            <a:avLst/>
          </a:prstGeom>
        </p:spPr>
      </p:pic>
      <p:pic>
        <p:nvPicPr>
          <p:cNvPr id="7" name="图片 6"/>
          <p:cNvPicPr>
            <a:picLocks noChangeAspect="1"/>
          </p:cNvPicPr>
          <p:nvPr/>
        </p:nvPicPr>
        <p:blipFill rotWithShape="1">
          <a:blip r:embed="rId3"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3697211" y="1084020"/>
            <a:ext cx="2333957" cy="3111943"/>
          </a:xfrm>
          <a:prstGeom prst="rect">
            <a:avLst/>
          </a:prstGeom>
        </p:spPr>
      </p:pic>
      <p:pic>
        <p:nvPicPr>
          <p:cNvPr id="8" name="图片 7"/>
          <p:cNvPicPr>
            <a:picLocks noChangeAspect="1"/>
          </p:cNvPicPr>
          <p:nvPr/>
        </p:nvPicPr>
        <p:blipFill rotWithShape="1">
          <a:blip r:embed="rId4"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6492807" y="1084020"/>
            <a:ext cx="2333957" cy="3111943"/>
          </a:xfrm>
          <a:prstGeom prst="rect">
            <a:avLst/>
          </a:prstGeom>
        </p:spPr>
      </p:pic>
      <p:pic>
        <p:nvPicPr>
          <p:cNvPr id="9" name="图片 8"/>
          <p:cNvPicPr>
            <a:picLocks noChangeAspect="1"/>
          </p:cNvPicPr>
          <p:nvPr/>
        </p:nvPicPr>
        <p:blipFill rotWithShape="1">
          <a:blip r:embed="rId5"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9260156" y="1084020"/>
            <a:ext cx="2333957" cy="3111943"/>
          </a:xfrm>
          <a:prstGeom prst="rect">
            <a:avLst/>
          </a:prstGeom>
        </p:spPr>
      </p:pic>
      <p:grpSp>
        <p:nvGrpSpPr>
          <p:cNvPr id="10" name="组合 9"/>
          <p:cNvGrpSpPr/>
          <p:nvPr/>
        </p:nvGrpSpPr>
        <p:grpSpPr>
          <a:xfrm>
            <a:off x="3697210" y="4213178"/>
            <a:ext cx="2333958" cy="1525066"/>
            <a:chOff x="0" y="6227623"/>
            <a:chExt cx="12192000" cy="630377"/>
          </a:xfrm>
        </p:grpSpPr>
        <p:sp>
          <p:nvSpPr>
            <p:cNvPr id="11" name="矩形 10"/>
            <p:cNvSpPr/>
            <p:nvPr/>
          </p:nvSpPr>
          <p:spPr>
            <a:xfrm>
              <a:off x="0" y="6256185"/>
              <a:ext cx="12192000" cy="601815"/>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6227623"/>
              <a:ext cx="12192000" cy="28562"/>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4"/>
          <p:cNvSpPr txBox="1">
            <a:spLocks noChangeArrowheads="1"/>
          </p:cNvSpPr>
          <p:nvPr/>
        </p:nvSpPr>
        <p:spPr bwMode="auto">
          <a:xfrm>
            <a:off x="3837895"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grpSp>
        <p:nvGrpSpPr>
          <p:cNvPr id="14" name="组合 13"/>
          <p:cNvGrpSpPr/>
          <p:nvPr/>
        </p:nvGrpSpPr>
        <p:grpSpPr>
          <a:xfrm>
            <a:off x="6492806" y="4213178"/>
            <a:ext cx="2333958" cy="1525066"/>
            <a:chOff x="0" y="6227623"/>
            <a:chExt cx="12192000" cy="630377"/>
          </a:xfrm>
        </p:grpSpPr>
        <p:sp>
          <p:nvSpPr>
            <p:cNvPr id="15" name="矩形 14"/>
            <p:cNvSpPr/>
            <p:nvPr/>
          </p:nvSpPr>
          <p:spPr>
            <a:xfrm>
              <a:off x="0" y="6256185"/>
              <a:ext cx="12192000" cy="601815"/>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0" y="6227623"/>
              <a:ext cx="12192000" cy="2856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4"/>
          <p:cNvSpPr txBox="1">
            <a:spLocks noChangeArrowheads="1"/>
          </p:cNvSpPr>
          <p:nvPr/>
        </p:nvSpPr>
        <p:spPr bwMode="auto">
          <a:xfrm>
            <a:off x="6633491"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grpSp>
        <p:nvGrpSpPr>
          <p:cNvPr id="18" name="组合 17"/>
          <p:cNvGrpSpPr/>
          <p:nvPr/>
        </p:nvGrpSpPr>
        <p:grpSpPr>
          <a:xfrm>
            <a:off x="9260155" y="4213178"/>
            <a:ext cx="2333958" cy="1525066"/>
            <a:chOff x="0" y="6227623"/>
            <a:chExt cx="12192000" cy="630377"/>
          </a:xfrm>
        </p:grpSpPr>
        <p:sp>
          <p:nvSpPr>
            <p:cNvPr id="19" name="矩形 18"/>
            <p:cNvSpPr/>
            <p:nvPr/>
          </p:nvSpPr>
          <p:spPr>
            <a:xfrm>
              <a:off x="0" y="6256185"/>
              <a:ext cx="12192000" cy="601815"/>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6227623"/>
              <a:ext cx="12192000" cy="2856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4"/>
          <p:cNvSpPr txBox="1">
            <a:spLocks noChangeArrowheads="1"/>
          </p:cNvSpPr>
          <p:nvPr/>
        </p:nvSpPr>
        <p:spPr bwMode="auto">
          <a:xfrm>
            <a:off x="9400840"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grpSp>
        <p:nvGrpSpPr>
          <p:cNvPr id="25" name="组合 24"/>
          <p:cNvGrpSpPr/>
          <p:nvPr/>
        </p:nvGrpSpPr>
        <p:grpSpPr>
          <a:xfrm>
            <a:off x="5275387" y="932521"/>
            <a:ext cx="755781" cy="565738"/>
            <a:chOff x="5275387" y="932521"/>
            <a:chExt cx="755781" cy="565738"/>
          </a:xfrm>
        </p:grpSpPr>
        <p:sp>
          <p:nvSpPr>
            <p:cNvPr id="22" name="矩形 21"/>
            <p:cNvSpPr/>
            <p:nvPr/>
          </p:nvSpPr>
          <p:spPr>
            <a:xfrm>
              <a:off x="5427612" y="932522"/>
              <a:ext cx="603556" cy="565737"/>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23" name="等腰三角形 22"/>
            <p:cNvSpPr/>
            <p:nvPr/>
          </p:nvSpPr>
          <p:spPr>
            <a:xfrm rot="16200000">
              <a:off x="5275751" y="932157"/>
              <a:ext cx="151498" cy="152225"/>
            </a:xfrm>
            <a:prstGeom prst="triangle">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2499887" y="932521"/>
            <a:ext cx="755781" cy="565738"/>
            <a:chOff x="5275387" y="932521"/>
            <a:chExt cx="755781" cy="565738"/>
          </a:xfrm>
        </p:grpSpPr>
        <p:sp>
          <p:nvSpPr>
            <p:cNvPr id="27" name="矩形 26"/>
            <p:cNvSpPr/>
            <p:nvPr/>
          </p:nvSpPr>
          <p:spPr>
            <a:xfrm>
              <a:off x="5427612" y="932522"/>
              <a:ext cx="603556" cy="565737"/>
            </a:xfrm>
            <a:prstGeom prst="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28" name="等腰三角形 27"/>
            <p:cNvSpPr/>
            <p:nvPr/>
          </p:nvSpPr>
          <p:spPr>
            <a:xfrm rot="16200000">
              <a:off x="5275751" y="932157"/>
              <a:ext cx="151498" cy="152225"/>
            </a:xfrm>
            <a:prstGeom prst="triangle">
              <a:avLst>
                <a:gd name="adj" fmla="val 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8172053" y="932521"/>
            <a:ext cx="755781" cy="565738"/>
            <a:chOff x="5275387" y="932521"/>
            <a:chExt cx="755781" cy="565738"/>
          </a:xfrm>
        </p:grpSpPr>
        <p:sp>
          <p:nvSpPr>
            <p:cNvPr id="30" name="矩形 29"/>
            <p:cNvSpPr/>
            <p:nvPr/>
          </p:nvSpPr>
          <p:spPr>
            <a:xfrm>
              <a:off x="5427612" y="932522"/>
              <a:ext cx="603556" cy="565737"/>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1" name="等腰三角形 30"/>
            <p:cNvSpPr/>
            <p:nvPr/>
          </p:nvSpPr>
          <p:spPr>
            <a:xfrm rot="16200000">
              <a:off x="5275751" y="932157"/>
              <a:ext cx="151498" cy="152225"/>
            </a:xfrm>
            <a:prstGeom prst="triangle">
              <a:avLst>
                <a:gd name="adj" fmla="val 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10838332" y="932521"/>
            <a:ext cx="755781" cy="565738"/>
            <a:chOff x="5275387" y="932521"/>
            <a:chExt cx="755781" cy="565738"/>
          </a:xfrm>
        </p:grpSpPr>
        <p:sp>
          <p:nvSpPr>
            <p:cNvPr id="33" name="矩形 32"/>
            <p:cNvSpPr/>
            <p:nvPr/>
          </p:nvSpPr>
          <p:spPr>
            <a:xfrm>
              <a:off x="5427612" y="932522"/>
              <a:ext cx="603556" cy="5657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34" name="等腰三角形 33"/>
            <p:cNvSpPr/>
            <p:nvPr/>
          </p:nvSpPr>
          <p:spPr>
            <a:xfrm rot="16200000">
              <a:off x="5275751" y="932157"/>
              <a:ext cx="151498" cy="152225"/>
            </a:xfrm>
            <a:prstGeom prst="triangle">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322531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697358" y="1620404"/>
            <a:ext cx="2482850" cy="3719512"/>
            <a:chOff x="945" y="1492"/>
            <a:chExt cx="1564" cy="2343"/>
          </a:xfrm>
        </p:grpSpPr>
        <p:sp>
          <p:nvSpPr>
            <p:cNvPr id="3" name="Freeform 5"/>
            <p:cNvSpPr>
              <a:spLocks noEditPoints="1"/>
            </p:cNvSpPr>
            <p:nvPr/>
          </p:nvSpPr>
          <p:spPr bwMode="auto">
            <a:xfrm>
              <a:off x="1182" y="1679"/>
              <a:ext cx="1267" cy="1964"/>
            </a:xfrm>
            <a:custGeom>
              <a:avLst/>
              <a:gdLst>
                <a:gd name="T0" fmla="*/ 303 w 534"/>
                <a:gd name="T1" fmla="*/ 483 h 829"/>
                <a:gd name="T2" fmla="*/ 285 w 534"/>
                <a:gd name="T3" fmla="*/ 372 h 829"/>
                <a:gd name="T4" fmla="*/ 341 w 534"/>
                <a:gd name="T5" fmla="*/ 316 h 829"/>
                <a:gd name="T6" fmla="*/ 394 w 534"/>
                <a:gd name="T7" fmla="*/ 375 h 829"/>
                <a:gd name="T8" fmla="*/ 386 w 534"/>
                <a:gd name="T9" fmla="*/ 474 h 829"/>
                <a:gd name="T10" fmla="*/ 339 w 534"/>
                <a:gd name="T11" fmla="*/ 254 h 829"/>
                <a:gd name="T12" fmla="*/ 281 w 534"/>
                <a:gd name="T13" fmla="*/ 273 h 829"/>
                <a:gd name="T14" fmla="*/ 242 w 534"/>
                <a:gd name="T15" fmla="*/ 344 h 829"/>
                <a:gd name="T16" fmla="*/ 238 w 534"/>
                <a:gd name="T17" fmla="*/ 449 h 829"/>
                <a:gd name="T18" fmla="*/ 274 w 534"/>
                <a:gd name="T19" fmla="*/ 533 h 829"/>
                <a:gd name="T20" fmla="*/ 330 w 534"/>
                <a:gd name="T21" fmla="*/ 569 h 829"/>
                <a:gd name="T22" fmla="*/ 385 w 534"/>
                <a:gd name="T23" fmla="*/ 549 h 829"/>
                <a:gd name="T24" fmla="*/ 420 w 534"/>
                <a:gd name="T25" fmla="*/ 490 h 829"/>
                <a:gd name="T26" fmla="*/ 431 w 534"/>
                <a:gd name="T27" fmla="*/ 409 h 829"/>
                <a:gd name="T28" fmla="*/ 414 w 534"/>
                <a:gd name="T29" fmla="*/ 329 h 829"/>
                <a:gd name="T30" fmla="*/ 375 w 534"/>
                <a:gd name="T31" fmla="*/ 272 h 829"/>
                <a:gd name="T32" fmla="*/ 352 w 534"/>
                <a:gd name="T33" fmla="*/ 635 h 829"/>
                <a:gd name="T34" fmla="*/ 198 w 534"/>
                <a:gd name="T35" fmla="*/ 516 h 829"/>
                <a:gd name="T36" fmla="*/ 228 w 534"/>
                <a:gd name="T37" fmla="*/ 234 h 829"/>
                <a:gd name="T38" fmla="*/ 388 w 534"/>
                <a:gd name="T39" fmla="*/ 217 h 829"/>
                <a:gd name="T40" fmla="*/ 463 w 534"/>
                <a:gd name="T41" fmla="*/ 409 h 829"/>
                <a:gd name="T42" fmla="*/ 402 w 534"/>
                <a:gd name="T43" fmla="*/ 604 h 829"/>
                <a:gd name="T44" fmla="*/ 298 w 534"/>
                <a:gd name="T45" fmla="*/ 130 h 829"/>
                <a:gd name="T46" fmla="*/ 196 w 534"/>
                <a:gd name="T47" fmla="*/ 186 h 829"/>
                <a:gd name="T48" fmla="*/ 133 w 534"/>
                <a:gd name="T49" fmla="*/ 345 h 829"/>
                <a:gd name="T50" fmla="*/ 155 w 534"/>
                <a:gd name="T51" fmla="*/ 547 h 829"/>
                <a:gd name="T52" fmla="*/ 245 w 534"/>
                <a:gd name="T53" fmla="*/ 673 h 829"/>
                <a:gd name="T54" fmla="*/ 354 w 534"/>
                <a:gd name="T55" fmla="*/ 689 h 829"/>
                <a:gd name="T56" fmla="*/ 437 w 534"/>
                <a:gd name="T57" fmla="*/ 616 h 829"/>
                <a:gd name="T58" fmla="*/ 480 w 534"/>
                <a:gd name="T59" fmla="*/ 499 h 829"/>
                <a:gd name="T60" fmla="*/ 482 w 534"/>
                <a:gd name="T61" fmla="*/ 362 h 829"/>
                <a:gd name="T62" fmla="*/ 443 w 534"/>
                <a:gd name="T63" fmla="*/ 238 h 829"/>
                <a:gd name="T64" fmla="*/ 368 w 534"/>
                <a:gd name="T65" fmla="*/ 150 h 829"/>
                <a:gd name="T66" fmla="*/ 265 w 534"/>
                <a:gd name="T67" fmla="*/ 765 h 829"/>
                <a:gd name="T68" fmla="*/ 61 w 534"/>
                <a:gd name="T69" fmla="*/ 416 h 829"/>
                <a:gd name="T70" fmla="*/ 241 w 534"/>
                <a:gd name="T71" fmla="*/ 63 h 829"/>
                <a:gd name="T72" fmla="*/ 464 w 534"/>
                <a:gd name="T73" fmla="*/ 203 h 829"/>
                <a:gd name="T74" fmla="*/ 507 w 534"/>
                <a:gd name="T75" fmla="*/ 517 h 829"/>
                <a:gd name="T76" fmla="*/ 356 w 534"/>
                <a:gd name="T77" fmla="*/ 756 h 829"/>
                <a:gd name="T78" fmla="*/ 223 w 534"/>
                <a:gd name="T79" fmla="*/ 4 h 829"/>
                <a:gd name="T80" fmla="*/ 69 w 534"/>
                <a:gd name="T81" fmla="*/ 126 h 829"/>
                <a:gd name="T82" fmla="*/ 1 w 534"/>
                <a:gd name="T83" fmla="*/ 417 h 829"/>
                <a:gd name="T84" fmla="*/ 87 w 534"/>
                <a:gd name="T85" fmla="*/ 708 h 829"/>
                <a:gd name="T86" fmla="*/ 251 w 534"/>
                <a:gd name="T87" fmla="*/ 826 h 829"/>
                <a:gd name="T88" fmla="*/ 404 w 534"/>
                <a:gd name="T89" fmla="*/ 778 h 829"/>
                <a:gd name="T90" fmla="*/ 496 w 534"/>
                <a:gd name="T91" fmla="*/ 641 h 829"/>
                <a:gd name="T92" fmla="*/ 533 w 534"/>
                <a:gd name="T93" fmla="*/ 470 h 829"/>
                <a:gd name="T94" fmla="*/ 517 w 534"/>
                <a:gd name="T95" fmla="*/ 286 h 829"/>
                <a:gd name="T96" fmla="*/ 451 w 534"/>
                <a:gd name="T97" fmla="*/ 127 h 829"/>
                <a:gd name="T98" fmla="*/ 330 w 534"/>
                <a:gd name="T99" fmla="*/ 17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6"/>
            <p:cNvSpPr>
              <a:spLocks noEditPoints="1"/>
            </p:cNvSpPr>
            <p:nvPr/>
          </p:nvSpPr>
          <p:spPr bwMode="auto">
            <a:xfrm>
              <a:off x="945" y="1492"/>
              <a:ext cx="1538" cy="2343"/>
            </a:xfrm>
            <a:custGeom>
              <a:avLst/>
              <a:gdLst>
                <a:gd name="T0" fmla="*/ 476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7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4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noEditPoints="1"/>
            </p:cNvSpPr>
            <p:nvPr/>
          </p:nvSpPr>
          <p:spPr bwMode="auto">
            <a:xfrm>
              <a:off x="971" y="1492"/>
              <a:ext cx="1538" cy="2343"/>
            </a:xfrm>
            <a:custGeom>
              <a:avLst/>
              <a:gdLst>
                <a:gd name="T0" fmla="*/ 477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8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5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gradFill>
              <a:gsLst>
                <a:gs pos="0">
                  <a:srgbClr val="3A8898"/>
                </a:gs>
                <a:gs pos="68000">
                  <a:srgbClr val="2E648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2364060" y="2214128"/>
            <a:ext cx="8240730" cy="2448646"/>
            <a:chOff x="3659187" y="2476502"/>
            <a:chExt cx="6411128" cy="1904999"/>
          </a:xfrm>
        </p:grpSpPr>
        <p:sp>
          <p:nvSpPr>
            <p:cNvPr id="18" name="任意多边形 17"/>
            <p:cNvSpPr/>
            <p:nvPr/>
          </p:nvSpPr>
          <p:spPr>
            <a:xfrm rot="10800000">
              <a:off x="8757339" y="2578317"/>
              <a:ext cx="1312976" cy="1701363"/>
            </a:xfrm>
            <a:custGeom>
              <a:avLst/>
              <a:gdLst>
                <a:gd name="connsiteX0" fmla="*/ 653834 w 1312976"/>
                <a:gd name="connsiteY0" fmla="*/ 1701363 h 1701363"/>
                <a:gd name="connsiteX1" fmla="*/ 0 w 1312976"/>
                <a:gd name="connsiteY1" fmla="*/ 1701363 h 1701363"/>
                <a:gd name="connsiteX2" fmla="*/ 261230 w 1312976"/>
                <a:gd name="connsiteY2" fmla="*/ 1361485 h 1701363"/>
                <a:gd name="connsiteX3" fmla="*/ 209105 w 1312976"/>
                <a:gd name="connsiteY3" fmla="*/ 1361485 h 1701363"/>
                <a:gd name="connsiteX4" fmla="*/ 209105 w 1312976"/>
                <a:gd name="connsiteY4" fmla="*/ 339879 h 1701363"/>
                <a:gd name="connsiteX5" fmla="*/ 261231 w 1312976"/>
                <a:gd name="connsiteY5" fmla="*/ 339879 h 1701363"/>
                <a:gd name="connsiteX6" fmla="*/ 0 w 1312976"/>
                <a:gd name="connsiteY6" fmla="*/ 0 h 1701363"/>
                <a:gd name="connsiteX7" fmla="*/ 653834 w 1312976"/>
                <a:gd name="connsiteY7" fmla="*/ 0 h 1701363"/>
                <a:gd name="connsiteX8" fmla="*/ 915065 w 1312976"/>
                <a:gd name="connsiteY8" fmla="*/ 339879 h 1701363"/>
                <a:gd name="connsiteX9" fmla="*/ 1312976 w 1312976"/>
                <a:gd name="connsiteY9" fmla="*/ 339879 h 1701363"/>
                <a:gd name="connsiteX10" fmla="*/ 1312976 w 1312976"/>
                <a:gd name="connsiteY10" fmla="*/ 1361485 h 1701363"/>
                <a:gd name="connsiteX11" fmla="*/ 915064 w 1312976"/>
                <a:gd name="connsiteY11" fmla="*/ 1361485 h 170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eaLnBrk="1" fontAlgn="auto" hangingPunct="1">
                <a:spcBef>
                  <a:spcPts val="0"/>
                </a:spcBef>
                <a:spcAft>
                  <a:spcPts val="0"/>
                </a:spcAft>
                <a:defRPr/>
              </a:pPr>
              <a:endParaRPr lang="zh-CN" altLang="en-US">
                <a:solidFill>
                  <a:schemeClr val="tx1"/>
                </a:solidFill>
              </a:endParaRPr>
            </a:p>
          </p:txBody>
        </p:sp>
        <p:sp>
          <p:nvSpPr>
            <p:cNvPr id="16" name="任意多边形 15"/>
            <p:cNvSpPr/>
            <p:nvPr/>
          </p:nvSpPr>
          <p:spPr>
            <a:xfrm rot="5400000">
              <a:off x="7751852" y="2819046"/>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5400000">
              <a:off x="6671246" y="2819047"/>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5400000">
              <a:off x="5566609" y="2819048"/>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16200000">
              <a:off x="3663949" y="2471740"/>
              <a:ext cx="1904999" cy="1914523"/>
            </a:xfrm>
            <a:custGeom>
              <a:avLst/>
              <a:gdLst>
                <a:gd name="connsiteX0" fmla="*/ 1904845 w 1904999"/>
                <a:gd name="connsiteY0" fmla="*/ 1752153 h 1914523"/>
                <a:gd name="connsiteX1" fmla="*/ 1877202 w 1904999"/>
                <a:gd name="connsiteY1" fmla="*/ 1803749 h 1914523"/>
                <a:gd name="connsiteX2" fmla="*/ 1875316 w 1904999"/>
                <a:gd name="connsiteY2" fmla="*/ 1806080 h 1914523"/>
                <a:gd name="connsiteX3" fmla="*/ 1694971 w 1904999"/>
                <a:gd name="connsiteY3" fmla="*/ 1808463 h 1914523"/>
                <a:gd name="connsiteX4" fmla="*/ 1070569 w 1904999"/>
                <a:gd name="connsiteY4" fmla="*/ 1808462 h 1914523"/>
                <a:gd name="connsiteX5" fmla="*/ 952500 w 1904999"/>
                <a:gd name="connsiteY5" fmla="*/ 1914523 h 1914523"/>
                <a:gd name="connsiteX6" fmla="*/ 834430 w 1904999"/>
                <a:gd name="connsiteY6" fmla="*/ 1808461 h 1914523"/>
                <a:gd name="connsiteX7" fmla="*/ 196759 w 1904999"/>
                <a:gd name="connsiteY7" fmla="*/ 1808459 h 1914523"/>
                <a:gd name="connsiteX8" fmla="*/ 29203 w 1904999"/>
                <a:gd name="connsiteY8" fmla="*/ 1806079 h 1914523"/>
                <a:gd name="connsiteX9" fmla="*/ 27317 w 1904999"/>
                <a:gd name="connsiteY9" fmla="*/ 1803748 h 1914523"/>
                <a:gd name="connsiteX10" fmla="*/ 2898 w 1904999"/>
                <a:gd name="connsiteY10" fmla="*/ 1724324 h 1914523"/>
                <a:gd name="connsiteX11" fmla="*/ 815756 w 1904999"/>
                <a:gd name="connsiteY11" fmla="*/ 123258 h 1914523"/>
                <a:gd name="connsiteX12" fmla="*/ 833024 w 1904999"/>
                <a:gd name="connsiteY12" fmla="*/ 91381 h 1914523"/>
                <a:gd name="connsiteX13" fmla="*/ 955923 w 1904999"/>
                <a:gd name="connsiteY13" fmla="*/ 601 h 1914523"/>
                <a:gd name="connsiteX14" fmla="*/ 959324 w 1904999"/>
                <a:gd name="connsiteY14" fmla="*/ 0 h 1914523"/>
                <a:gd name="connsiteX15" fmla="*/ 1078826 w 1904999"/>
                <a:gd name="connsiteY15" fmla="*/ 91381 h 1914523"/>
                <a:gd name="connsiteX16" fmla="*/ 1148780 w 1904999"/>
                <a:gd name="connsiteY16" fmla="*/ 220519 h 1914523"/>
                <a:gd name="connsiteX17" fmla="*/ 1623257 w 1904999"/>
                <a:gd name="connsiteY17" fmla="*/ 1155085 h 1914523"/>
                <a:gd name="connsiteX18" fmla="*/ 1620212 w 1904999"/>
                <a:gd name="connsiteY18" fmla="*/ 1153362 h 1914523"/>
                <a:gd name="connsiteX19" fmla="*/ 1883174 w 1904999"/>
                <a:gd name="connsiteY19" fmla="*/ 1670667 h 1914523"/>
                <a:gd name="connsiteX20" fmla="*/ 1904845 w 1904999"/>
                <a:gd name="connsiteY20" fmla="*/ 1752153 h 191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eaLnBrk="1" fontAlgn="auto" hangingPunct="1">
                <a:spcBef>
                  <a:spcPts val="0"/>
                </a:spcBef>
                <a:spcAft>
                  <a:spcPts val="0"/>
                </a:spcAft>
                <a:defRPr/>
              </a:pPr>
              <a:endParaRPr lang="zh-CN" altLang="en-US"/>
            </a:p>
          </p:txBody>
        </p:sp>
      </p:grpSp>
      <p:grpSp>
        <p:nvGrpSpPr>
          <p:cNvPr id="20" name="Group 4"/>
          <p:cNvGrpSpPr>
            <a:grpSpLocks noChangeAspect="1"/>
          </p:cNvGrpSpPr>
          <p:nvPr/>
        </p:nvGrpSpPr>
        <p:grpSpPr bwMode="auto">
          <a:xfrm>
            <a:off x="6587532" y="3203979"/>
            <a:ext cx="436982" cy="459201"/>
            <a:chOff x="-334" y="2326"/>
            <a:chExt cx="472" cy="496"/>
          </a:xfrm>
          <a:solidFill>
            <a:schemeClr val="bg1"/>
          </a:solidFill>
          <a:effectLst/>
        </p:grpSpPr>
        <p:sp>
          <p:nvSpPr>
            <p:cNvPr id="21" name="Freeform 5"/>
            <p:cNvSpPr>
              <a:spLocks/>
            </p:cNvSpPr>
            <p:nvPr/>
          </p:nvSpPr>
          <p:spPr bwMode="auto">
            <a:xfrm>
              <a:off x="-334" y="2326"/>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2" h="294">
                  <a:moveTo>
                    <a:pt x="295" y="25"/>
                  </a:moveTo>
                  <a:lnTo>
                    <a:pt x="350" y="76"/>
                  </a:lnTo>
                  <a:lnTo>
                    <a:pt x="270" y="156"/>
                  </a:lnTo>
                  <a:lnTo>
                    <a:pt x="228" y="118"/>
                  </a:lnTo>
                  <a:lnTo>
                    <a:pt x="228" y="118"/>
                  </a:lnTo>
                  <a:lnTo>
                    <a:pt x="181" y="67"/>
                  </a:lnTo>
                  <a:lnTo>
                    <a:pt x="177" y="67"/>
                  </a:lnTo>
                  <a:lnTo>
                    <a:pt x="177" y="67"/>
                  </a:lnTo>
                  <a:lnTo>
                    <a:pt x="131" y="118"/>
                  </a:lnTo>
                  <a:lnTo>
                    <a:pt x="131" y="118"/>
                  </a:lnTo>
                  <a:lnTo>
                    <a:pt x="0" y="244"/>
                  </a:lnTo>
                  <a:lnTo>
                    <a:pt x="50" y="294"/>
                  </a:lnTo>
                  <a:lnTo>
                    <a:pt x="177" y="168"/>
                  </a:lnTo>
                  <a:lnTo>
                    <a:pt x="219" y="206"/>
                  </a:lnTo>
                  <a:lnTo>
                    <a:pt x="219" y="206"/>
                  </a:lnTo>
                  <a:lnTo>
                    <a:pt x="266" y="257"/>
                  </a:lnTo>
                  <a:lnTo>
                    <a:pt x="270" y="257"/>
                  </a:lnTo>
                  <a:lnTo>
                    <a:pt x="270" y="257"/>
                  </a:lnTo>
                  <a:lnTo>
                    <a:pt x="316" y="206"/>
                  </a:lnTo>
                  <a:lnTo>
                    <a:pt x="316" y="206"/>
                  </a:lnTo>
                  <a:lnTo>
                    <a:pt x="396" y="126"/>
                  </a:lnTo>
                  <a:lnTo>
                    <a:pt x="451" y="177"/>
                  </a:lnTo>
                  <a:lnTo>
                    <a:pt x="460" y="88"/>
                  </a:lnTo>
                  <a:lnTo>
                    <a:pt x="472" y="0"/>
                  </a:lnTo>
                  <a:lnTo>
                    <a:pt x="384" y="13"/>
                  </a:lnTo>
                  <a:lnTo>
                    <a:pt x="295" y="2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Rectangle 6"/>
            <p:cNvSpPr>
              <a:spLocks noChangeArrowheads="1"/>
            </p:cNvSpPr>
            <p:nvPr/>
          </p:nvSpPr>
          <p:spPr bwMode="auto">
            <a:xfrm>
              <a:off x="-305" y="2704"/>
              <a:ext cx="85" cy="118"/>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Rectangle 7"/>
            <p:cNvSpPr>
              <a:spLocks noChangeArrowheads="1"/>
            </p:cNvSpPr>
            <p:nvPr/>
          </p:nvSpPr>
          <p:spPr bwMode="auto">
            <a:xfrm>
              <a:off x="-182" y="2599"/>
              <a:ext cx="80" cy="223"/>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Rectangle 8"/>
            <p:cNvSpPr>
              <a:spLocks noChangeArrowheads="1"/>
            </p:cNvSpPr>
            <p:nvPr/>
          </p:nvSpPr>
          <p:spPr bwMode="auto">
            <a:xfrm>
              <a:off x="-64" y="2654"/>
              <a:ext cx="84" cy="168"/>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Rectangle 9"/>
            <p:cNvSpPr>
              <a:spLocks noChangeArrowheads="1"/>
            </p:cNvSpPr>
            <p:nvPr/>
          </p:nvSpPr>
          <p:spPr bwMode="auto">
            <a:xfrm>
              <a:off x="54" y="2549"/>
              <a:ext cx="80" cy="273"/>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26" name="Freeform 13"/>
          <p:cNvSpPr>
            <a:spLocks noEditPoints="1"/>
          </p:cNvSpPr>
          <p:nvPr/>
        </p:nvSpPr>
        <p:spPr bwMode="auto">
          <a:xfrm>
            <a:off x="5139905" y="3212566"/>
            <a:ext cx="451827" cy="442026"/>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21"/>
          <p:cNvSpPr>
            <a:spLocks noEditPoints="1"/>
          </p:cNvSpPr>
          <p:nvPr/>
        </p:nvSpPr>
        <p:spPr bwMode="auto">
          <a:xfrm>
            <a:off x="8036643" y="3196395"/>
            <a:ext cx="472409" cy="474369"/>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25"/>
          <p:cNvSpPr>
            <a:spLocks noEditPoints="1"/>
          </p:cNvSpPr>
          <p:nvPr/>
        </p:nvSpPr>
        <p:spPr bwMode="auto">
          <a:xfrm>
            <a:off x="9499410" y="3199335"/>
            <a:ext cx="467508" cy="468488"/>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文本框 28"/>
          <p:cNvSpPr txBox="1"/>
          <p:nvPr/>
        </p:nvSpPr>
        <p:spPr>
          <a:xfrm>
            <a:off x="4749237" y="1350272"/>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0" name="文本框 29"/>
          <p:cNvSpPr txBox="1"/>
          <p:nvPr/>
        </p:nvSpPr>
        <p:spPr>
          <a:xfrm>
            <a:off x="4749237" y="2092738"/>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1" name="文本框 30"/>
          <p:cNvSpPr txBox="1"/>
          <p:nvPr/>
        </p:nvSpPr>
        <p:spPr>
          <a:xfrm>
            <a:off x="7497240" y="1340979"/>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2" name="文本框 31"/>
          <p:cNvSpPr txBox="1"/>
          <p:nvPr/>
        </p:nvSpPr>
        <p:spPr>
          <a:xfrm>
            <a:off x="7497240" y="2083445"/>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3" name="文本框 32"/>
          <p:cNvSpPr txBox="1"/>
          <p:nvPr/>
        </p:nvSpPr>
        <p:spPr>
          <a:xfrm>
            <a:off x="6085029" y="4717203"/>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4" name="文本框 33"/>
          <p:cNvSpPr txBox="1"/>
          <p:nvPr/>
        </p:nvSpPr>
        <p:spPr>
          <a:xfrm>
            <a:off x="6085029" y="4238425"/>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5" name="文本框 34"/>
          <p:cNvSpPr txBox="1"/>
          <p:nvPr/>
        </p:nvSpPr>
        <p:spPr>
          <a:xfrm>
            <a:off x="9037289" y="5228085"/>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6" name="文本框 35"/>
          <p:cNvSpPr txBox="1"/>
          <p:nvPr/>
        </p:nvSpPr>
        <p:spPr>
          <a:xfrm>
            <a:off x="9037289" y="4749307"/>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617822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54001" y="2011242"/>
            <a:ext cx="7554314" cy="1442735"/>
            <a:chOff x="1419655" y="1993404"/>
            <a:chExt cx="6032665" cy="1152128"/>
          </a:xfrm>
        </p:grpSpPr>
        <p:cxnSp>
          <p:nvCxnSpPr>
            <p:cNvPr id="3" name="直接连接符 2"/>
            <p:cNvCxnSpPr/>
            <p:nvPr/>
          </p:nvCxnSpPr>
          <p:spPr>
            <a:xfrm>
              <a:off x="1419655" y="2497460"/>
              <a:ext cx="60326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41965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451140"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556410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7450413"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99992" y="1993404"/>
              <a:ext cx="1" cy="5040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 name="TextBox 29"/>
          <p:cNvSpPr txBox="1"/>
          <p:nvPr/>
        </p:nvSpPr>
        <p:spPr>
          <a:xfrm>
            <a:off x="911172" y="4250812"/>
            <a:ext cx="2524786" cy="738664"/>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说明</a:t>
            </a:r>
          </a:p>
        </p:txBody>
      </p:sp>
      <p:sp>
        <p:nvSpPr>
          <p:cNvPr id="10" name="TextBox 30"/>
          <p:cNvSpPr txBox="1"/>
          <p:nvPr/>
        </p:nvSpPr>
        <p:spPr>
          <a:xfrm>
            <a:off x="3435958" y="4250812"/>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1" name="TextBox 31"/>
          <p:cNvSpPr txBox="1"/>
          <p:nvPr/>
        </p:nvSpPr>
        <p:spPr>
          <a:xfrm>
            <a:off x="6050915" y="4250812"/>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2" name="TextBox 32"/>
          <p:cNvSpPr txBox="1"/>
          <p:nvPr/>
        </p:nvSpPr>
        <p:spPr>
          <a:xfrm>
            <a:off x="8756043" y="4250812"/>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3" name="等腰三角形 12"/>
          <p:cNvSpPr/>
          <p:nvPr/>
        </p:nvSpPr>
        <p:spPr>
          <a:xfrm rot="5400000">
            <a:off x="1878178" y="5552783"/>
            <a:ext cx="360684" cy="310935"/>
          </a:xfrm>
          <a:prstGeom prst="triangle">
            <a:avLst/>
          </a:prstGeom>
          <a:solidFill>
            <a:srgbClr val="CF10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34"/>
          <p:cNvSpPr txBox="1"/>
          <p:nvPr/>
        </p:nvSpPr>
        <p:spPr>
          <a:xfrm>
            <a:off x="2254001" y="5473095"/>
            <a:ext cx="8166765" cy="415498"/>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简单文字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概述输入简单的文字概述里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输入输入里</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643243" y="1289874"/>
            <a:ext cx="2905514" cy="721368"/>
            <a:chOff x="3385609" y="1289874"/>
            <a:chExt cx="2320263" cy="576064"/>
          </a:xfrm>
          <a:solidFill>
            <a:srgbClr val="EA5322"/>
          </a:solidFill>
        </p:grpSpPr>
        <p:sp>
          <p:nvSpPr>
            <p:cNvPr id="16" name="矩形 15"/>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35"/>
            <p:cNvSpPr txBox="1"/>
            <p:nvPr/>
          </p:nvSpPr>
          <p:spPr>
            <a:xfrm>
              <a:off x="3755638" y="1418148"/>
              <a:ext cx="1560715" cy="319516"/>
            </a:xfrm>
            <a:prstGeom prst="rect">
              <a:avLst/>
            </a:prstGeom>
            <a:grpFill/>
          </p:spPr>
          <p:txBody>
            <a:bodyPr wrap="none" rtlCol="0">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rPr>
                <a:t>此处输入标题</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001343" y="3453977"/>
            <a:ext cx="2384533" cy="721368"/>
            <a:chOff x="467544" y="3018066"/>
            <a:chExt cx="1904222" cy="576064"/>
          </a:xfrm>
          <a:solidFill>
            <a:srgbClr val="FCC818"/>
          </a:solidFill>
        </p:grpSpPr>
        <p:sp>
          <p:nvSpPr>
            <p:cNvPr id="19" name="矩形 18"/>
            <p:cNvSpPr/>
            <p:nvPr/>
          </p:nvSpPr>
          <p:spPr>
            <a:xfrm>
              <a:off x="46754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36"/>
            <p:cNvSpPr txBox="1"/>
            <p:nvPr/>
          </p:nvSpPr>
          <p:spPr>
            <a:xfrm>
              <a:off x="792911"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576211" y="3453977"/>
            <a:ext cx="2384533" cy="721368"/>
            <a:chOff x="2523762" y="3018066"/>
            <a:chExt cx="1904222" cy="576064"/>
          </a:xfrm>
          <a:solidFill>
            <a:srgbClr val="3A8898"/>
          </a:solidFill>
        </p:grpSpPr>
        <p:sp>
          <p:nvSpPr>
            <p:cNvPr id="22" name="矩形 21"/>
            <p:cNvSpPr/>
            <p:nvPr/>
          </p:nvSpPr>
          <p:spPr>
            <a:xfrm>
              <a:off x="2523762"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37"/>
            <p:cNvSpPr txBox="1"/>
            <p:nvPr/>
          </p:nvSpPr>
          <p:spPr>
            <a:xfrm>
              <a:off x="2849129"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191168" y="3453977"/>
            <a:ext cx="2384533" cy="721368"/>
            <a:chOff x="4611994" y="3018066"/>
            <a:chExt cx="1904222" cy="576064"/>
          </a:xfrm>
          <a:solidFill>
            <a:srgbClr val="EA5322"/>
          </a:solidFill>
        </p:grpSpPr>
        <p:sp>
          <p:nvSpPr>
            <p:cNvPr id="25" name="矩形 24"/>
            <p:cNvSpPr/>
            <p:nvPr/>
          </p:nvSpPr>
          <p:spPr>
            <a:xfrm>
              <a:off x="461199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38"/>
            <p:cNvSpPr txBox="1"/>
            <p:nvPr/>
          </p:nvSpPr>
          <p:spPr>
            <a:xfrm>
              <a:off x="4937361"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8806125" y="3453977"/>
            <a:ext cx="2384533" cy="721368"/>
            <a:chOff x="6700226" y="3018066"/>
            <a:chExt cx="1904222" cy="576064"/>
          </a:xfrm>
          <a:solidFill>
            <a:srgbClr val="2E648B"/>
          </a:solidFill>
        </p:grpSpPr>
        <p:sp>
          <p:nvSpPr>
            <p:cNvPr id="28" name="矩形 27"/>
            <p:cNvSpPr/>
            <p:nvPr/>
          </p:nvSpPr>
          <p:spPr>
            <a:xfrm>
              <a:off x="6700226"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025593"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3457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13213" y="932045"/>
            <a:ext cx="6356039" cy="3081038"/>
            <a:chOff x="0" y="6227623"/>
            <a:chExt cx="12192000" cy="630377"/>
          </a:xfrm>
        </p:grpSpPr>
        <p:sp>
          <p:nvSpPr>
            <p:cNvPr id="3" name="矩形 2"/>
            <p:cNvSpPr/>
            <p:nvPr/>
          </p:nvSpPr>
          <p:spPr>
            <a:xfrm>
              <a:off x="0" y="6256185"/>
              <a:ext cx="12192000" cy="601815"/>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rgbClr val="EE4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rotWithShape="1">
          <a:blip r:embed="rId2"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908005" y="901140"/>
            <a:ext cx="4002898" cy="5337196"/>
          </a:xfrm>
          <a:prstGeom prst="rect">
            <a:avLst/>
          </a:prstGeom>
        </p:spPr>
      </p:pic>
      <p:sp>
        <p:nvSpPr>
          <p:cNvPr id="7" name="TextBox 15"/>
          <p:cNvSpPr txBox="1"/>
          <p:nvPr/>
        </p:nvSpPr>
        <p:spPr>
          <a:xfrm>
            <a:off x="5133641" y="2273335"/>
            <a:ext cx="5838092" cy="1384995"/>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3"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9866569" y="4213442"/>
            <a:ext cx="1502684" cy="2003579"/>
          </a:xfrm>
          <a:prstGeom prst="rect">
            <a:avLst/>
          </a:prstGeom>
        </p:spPr>
      </p:pic>
      <p:grpSp>
        <p:nvGrpSpPr>
          <p:cNvPr id="9" name="组合 8"/>
          <p:cNvGrpSpPr/>
          <p:nvPr/>
        </p:nvGrpSpPr>
        <p:grpSpPr>
          <a:xfrm>
            <a:off x="5013213" y="4213441"/>
            <a:ext cx="4731861" cy="2003579"/>
            <a:chOff x="0" y="6227623"/>
            <a:chExt cx="12192000" cy="630377"/>
          </a:xfrm>
        </p:grpSpPr>
        <p:sp>
          <p:nvSpPr>
            <p:cNvPr id="10" name="矩形 9"/>
            <p:cNvSpPr/>
            <p:nvPr/>
          </p:nvSpPr>
          <p:spPr>
            <a:xfrm>
              <a:off x="0" y="6256185"/>
              <a:ext cx="12192000" cy="601815"/>
            </a:xfrm>
            <a:prstGeom prst="rect">
              <a:avLst/>
            </a:prstGeom>
            <a:solidFill>
              <a:srgbClr val="C9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6227623"/>
              <a:ext cx="12192000" cy="28562"/>
            </a:xfrm>
            <a:prstGeom prst="rect">
              <a:avLst/>
            </a:prstGeom>
            <a:solidFill>
              <a:srgbClr val="CF10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5"/>
          <p:cNvSpPr txBox="1"/>
          <p:nvPr/>
        </p:nvSpPr>
        <p:spPr>
          <a:xfrm>
            <a:off x="5224942" y="5020496"/>
            <a:ext cx="4342868" cy="1061829"/>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5133641" y="1504708"/>
            <a:ext cx="4698722" cy="584775"/>
          </a:xfrm>
          <a:prstGeom prst="rect">
            <a:avLst/>
          </a:prstGeom>
        </p:spPr>
        <p:txBody>
          <a:bodyPr wrap="non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3200" b="1" dirty="0"/>
          </a:p>
        </p:txBody>
      </p:sp>
      <p:sp>
        <p:nvSpPr>
          <p:cNvPr id="14" name="矩形 13"/>
          <p:cNvSpPr/>
          <p:nvPr/>
        </p:nvSpPr>
        <p:spPr>
          <a:xfrm>
            <a:off x="5997602" y="4431526"/>
            <a:ext cx="3570208"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2400" b="1" dirty="0"/>
          </a:p>
        </p:txBody>
      </p:sp>
    </p:spTree>
    <p:extLst>
      <p:ext uri="{BB962C8B-B14F-4D97-AF65-F5344CB8AC3E}">
        <p14:creationId xmlns:p14="http://schemas.microsoft.com/office/powerpoint/2010/main" val="109264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1465766" y="1830207"/>
            <a:ext cx="637296" cy="590067"/>
            <a:chOff x="5518" y="593"/>
            <a:chExt cx="1120" cy="1037"/>
          </a:xfrm>
          <a:solidFill>
            <a:srgbClr val="3A8898"/>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w="9525">
              <a:noFill/>
              <a:round/>
              <a:headEnd/>
              <a:tailEnd/>
            </a:ln>
            <a:extLst/>
          </p:spPr>
          <p:txBody>
            <a:bodyPr/>
            <a:lstStyle/>
            <a:p>
              <a:endParaRPr lang="zh-CN" altLang="en-US"/>
            </a:p>
          </p:txBody>
        </p:sp>
        <p:sp>
          <p:nvSpPr>
            <p:cNvPr id="4" name="Freeform 27"/>
            <p:cNvSpPr>
              <a:spLocks/>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w="9525">
              <a:noFill/>
              <a:round/>
              <a:headEnd/>
              <a:tailEnd/>
            </a:ln>
            <a:extLst/>
          </p:spPr>
          <p:txBody>
            <a:bodyPr/>
            <a:lstStyle/>
            <a:p>
              <a:endParaRPr lang="zh-CN" altLang="en-US"/>
            </a:p>
          </p:txBody>
        </p:sp>
        <p:sp>
          <p:nvSpPr>
            <p:cNvPr id="5" name="Freeform 28"/>
            <p:cNvSpPr>
              <a:spLocks/>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w="9525">
              <a:noFill/>
              <a:round/>
              <a:headEnd/>
              <a:tailEnd/>
            </a:ln>
            <a:extLst/>
          </p:spPr>
          <p:txBody>
            <a:bodyPr/>
            <a:lstStyle/>
            <a:p>
              <a:endParaRPr lang="zh-CN" altLang="en-US"/>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w="9525">
              <a:noFill/>
              <a:round/>
              <a:headEnd/>
              <a:tailEnd/>
            </a:ln>
            <a:extLst/>
          </p:spPr>
          <p:txBody>
            <a:bodyPr/>
            <a:lstStyle/>
            <a:p>
              <a:endParaRPr lang="zh-CN" altLang="en-US"/>
            </a:p>
          </p:txBody>
        </p:sp>
      </p:grpSp>
      <p:grpSp>
        <p:nvGrpSpPr>
          <p:cNvPr id="7" name="Group 13"/>
          <p:cNvGrpSpPr>
            <a:grpSpLocks noChangeAspect="1"/>
          </p:cNvGrpSpPr>
          <p:nvPr/>
        </p:nvGrpSpPr>
        <p:grpSpPr bwMode="auto">
          <a:xfrm>
            <a:off x="1491779" y="2741975"/>
            <a:ext cx="604825" cy="672830"/>
            <a:chOff x="2568" y="615"/>
            <a:chExt cx="897" cy="1115"/>
          </a:xfrm>
          <a:solidFill>
            <a:srgbClr val="EA5322"/>
          </a:solidFill>
        </p:grpSpPr>
        <p:sp>
          <p:nvSpPr>
            <p:cNvPr id="8" name="Freeform 14"/>
            <p:cNvSpPr>
              <a:spLocks/>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Freeform 15"/>
            <p:cNvSpPr>
              <a:spLocks/>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 name="Group 93"/>
          <p:cNvGrpSpPr>
            <a:grpSpLocks noChangeAspect="1"/>
          </p:cNvGrpSpPr>
          <p:nvPr/>
        </p:nvGrpSpPr>
        <p:grpSpPr bwMode="auto">
          <a:xfrm>
            <a:off x="1516736" y="4003588"/>
            <a:ext cx="571700" cy="553242"/>
            <a:chOff x="1" y="1"/>
            <a:chExt cx="1115" cy="1079"/>
          </a:xfrm>
          <a:solidFill>
            <a:srgbClr val="2E648B"/>
          </a:solidFill>
        </p:grpSpPr>
        <p:sp>
          <p:nvSpPr>
            <p:cNvPr id="12" name="Freeform 94"/>
            <p:cNvSpPr>
              <a:spLocks/>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95"/>
            <p:cNvSpPr>
              <a:spLocks/>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96"/>
            <p:cNvSpPr>
              <a:spLocks/>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97"/>
            <p:cNvSpPr>
              <a:spLocks/>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98"/>
            <p:cNvSpPr>
              <a:spLocks/>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99"/>
            <p:cNvSpPr>
              <a:spLocks/>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00"/>
            <p:cNvSpPr>
              <a:spLocks/>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 name="组合 1"/>
          <p:cNvGrpSpPr>
            <a:grpSpLocks/>
          </p:cNvGrpSpPr>
          <p:nvPr/>
        </p:nvGrpSpPr>
        <p:grpSpPr bwMode="auto">
          <a:xfrm>
            <a:off x="1553140" y="4916248"/>
            <a:ext cx="531088" cy="541386"/>
            <a:chOff x="1444625" y="2115707"/>
            <a:chExt cx="1719263" cy="1752600"/>
          </a:xfrm>
          <a:solidFill>
            <a:srgbClr val="FCC818"/>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5"/>
            <p:cNvSpPr>
              <a:spLocks/>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6"/>
            <p:cNvSpPr>
              <a:spLocks/>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7"/>
            <p:cNvSpPr>
              <a:spLocks/>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8"/>
            <p:cNvSpPr>
              <a:spLocks/>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7" name="圆角矩形 26"/>
          <p:cNvSpPr/>
          <p:nvPr/>
        </p:nvSpPr>
        <p:spPr>
          <a:xfrm>
            <a:off x="2619657" y="1835373"/>
            <a:ext cx="4138530" cy="579736"/>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619656" y="2852119"/>
            <a:ext cx="4136616"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619656" y="3930801"/>
            <a:ext cx="4138531"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619656" y="4916248"/>
            <a:ext cx="4136616"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7654392" y="3191555"/>
            <a:ext cx="4400814" cy="1938992"/>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cs typeface="+mn-ea"/>
                <a:sym typeface="+mn-lt"/>
              </a:rPr>
              <a:t>点击此处添加文字</a:t>
            </a:r>
            <a:r>
              <a:rPr lang="zh-CN" altLang="en-US" sz="2000" dirty="0" smtClean="0">
                <a:latin typeface="微软雅黑" panose="020B0503020204020204" pitchFamily="34" charset="-122"/>
                <a:ea typeface="微软雅黑" panose="020B0503020204020204" pitchFamily="34" charset="-122"/>
                <a:cs typeface="+mn-ea"/>
                <a:sym typeface="+mn-lt"/>
              </a:rPr>
              <a:t>说明</a:t>
            </a:r>
            <a:endParaRPr lang="en-US" altLang="zh-CN" sz="2000" dirty="0" smtClean="0">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smtClean="0">
                <a:latin typeface="微软雅黑" panose="020B0503020204020204" pitchFamily="34" charset="-122"/>
                <a:ea typeface="微软雅黑" panose="020B0503020204020204" pitchFamily="34" charset="-122"/>
                <a:cs typeface="+mn-ea"/>
                <a:sym typeface="+mn-lt"/>
              </a:rPr>
              <a:t>点击</a:t>
            </a:r>
            <a:r>
              <a:rPr lang="zh-CN" altLang="en-US" sz="2000" dirty="0">
                <a:latin typeface="微软雅黑" panose="020B0503020204020204" pitchFamily="34" charset="-122"/>
                <a:ea typeface="微软雅黑" panose="020B0503020204020204" pitchFamily="34" charset="-122"/>
                <a:cs typeface="+mn-ea"/>
                <a:sym typeface="+mn-lt"/>
              </a:rPr>
              <a:t>此处添加文字说明</a:t>
            </a:r>
            <a:endParaRPr lang="en-US" altLang="zh-CN" sz="2000" dirty="0">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latin typeface="微软雅黑" panose="020B0503020204020204" pitchFamily="34" charset="-122"/>
                <a:ea typeface="微软雅黑" panose="020B0503020204020204" pitchFamily="34" charset="-122"/>
                <a:cs typeface="+mn-ea"/>
                <a:sym typeface="+mn-lt"/>
              </a:rPr>
              <a:t>点击此处添加文字</a:t>
            </a:r>
            <a:r>
              <a:rPr lang="zh-CN" altLang="en-US" sz="2000" dirty="0" smtClean="0">
                <a:latin typeface="微软雅黑" panose="020B0503020204020204" pitchFamily="34" charset="-122"/>
                <a:ea typeface="微软雅黑" panose="020B0503020204020204" pitchFamily="34" charset="-122"/>
                <a:cs typeface="+mn-ea"/>
                <a:sym typeface="+mn-lt"/>
              </a:rPr>
              <a:t>说明</a:t>
            </a:r>
            <a:endParaRPr lang="en-US" altLang="zh-CN" sz="2000" dirty="0" smtClean="0">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smtClean="0">
                <a:latin typeface="微软雅黑" panose="020B0503020204020204" pitchFamily="34" charset="-122"/>
                <a:ea typeface="微软雅黑" panose="020B0503020204020204" pitchFamily="34" charset="-122"/>
                <a:cs typeface="+mn-ea"/>
                <a:sym typeface="+mn-lt"/>
              </a:rPr>
              <a:t>点击</a:t>
            </a:r>
            <a:r>
              <a:rPr lang="zh-CN" altLang="en-US" sz="2000" dirty="0">
                <a:latin typeface="微软雅黑" panose="020B0503020204020204" pitchFamily="34" charset="-122"/>
                <a:ea typeface="微软雅黑" panose="020B0503020204020204" pitchFamily="34" charset="-122"/>
                <a:cs typeface="+mn-ea"/>
                <a:sym typeface="+mn-lt"/>
              </a:rPr>
              <a:t>此处添加文字说明</a:t>
            </a:r>
            <a:endParaRPr lang="en-US" altLang="zh-CN" sz="2000" dirty="0">
              <a:latin typeface="微软雅黑" panose="020B0503020204020204" pitchFamily="34" charset="-122"/>
              <a:ea typeface="微软雅黑" panose="020B0503020204020204" pitchFamily="34" charset="-122"/>
              <a:cs typeface="+mn-ea"/>
              <a:sym typeface="+mn-lt"/>
            </a:endParaRPr>
          </a:p>
        </p:txBody>
      </p:sp>
      <p:sp>
        <p:nvSpPr>
          <p:cNvPr id="35" name="圆角矩形 34"/>
          <p:cNvSpPr/>
          <p:nvPr/>
        </p:nvSpPr>
        <p:spPr>
          <a:xfrm>
            <a:off x="2619656" y="1835373"/>
            <a:ext cx="3606085" cy="579736"/>
          </a:xfrm>
          <a:prstGeom prst="round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5440959" y="1971586"/>
            <a:ext cx="744522"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95%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圆角矩形 36"/>
          <p:cNvSpPr/>
          <p:nvPr/>
        </p:nvSpPr>
        <p:spPr>
          <a:xfrm>
            <a:off x="2619655" y="2849164"/>
            <a:ext cx="2640171" cy="579736"/>
          </a:xfrm>
          <a:prstGeom prst="round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4515305" y="2988289"/>
            <a:ext cx="744522"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75%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9" name="圆角矩形 38"/>
          <p:cNvSpPr/>
          <p:nvPr/>
        </p:nvSpPr>
        <p:spPr>
          <a:xfrm>
            <a:off x="2619656" y="3938042"/>
            <a:ext cx="2060622" cy="579736"/>
          </a:xfrm>
          <a:prstGeom prst="round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3935756" y="4076315"/>
            <a:ext cx="744522"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55%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1" name="圆角矩形 40"/>
          <p:cNvSpPr/>
          <p:nvPr/>
        </p:nvSpPr>
        <p:spPr>
          <a:xfrm>
            <a:off x="2619655" y="4923291"/>
            <a:ext cx="1423341" cy="579736"/>
          </a:xfrm>
          <a:prstGeom prst="round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313350" y="5050123"/>
            <a:ext cx="744522"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25%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3" name="TextBox 14"/>
          <p:cNvSpPr txBox="1"/>
          <p:nvPr/>
        </p:nvSpPr>
        <p:spPr>
          <a:xfrm>
            <a:off x="7654392" y="2457461"/>
            <a:ext cx="3891424" cy="584775"/>
          </a:xfrm>
          <a:prstGeom prst="rect">
            <a:avLst/>
          </a:prstGeom>
          <a:noFill/>
        </p:spPr>
        <p:txBody>
          <a:bodyPr wrap="square" rtlCol="0">
            <a:spAutoFit/>
          </a:bodyPr>
          <a:lstStyle/>
          <a:p>
            <a:r>
              <a:rPr lang="en-US" altLang="zh-CN" sz="3200" b="1" dirty="0" smtClean="0">
                <a:solidFill>
                  <a:srgbClr val="3B3B3B"/>
                </a:solidFill>
                <a:latin typeface="微软雅黑" panose="020B0503020204020204" pitchFamily="34" charset="-122"/>
                <a:ea typeface="微软雅黑" panose="020B0503020204020204" pitchFamily="34" charset="-122"/>
              </a:rPr>
              <a:t>2016</a:t>
            </a:r>
            <a:r>
              <a:rPr lang="zh-CN" altLang="en-US" sz="3200" b="1" dirty="0" smtClean="0">
                <a:solidFill>
                  <a:srgbClr val="3B3B3B"/>
                </a:solidFill>
                <a:latin typeface="微软雅黑" panose="020B0503020204020204" pitchFamily="34" charset="-122"/>
                <a:ea typeface="微软雅黑" panose="020B0503020204020204" pitchFamily="34" charset="-122"/>
              </a:rPr>
              <a:t>年工作情况</a:t>
            </a:r>
            <a:endParaRPr lang="zh-CN" altLang="en-US" sz="3200" b="1" dirty="0">
              <a:solidFill>
                <a:srgbClr val="3B3B3B"/>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9891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3" name="Text Box 3"/>
          <p:cNvSpPr>
            <a:spLocks noChangeArrowheads="1"/>
          </p:cNvSpPr>
          <p:nvPr/>
        </p:nvSpPr>
        <p:spPr bwMode="auto">
          <a:xfrm>
            <a:off x="4941414" y="4533588"/>
            <a:ext cx="38779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工作中</a:t>
            </a: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的成绩</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与不足</a:t>
            </a:r>
          </a:p>
        </p:txBody>
      </p:sp>
      <p:sp>
        <p:nvSpPr>
          <p:cNvPr id="14" name="矩形 13"/>
          <p:cNvSpPr/>
          <p:nvPr/>
        </p:nvSpPr>
        <p:spPr>
          <a:xfrm>
            <a:off x="4941414" y="4013488"/>
            <a:ext cx="3803542"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Achievements and shortcomings</a:t>
            </a:r>
          </a:p>
        </p:txBody>
      </p:sp>
      <p:cxnSp>
        <p:nvCxnSpPr>
          <p:cNvPr id="16" name="直接连接符 15"/>
          <p:cNvCxnSpPr/>
          <p:nvPr/>
        </p:nvCxnSpPr>
        <p:spPr>
          <a:xfrm>
            <a:off x="4941414" y="4420005"/>
            <a:ext cx="417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2280800" y="611895"/>
            <a:ext cx="2398413" cy="5386090"/>
          </a:xfrm>
          <a:prstGeom prst="rect">
            <a:avLst/>
          </a:prstGeom>
        </p:spPr>
        <p:txBody>
          <a:bodyPr wrap="none">
            <a:spAutoFit/>
          </a:bodyPr>
          <a:lstStyle/>
          <a:p>
            <a:pPr algn="ctr"/>
            <a:r>
              <a:rPr lang="en-US" altLang="zh-CN" sz="34400" dirty="0" smtClean="0">
                <a:solidFill>
                  <a:schemeClr val="bg1"/>
                </a:solidFill>
                <a:latin typeface="Impact" panose="020B0806030902050204" pitchFamily="34" charset="0"/>
                <a:ea typeface="微软雅黑" panose="020B0503020204020204" pitchFamily="34" charset="-122"/>
              </a:rPr>
              <a:t>2</a:t>
            </a:r>
            <a:endParaRPr lang="zh-CN" altLang="en-US" sz="34400"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4024528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788165"/>
            <a:ext cx="12192000" cy="3174236"/>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2" cstate="screen">
            <a:extLst>
              <a:ext uri="{28A0092B-C50C-407E-A947-70E740481C1C}">
                <a14:useLocalDpi xmlns:a14="http://schemas.microsoft.com/office/drawing/2010/main"/>
              </a:ext>
            </a:extLst>
          </a:blip>
          <a:srcRect t="22773" b="41612"/>
          <a:stretch/>
        </p:blipFill>
        <p:spPr>
          <a:xfrm>
            <a:off x="0" y="928380"/>
            <a:ext cx="12192000" cy="2893807"/>
          </a:xfrm>
          <a:prstGeom prst="rect">
            <a:avLst/>
          </a:prstGeom>
        </p:spPr>
      </p:pic>
      <p:sp>
        <p:nvSpPr>
          <p:cNvPr id="9" name="TextBox 14"/>
          <p:cNvSpPr txBox="1"/>
          <p:nvPr/>
        </p:nvSpPr>
        <p:spPr>
          <a:xfrm>
            <a:off x="603843" y="4357796"/>
            <a:ext cx="3066546" cy="523220"/>
          </a:xfrm>
          <a:prstGeom prst="rect">
            <a:avLst/>
          </a:prstGeom>
          <a:noFill/>
        </p:spPr>
        <p:txBody>
          <a:bodyPr wrap="square" rtlCol="0">
            <a:spAutoFit/>
          </a:bodyPr>
          <a:lstStyle/>
          <a:p>
            <a:r>
              <a:rPr lang="en-US" altLang="zh-CN" sz="2800" b="1" dirty="0" smtClean="0">
                <a:latin typeface="微软雅黑" panose="020B0503020204020204" pitchFamily="34" charset="-122"/>
                <a:ea typeface="微软雅黑" panose="020B0503020204020204" pitchFamily="34" charset="-122"/>
              </a:rPr>
              <a:t>2016</a:t>
            </a:r>
            <a:r>
              <a:rPr lang="zh-CN" altLang="en-US" sz="2800" b="1" dirty="0" smtClean="0">
                <a:latin typeface="微软雅黑" panose="020B0503020204020204" pitchFamily="34" charset="-122"/>
                <a:ea typeface="微软雅黑" panose="020B0503020204020204" pitchFamily="34" charset="-122"/>
              </a:rPr>
              <a:t>年工作情况</a:t>
            </a:r>
            <a:endParaRPr lang="zh-CN" altLang="en-US" sz="2800" b="1" dirty="0">
              <a:latin typeface="微软雅黑" panose="020B0503020204020204" pitchFamily="34" charset="-122"/>
              <a:ea typeface="微软雅黑" panose="020B0503020204020204" pitchFamily="34" charset="-122"/>
            </a:endParaRPr>
          </a:p>
        </p:txBody>
      </p:sp>
      <p:sp>
        <p:nvSpPr>
          <p:cNvPr id="10" name="TextBox 15"/>
          <p:cNvSpPr txBox="1"/>
          <p:nvPr/>
        </p:nvSpPr>
        <p:spPr>
          <a:xfrm>
            <a:off x="627461" y="4920885"/>
            <a:ext cx="10370917" cy="1144609"/>
          </a:xfrm>
          <a:prstGeom prst="rect">
            <a:avLst/>
          </a:prstGeom>
          <a:noFill/>
        </p:spPr>
        <p:txBody>
          <a:bodyPr wrap="square" rtlCol="0">
            <a:spAutoFit/>
          </a:bodyPr>
          <a:lstStyle/>
          <a:p>
            <a:pPr>
              <a:lnSpc>
                <a:spcPct val="20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200" dirty="0" smtClean="0">
                <a:latin typeface="微软雅黑" panose="020B0503020204020204" pitchFamily="34" charset="-122"/>
                <a:ea typeface="微软雅黑" panose="020B0503020204020204" pitchFamily="34" charset="-122"/>
              </a:rPr>
              <a:t>输入这里</a:t>
            </a:r>
            <a:r>
              <a:rPr lang="zh-CN" altLang="en-US" sz="1200" dirty="0">
                <a:latin typeface="微软雅黑" panose="020B0503020204020204" pitchFamily="34" charset="-122"/>
                <a:ea typeface="微软雅黑" panose="020B0503020204020204" pitchFamily="34" charset="-122"/>
              </a:rPr>
              <a:t>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200" dirty="0" smtClean="0">
                <a:latin typeface="微软雅黑" panose="020B0503020204020204" pitchFamily="34" charset="-122"/>
                <a:ea typeface="微软雅黑" panose="020B0503020204020204" pitchFamily="34" charset="-122"/>
              </a:rPr>
              <a:t>输入</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8590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nvSpPr>
        <p:spPr>
          <a:xfrm>
            <a:off x="1796212" y="772829"/>
            <a:ext cx="9751861" cy="2340000"/>
          </a:xfrm>
          <a:custGeom>
            <a:avLst/>
            <a:gdLst>
              <a:gd name="connsiteX0" fmla="*/ 0 w 9751861"/>
              <a:gd name="connsiteY0" fmla="*/ 0 h 2340000"/>
              <a:gd name="connsiteX1" fmla="*/ 8581861 w 9751861"/>
              <a:gd name="connsiteY1" fmla="*/ 0 h 2340000"/>
              <a:gd name="connsiteX2" fmla="*/ 9751861 w 9751861"/>
              <a:gd name="connsiteY2" fmla="*/ 1170000 h 2340000"/>
              <a:gd name="connsiteX3" fmla="*/ 8581861 w 9751861"/>
              <a:gd name="connsiteY3" fmla="*/ 2340000 h 2340000"/>
              <a:gd name="connsiteX4" fmla="*/ 40 w 9751861"/>
              <a:gd name="connsiteY4" fmla="*/ 2340000 h 2340000"/>
              <a:gd name="connsiteX5" fmla="*/ 106682 w 9751861"/>
              <a:gd name="connsiteY5" fmla="*/ 2334615 h 2340000"/>
              <a:gd name="connsiteX6" fmla="*/ 1157647 w 9751861"/>
              <a:gd name="connsiteY6" fmla="*/ 1170001 h 2340000"/>
              <a:gd name="connsiteX7" fmla="*/ 106682 w 9751861"/>
              <a:gd name="connsiteY7" fmla="*/ 5387 h 23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51861" h="2340000">
                <a:moveTo>
                  <a:pt x="0" y="0"/>
                </a:moveTo>
                <a:lnTo>
                  <a:pt x="8581861" y="0"/>
                </a:lnTo>
                <a:cubicBezTo>
                  <a:pt x="9228034" y="0"/>
                  <a:pt x="9751861" y="523827"/>
                  <a:pt x="9751861" y="1170000"/>
                </a:cubicBezTo>
                <a:cubicBezTo>
                  <a:pt x="9751861" y="1816173"/>
                  <a:pt x="9228034" y="2340000"/>
                  <a:pt x="8581861" y="2340000"/>
                </a:cubicBezTo>
                <a:lnTo>
                  <a:pt x="40" y="2340000"/>
                </a:lnTo>
                <a:lnTo>
                  <a:pt x="106682" y="2334615"/>
                </a:lnTo>
                <a:cubicBezTo>
                  <a:pt x="696994" y="2274666"/>
                  <a:pt x="1157647" y="1776130"/>
                  <a:pt x="1157647" y="1170001"/>
                </a:cubicBezTo>
                <a:cubicBezTo>
                  <a:pt x="1157647" y="563873"/>
                  <a:pt x="696994" y="65336"/>
                  <a:pt x="106682" y="5387"/>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联系 10"/>
          <p:cNvSpPr/>
          <p:nvPr/>
        </p:nvSpPr>
        <p:spPr>
          <a:xfrm>
            <a:off x="625555" y="772829"/>
            <a:ext cx="2341315" cy="2341315"/>
          </a:xfrm>
          <a:prstGeom prst="flowChartConnector">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KSO_Shape"/>
          <p:cNvSpPr/>
          <p:nvPr/>
        </p:nvSpPr>
        <p:spPr>
          <a:xfrm>
            <a:off x="1304087" y="990986"/>
            <a:ext cx="984250" cy="1905000"/>
          </a:xfrm>
          <a:custGeom>
            <a:avLst/>
            <a:gdLst/>
            <a:ahLst/>
            <a:cxnLst/>
            <a:rect l="l" t="t" r="r" b="b"/>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rgbClr val="FF69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a:off x="1936889" y="4002004"/>
            <a:ext cx="9751861" cy="2340000"/>
          </a:xfrm>
          <a:custGeom>
            <a:avLst/>
            <a:gdLst>
              <a:gd name="connsiteX0" fmla="*/ 0 w 9751861"/>
              <a:gd name="connsiteY0" fmla="*/ 0 h 2340000"/>
              <a:gd name="connsiteX1" fmla="*/ 8581861 w 9751861"/>
              <a:gd name="connsiteY1" fmla="*/ 0 h 2340000"/>
              <a:gd name="connsiteX2" fmla="*/ 9751861 w 9751861"/>
              <a:gd name="connsiteY2" fmla="*/ 1170000 h 2340000"/>
              <a:gd name="connsiteX3" fmla="*/ 8581861 w 9751861"/>
              <a:gd name="connsiteY3" fmla="*/ 2340000 h 2340000"/>
              <a:gd name="connsiteX4" fmla="*/ 40 w 9751861"/>
              <a:gd name="connsiteY4" fmla="*/ 2340000 h 2340000"/>
              <a:gd name="connsiteX5" fmla="*/ 106682 w 9751861"/>
              <a:gd name="connsiteY5" fmla="*/ 2334615 h 2340000"/>
              <a:gd name="connsiteX6" fmla="*/ 1157647 w 9751861"/>
              <a:gd name="connsiteY6" fmla="*/ 1170001 h 2340000"/>
              <a:gd name="connsiteX7" fmla="*/ 106682 w 9751861"/>
              <a:gd name="connsiteY7" fmla="*/ 5387 h 23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51861" h="2340000">
                <a:moveTo>
                  <a:pt x="0" y="0"/>
                </a:moveTo>
                <a:lnTo>
                  <a:pt x="8581861" y="0"/>
                </a:lnTo>
                <a:cubicBezTo>
                  <a:pt x="9228034" y="0"/>
                  <a:pt x="9751861" y="523827"/>
                  <a:pt x="9751861" y="1170000"/>
                </a:cubicBezTo>
                <a:cubicBezTo>
                  <a:pt x="9751861" y="1816173"/>
                  <a:pt x="9228034" y="2340000"/>
                  <a:pt x="8581861" y="2340000"/>
                </a:cubicBezTo>
                <a:lnTo>
                  <a:pt x="40" y="2340000"/>
                </a:lnTo>
                <a:lnTo>
                  <a:pt x="106682" y="2334615"/>
                </a:lnTo>
                <a:cubicBezTo>
                  <a:pt x="696994" y="2274666"/>
                  <a:pt x="1157647" y="1776130"/>
                  <a:pt x="1157647" y="1170001"/>
                </a:cubicBezTo>
                <a:cubicBezTo>
                  <a:pt x="1157647" y="563873"/>
                  <a:pt x="696994" y="65336"/>
                  <a:pt x="106682" y="5387"/>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联系 13"/>
          <p:cNvSpPr/>
          <p:nvPr/>
        </p:nvSpPr>
        <p:spPr>
          <a:xfrm>
            <a:off x="766231" y="4002004"/>
            <a:ext cx="2341315" cy="2341315"/>
          </a:xfrm>
          <a:prstGeom prst="flowChartConnector">
            <a:avLst/>
          </a:prstGeom>
          <a:solidFill>
            <a:srgbClr val="F4F4F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KSO_Shape"/>
          <p:cNvSpPr/>
          <p:nvPr/>
        </p:nvSpPr>
        <p:spPr>
          <a:xfrm>
            <a:off x="1552713" y="4220161"/>
            <a:ext cx="768350" cy="1905000"/>
          </a:xfrm>
          <a:custGeom>
            <a:avLst/>
            <a:gdLst/>
            <a:ahLst/>
            <a:cxnLst/>
            <a:rect l="l" t="t" r="r" b="b"/>
            <a:pathLst>
              <a:path w="771525" h="1912713">
                <a:moveTo>
                  <a:pt x="143272" y="357755"/>
                </a:moveTo>
                <a:lnTo>
                  <a:pt x="628253" y="357755"/>
                </a:lnTo>
                <a:cubicBezTo>
                  <a:pt x="707380" y="357755"/>
                  <a:pt x="771525" y="421900"/>
                  <a:pt x="771525" y="501027"/>
                </a:cubicBezTo>
                <a:lnTo>
                  <a:pt x="771525" y="659703"/>
                </a:lnTo>
                <a:lnTo>
                  <a:pt x="771525" y="802652"/>
                </a:lnTo>
                <a:lnTo>
                  <a:pt x="771525" y="1017361"/>
                </a:lnTo>
                <a:cubicBezTo>
                  <a:pt x="771525" y="1058130"/>
                  <a:pt x="738475" y="1091180"/>
                  <a:pt x="697706" y="1091180"/>
                </a:cubicBezTo>
                <a:cubicBezTo>
                  <a:pt x="656937" y="1091180"/>
                  <a:pt x="623887" y="1058130"/>
                  <a:pt x="623887" y="1017361"/>
                </a:cubicBezTo>
                <a:lnTo>
                  <a:pt x="623887" y="659703"/>
                </a:lnTo>
                <a:lnTo>
                  <a:pt x="623888" y="659698"/>
                </a:lnTo>
                <a:lnTo>
                  <a:pt x="623888" y="571551"/>
                </a:lnTo>
                <a:cubicBezTo>
                  <a:pt x="623888" y="556427"/>
                  <a:pt x="611628" y="544167"/>
                  <a:pt x="596504" y="544167"/>
                </a:cubicBezTo>
                <a:cubicBezTo>
                  <a:pt x="581380" y="544167"/>
                  <a:pt x="569120" y="556427"/>
                  <a:pt x="569120" y="571551"/>
                </a:cubicBezTo>
                <a:lnTo>
                  <a:pt x="569120" y="945924"/>
                </a:lnTo>
                <a:lnTo>
                  <a:pt x="569119" y="945924"/>
                </a:lnTo>
                <a:lnTo>
                  <a:pt x="569119" y="1168521"/>
                </a:lnTo>
                <a:lnTo>
                  <a:pt x="569119" y="1172836"/>
                </a:lnTo>
                <a:lnTo>
                  <a:pt x="569119" y="1834131"/>
                </a:lnTo>
                <a:cubicBezTo>
                  <a:pt x="569119" y="1877530"/>
                  <a:pt x="533937" y="1912712"/>
                  <a:pt x="490538" y="1912712"/>
                </a:cubicBezTo>
                <a:cubicBezTo>
                  <a:pt x="447139" y="1912712"/>
                  <a:pt x="411957" y="1877530"/>
                  <a:pt x="411957" y="1834131"/>
                </a:cubicBezTo>
                <a:lnTo>
                  <a:pt x="411957" y="1233956"/>
                </a:lnTo>
                <a:lnTo>
                  <a:pt x="411957" y="1175047"/>
                </a:lnTo>
                <a:cubicBezTo>
                  <a:pt x="411957" y="1159923"/>
                  <a:pt x="399696" y="1147662"/>
                  <a:pt x="384572" y="1147662"/>
                </a:cubicBezTo>
                <a:cubicBezTo>
                  <a:pt x="369449" y="1147662"/>
                  <a:pt x="357188" y="1159922"/>
                  <a:pt x="357188" y="1175045"/>
                </a:cubicBezTo>
                <a:cubicBezTo>
                  <a:pt x="357188" y="1395138"/>
                  <a:pt x="357187" y="1615229"/>
                  <a:pt x="357187" y="1835322"/>
                </a:cubicBezTo>
                <a:cubicBezTo>
                  <a:pt x="357187" y="1878064"/>
                  <a:pt x="322538" y="1912713"/>
                  <a:pt x="279796" y="1912713"/>
                </a:cubicBezTo>
                <a:lnTo>
                  <a:pt x="279797" y="1912712"/>
                </a:lnTo>
                <a:cubicBezTo>
                  <a:pt x="237055" y="1912712"/>
                  <a:pt x="202406" y="1878063"/>
                  <a:pt x="202406" y="1835321"/>
                </a:cubicBezTo>
                <a:lnTo>
                  <a:pt x="202406" y="1167331"/>
                </a:lnTo>
                <a:lnTo>
                  <a:pt x="202407" y="1167326"/>
                </a:lnTo>
                <a:lnTo>
                  <a:pt x="202407" y="945924"/>
                </a:lnTo>
                <a:lnTo>
                  <a:pt x="202406" y="945924"/>
                </a:lnTo>
                <a:lnTo>
                  <a:pt x="202406" y="571551"/>
                </a:lnTo>
                <a:cubicBezTo>
                  <a:pt x="202406" y="556427"/>
                  <a:pt x="190146" y="544167"/>
                  <a:pt x="175022" y="544167"/>
                </a:cubicBezTo>
                <a:cubicBezTo>
                  <a:pt x="159898" y="544167"/>
                  <a:pt x="147638" y="556427"/>
                  <a:pt x="147638" y="571551"/>
                </a:cubicBezTo>
                <a:lnTo>
                  <a:pt x="147638" y="659703"/>
                </a:lnTo>
                <a:lnTo>
                  <a:pt x="147638" y="945924"/>
                </a:lnTo>
                <a:lnTo>
                  <a:pt x="147638" y="1017361"/>
                </a:lnTo>
                <a:cubicBezTo>
                  <a:pt x="147638" y="1058130"/>
                  <a:pt x="114588" y="1091180"/>
                  <a:pt x="73819" y="1091180"/>
                </a:cubicBezTo>
                <a:cubicBezTo>
                  <a:pt x="33050" y="1091180"/>
                  <a:pt x="0" y="1058130"/>
                  <a:pt x="0" y="1017361"/>
                </a:cubicBezTo>
                <a:lnTo>
                  <a:pt x="0" y="802652"/>
                </a:lnTo>
                <a:lnTo>
                  <a:pt x="0" y="659703"/>
                </a:lnTo>
                <a:lnTo>
                  <a:pt x="0" y="501027"/>
                </a:lnTo>
                <a:cubicBezTo>
                  <a:pt x="0" y="421900"/>
                  <a:pt x="64145" y="357755"/>
                  <a:pt x="143272" y="357755"/>
                </a:cubicBezTo>
                <a:close/>
                <a:moveTo>
                  <a:pt x="383667" y="0"/>
                </a:moveTo>
                <a:cubicBezTo>
                  <a:pt x="470623" y="0"/>
                  <a:pt x="541114" y="70491"/>
                  <a:pt x="541114" y="157447"/>
                </a:cubicBezTo>
                <a:cubicBezTo>
                  <a:pt x="541114" y="244403"/>
                  <a:pt x="470623" y="314894"/>
                  <a:pt x="383667" y="314894"/>
                </a:cubicBezTo>
                <a:cubicBezTo>
                  <a:pt x="296711" y="314894"/>
                  <a:pt x="226220" y="244403"/>
                  <a:pt x="226220" y="157447"/>
                </a:cubicBezTo>
                <a:cubicBezTo>
                  <a:pt x="226220" y="70491"/>
                  <a:pt x="296711" y="0"/>
                  <a:pt x="383667" y="0"/>
                </a:cubicBez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3" name="直接连接符 2"/>
          <p:cNvCxnSpPr/>
          <p:nvPr/>
        </p:nvCxnSpPr>
        <p:spPr>
          <a:xfrm>
            <a:off x="9418958" y="1284205"/>
            <a:ext cx="0" cy="134282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418958" y="4678928"/>
            <a:ext cx="0" cy="134282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805263" y="4627065"/>
            <a:ext cx="1388692" cy="1446550"/>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添加</a:t>
            </a:r>
            <a:r>
              <a:rPr lang="zh-CN" altLang="en-US" sz="4400" b="1" dirty="0" smtClean="0">
                <a:solidFill>
                  <a:schemeClr val="bg1"/>
                </a:solidFill>
                <a:latin typeface="微软雅黑" panose="020B0503020204020204" pitchFamily="34" charset="-122"/>
                <a:ea typeface="微软雅黑" panose="020B0503020204020204" pitchFamily="34" charset="-122"/>
              </a:rPr>
              <a:t>标题</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0" name="TextBox 4"/>
          <p:cNvSpPr txBox="1">
            <a:spLocks noChangeArrowheads="1"/>
          </p:cNvSpPr>
          <p:nvPr/>
        </p:nvSpPr>
        <p:spPr bwMode="auto">
          <a:xfrm>
            <a:off x="5511995" y="4750176"/>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smtClean="0">
                <a:solidFill>
                  <a:schemeClr val="bg1"/>
                </a:solidFill>
                <a:latin typeface="Franklin Gothic Book" panose="020B0503020102020204" pitchFamily="34" charset="0"/>
                <a:ea typeface="微软雅黑" panose="020B0503020204020204" pitchFamily="34" charset="-122"/>
              </a:rPr>
              <a:t>击</a:t>
            </a:r>
            <a:r>
              <a:rPr lang="zh-CN" altLang="en-US" dirty="0">
                <a:solidFill>
                  <a:schemeClr val="bg1"/>
                </a:solidFill>
                <a:latin typeface="Franklin Gothic Book" panose="020B0503020102020204" pitchFamily="34" charset="0"/>
                <a:ea typeface="微软雅黑" panose="020B0503020204020204" pitchFamily="34" charset="-122"/>
              </a:rPr>
              <a:t>点添加文字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说明点击</a:t>
            </a:r>
            <a:r>
              <a:rPr lang="zh-CN" altLang="en-US" dirty="0">
                <a:solidFill>
                  <a:schemeClr val="bg1"/>
                </a:solidFill>
                <a:latin typeface="Franklin Gothic Book" panose="020B0503020102020204" pitchFamily="34" charset="0"/>
                <a:ea typeface="微软雅黑" panose="020B0503020204020204" pitchFamily="34" charset="-122"/>
              </a:rPr>
              <a:t>添加文字说明</a:t>
            </a: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说明点击</a:t>
            </a:r>
            <a:r>
              <a:rPr lang="zh-CN" altLang="en-US" dirty="0">
                <a:solidFill>
                  <a:schemeClr val="bg1"/>
                </a:solidFill>
                <a:latin typeface="Franklin Gothic Book" panose="020B0503020102020204" pitchFamily="34" charset="0"/>
                <a:ea typeface="微软雅黑" panose="020B0503020204020204" pitchFamily="34" charset="-122"/>
              </a:rPr>
              <a:t>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a:t>
            </a:r>
            <a:endParaRPr lang="en-US" altLang="zh-CN" dirty="0" smtClean="0">
              <a:solidFill>
                <a:schemeClr val="bg1"/>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点击添加文字说明点击添加文字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a:t>
            </a:r>
            <a:endParaRPr lang="en-US" altLang="zh-CN" dirty="0" smtClean="0">
              <a:solidFill>
                <a:schemeClr val="bg1"/>
              </a:solidFill>
              <a:latin typeface="Franklin Gothic Book" panose="020B0503020102020204" pitchFamily="34" charset="0"/>
              <a:ea typeface="微软雅黑" panose="020B0503020204020204" pitchFamily="34" charset="-122"/>
            </a:endParaRPr>
          </a:p>
        </p:txBody>
      </p:sp>
      <p:sp>
        <p:nvSpPr>
          <p:cNvPr id="21" name="文本框 20"/>
          <p:cNvSpPr txBox="1"/>
          <p:nvPr/>
        </p:nvSpPr>
        <p:spPr>
          <a:xfrm>
            <a:off x="3770126" y="1261864"/>
            <a:ext cx="1388692" cy="1446550"/>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添加</a:t>
            </a:r>
            <a:r>
              <a:rPr lang="zh-CN" altLang="en-US" sz="4400" b="1" dirty="0" smtClean="0">
                <a:solidFill>
                  <a:schemeClr val="bg1"/>
                </a:solidFill>
                <a:latin typeface="微软雅黑" panose="020B0503020204020204" pitchFamily="34" charset="-122"/>
                <a:ea typeface="微软雅黑" panose="020B0503020204020204" pitchFamily="34" charset="-122"/>
              </a:rPr>
              <a:t>标题</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2" name="TextBox 4"/>
          <p:cNvSpPr txBox="1">
            <a:spLocks noChangeArrowheads="1"/>
          </p:cNvSpPr>
          <p:nvPr/>
        </p:nvSpPr>
        <p:spPr bwMode="auto">
          <a:xfrm>
            <a:off x="5476858" y="1384975"/>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smtClean="0">
                <a:solidFill>
                  <a:schemeClr val="bg1"/>
                </a:solidFill>
                <a:latin typeface="Franklin Gothic Book" panose="020B0503020102020204" pitchFamily="34" charset="0"/>
                <a:ea typeface="微软雅黑" panose="020B0503020204020204" pitchFamily="34" charset="-122"/>
              </a:rPr>
              <a:t>击</a:t>
            </a:r>
            <a:r>
              <a:rPr lang="zh-CN" altLang="en-US" dirty="0">
                <a:solidFill>
                  <a:schemeClr val="bg1"/>
                </a:solidFill>
                <a:latin typeface="Franklin Gothic Book" panose="020B0503020102020204" pitchFamily="34" charset="0"/>
                <a:ea typeface="微软雅黑" panose="020B0503020204020204" pitchFamily="34" charset="-122"/>
              </a:rPr>
              <a:t>点添加文字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说明点击</a:t>
            </a:r>
            <a:r>
              <a:rPr lang="zh-CN" altLang="en-US" dirty="0">
                <a:solidFill>
                  <a:schemeClr val="bg1"/>
                </a:solidFill>
                <a:latin typeface="Franklin Gothic Book" panose="020B0503020102020204" pitchFamily="34" charset="0"/>
                <a:ea typeface="微软雅黑" panose="020B0503020204020204" pitchFamily="34" charset="-122"/>
              </a:rPr>
              <a:t>添加文字说明</a:t>
            </a: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说明点击</a:t>
            </a:r>
            <a:r>
              <a:rPr lang="zh-CN" altLang="en-US" dirty="0">
                <a:solidFill>
                  <a:schemeClr val="bg1"/>
                </a:solidFill>
                <a:latin typeface="Franklin Gothic Book" panose="020B0503020102020204" pitchFamily="34" charset="0"/>
                <a:ea typeface="微软雅黑" panose="020B0503020204020204" pitchFamily="34" charset="-122"/>
              </a:rPr>
              <a:t>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a:t>
            </a:r>
            <a:endParaRPr lang="en-US" altLang="zh-CN" dirty="0" smtClean="0">
              <a:solidFill>
                <a:schemeClr val="bg1"/>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点击添加文字说明点击添加文字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a:t>
            </a:r>
            <a:endParaRPr lang="en-US" altLang="zh-CN" dirty="0" smtClean="0">
              <a:solidFill>
                <a:schemeClr val="bg1"/>
              </a:solidFill>
              <a:latin typeface="Franklin Gothic Book" panose="020B0503020102020204" pitchFamily="34" charset="0"/>
              <a:ea typeface="微软雅黑" panose="020B0503020204020204" pitchFamily="34" charset="-122"/>
            </a:endParaRPr>
          </a:p>
        </p:txBody>
      </p:sp>
      <p:sp>
        <p:nvSpPr>
          <p:cNvPr id="23" name="文本框 22"/>
          <p:cNvSpPr txBox="1"/>
          <p:nvPr/>
        </p:nvSpPr>
        <p:spPr>
          <a:xfrm>
            <a:off x="9484102" y="1570896"/>
            <a:ext cx="1848885" cy="769441"/>
          </a:xfrm>
          <a:prstGeom prst="rect">
            <a:avLst/>
          </a:prstGeom>
          <a:noFill/>
        </p:spPr>
        <p:txBody>
          <a:bodyPr wrap="square" rtlCol="0">
            <a:spAutoFit/>
          </a:bodyPr>
          <a:lstStyle/>
          <a:p>
            <a:pPr algn="ctr"/>
            <a:r>
              <a:rPr lang="en-US" altLang="zh-CN" sz="4400" b="1" dirty="0" smtClean="0">
                <a:solidFill>
                  <a:schemeClr val="bg1"/>
                </a:solidFill>
                <a:latin typeface="微软雅黑" panose="020B0503020204020204" pitchFamily="34" charset="-122"/>
                <a:ea typeface="微软雅黑" panose="020B0503020204020204" pitchFamily="34" charset="-122"/>
              </a:rPr>
              <a:t>95%</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9484102" y="4965619"/>
            <a:ext cx="1848885" cy="769441"/>
          </a:xfrm>
          <a:prstGeom prst="rect">
            <a:avLst/>
          </a:prstGeom>
          <a:noFill/>
        </p:spPr>
        <p:txBody>
          <a:bodyPr wrap="square" rtlCol="0">
            <a:spAutoFit/>
          </a:bodyPr>
          <a:lstStyle/>
          <a:p>
            <a:pPr algn="ctr"/>
            <a:r>
              <a:rPr lang="en-US" altLang="zh-CN" sz="4400" b="1" dirty="0">
                <a:solidFill>
                  <a:schemeClr val="bg1"/>
                </a:solidFill>
                <a:latin typeface="微软雅黑" panose="020B0503020204020204" pitchFamily="34" charset="-122"/>
                <a:ea typeface="微软雅黑" panose="020B0503020204020204" pitchFamily="34" charset="-122"/>
              </a:rPr>
              <a:t>7</a:t>
            </a:r>
            <a:r>
              <a:rPr lang="en-US" altLang="zh-CN" sz="4400" b="1" dirty="0" smtClean="0">
                <a:solidFill>
                  <a:schemeClr val="bg1"/>
                </a:solidFill>
                <a:latin typeface="微软雅黑" panose="020B0503020204020204" pitchFamily="34" charset="-122"/>
                <a:ea typeface="微软雅黑" panose="020B0503020204020204" pitchFamily="34" charset="-122"/>
              </a:rPr>
              <a:t>5%</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73052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p:cNvSpPr>
            <a:spLocks noChangeArrowheads="1"/>
          </p:cNvSpPr>
          <p:nvPr/>
        </p:nvSpPr>
        <p:spPr bwMode="auto">
          <a:xfrm>
            <a:off x="5487541" y="2932905"/>
            <a:ext cx="1474994" cy="150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600" b="1" dirty="0" smtClean="0">
                <a:solidFill>
                  <a:srgbClr val="7D7D7D"/>
                </a:solidFill>
                <a:latin typeface="微软雅黑" pitchFamily="34" charset="-122"/>
                <a:ea typeface="微软雅黑" pitchFamily="34" charset="-122"/>
              </a:rPr>
              <a:t>单击此处添加标题</a:t>
            </a:r>
            <a:endParaRPr lang="en-US" altLang="zh-CN" sz="2600" b="1" dirty="0">
              <a:solidFill>
                <a:srgbClr val="7D7D7D"/>
              </a:solidFill>
              <a:latin typeface="微软雅黑" pitchFamily="34" charset="-122"/>
              <a:ea typeface="微软雅黑" pitchFamily="34" charset="-122"/>
            </a:endParaRPr>
          </a:p>
        </p:txBody>
      </p:sp>
      <p:grpSp>
        <p:nvGrpSpPr>
          <p:cNvPr id="3" name="组合 2"/>
          <p:cNvGrpSpPr/>
          <p:nvPr/>
        </p:nvGrpSpPr>
        <p:grpSpPr>
          <a:xfrm>
            <a:off x="3948533" y="1719964"/>
            <a:ext cx="4306428" cy="4038378"/>
            <a:chOff x="2584069" y="1592195"/>
            <a:chExt cx="3763541" cy="3478292"/>
          </a:xfrm>
        </p:grpSpPr>
        <p:sp>
          <p:nvSpPr>
            <p:cNvPr id="4" name="AutoShape 4"/>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8CBF00"/>
            </a:solidFill>
            <a:ln w="3175" cap="flat" cmpd="sng" algn="ctr">
              <a:noFill/>
              <a:prstDash val="solid"/>
            </a:ln>
            <a:effectLst>
              <a:outerShdw blurRad="50800" dist="38100" dir="2700000" algn="tl" rotWithShape="0">
                <a:prstClr val="black">
                  <a:alpha val="40000"/>
                </a:prstClr>
              </a:outerShdw>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zh-CN" altLang="en-US" sz="2800" b="0" i="0" u="none" strike="noStrike" kern="0" cap="none" spc="0" normalizeH="0" baseline="0" noProof="0">
                <a:ln>
                  <a:noFill/>
                </a:ln>
                <a:solidFill>
                  <a:sysClr val="window" lastClr="FFFFFF"/>
                </a:solidFill>
                <a:effectLst/>
                <a:uLnTx/>
                <a:uFillTx/>
                <a:latin typeface="Impact" pitchFamily="34" charset="0"/>
                <a:ea typeface="微软雅黑" pitchFamily="34" charset="-122"/>
                <a:cs typeface="+mn-cs"/>
              </a:endParaRPr>
            </a:p>
          </p:txBody>
        </p:sp>
        <p:sp>
          <p:nvSpPr>
            <p:cNvPr id="5" name="WordArt 7"/>
            <p:cNvSpPr>
              <a:spLocks noChangeArrowheads="1" noChangeShapeType="1" noTextEdit="1"/>
            </p:cNvSpPr>
            <p:nvPr/>
          </p:nvSpPr>
          <p:spPr bwMode="gray">
            <a:xfrm rot="3394332">
              <a:off x="3957638"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10" cap="none" spc="0" normalizeH="0" baseline="0" noProof="0" dirty="0" smtClean="0">
                  <a:ln w="6350">
                    <a:noFill/>
                    <a:round/>
                    <a:headEnd/>
                    <a:tailEnd/>
                  </a:ln>
                  <a:solidFill>
                    <a:srgbClr val="FFFFFF"/>
                  </a:solidFill>
                  <a:effectLst/>
                  <a:uLnTx/>
                  <a:uFillTx/>
                  <a:latin typeface="微软雅黑" pitchFamily="34" charset="-122"/>
                  <a:ea typeface="微软雅黑" pitchFamily="34" charset="-122"/>
                  <a:cs typeface="Arial"/>
                </a:rPr>
                <a:t>单击此处添加文字</a:t>
              </a:r>
              <a:endParaRPr kumimoji="0" lang="zh-CN" altLang="en-US" sz="2000" b="0" i="0" u="none" strike="noStrike" kern="10" cap="none" spc="0" normalizeH="0" baseline="0" noProof="0" dirty="0">
                <a:ln w="6350">
                  <a:noFill/>
                  <a:round/>
                  <a:headEnd/>
                  <a:tailEnd/>
                </a:ln>
                <a:solidFill>
                  <a:srgbClr val="FFFFFF"/>
                </a:solidFill>
                <a:effectLst/>
                <a:uLnTx/>
                <a:uFillTx/>
                <a:latin typeface="微软雅黑" pitchFamily="34" charset="-122"/>
                <a:ea typeface="微软雅黑" pitchFamily="34" charset="-122"/>
                <a:cs typeface="Arial"/>
              </a:endParaRPr>
            </a:p>
          </p:txBody>
        </p:sp>
      </p:grpSp>
      <p:grpSp>
        <p:nvGrpSpPr>
          <p:cNvPr id="6" name="组合 5"/>
          <p:cNvGrpSpPr/>
          <p:nvPr/>
        </p:nvGrpSpPr>
        <p:grpSpPr>
          <a:xfrm>
            <a:off x="7765430" y="1902978"/>
            <a:ext cx="2750177" cy="1274997"/>
            <a:chOff x="5919788" y="2026124"/>
            <a:chExt cx="2403475" cy="1098167"/>
          </a:xfrm>
        </p:grpSpPr>
        <p:sp>
          <p:nvSpPr>
            <p:cNvPr id="7" name="Line 19"/>
            <p:cNvSpPr>
              <a:spLocks noChangeShapeType="1"/>
            </p:cNvSpPr>
            <p:nvPr/>
          </p:nvSpPr>
          <p:spPr bwMode="auto">
            <a:xfrm flipH="1">
              <a:off x="5919788" y="2395372"/>
              <a:ext cx="2403475" cy="0"/>
            </a:xfrm>
            <a:prstGeom prst="line">
              <a:avLst/>
            </a:prstGeom>
            <a:noFill/>
            <a:ln w="19050">
              <a:solidFill>
                <a:srgbClr val="3A3A3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8" name="TextBox 19"/>
            <p:cNvSpPr txBox="1">
              <a:spLocks noChangeArrowheads="1"/>
            </p:cNvSpPr>
            <p:nvPr/>
          </p:nvSpPr>
          <p:spPr bwMode="auto">
            <a:xfrm>
              <a:off x="6558476" y="2026124"/>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smtClean="0">
                  <a:ln>
                    <a:noFill/>
                  </a:ln>
                  <a:solidFill>
                    <a:srgbClr val="4D4D4D"/>
                  </a:solidFill>
                  <a:effectLst/>
                  <a:uLnTx/>
                  <a:uFillTx/>
                  <a:latin typeface="微软雅黑" pitchFamily="34" charset="-122"/>
                  <a:ea typeface="微软雅黑" pitchFamily="34" charset="-122"/>
                  <a:cs typeface="宋体" pitchFamily="2" charset="-122"/>
                </a:rPr>
                <a:t>点击添加文本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宋体" pitchFamily="2" charset="-122"/>
              </a:endParaRPr>
            </a:p>
          </p:txBody>
        </p:sp>
        <p:sp>
          <p:nvSpPr>
            <p:cNvPr id="9" name="TextBox 20"/>
            <p:cNvSpPr txBox="1"/>
            <p:nvPr/>
          </p:nvSpPr>
          <p:spPr bwMode="auto">
            <a:xfrm>
              <a:off x="6444312" y="2418487"/>
              <a:ext cx="1869436" cy="705804"/>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rgbClr val="3B3B3B"/>
                  </a:solidFill>
                  <a:effectLst/>
                  <a:uLnTx/>
                  <a:uFillTx/>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0" name="组合 1"/>
          <p:cNvGrpSpPr/>
          <p:nvPr/>
        </p:nvGrpSpPr>
        <p:grpSpPr>
          <a:xfrm>
            <a:off x="4252481" y="1678738"/>
            <a:ext cx="4307621" cy="4037260"/>
            <a:chOff x="2849700" y="1556687"/>
            <a:chExt cx="3764584" cy="3477329"/>
          </a:xfrm>
        </p:grpSpPr>
        <p:sp>
          <p:nvSpPr>
            <p:cNvPr id="11" name="AutoShape 6"/>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3A8898"/>
            </a:solidFill>
            <a:ln w="3175" cap="flat" cmpd="sng" algn="ctr">
              <a:solidFill>
                <a:srgbClr val="EAEAEA"/>
              </a:solidFill>
              <a:prstDash val="solid"/>
            </a:ln>
            <a:effectLst>
              <a:outerShdw blurRad="50800" dist="38100" dir="5400000" algn="t" rotWithShape="0">
                <a:prstClr val="black">
                  <a:alpha val="40000"/>
                </a:prstClr>
              </a:outerShdw>
            </a:effectLst>
            <a:extLst/>
          </p:spPr>
          <p:txBody>
            <a:bodyPr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12" name="WordArt 9"/>
            <p:cNvSpPr>
              <a:spLocks noChangeArrowheads="1" noChangeShapeType="1" noTextEdit="1"/>
            </p:cNvSpPr>
            <p:nvPr/>
          </p:nvSpPr>
          <p:spPr bwMode="gray">
            <a:xfrm rot="17984564">
              <a:off x="3069432" y="2134156"/>
              <a:ext cx="2105025"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10" cap="none" spc="0" normalizeH="0" baseline="0" noProof="0" dirty="0" smtClean="0">
                  <a:ln w="6350">
                    <a:noFill/>
                    <a:round/>
                    <a:headEnd/>
                    <a:tailEnd/>
                  </a:ln>
                  <a:solidFill>
                    <a:schemeClr val="bg1"/>
                  </a:solidFill>
                  <a:effectLst/>
                  <a:uLnTx/>
                  <a:uFillTx/>
                  <a:latin typeface="微软雅黑" pitchFamily="34" charset="-122"/>
                  <a:ea typeface="微软雅黑" pitchFamily="34" charset="-122"/>
                  <a:cs typeface="Arial"/>
                </a:rPr>
                <a:t>单击此处添加文字</a:t>
              </a:r>
              <a:endParaRPr kumimoji="0" lang="zh-CN" altLang="en-US" sz="2000" b="0" i="0" u="none" strike="noStrike" kern="10" cap="none" spc="0" normalizeH="0" baseline="0" noProof="0" dirty="0">
                <a:ln w="6350">
                  <a:noFill/>
                  <a:round/>
                  <a:headEnd/>
                  <a:tailEnd/>
                </a:ln>
                <a:solidFill>
                  <a:schemeClr val="bg1"/>
                </a:solidFill>
                <a:effectLst/>
                <a:uLnTx/>
                <a:uFillTx/>
                <a:latin typeface="微软雅黑" pitchFamily="34" charset="-122"/>
                <a:ea typeface="微软雅黑" pitchFamily="34" charset="-122"/>
                <a:cs typeface="Arial"/>
              </a:endParaRPr>
            </a:p>
          </p:txBody>
        </p:sp>
      </p:grpSp>
      <p:grpSp>
        <p:nvGrpSpPr>
          <p:cNvPr id="13" name="组合 12"/>
          <p:cNvGrpSpPr/>
          <p:nvPr/>
        </p:nvGrpSpPr>
        <p:grpSpPr>
          <a:xfrm>
            <a:off x="2020161" y="1909298"/>
            <a:ext cx="2769845" cy="1294205"/>
            <a:chOff x="898796" y="2031567"/>
            <a:chExt cx="2420667" cy="1114711"/>
          </a:xfrm>
        </p:grpSpPr>
        <p:sp>
          <p:nvSpPr>
            <p:cNvPr id="14" name="Line 17"/>
            <p:cNvSpPr>
              <a:spLocks noChangeShapeType="1"/>
            </p:cNvSpPr>
            <p:nvPr/>
          </p:nvSpPr>
          <p:spPr bwMode="auto">
            <a:xfrm>
              <a:off x="914401" y="2395372"/>
              <a:ext cx="2405062" cy="0"/>
            </a:xfrm>
            <a:prstGeom prst="line">
              <a:avLst/>
            </a:prstGeom>
            <a:noFill/>
            <a:ln w="19050">
              <a:solidFill>
                <a:srgbClr val="3A3A3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5" name="TextBox 42"/>
            <p:cNvSpPr txBox="1">
              <a:spLocks noChangeArrowheads="1"/>
            </p:cNvSpPr>
            <p:nvPr/>
          </p:nvSpPr>
          <p:spPr bwMode="auto">
            <a:xfrm>
              <a:off x="898797" y="2031567"/>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b="1" kern="0" dirty="0" smtClean="0">
                  <a:solidFill>
                    <a:srgbClr val="4D4D4D"/>
                  </a:solidFill>
                  <a:latin typeface="微软雅黑" pitchFamily="34" charset="-122"/>
                  <a:ea typeface="微软雅黑" pitchFamily="34" charset="-122"/>
                  <a:cs typeface="宋体"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itchFamily="34" charset="-122"/>
                  <a:ea typeface="微软雅黑" pitchFamily="34" charset="-122"/>
                  <a:cs typeface="宋体"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宋体" pitchFamily="2" charset="-122"/>
              </a:endParaRPr>
            </a:p>
          </p:txBody>
        </p:sp>
        <p:sp>
          <p:nvSpPr>
            <p:cNvPr id="16" name="TextBox 43"/>
            <p:cNvSpPr txBox="1"/>
            <p:nvPr/>
          </p:nvSpPr>
          <p:spPr bwMode="auto">
            <a:xfrm>
              <a:off x="898796" y="2440474"/>
              <a:ext cx="1888314" cy="705804"/>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rgbClr val="3B3B3B"/>
                  </a:solidFill>
                  <a:effectLst/>
                  <a:uLnTx/>
                  <a:uFillTx/>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7" name="组合 3"/>
          <p:cNvGrpSpPr/>
          <p:nvPr/>
        </p:nvGrpSpPr>
        <p:grpSpPr>
          <a:xfrm>
            <a:off x="4231972" y="1274470"/>
            <a:ext cx="3978930" cy="4370770"/>
            <a:chOff x="2831777" y="1208487"/>
            <a:chExt cx="3477329" cy="3764584"/>
          </a:xfrm>
        </p:grpSpPr>
        <p:sp>
          <p:nvSpPr>
            <p:cNvPr id="18" name="AutoShape 5"/>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CF103E"/>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a:extLst/>
          </p:spPr>
          <p:txBody>
            <a:bodyPr lIns="0" rIns="0" anchor="ctr"/>
            <a:lstStyle/>
            <a:p>
              <a:pPr marL="182563" marR="0" lvl="0" indent="-182563" defTabSz="914400" eaLnBrk="1" fontAlgn="base" latinLnBrk="0" hangingPunct="1">
                <a:lnSpc>
                  <a:spcPct val="120000"/>
                </a:lnSpc>
                <a:spcBef>
                  <a:spcPts val="600"/>
                </a:spcBef>
                <a:spcAft>
                  <a:spcPts val="600"/>
                </a:spcAft>
                <a:buClrTx/>
                <a:buSzTx/>
                <a:buFont typeface="Arial" pitchFamily="34" charset="0"/>
                <a:buChar char="•"/>
                <a:tabLst/>
                <a:defRPr/>
              </a:pPr>
              <a:endParaRPr kumimoji="0" lang="zh-CN" altLang="en-US" sz="14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9" name="WordArt 8"/>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10" cap="none" spc="0" normalizeH="0" baseline="0" noProof="0" dirty="0" smtClean="0">
                  <a:ln w="6350">
                    <a:noFill/>
                    <a:round/>
                    <a:headEnd/>
                    <a:tailEnd/>
                  </a:ln>
                  <a:solidFill>
                    <a:srgbClr val="3B3B3B"/>
                  </a:solidFill>
                  <a:effectLst/>
                  <a:uLnTx/>
                  <a:uFillTx/>
                  <a:latin typeface="微软雅黑" pitchFamily="34" charset="-122"/>
                  <a:ea typeface="微软雅黑" pitchFamily="34" charset="-122"/>
                  <a:cs typeface="Arial"/>
                </a:rPr>
                <a:t>单击此处添加文字</a:t>
              </a:r>
              <a:endParaRPr kumimoji="0" lang="zh-CN" altLang="en-US" sz="2000" b="0" i="0" u="none" strike="noStrike" kern="10" cap="none" spc="0" normalizeH="0" baseline="0" noProof="0" dirty="0">
                <a:ln w="6350">
                  <a:noFill/>
                  <a:round/>
                  <a:headEnd/>
                  <a:tailEnd/>
                </a:ln>
                <a:solidFill>
                  <a:srgbClr val="3B3B3B"/>
                </a:solidFill>
                <a:effectLst/>
                <a:uLnTx/>
                <a:uFillTx/>
                <a:latin typeface="微软雅黑" pitchFamily="34" charset="-122"/>
                <a:ea typeface="微软雅黑" pitchFamily="34" charset="-122"/>
                <a:cs typeface="Arial"/>
              </a:endParaRPr>
            </a:p>
          </p:txBody>
        </p:sp>
      </p:grpSp>
      <p:grpSp>
        <p:nvGrpSpPr>
          <p:cNvPr id="20" name="组合 19"/>
          <p:cNvGrpSpPr/>
          <p:nvPr/>
        </p:nvGrpSpPr>
        <p:grpSpPr>
          <a:xfrm>
            <a:off x="7635589" y="4665273"/>
            <a:ext cx="2831213" cy="1169470"/>
            <a:chOff x="5537201" y="4736667"/>
            <a:chExt cx="2474298" cy="1007275"/>
          </a:xfrm>
        </p:grpSpPr>
        <p:sp>
          <p:nvSpPr>
            <p:cNvPr id="21" name="Line 18"/>
            <p:cNvSpPr>
              <a:spLocks noChangeShapeType="1"/>
            </p:cNvSpPr>
            <p:nvPr/>
          </p:nvSpPr>
          <p:spPr bwMode="auto">
            <a:xfrm flipH="1">
              <a:off x="5537201" y="5095709"/>
              <a:ext cx="2405062" cy="0"/>
            </a:xfrm>
            <a:prstGeom prst="line">
              <a:avLst/>
            </a:prstGeom>
            <a:noFill/>
            <a:ln w="19050">
              <a:solidFill>
                <a:srgbClr val="3B3B3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22" name="TextBox 19"/>
            <p:cNvSpPr txBox="1">
              <a:spLocks noChangeArrowheads="1"/>
            </p:cNvSpPr>
            <p:nvPr/>
          </p:nvSpPr>
          <p:spPr bwMode="auto">
            <a:xfrm>
              <a:off x="6228276" y="4736667"/>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smtClean="0">
                  <a:ln>
                    <a:noFill/>
                  </a:ln>
                  <a:solidFill>
                    <a:srgbClr val="4D4D4D"/>
                  </a:solidFill>
                  <a:effectLst/>
                  <a:uLnTx/>
                  <a:uFillTx/>
                  <a:latin typeface="微软雅黑" pitchFamily="34" charset="-122"/>
                  <a:ea typeface="微软雅黑" pitchFamily="34" charset="-122"/>
                  <a:cs typeface="宋体" pitchFamily="2" charset="-122"/>
                </a:rPr>
                <a:t>点击添加文本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宋体" pitchFamily="2" charset="-122"/>
              </a:endParaRPr>
            </a:p>
          </p:txBody>
        </p:sp>
        <p:sp>
          <p:nvSpPr>
            <p:cNvPr id="23" name="TextBox 20"/>
            <p:cNvSpPr txBox="1"/>
            <p:nvPr/>
          </p:nvSpPr>
          <p:spPr bwMode="auto">
            <a:xfrm>
              <a:off x="6282712" y="5195394"/>
              <a:ext cx="1728787" cy="548548"/>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rgbClr val="3B3B3B"/>
                  </a:solidFill>
                  <a:effectLst/>
                  <a:uLnTx/>
                  <a:uFillTx/>
                  <a:latin typeface="微软雅黑" pitchFamily="34" charset="-122"/>
                  <a:ea typeface="微软雅黑" pitchFamily="34" charset="-122"/>
                </a:rPr>
                <a:t>单击此处添加段落文本单击此处添加段落文本</a:t>
              </a:r>
              <a:r>
                <a:rPr kumimoji="0" lang="zh-CN" altLang="en-US" sz="1050" b="0" i="0" u="none" strike="noStrike" kern="0" cap="none" spc="0" normalizeH="0" baseline="0" noProof="0" dirty="0" smtClean="0">
                  <a:ln>
                    <a:noFill/>
                  </a:ln>
                  <a:solidFill>
                    <a:srgbClr val="3B3B3B"/>
                  </a:solidFill>
                  <a:effectLst/>
                  <a:uLnTx/>
                  <a:uFillTx/>
                  <a:latin typeface="微软雅黑" pitchFamily="34" charset="-122"/>
                  <a:ea typeface="微软雅黑" pitchFamily="34" charset="-122"/>
                </a:rPr>
                <a:t>单击</a:t>
              </a:r>
              <a:endParaRPr kumimoji="0" lang="zh-CN" altLang="en-US" sz="1050" b="0" i="0" u="none" strike="noStrike" kern="0" cap="none" spc="0" normalizeH="0" baseline="0" noProof="0" dirty="0">
                <a:ln>
                  <a:noFill/>
                </a:ln>
                <a:solidFill>
                  <a:srgbClr val="3B3B3B"/>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465021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65584" y="237537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3" name="椭圆 2"/>
          <p:cNvSpPr/>
          <p:nvPr/>
        </p:nvSpPr>
        <p:spPr>
          <a:xfrm>
            <a:off x="8508593" y="2397030"/>
            <a:ext cx="2650935" cy="2650935"/>
          </a:xfrm>
          <a:prstGeom prst="ellips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4" name="椭圆 1"/>
          <p:cNvSpPr/>
          <p:nvPr/>
        </p:nvSpPr>
        <p:spPr>
          <a:xfrm>
            <a:off x="3545271" y="239703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5" name="椭圆 1"/>
          <p:cNvSpPr/>
          <p:nvPr/>
        </p:nvSpPr>
        <p:spPr>
          <a:xfrm>
            <a:off x="6024958" y="239703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6" name="TextBox 14"/>
          <p:cNvSpPr txBox="1"/>
          <p:nvPr/>
        </p:nvSpPr>
        <p:spPr>
          <a:xfrm>
            <a:off x="2056117" y="2390256"/>
            <a:ext cx="601447" cy="754694"/>
          </a:xfrm>
          <a:prstGeom prst="rect">
            <a:avLst/>
          </a:prstGeom>
          <a:noFill/>
        </p:spPr>
        <p:txBody>
          <a:bodyPr wrap="none" rtlCol="0">
            <a:spAutoFit/>
          </a:bodyPr>
          <a:lstStyle/>
          <a:p>
            <a:pPr algn="ctr">
              <a:lnSpc>
                <a:spcPct val="150000"/>
              </a:lnSpc>
            </a:pPr>
            <a:r>
              <a:rPr lang="en-US" altLang="zh-CN" sz="3200" b="1" dirty="0" smtClean="0">
                <a:solidFill>
                  <a:schemeClr val="bg1"/>
                </a:solidFill>
              </a:rPr>
              <a:t>01</a:t>
            </a:r>
            <a:endParaRPr lang="zh-CN" altLang="en-US" sz="3200" b="1" dirty="0">
              <a:solidFill>
                <a:schemeClr val="bg1"/>
              </a:solidFill>
            </a:endParaRPr>
          </a:p>
        </p:txBody>
      </p:sp>
      <p:sp>
        <p:nvSpPr>
          <p:cNvPr id="7" name="TextBox 15"/>
          <p:cNvSpPr txBox="1"/>
          <p:nvPr/>
        </p:nvSpPr>
        <p:spPr>
          <a:xfrm>
            <a:off x="4576683" y="2390256"/>
            <a:ext cx="601448" cy="830997"/>
          </a:xfrm>
          <a:prstGeom prst="rect">
            <a:avLst/>
          </a:prstGeom>
          <a:noFill/>
        </p:spPr>
        <p:txBody>
          <a:bodyPr wrap="none" rtlCol="0">
            <a:spAutoFit/>
          </a:bodyPr>
          <a:lstStyle/>
          <a:p>
            <a:pPr algn="ctr">
              <a:lnSpc>
                <a:spcPct val="150000"/>
              </a:lnSpc>
            </a:pPr>
            <a:r>
              <a:rPr lang="en-US" altLang="zh-CN" sz="3200" b="1" dirty="0" smtClean="0">
                <a:solidFill>
                  <a:schemeClr val="bg1"/>
                </a:solidFill>
              </a:rPr>
              <a:t>02</a:t>
            </a:r>
            <a:endParaRPr lang="zh-CN" altLang="en-US" sz="3200" b="1" dirty="0">
              <a:solidFill>
                <a:schemeClr val="bg1"/>
              </a:solidFill>
            </a:endParaRPr>
          </a:p>
        </p:txBody>
      </p:sp>
      <p:sp>
        <p:nvSpPr>
          <p:cNvPr id="8" name="TextBox 16"/>
          <p:cNvSpPr txBox="1"/>
          <p:nvPr/>
        </p:nvSpPr>
        <p:spPr>
          <a:xfrm>
            <a:off x="7000077" y="2390256"/>
            <a:ext cx="601447" cy="754694"/>
          </a:xfrm>
          <a:prstGeom prst="rect">
            <a:avLst/>
          </a:prstGeom>
          <a:noFill/>
        </p:spPr>
        <p:txBody>
          <a:bodyPr wrap="none" rtlCol="0">
            <a:spAutoFit/>
          </a:bodyPr>
          <a:lstStyle/>
          <a:p>
            <a:pPr algn="ctr">
              <a:lnSpc>
                <a:spcPct val="150000"/>
              </a:lnSpc>
            </a:pPr>
            <a:r>
              <a:rPr lang="en-US" altLang="zh-CN" sz="3200" b="1" dirty="0" smtClean="0">
                <a:solidFill>
                  <a:schemeClr val="bg1"/>
                </a:solidFill>
              </a:rPr>
              <a:t>03</a:t>
            </a:r>
            <a:endParaRPr lang="zh-CN" altLang="en-US" sz="3200" b="1" dirty="0">
              <a:solidFill>
                <a:schemeClr val="bg1"/>
              </a:solidFill>
            </a:endParaRPr>
          </a:p>
        </p:txBody>
      </p:sp>
      <p:sp>
        <p:nvSpPr>
          <p:cNvPr id="9" name="TextBox 17"/>
          <p:cNvSpPr txBox="1"/>
          <p:nvPr/>
        </p:nvSpPr>
        <p:spPr>
          <a:xfrm>
            <a:off x="9569336" y="2390256"/>
            <a:ext cx="601448" cy="830997"/>
          </a:xfrm>
          <a:prstGeom prst="rect">
            <a:avLst/>
          </a:prstGeom>
          <a:noFill/>
        </p:spPr>
        <p:txBody>
          <a:bodyPr wrap="none" rtlCol="0">
            <a:spAutoFit/>
          </a:bodyPr>
          <a:lstStyle/>
          <a:p>
            <a:pPr algn="ctr">
              <a:lnSpc>
                <a:spcPct val="150000"/>
              </a:lnSpc>
            </a:pPr>
            <a:r>
              <a:rPr lang="en-US" altLang="zh-CN" sz="3200" b="1" dirty="0" smtClean="0">
                <a:solidFill>
                  <a:schemeClr val="bg1"/>
                </a:solidFill>
              </a:rPr>
              <a:t>04</a:t>
            </a:r>
            <a:endParaRPr lang="zh-CN" altLang="en-US" sz="3200" b="1" dirty="0">
              <a:solidFill>
                <a:schemeClr val="bg1"/>
              </a:solidFill>
            </a:endParaRPr>
          </a:p>
        </p:txBody>
      </p:sp>
      <p:cxnSp>
        <p:nvCxnSpPr>
          <p:cNvPr id="10" name="直接连接符 9"/>
          <p:cNvCxnSpPr/>
          <p:nvPr/>
        </p:nvCxnSpPr>
        <p:spPr>
          <a:xfrm>
            <a:off x="1371460" y="3218262"/>
            <a:ext cx="1819467" cy="0"/>
          </a:xfrm>
          <a:prstGeom prst="line">
            <a:avLst/>
          </a:prstGeom>
          <a:ln>
            <a:solidFill>
              <a:srgbClr val="3B3B3B"/>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875381" y="3218262"/>
            <a:ext cx="1819467"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355066" y="3218262"/>
            <a:ext cx="1819467" cy="0"/>
          </a:xfrm>
          <a:prstGeom prst="line">
            <a:avLst/>
          </a:prstGeom>
          <a:ln>
            <a:solidFill>
              <a:srgbClr val="3B3B3B"/>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847258" y="3218262"/>
            <a:ext cx="203128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22"/>
          <p:cNvSpPr txBox="1"/>
          <p:nvPr/>
        </p:nvSpPr>
        <p:spPr>
          <a:xfrm>
            <a:off x="1110191" y="3385111"/>
            <a:ext cx="2473754" cy="438518"/>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itchFamily="34" charset="-122"/>
                <a:ea typeface="微软雅黑" pitchFamily="34" charset="-122"/>
              </a:rPr>
              <a:t>点此输入标题</a:t>
            </a:r>
            <a:endParaRPr lang="zh-CN" altLang="en-US" sz="1700" b="1" dirty="0">
              <a:solidFill>
                <a:schemeClr val="bg1"/>
              </a:solidFill>
              <a:latin typeface="微软雅黑" pitchFamily="34" charset="-122"/>
              <a:ea typeface="微软雅黑" pitchFamily="34" charset="-122"/>
            </a:endParaRPr>
          </a:p>
        </p:txBody>
      </p:sp>
      <p:sp>
        <p:nvSpPr>
          <p:cNvPr id="15" name="TextBox 23"/>
          <p:cNvSpPr txBox="1"/>
          <p:nvPr/>
        </p:nvSpPr>
        <p:spPr>
          <a:xfrm>
            <a:off x="1110191" y="3874916"/>
            <a:ext cx="2473754" cy="377411"/>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itchFamily="34" charset="-122"/>
                <a:ea typeface="微软雅黑" pitchFamily="34" charset="-122"/>
              </a:rPr>
              <a:t>点此输入文字</a:t>
            </a:r>
            <a:endParaRPr lang="zh-CN" altLang="en-US" sz="1400" dirty="0">
              <a:solidFill>
                <a:schemeClr val="bg1"/>
              </a:solidFill>
              <a:latin typeface="微软雅黑" pitchFamily="34" charset="-122"/>
              <a:ea typeface="微软雅黑" pitchFamily="34" charset="-122"/>
            </a:endParaRPr>
          </a:p>
        </p:txBody>
      </p:sp>
      <p:sp>
        <p:nvSpPr>
          <p:cNvPr id="16" name="TextBox 24"/>
          <p:cNvSpPr txBox="1"/>
          <p:nvPr/>
        </p:nvSpPr>
        <p:spPr>
          <a:xfrm>
            <a:off x="3669786" y="3385111"/>
            <a:ext cx="2473754" cy="484749"/>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itchFamily="34" charset="-122"/>
                <a:ea typeface="微软雅黑" pitchFamily="34" charset="-122"/>
              </a:rPr>
              <a:t>点此输入标题</a:t>
            </a:r>
            <a:endParaRPr lang="zh-CN" altLang="en-US" sz="1700" b="1" dirty="0">
              <a:solidFill>
                <a:schemeClr val="bg1"/>
              </a:solidFill>
              <a:latin typeface="微软雅黑" pitchFamily="34" charset="-122"/>
              <a:ea typeface="微软雅黑" pitchFamily="34" charset="-122"/>
            </a:endParaRPr>
          </a:p>
        </p:txBody>
      </p:sp>
      <p:sp>
        <p:nvSpPr>
          <p:cNvPr id="17" name="TextBox 25"/>
          <p:cNvSpPr txBox="1"/>
          <p:nvPr/>
        </p:nvSpPr>
        <p:spPr>
          <a:xfrm>
            <a:off x="3700780" y="3874916"/>
            <a:ext cx="2473754" cy="415498"/>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itchFamily="34" charset="-122"/>
                <a:ea typeface="微软雅黑" pitchFamily="34" charset="-122"/>
              </a:rPr>
              <a:t>点此输入文字</a:t>
            </a:r>
            <a:endParaRPr lang="zh-CN" altLang="en-US" sz="1400" dirty="0">
              <a:solidFill>
                <a:schemeClr val="bg1"/>
              </a:solidFill>
              <a:latin typeface="微软雅黑" pitchFamily="34" charset="-122"/>
              <a:ea typeface="微软雅黑" pitchFamily="34" charset="-122"/>
            </a:endParaRPr>
          </a:p>
        </p:txBody>
      </p:sp>
      <p:sp>
        <p:nvSpPr>
          <p:cNvPr id="18" name="TextBox 26"/>
          <p:cNvSpPr txBox="1"/>
          <p:nvPr/>
        </p:nvSpPr>
        <p:spPr>
          <a:xfrm>
            <a:off x="6071034" y="3385111"/>
            <a:ext cx="2473754" cy="438518"/>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itchFamily="34" charset="-122"/>
                <a:ea typeface="微软雅黑" pitchFamily="34" charset="-122"/>
              </a:rPr>
              <a:t>点此输入标题</a:t>
            </a:r>
            <a:endParaRPr lang="zh-CN" altLang="en-US" sz="1700" b="1" dirty="0">
              <a:solidFill>
                <a:schemeClr val="bg1"/>
              </a:solidFill>
              <a:latin typeface="微软雅黑" pitchFamily="34" charset="-122"/>
              <a:ea typeface="微软雅黑" pitchFamily="34" charset="-122"/>
            </a:endParaRPr>
          </a:p>
        </p:txBody>
      </p:sp>
      <p:sp>
        <p:nvSpPr>
          <p:cNvPr id="19" name="TextBox 27"/>
          <p:cNvSpPr txBox="1"/>
          <p:nvPr/>
        </p:nvSpPr>
        <p:spPr>
          <a:xfrm>
            <a:off x="6071034" y="3874916"/>
            <a:ext cx="2473754" cy="377411"/>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itchFamily="34" charset="-122"/>
                <a:ea typeface="微软雅黑" pitchFamily="34" charset="-122"/>
              </a:rPr>
              <a:t>点此输入文字</a:t>
            </a:r>
            <a:endParaRPr lang="zh-CN" altLang="en-US" sz="1400" dirty="0">
              <a:solidFill>
                <a:schemeClr val="bg1"/>
              </a:solidFill>
              <a:latin typeface="微软雅黑" pitchFamily="34" charset="-122"/>
              <a:ea typeface="微软雅黑" pitchFamily="34" charset="-122"/>
            </a:endParaRPr>
          </a:p>
        </p:txBody>
      </p:sp>
      <p:sp>
        <p:nvSpPr>
          <p:cNvPr id="20" name="TextBox 28"/>
          <p:cNvSpPr txBox="1"/>
          <p:nvPr/>
        </p:nvSpPr>
        <p:spPr>
          <a:xfrm>
            <a:off x="8709944" y="3425107"/>
            <a:ext cx="2473754" cy="484749"/>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itchFamily="34" charset="-122"/>
                <a:ea typeface="微软雅黑" pitchFamily="34" charset="-122"/>
              </a:rPr>
              <a:t>点此输入标题</a:t>
            </a:r>
            <a:endParaRPr lang="zh-CN" altLang="en-US" sz="1700" b="1" dirty="0">
              <a:solidFill>
                <a:schemeClr val="bg1"/>
              </a:solidFill>
              <a:latin typeface="微软雅黑" pitchFamily="34" charset="-122"/>
              <a:ea typeface="微软雅黑" pitchFamily="34" charset="-122"/>
            </a:endParaRPr>
          </a:p>
        </p:txBody>
      </p:sp>
      <p:sp>
        <p:nvSpPr>
          <p:cNvPr id="21" name="TextBox 29"/>
          <p:cNvSpPr txBox="1"/>
          <p:nvPr/>
        </p:nvSpPr>
        <p:spPr>
          <a:xfrm>
            <a:off x="8740938" y="3914912"/>
            <a:ext cx="2473754" cy="415498"/>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itchFamily="34" charset="-122"/>
                <a:ea typeface="微软雅黑" pitchFamily="34" charset="-122"/>
              </a:rPr>
              <a:t>点此输入文字</a:t>
            </a:r>
            <a:endParaRPr lang="zh-CN" altLang="en-US" sz="1400" dirty="0">
              <a:solidFill>
                <a:schemeClr val="bg1"/>
              </a:solidFill>
              <a:latin typeface="微软雅黑" pitchFamily="34" charset="-122"/>
              <a:ea typeface="微软雅黑" pitchFamily="34" charset="-122"/>
            </a:endParaRPr>
          </a:p>
        </p:txBody>
      </p:sp>
      <p:sp>
        <p:nvSpPr>
          <p:cNvPr id="22" name="KSO_Shape"/>
          <p:cNvSpPr/>
          <p:nvPr/>
        </p:nvSpPr>
        <p:spPr>
          <a:xfrm>
            <a:off x="1852179" y="131763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KSO_Shape"/>
          <p:cNvSpPr/>
          <p:nvPr/>
        </p:nvSpPr>
        <p:spPr>
          <a:xfrm>
            <a:off x="1819207" y="5464712"/>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KSO_Shape"/>
          <p:cNvSpPr/>
          <p:nvPr/>
        </p:nvSpPr>
        <p:spPr>
          <a:xfrm flipH="1">
            <a:off x="10509983" y="131763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KSO_Shape"/>
          <p:cNvSpPr/>
          <p:nvPr/>
        </p:nvSpPr>
        <p:spPr>
          <a:xfrm flipH="1">
            <a:off x="10823309" y="549940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文本框 25"/>
          <p:cNvSpPr txBox="1"/>
          <p:nvPr/>
        </p:nvSpPr>
        <p:spPr>
          <a:xfrm>
            <a:off x="2463861" y="1073142"/>
            <a:ext cx="1407758" cy="369332"/>
          </a:xfrm>
          <a:prstGeom prst="rect">
            <a:avLst/>
          </a:prstGeom>
          <a:noFill/>
        </p:spPr>
        <p:txBody>
          <a:bodyPr wrap="none" rtlCol="0">
            <a:spAutoFit/>
          </a:bodyPr>
          <a:lstStyle/>
          <a:p>
            <a:r>
              <a:rPr lang="en-US" altLang="zh-CN" b="1" dirty="0" smtClean="0">
                <a:solidFill>
                  <a:srgbClr val="2E648B"/>
                </a:solidFill>
                <a:latin typeface="微软雅黑" panose="020B0503020204020204" pitchFamily="34" charset="-122"/>
                <a:ea typeface="微软雅黑" panose="020B0503020204020204" pitchFamily="34" charset="-122"/>
              </a:rPr>
              <a:t>KEYWORD</a:t>
            </a:r>
            <a:endParaRPr lang="zh-CN" altLang="en-US" b="1" dirty="0">
              <a:solidFill>
                <a:srgbClr val="2E648B"/>
              </a:solidFill>
              <a:latin typeface="微软雅黑" panose="020B0503020204020204" pitchFamily="34" charset="-122"/>
              <a:ea typeface="微软雅黑" panose="020B0503020204020204" pitchFamily="34" charset="-122"/>
            </a:endParaRPr>
          </a:p>
        </p:txBody>
      </p:sp>
      <p:sp>
        <p:nvSpPr>
          <p:cNvPr id="27" name="TextBox 15"/>
          <p:cNvSpPr txBox="1"/>
          <p:nvPr/>
        </p:nvSpPr>
        <p:spPr>
          <a:xfrm>
            <a:off x="2463861" y="1344519"/>
            <a:ext cx="3294820" cy="646331"/>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2400028" y="5189656"/>
            <a:ext cx="1407758" cy="369332"/>
          </a:xfrm>
          <a:prstGeom prst="rect">
            <a:avLst/>
          </a:prstGeom>
          <a:noFill/>
        </p:spPr>
        <p:txBody>
          <a:bodyPr wrap="none" rtlCol="0">
            <a:spAutoFit/>
          </a:bodyPr>
          <a:lstStyle/>
          <a:p>
            <a:r>
              <a:rPr lang="en-US" altLang="zh-CN" b="1" dirty="0" smtClean="0">
                <a:solidFill>
                  <a:srgbClr val="EA5322"/>
                </a:solidFill>
                <a:latin typeface="微软雅黑" panose="020B0503020204020204" pitchFamily="34" charset="-122"/>
                <a:ea typeface="微软雅黑" panose="020B0503020204020204" pitchFamily="34" charset="-122"/>
              </a:rPr>
              <a:t>KEYWORD</a:t>
            </a:r>
            <a:endParaRPr lang="zh-CN" altLang="en-US" b="1" dirty="0">
              <a:solidFill>
                <a:srgbClr val="EA5322"/>
              </a:solidFill>
              <a:latin typeface="微软雅黑" panose="020B0503020204020204" pitchFamily="34" charset="-122"/>
              <a:ea typeface="微软雅黑" panose="020B0503020204020204" pitchFamily="34" charset="-122"/>
            </a:endParaRPr>
          </a:p>
        </p:txBody>
      </p:sp>
      <p:sp>
        <p:nvSpPr>
          <p:cNvPr id="29" name="TextBox 15"/>
          <p:cNvSpPr txBox="1"/>
          <p:nvPr/>
        </p:nvSpPr>
        <p:spPr>
          <a:xfrm>
            <a:off x="2400028" y="5461033"/>
            <a:ext cx="3294820" cy="646331"/>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8826859" y="1073142"/>
            <a:ext cx="1407758" cy="369332"/>
          </a:xfrm>
          <a:prstGeom prst="rect">
            <a:avLst/>
          </a:prstGeom>
          <a:noFill/>
        </p:spPr>
        <p:txBody>
          <a:bodyPr wrap="none" rtlCol="0">
            <a:spAutoFit/>
          </a:bodyPr>
          <a:lstStyle/>
          <a:p>
            <a:pPr algn="r"/>
            <a:r>
              <a:rPr lang="en-US" altLang="zh-CN" b="1" dirty="0" smtClean="0">
                <a:solidFill>
                  <a:srgbClr val="FCC818"/>
                </a:solidFill>
                <a:latin typeface="微软雅黑" panose="020B0503020204020204" pitchFamily="34" charset="-122"/>
                <a:ea typeface="微软雅黑" panose="020B0503020204020204" pitchFamily="34" charset="-122"/>
              </a:rPr>
              <a:t>KEYWORD</a:t>
            </a:r>
            <a:endParaRPr lang="zh-CN" altLang="en-US" b="1" dirty="0">
              <a:solidFill>
                <a:srgbClr val="FCC818"/>
              </a:solidFill>
              <a:latin typeface="微软雅黑" panose="020B0503020204020204" pitchFamily="34" charset="-122"/>
              <a:ea typeface="微软雅黑" panose="020B0503020204020204" pitchFamily="34" charset="-122"/>
            </a:endParaRPr>
          </a:p>
        </p:txBody>
      </p:sp>
      <p:sp>
        <p:nvSpPr>
          <p:cNvPr id="31" name="TextBox 15"/>
          <p:cNvSpPr txBox="1"/>
          <p:nvPr/>
        </p:nvSpPr>
        <p:spPr>
          <a:xfrm>
            <a:off x="7000077" y="1344519"/>
            <a:ext cx="3234540" cy="646331"/>
          </a:xfrm>
          <a:prstGeom prst="rect">
            <a:avLst/>
          </a:prstGeom>
          <a:noFill/>
        </p:spPr>
        <p:txBody>
          <a:bodyPr wrap="square" rtlCol="0">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9173157" y="5208362"/>
            <a:ext cx="1407758" cy="369332"/>
          </a:xfrm>
          <a:prstGeom prst="rect">
            <a:avLst/>
          </a:prstGeom>
          <a:noFill/>
        </p:spPr>
        <p:txBody>
          <a:bodyPr wrap="none" rtlCol="0">
            <a:spAutoFit/>
          </a:bodyPr>
          <a:lstStyle/>
          <a:p>
            <a:pPr algn="r"/>
            <a:r>
              <a:rPr lang="en-US" altLang="zh-CN" b="1" dirty="0" smtClean="0">
                <a:solidFill>
                  <a:srgbClr val="3A8898"/>
                </a:solidFill>
                <a:latin typeface="微软雅黑" panose="020B0503020204020204" pitchFamily="34" charset="-122"/>
                <a:ea typeface="微软雅黑" panose="020B0503020204020204" pitchFamily="34" charset="-122"/>
              </a:rPr>
              <a:t>KEYWORD</a:t>
            </a:r>
            <a:endParaRPr lang="zh-CN" altLang="en-US" b="1" dirty="0">
              <a:solidFill>
                <a:srgbClr val="3A8898"/>
              </a:solidFill>
              <a:latin typeface="微软雅黑" panose="020B0503020204020204" pitchFamily="34" charset="-122"/>
              <a:ea typeface="微软雅黑" panose="020B0503020204020204" pitchFamily="34" charset="-122"/>
            </a:endParaRPr>
          </a:p>
        </p:txBody>
      </p:sp>
      <p:sp>
        <p:nvSpPr>
          <p:cNvPr id="33" name="TextBox 15"/>
          <p:cNvSpPr txBox="1"/>
          <p:nvPr/>
        </p:nvSpPr>
        <p:spPr>
          <a:xfrm>
            <a:off x="7346375" y="5479739"/>
            <a:ext cx="3234540" cy="646331"/>
          </a:xfrm>
          <a:prstGeom prst="rect">
            <a:avLst/>
          </a:prstGeom>
          <a:noFill/>
        </p:spPr>
        <p:txBody>
          <a:bodyPr wrap="square" rtlCol="0">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1137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095998" y="1"/>
            <a:ext cx="6096001" cy="6858000"/>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2"/>
          <p:cNvSpPr txBox="1"/>
          <p:nvPr/>
        </p:nvSpPr>
        <p:spPr>
          <a:xfrm>
            <a:off x="1616347" y="2327469"/>
            <a:ext cx="3599720" cy="1477328"/>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这里输入</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简单文字概</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述这里</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概述这里入简单</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概述这里输入</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述简单的文字概述这里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输入简单</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的</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简单的文字概述这里输入</a:t>
            </a:r>
          </a:p>
        </p:txBody>
      </p:sp>
      <p:sp>
        <p:nvSpPr>
          <p:cNvPr id="5" name="TextBox 13"/>
          <p:cNvSpPr txBox="1"/>
          <p:nvPr/>
        </p:nvSpPr>
        <p:spPr>
          <a:xfrm>
            <a:off x="2416285" y="1866446"/>
            <a:ext cx="2719789" cy="400110"/>
          </a:xfrm>
          <a:prstGeom prst="rect">
            <a:avLst/>
          </a:prstGeom>
          <a:noFill/>
        </p:spPr>
        <p:txBody>
          <a:bodyPr wrap="square" rtlCol="0">
            <a:spAutoFit/>
          </a:bodyPr>
          <a:lstStyle/>
          <a:p>
            <a:pPr algn="r"/>
            <a:r>
              <a:rPr lang="en-US" altLang="zh-CN" sz="2000" b="1" dirty="0" smtClean="0">
                <a:solidFill>
                  <a:srgbClr val="3A3A3B"/>
                </a:solidFill>
                <a:latin typeface="微软雅黑" panose="020B0503020204020204" pitchFamily="34" charset="-122"/>
                <a:ea typeface="微软雅黑" panose="020B0503020204020204" pitchFamily="34" charset="-122"/>
              </a:rPr>
              <a:t>2014</a:t>
            </a:r>
            <a:r>
              <a:rPr lang="zh-CN" altLang="en-US" sz="2000" b="1" dirty="0" smtClean="0">
                <a:solidFill>
                  <a:srgbClr val="3A3A3B"/>
                </a:solidFill>
                <a:latin typeface="微软雅黑" panose="020B0503020204020204" pitchFamily="34" charset="-122"/>
                <a:ea typeface="微软雅黑" panose="020B0503020204020204" pitchFamily="34" charset="-122"/>
              </a:rPr>
              <a:t>年工作情况</a:t>
            </a:r>
            <a:endParaRPr lang="zh-CN" altLang="en-US" sz="2000" b="1" dirty="0">
              <a:solidFill>
                <a:srgbClr val="3A3A3B"/>
              </a:solidFill>
              <a:latin typeface="微软雅黑" panose="020B0503020204020204" pitchFamily="34" charset="-122"/>
              <a:ea typeface="微软雅黑" panose="020B0503020204020204" pitchFamily="34" charset="-122"/>
            </a:endParaRPr>
          </a:p>
        </p:txBody>
      </p:sp>
      <p:sp>
        <p:nvSpPr>
          <p:cNvPr id="6" name="TextBox 14"/>
          <p:cNvSpPr txBox="1"/>
          <p:nvPr/>
        </p:nvSpPr>
        <p:spPr>
          <a:xfrm>
            <a:off x="6895938" y="1876768"/>
            <a:ext cx="2719789" cy="400110"/>
          </a:xfrm>
          <a:prstGeom prst="rect">
            <a:avLst/>
          </a:prstGeom>
          <a:noFill/>
        </p:spPr>
        <p:txBody>
          <a:bodyPr wrap="squar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rPr>
              <a:t>2015</a:t>
            </a:r>
            <a:r>
              <a:rPr lang="zh-CN" altLang="en-US" sz="2000" b="1" dirty="0" smtClean="0">
                <a:solidFill>
                  <a:schemeClr val="bg1"/>
                </a:solidFill>
                <a:latin typeface="微软雅黑" panose="020B0503020204020204" pitchFamily="34" charset="-122"/>
                <a:ea typeface="微软雅黑" panose="020B0503020204020204" pitchFamily="34" charset="-122"/>
              </a:rPr>
              <a:t>年工作情况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TextBox 15"/>
          <p:cNvSpPr txBox="1"/>
          <p:nvPr/>
        </p:nvSpPr>
        <p:spPr>
          <a:xfrm>
            <a:off x="6919557" y="2356731"/>
            <a:ext cx="3656096" cy="1477328"/>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简单字概述这里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输入简单的文字概述简单的文字概述这里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简单的文字概述这里输入</a:t>
            </a:r>
          </a:p>
        </p:txBody>
      </p:sp>
      <p:sp>
        <p:nvSpPr>
          <p:cNvPr id="8" name="矩形 7"/>
          <p:cNvSpPr/>
          <p:nvPr/>
        </p:nvSpPr>
        <p:spPr>
          <a:xfrm>
            <a:off x="3096232" y="4392257"/>
            <a:ext cx="1879854" cy="252127"/>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矩形 8"/>
          <p:cNvSpPr/>
          <p:nvPr/>
        </p:nvSpPr>
        <p:spPr>
          <a:xfrm>
            <a:off x="2016316" y="4792226"/>
            <a:ext cx="2946332" cy="252127"/>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矩形 9"/>
          <p:cNvSpPr/>
          <p:nvPr/>
        </p:nvSpPr>
        <p:spPr>
          <a:xfrm>
            <a:off x="2576273" y="5260043"/>
            <a:ext cx="2399814" cy="252127"/>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TextBox 19"/>
          <p:cNvSpPr txBox="1"/>
          <p:nvPr/>
        </p:nvSpPr>
        <p:spPr>
          <a:xfrm>
            <a:off x="3328277" y="4392257"/>
            <a:ext cx="1197764"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计划完成：</a:t>
            </a:r>
            <a:r>
              <a:rPr lang="en-US" altLang="zh-CN" sz="1100" dirty="0" smtClean="0">
                <a:solidFill>
                  <a:schemeClr val="bg1"/>
                </a:solidFill>
                <a:latin typeface="微软雅黑" panose="020B0503020204020204" pitchFamily="34" charset="-122"/>
                <a:ea typeface="微软雅黑" panose="020B0503020204020204" pitchFamily="34" charset="-122"/>
              </a:rPr>
              <a:t>30</a:t>
            </a:r>
            <a:r>
              <a:rPr lang="zh-CN" altLang="en-US" sz="1100" dirty="0" smtClean="0">
                <a:solidFill>
                  <a:schemeClr val="bg1"/>
                </a:solidFill>
                <a:latin typeface="微软雅黑" panose="020B0503020204020204" pitchFamily="34" charset="-122"/>
                <a:ea typeface="微软雅黑" panose="020B0503020204020204" pitchFamily="34" charset="-122"/>
              </a:rPr>
              <a:t>％</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2" name="TextBox 20"/>
          <p:cNvSpPr txBox="1"/>
          <p:nvPr/>
        </p:nvSpPr>
        <p:spPr>
          <a:xfrm>
            <a:off x="2896248" y="4792226"/>
            <a:ext cx="1563248"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实际完成数目：</a:t>
            </a:r>
            <a:r>
              <a:rPr lang="en-US" altLang="zh-CN" sz="1100" dirty="0" smtClean="0">
                <a:solidFill>
                  <a:schemeClr val="bg1"/>
                </a:solidFill>
                <a:latin typeface="微软雅黑" panose="020B0503020204020204" pitchFamily="34" charset="-122"/>
                <a:ea typeface="微软雅黑" panose="020B0503020204020204" pitchFamily="34" charset="-122"/>
              </a:rPr>
              <a:t>300</a:t>
            </a:r>
            <a:r>
              <a:rPr lang="zh-CN" altLang="en-US" sz="1100" dirty="0" smtClean="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3" name="TextBox 21"/>
          <p:cNvSpPr txBox="1"/>
          <p:nvPr/>
        </p:nvSpPr>
        <p:spPr>
          <a:xfrm>
            <a:off x="3376211" y="5265860"/>
            <a:ext cx="1140056"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回款数：</a:t>
            </a:r>
            <a:r>
              <a:rPr lang="en-US" altLang="zh-CN" sz="1100" dirty="0" smtClean="0">
                <a:solidFill>
                  <a:schemeClr val="bg1"/>
                </a:solidFill>
                <a:latin typeface="微软雅黑" panose="020B0503020204020204" pitchFamily="34" charset="-122"/>
                <a:ea typeface="微软雅黑" panose="020B0503020204020204" pitchFamily="34" charset="-122"/>
              </a:rPr>
              <a:t>100</a:t>
            </a:r>
            <a:r>
              <a:rPr lang="zh-CN" altLang="en-US" sz="1100" dirty="0" smtClean="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7055926" y="4392257"/>
            <a:ext cx="1879854"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7069364" y="4792226"/>
            <a:ext cx="2946332"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7055926" y="5260043"/>
            <a:ext cx="2399814"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TextBox 25"/>
          <p:cNvSpPr txBox="1"/>
          <p:nvPr/>
        </p:nvSpPr>
        <p:spPr>
          <a:xfrm>
            <a:off x="7287971" y="4392257"/>
            <a:ext cx="1197764"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计划完成：</a:t>
            </a:r>
            <a:r>
              <a:rPr lang="en-US" altLang="zh-CN" sz="1100" dirty="0" smtClean="0">
                <a:latin typeface="微软雅黑" panose="020B0503020204020204" pitchFamily="34" charset="-122"/>
                <a:ea typeface="微软雅黑" panose="020B0503020204020204" pitchFamily="34" charset="-122"/>
              </a:rPr>
              <a:t>20</a:t>
            </a:r>
            <a:r>
              <a:rPr lang="zh-CN" altLang="en-US" sz="1100" dirty="0" smtClean="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8" name="TextBox 26"/>
          <p:cNvSpPr txBox="1"/>
          <p:nvPr/>
        </p:nvSpPr>
        <p:spPr>
          <a:xfrm>
            <a:off x="7295907" y="4792226"/>
            <a:ext cx="156324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实际完成数目：</a:t>
            </a:r>
            <a:r>
              <a:rPr lang="en-US" altLang="zh-CN" sz="1100" dirty="0" smtClean="0">
                <a:latin typeface="微软雅黑" panose="020B0503020204020204" pitchFamily="34" charset="-122"/>
                <a:ea typeface="微软雅黑" panose="020B0503020204020204" pitchFamily="34" charset="-122"/>
              </a:rPr>
              <a:t>200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19" name="TextBox 27"/>
          <p:cNvSpPr txBox="1"/>
          <p:nvPr/>
        </p:nvSpPr>
        <p:spPr>
          <a:xfrm>
            <a:off x="7309318" y="5265860"/>
            <a:ext cx="1140056"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回款数：</a:t>
            </a:r>
            <a:r>
              <a:rPr lang="en-US" altLang="zh-CN" sz="1100" dirty="0" smtClean="0">
                <a:latin typeface="微软雅黑" panose="020B0503020204020204" pitchFamily="34" charset="-122"/>
                <a:ea typeface="微软雅黑" panose="020B0503020204020204" pitchFamily="34" charset="-122"/>
              </a:rPr>
              <a:t>100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3" name="椭圆 2"/>
          <p:cNvSpPr/>
          <p:nvPr/>
        </p:nvSpPr>
        <p:spPr>
          <a:xfrm>
            <a:off x="5625153" y="3005797"/>
            <a:ext cx="941694" cy="941693"/>
          </a:xfrm>
          <a:prstGeom prst="ellipse">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VS</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3204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cxnSp>
        <p:nvCxnSpPr>
          <p:cNvPr id="12" name="直接连接符 11"/>
          <p:cNvCxnSpPr/>
          <p:nvPr/>
        </p:nvCxnSpPr>
        <p:spPr>
          <a:xfrm>
            <a:off x="5127790" y="4355229"/>
            <a:ext cx="302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 Box 3"/>
          <p:cNvSpPr>
            <a:spLocks noChangeArrowheads="1"/>
          </p:cNvSpPr>
          <p:nvPr/>
        </p:nvSpPr>
        <p:spPr bwMode="auto">
          <a:xfrm>
            <a:off x="4902182" y="4380805"/>
            <a:ext cx="32496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en-US" altLang="zh-CN"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2016</a:t>
            </a: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年工作</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计划</a:t>
            </a:r>
          </a:p>
        </p:txBody>
      </p:sp>
      <p:sp>
        <p:nvSpPr>
          <p:cNvPr id="14" name="矩形 13"/>
          <p:cNvSpPr/>
          <p:nvPr/>
        </p:nvSpPr>
        <p:spPr>
          <a:xfrm>
            <a:off x="5792554" y="3940245"/>
            <a:ext cx="2359236"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The 2015 work plan</a:t>
            </a:r>
          </a:p>
        </p:txBody>
      </p:sp>
      <p:sp>
        <p:nvSpPr>
          <p:cNvPr id="6" name="矩形 5"/>
          <p:cNvSpPr/>
          <p:nvPr/>
        </p:nvSpPr>
        <p:spPr>
          <a:xfrm>
            <a:off x="8451055" y="715852"/>
            <a:ext cx="2523448" cy="5386090"/>
          </a:xfrm>
          <a:prstGeom prst="rect">
            <a:avLst/>
          </a:prstGeom>
        </p:spPr>
        <p:txBody>
          <a:bodyPr wrap="none">
            <a:spAutoFit/>
          </a:bodyPr>
          <a:lstStyle/>
          <a:p>
            <a:pPr algn="ctr"/>
            <a:r>
              <a:rPr lang="en-US" altLang="zh-CN" sz="34400" dirty="0" smtClean="0">
                <a:solidFill>
                  <a:schemeClr val="bg1"/>
                </a:solidFill>
                <a:latin typeface="Impact" panose="020B0806030902050204" pitchFamily="34" charset="0"/>
                <a:ea typeface="微软雅黑" panose="020B0503020204020204" pitchFamily="34" charset="-122"/>
              </a:rPr>
              <a:t>3</a:t>
            </a:r>
            <a:endParaRPr lang="zh-CN" altLang="en-US" sz="34400"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4056000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p:cNvSpPr>
            <a:spLocks/>
          </p:cNvSpPr>
          <p:nvPr/>
        </p:nvSpPr>
        <p:spPr bwMode="gray">
          <a:xfrm>
            <a:off x="4217124" y="2561479"/>
            <a:ext cx="1447800" cy="1954213"/>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C00000"/>
          </a:solidFill>
          <a:ln w="0">
            <a:noFill/>
            <a:prstDash val="solid"/>
            <a:round/>
            <a:headEnd/>
            <a:tailEnd/>
          </a:ln>
        </p:spPr>
        <p:txBody>
          <a:bodyPr/>
          <a:lstStyle/>
          <a:p>
            <a:pPr>
              <a:defRPr/>
            </a:pPr>
            <a:endParaRPr lang="zh-CN" altLang="en-US">
              <a:solidFill>
                <a:srgbClr val="000000"/>
              </a:solidFill>
            </a:endParaRPr>
          </a:p>
        </p:txBody>
      </p:sp>
      <p:sp>
        <p:nvSpPr>
          <p:cNvPr id="3" name="Freeform 5"/>
          <p:cNvSpPr>
            <a:spLocks/>
          </p:cNvSpPr>
          <p:nvPr/>
        </p:nvSpPr>
        <p:spPr bwMode="gray">
          <a:xfrm rot="7200000">
            <a:off x="5909398" y="1481979"/>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2E648B"/>
          </a:solidFill>
          <a:ln w="0">
            <a:noFill/>
            <a:prstDash val="solid"/>
            <a:round/>
            <a:headEnd/>
            <a:tailEnd/>
          </a:ln>
        </p:spPr>
        <p:txBody>
          <a:bodyPr/>
          <a:lstStyle/>
          <a:p>
            <a:pPr>
              <a:defRPr/>
            </a:pPr>
            <a:endParaRPr lang="zh-CN" altLang="en-US">
              <a:solidFill>
                <a:srgbClr val="000000"/>
              </a:solidFill>
            </a:endParaRPr>
          </a:p>
        </p:txBody>
      </p:sp>
      <p:grpSp>
        <p:nvGrpSpPr>
          <p:cNvPr id="4" name="Group 6"/>
          <p:cNvGrpSpPr>
            <a:grpSpLocks/>
          </p:cNvGrpSpPr>
          <p:nvPr/>
        </p:nvGrpSpPr>
        <p:grpSpPr bwMode="auto">
          <a:xfrm>
            <a:off x="4299674" y="1467691"/>
            <a:ext cx="2349500" cy="2066925"/>
            <a:chOff x="1712" y="1389"/>
            <a:chExt cx="1480" cy="1302"/>
          </a:xfrm>
          <a:solidFill>
            <a:srgbClr val="3A8898"/>
          </a:solidFill>
        </p:grpSpPr>
        <p:sp>
          <p:nvSpPr>
            <p:cNvPr id="5" name="AutoShape 7"/>
            <p:cNvSpPr>
              <a:spLocks noChangeArrowheads="1"/>
            </p:cNvSpPr>
            <p:nvPr/>
          </p:nvSpPr>
          <p:spPr bwMode="gray">
            <a:xfrm rot="-9000000">
              <a:off x="1712" y="2311"/>
              <a:ext cx="908" cy="380"/>
            </a:xfrm>
            <a:prstGeom prst="triangle">
              <a:avLst>
                <a:gd name="adj" fmla="val 50000"/>
              </a:avLst>
            </a:prstGeom>
            <a:grpFill/>
            <a:ln w="9525" algn="ctr">
              <a:noFill/>
              <a:miter lim="800000"/>
              <a:headEnd/>
              <a:tailEnd/>
            </a:ln>
          </p:spPr>
          <p:txBody>
            <a:bodyPr wrap="none" anchor="ctr"/>
            <a:lstStyle/>
            <a:p>
              <a:endParaRPr lang="zh-CN" altLang="en-US">
                <a:solidFill>
                  <a:srgbClr val="000000"/>
                </a:solidFill>
              </a:endParaRPr>
            </a:p>
          </p:txBody>
        </p:sp>
        <p:sp>
          <p:nvSpPr>
            <p:cNvPr id="6" name="Freeform 8"/>
            <p:cNvSpPr>
              <a:spLocks/>
            </p:cNvSpPr>
            <p:nvPr/>
          </p:nvSpPr>
          <p:spPr bwMode="gray">
            <a:xfrm rot="7200000">
              <a:off x="1961" y="1810"/>
              <a:ext cx="948" cy="508"/>
            </a:xfrm>
            <a:custGeom>
              <a:avLst/>
              <a:gdLst>
                <a:gd name="T0" fmla="*/ 9866 w 750"/>
                <a:gd name="T1" fmla="*/ 0 h 378"/>
                <a:gd name="T2" fmla="*/ 0 w 750"/>
                <a:gd name="T3" fmla="*/ 0 h 378"/>
                <a:gd name="T4" fmla="*/ 32 w 750"/>
                <a:gd name="T5" fmla="*/ 5020 h 378"/>
                <a:gd name="T6" fmla="*/ 368 w 750"/>
                <a:gd name="T7" fmla="*/ 9768 h 378"/>
                <a:gd name="T8" fmla="*/ 9866 w 750"/>
                <a:gd name="T9" fmla="*/ 9768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headEnd/>
              <a:tailEnd/>
            </a:ln>
          </p:spPr>
          <p:txBody>
            <a:bodyPr/>
            <a:lstStyle/>
            <a:p>
              <a:endParaRPr lang="zh-CN" altLang="en-US">
                <a:solidFill>
                  <a:srgbClr val="000000"/>
                </a:solidFill>
              </a:endParaRPr>
            </a:p>
          </p:txBody>
        </p:sp>
        <p:sp>
          <p:nvSpPr>
            <p:cNvPr id="7" name="Freeform 9"/>
            <p:cNvSpPr>
              <a:spLocks/>
            </p:cNvSpPr>
            <p:nvPr/>
          </p:nvSpPr>
          <p:spPr bwMode="gray">
            <a:xfrm rot="7200000">
              <a:off x="2637" y="1226"/>
              <a:ext cx="392" cy="718"/>
            </a:xfrm>
            <a:custGeom>
              <a:avLst/>
              <a:gdLst>
                <a:gd name="T0" fmla="*/ 38 w 495"/>
                <a:gd name="T1" fmla="*/ 10 h 971"/>
                <a:gd name="T2" fmla="*/ 38 w 495"/>
                <a:gd name="T3" fmla="*/ 35 h 971"/>
                <a:gd name="T4" fmla="*/ 35 w 495"/>
                <a:gd name="T5" fmla="*/ 35 h 971"/>
                <a:gd name="T6" fmla="*/ 33 w 495"/>
                <a:gd name="T7" fmla="*/ 35 h 971"/>
                <a:gd name="T8" fmla="*/ 31 w 495"/>
                <a:gd name="T9" fmla="*/ 33 h 971"/>
                <a:gd name="T10" fmla="*/ 29 w 495"/>
                <a:gd name="T11" fmla="*/ 33 h 971"/>
                <a:gd name="T12" fmla="*/ 25 w 495"/>
                <a:gd name="T13" fmla="*/ 31 h 971"/>
                <a:gd name="T14" fmla="*/ 23 w 495"/>
                <a:gd name="T15" fmla="*/ 29 h 971"/>
                <a:gd name="T16" fmla="*/ 21 w 495"/>
                <a:gd name="T17" fmla="*/ 27 h 971"/>
                <a:gd name="T18" fmla="*/ 17 w 495"/>
                <a:gd name="T19" fmla="*/ 24 h 971"/>
                <a:gd name="T20" fmla="*/ 14 w 495"/>
                <a:gd name="T21" fmla="*/ 20 h 971"/>
                <a:gd name="T22" fmla="*/ 10 w 495"/>
                <a:gd name="T23" fmla="*/ 16 h 971"/>
                <a:gd name="T24" fmla="*/ 8 w 495"/>
                <a:gd name="T25" fmla="*/ 13 h 971"/>
                <a:gd name="T26" fmla="*/ 2 w 495"/>
                <a:gd name="T27" fmla="*/ 7 h 971"/>
                <a:gd name="T28" fmla="*/ 2 w 495"/>
                <a:gd name="T29" fmla="*/ 5 h 971"/>
                <a:gd name="T30" fmla="*/ 0 w 495"/>
                <a:gd name="T31" fmla="*/ 2 h 971"/>
                <a:gd name="T32" fmla="*/ 2 w 495"/>
                <a:gd name="T33" fmla="*/ 0 h 971"/>
                <a:gd name="T34" fmla="*/ 2 w 495"/>
                <a:gd name="T35" fmla="*/ 1 h 971"/>
                <a:gd name="T36" fmla="*/ 2 w 495"/>
                <a:gd name="T37" fmla="*/ 3 h 971"/>
                <a:gd name="T38" fmla="*/ 2 w 495"/>
                <a:gd name="T39" fmla="*/ 4 h 971"/>
                <a:gd name="T40" fmla="*/ 2 w 495"/>
                <a:gd name="T41" fmla="*/ 5 h 971"/>
                <a:gd name="T42" fmla="*/ 2 w 495"/>
                <a:gd name="T43" fmla="*/ 6 h 971"/>
                <a:gd name="T44" fmla="*/ 4 w 495"/>
                <a:gd name="T45" fmla="*/ 7 h 971"/>
                <a:gd name="T46" fmla="*/ 6 w 495"/>
                <a:gd name="T47" fmla="*/ 9 h 971"/>
                <a:gd name="T48" fmla="*/ 10 w 495"/>
                <a:gd name="T49" fmla="*/ 10 h 971"/>
                <a:gd name="T50" fmla="*/ 13 w 495"/>
                <a:gd name="T51" fmla="*/ 10 h 971"/>
                <a:gd name="T52" fmla="*/ 19 w 495"/>
                <a:gd name="T53" fmla="*/ 10 h 971"/>
                <a:gd name="T54" fmla="*/ 38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headEnd/>
              <a:tailEnd/>
            </a:ln>
          </p:spPr>
          <p:txBody>
            <a:bodyPr/>
            <a:lstStyle/>
            <a:p>
              <a:endParaRPr lang="zh-CN" altLang="en-US">
                <a:solidFill>
                  <a:srgbClr val="000000"/>
                </a:solidFill>
              </a:endParaRPr>
            </a:p>
          </p:txBody>
        </p:sp>
      </p:grpSp>
      <p:sp>
        <p:nvSpPr>
          <p:cNvPr id="8" name="Freeform 10"/>
          <p:cNvSpPr>
            <a:spLocks/>
          </p:cNvSpPr>
          <p:nvPr/>
        </p:nvSpPr>
        <p:spPr bwMode="gray">
          <a:xfrm rot="14400000">
            <a:off x="6023698" y="3334591"/>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chemeClr val="accent4">
              <a:lumMod val="75000"/>
            </a:schemeClr>
          </a:solidFill>
          <a:ln w="0">
            <a:noFill/>
            <a:prstDash val="solid"/>
            <a:round/>
            <a:headEnd/>
            <a:tailEnd/>
          </a:ln>
        </p:spPr>
        <p:txBody>
          <a:bodyPr/>
          <a:lstStyle/>
          <a:p>
            <a:pPr>
              <a:defRPr/>
            </a:pPr>
            <a:endParaRPr lang="zh-CN" altLang="en-US">
              <a:solidFill>
                <a:srgbClr val="000000"/>
              </a:solidFill>
            </a:endParaRPr>
          </a:p>
        </p:txBody>
      </p:sp>
      <p:grpSp>
        <p:nvGrpSpPr>
          <p:cNvPr id="9" name="Group 11"/>
          <p:cNvGrpSpPr>
            <a:grpSpLocks/>
          </p:cNvGrpSpPr>
          <p:nvPr/>
        </p:nvGrpSpPr>
        <p:grpSpPr bwMode="auto">
          <a:xfrm>
            <a:off x="6104661" y="2423366"/>
            <a:ext cx="2057400" cy="2192338"/>
            <a:chOff x="2854" y="1996"/>
            <a:chExt cx="1296" cy="1381"/>
          </a:xfrm>
          <a:solidFill>
            <a:srgbClr val="FCC818"/>
          </a:solidFill>
        </p:grpSpPr>
        <p:sp>
          <p:nvSpPr>
            <p:cNvPr id="10" name="AutoShape 12"/>
            <p:cNvSpPr>
              <a:spLocks noChangeArrowheads="1"/>
            </p:cNvSpPr>
            <p:nvPr/>
          </p:nvSpPr>
          <p:spPr bwMode="gray">
            <a:xfrm rot="-1800000">
              <a:off x="2854" y="1996"/>
              <a:ext cx="906" cy="380"/>
            </a:xfrm>
            <a:prstGeom prst="triangle">
              <a:avLst>
                <a:gd name="adj" fmla="val 50000"/>
              </a:avLst>
            </a:prstGeom>
            <a:grpFill/>
            <a:ln w="9525" algn="ctr">
              <a:noFill/>
              <a:miter lim="800000"/>
              <a:headEnd/>
              <a:tailEnd/>
            </a:ln>
          </p:spPr>
          <p:txBody>
            <a:bodyPr wrap="none" anchor="ctr"/>
            <a:lstStyle/>
            <a:p>
              <a:endParaRPr lang="zh-CN" altLang="en-US">
                <a:solidFill>
                  <a:srgbClr val="000000"/>
                </a:solidFill>
              </a:endParaRPr>
            </a:p>
          </p:txBody>
        </p:sp>
        <p:sp>
          <p:nvSpPr>
            <p:cNvPr id="11" name="Freeform 13"/>
            <p:cNvSpPr>
              <a:spLocks/>
            </p:cNvSpPr>
            <p:nvPr/>
          </p:nvSpPr>
          <p:spPr bwMode="gray">
            <a:xfrm rot="-7200000">
              <a:off x="3102" y="2371"/>
              <a:ext cx="948" cy="507"/>
            </a:xfrm>
            <a:custGeom>
              <a:avLst/>
              <a:gdLst>
                <a:gd name="T0" fmla="*/ 9866 w 750"/>
                <a:gd name="T1" fmla="*/ 0 h 378"/>
                <a:gd name="T2" fmla="*/ 0 w 750"/>
                <a:gd name="T3" fmla="*/ 0 h 378"/>
                <a:gd name="T4" fmla="*/ 32 w 750"/>
                <a:gd name="T5" fmla="*/ 4901 h 378"/>
                <a:gd name="T6" fmla="*/ 368 w 750"/>
                <a:gd name="T7" fmla="*/ 9551 h 378"/>
                <a:gd name="T8" fmla="*/ 9866 w 750"/>
                <a:gd name="T9" fmla="*/ 9551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headEnd/>
              <a:tailEnd/>
            </a:ln>
          </p:spPr>
          <p:txBody>
            <a:bodyPr/>
            <a:lstStyle/>
            <a:p>
              <a:endParaRPr lang="zh-CN" altLang="en-US">
                <a:solidFill>
                  <a:srgbClr val="000000"/>
                </a:solidFill>
              </a:endParaRPr>
            </a:p>
          </p:txBody>
        </p:sp>
        <p:sp>
          <p:nvSpPr>
            <p:cNvPr id="12" name="Freeform 14"/>
            <p:cNvSpPr>
              <a:spLocks/>
            </p:cNvSpPr>
            <p:nvPr/>
          </p:nvSpPr>
          <p:spPr bwMode="gray">
            <a:xfrm rot="-7200000">
              <a:off x="3618" y="2845"/>
              <a:ext cx="346" cy="718"/>
            </a:xfrm>
            <a:custGeom>
              <a:avLst/>
              <a:gdLst>
                <a:gd name="T0" fmla="*/ 10 w 495"/>
                <a:gd name="T1" fmla="*/ 10 h 971"/>
                <a:gd name="T2" fmla="*/ 10 w 495"/>
                <a:gd name="T3" fmla="*/ 35 h 971"/>
                <a:gd name="T4" fmla="*/ 9 w 495"/>
                <a:gd name="T5" fmla="*/ 35 h 971"/>
                <a:gd name="T6" fmla="*/ 8 w 495"/>
                <a:gd name="T7" fmla="*/ 35 h 971"/>
                <a:gd name="T8" fmla="*/ 8 w 495"/>
                <a:gd name="T9" fmla="*/ 33 h 971"/>
                <a:gd name="T10" fmla="*/ 7 w 495"/>
                <a:gd name="T11" fmla="*/ 33 h 971"/>
                <a:gd name="T12" fmla="*/ 7 w 495"/>
                <a:gd name="T13" fmla="*/ 31 h 971"/>
                <a:gd name="T14" fmla="*/ 6 w 495"/>
                <a:gd name="T15" fmla="*/ 29 h 971"/>
                <a:gd name="T16" fmla="*/ 5 w 495"/>
                <a:gd name="T17" fmla="*/ 27 h 971"/>
                <a:gd name="T18" fmla="*/ 4 w 495"/>
                <a:gd name="T19" fmla="*/ 24 h 971"/>
                <a:gd name="T20" fmla="*/ 3 w 495"/>
                <a:gd name="T21" fmla="*/ 20 h 971"/>
                <a:gd name="T22" fmla="*/ 2 w 495"/>
                <a:gd name="T23" fmla="*/ 16 h 971"/>
                <a:gd name="T24" fmla="*/ 2 w 495"/>
                <a:gd name="T25" fmla="*/ 13 h 971"/>
                <a:gd name="T26" fmla="*/ 1 w 495"/>
                <a:gd name="T27" fmla="*/ 7 h 971"/>
                <a:gd name="T28" fmla="*/ 1 w 495"/>
                <a:gd name="T29" fmla="*/ 5 h 971"/>
                <a:gd name="T30" fmla="*/ 0 w 495"/>
                <a:gd name="T31" fmla="*/ 2 h 971"/>
                <a:gd name="T32" fmla="*/ 1 w 495"/>
                <a:gd name="T33" fmla="*/ 0 h 971"/>
                <a:gd name="T34" fmla="*/ 1 w 495"/>
                <a:gd name="T35" fmla="*/ 1 h 971"/>
                <a:gd name="T36" fmla="*/ 1 w 495"/>
                <a:gd name="T37" fmla="*/ 3 h 971"/>
                <a:gd name="T38" fmla="*/ 1 w 495"/>
                <a:gd name="T39" fmla="*/ 4 h 971"/>
                <a:gd name="T40" fmla="*/ 1 w 495"/>
                <a:gd name="T41" fmla="*/ 5 h 971"/>
                <a:gd name="T42" fmla="*/ 1 w 495"/>
                <a:gd name="T43" fmla="*/ 6 h 971"/>
                <a:gd name="T44" fmla="*/ 1 w 495"/>
                <a:gd name="T45" fmla="*/ 7 h 971"/>
                <a:gd name="T46" fmla="*/ 1 w 495"/>
                <a:gd name="T47" fmla="*/ 9 h 971"/>
                <a:gd name="T48" fmla="*/ 2 w 495"/>
                <a:gd name="T49" fmla="*/ 10 h 971"/>
                <a:gd name="T50" fmla="*/ 3 w 495"/>
                <a:gd name="T51" fmla="*/ 10 h 971"/>
                <a:gd name="T52" fmla="*/ 5 w 495"/>
                <a:gd name="T53" fmla="*/ 10 h 971"/>
                <a:gd name="T54" fmla="*/ 10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headEnd/>
              <a:tailEnd/>
            </a:ln>
          </p:spPr>
          <p:txBody>
            <a:bodyPr/>
            <a:lstStyle/>
            <a:p>
              <a:endParaRPr lang="zh-CN" altLang="en-US">
                <a:solidFill>
                  <a:srgbClr val="000000"/>
                </a:solidFill>
              </a:endParaRPr>
            </a:p>
          </p:txBody>
        </p:sp>
      </p:grpSp>
      <p:grpSp>
        <p:nvGrpSpPr>
          <p:cNvPr id="13" name="Group 15"/>
          <p:cNvGrpSpPr>
            <a:grpSpLocks/>
          </p:cNvGrpSpPr>
          <p:nvPr/>
        </p:nvGrpSpPr>
        <p:grpSpPr bwMode="auto">
          <a:xfrm>
            <a:off x="4209186" y="3766391"/>
            <a:ext cx="2493963" cy="1395413"/>
            <a:chOff x="1655" y="2837"/>
            <a:chExt cx="1571" cy="879"/>
          </a:xfrm>
          <a:solidFill>
            <a:srgbClr val="EA5322"/>
          </a:solidFill>
        </p:grpSpPr>
        <p:sp>
          <p:nvSpPr>
            <p:cNvPr id="14" name="Freeform 16"/>
            <p:cNvSpPr>
              <a:spLocks/>
            </p:cNvSpPr>
            <p:nvPr/>
          </p:nvSpPr>
          <p:spPr bwMode="gray">
            <a:xfrm>
              <a:off x="1655" y="2837"/>
              <a:ext cx="366" cy="692"/>
            </a:xfrm>
            <a:custGeom>
              <a:avLst/>
              <a:gdLst>
                <a:gd name="T0" fmla="*/ 18 w 495"/>
                <a:gd name="T1" fmla="*/ 7 h 971"/>
                <a:gd name="T2" fmla="*/ 18 w 495"/>
                <a:gd name="T3" fmla="*/ 24 h 971"/>
                <a:gd name="T4" fmla="*/ 16 w 495"/>
                <a:gd name="T5" fmla="*/ 24 h 971"/>
                <a:gd name="T6" fmla="*/ 16 w 495"/>
                <a:gd name="T7" fmla="*/ 23 h 971"/>
                <a:gd name="T8" fmla="*/ 15 w 495"/>
                <a:gd name="T9" fmla="*/ 22 h 971"/>
                <a:gd name="T10" fmla="*/ 13 w 495"/>
                <a:gd name="T11" fmla="*/ 22 h 971"/>
                <a:gd name="T12" fmla="*/ 12 w 495"/>
                <a:gd name="T13" fmla="*/ 21 h 971"/>
                <a:gd name="T14" fmla="*/ 11 w 495"/>
                <a:gd name="T15" fmla="*/ 19 h 971"/>
                <a:gd name="T16" fmla="*/ 10 w 495"/>
                <a:gd name="T17" fmla="*/ 17 h 971"/>
                <a:gd name="T18" fmla="*/ 8 w 495"/>
                <a:gd name="T19" fmla="*/ 16 h 971"/>
                <a:gd name="T20" fmla="*/ 7 w 495"/>
                <a:gd name="T21" fmla="*/ 14 h 971"/>
                <a:gd name="T22" fmla="*/ 5 w 495"/>
                <a:gd name="T23" fmla="*/ 11 h 971"/>
                <a:gd name="T24" fmla="*/ 4 w 495"/>
                <a:gd name="T25" fmla="*/ 9 h 971"/>
                <a:gd name="T26" fmla="*/ 1 w 495"/>
                <a:gd name="T27" fmla="*/ 5 h 971"/>
                <a:gd name="T28" fmla="*/ 1 w 495"/>
                <a:gd name="T29" fmla="*/ 3 h 971"/>
                <a:gd name="T30" fmla="*/ 0 w 495"/>
                <a:gd name="T31" fmla="*/ 1 h 971"/>
                <a:gd name="T32" fmla="*/ 1 w 495"/>
                <a:gd name="T33" fmla="*/ 0 h 971"/>
                <a:gd name="T34" fmla="*/ 1 w 495"/>
                <a:gd name="T35" fmla="*/ 1 h 971"/>
                <a:gd name="T36" fmla="*/ 1 w 495"/>
                <a:gd name="T37" fmla="*/ 2 h 971"/>
                <a:gd name="T38" fmla="*/ 1 w 495"/>
                <a:gd name="T39" fmla="*/ 3 h 971"/>
                <a:gd name="T40" fmla="*/ 1 w 495"/>
                <a:gd name="T41" fmla="*/ 3 h 971"/>
                <a:gd name="T42" fmla="*/ 1 w 495"/>
                <a:gd name="T43" fmla="*/ 4 h 971"/>
                <a:gd name="T44" fmla="*/ 2 w 495"/>
                <a:gd name="T45" fmla="*/ 5 h 971"/>
                <a:gd name="T46" fmla="*/ 3 w 495"/>
                <a:gd name="T47" fmla="*/ 6 h 971"/>
                <a:gd name="T48" fmla="*/ 4 w 495"/>
                <a:gd name="T49" fmla="*/ 6 h 971"/>
                <a:gd name="T50" fmla="*/ 7 w 495"/>
                <a:gd name="T51" fmla="*/ 7 h 971"/>
                <a:gd name="T52" fmla="*/ 9 w 495"/>
                <a:gd name="T53" fmla="*/ 7 h 971"/>
                <a:gd name="T54" fmla="*/ 18 w 495"/>
                <a:gd name="T55" fmla="*/ 7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headEnd/>
              <a:tailEnd/>
            </a:ln>
          </p:spPr>
          <p:txBody>
            <a:bodyPr/>
            <a:lstStyle/>
            <a:p>
              <a:endParaRPr lang="zh-CN" altLang="en-US">
                <a:solidFill>
                  <a:srgbClr val="8CBF00"/>
                </a:solidFill>
              </a:endParaRPr>
            </a:p>
          </p:txBody>
        </p:sp>
        <p:sp>
          <p:nvSpPr>
            <p:cNvPr id="15" name="AutoShape 17"/>
            <p:cNvSpPr>
              <a:spLocks noChangeArrowheads="1"/>
            </p:cNvSpPr>
            <p:nvPr/>
          </p:nvSpPr>
          <p:spPr bwMode="gray">
            <a:xfrm rot="5400000">
              <a:off x="2589" y="3078"/>
              <a:ext cx="872" cy="403"/>
            </a:xfrm>
            <a:prstGeom prst="triangle">
              <a:avLst>
                <a:gd name="adj" fmla="val 50000"/>
              </a:avLst>
            </a:prstGeom>
            <a:grpFill/>
            <a:ln w="9525" algn="ctr">
              <a:noFill/>
              <a:miter lim="800000"/>
              <a:headEnd/>
              <a:tailEnd/>
            </a:ln>
          </p:spPr>
          <p:txBody>
            <a:bodyPr wrap="none" anchor="ctr"/>
            <a:lstStyle/>
            <a:p>
              <a:endParaRPr lang="zh-CN" altLang="en-US">
                <a:solidFill>
                  <a:srgbClr val="8CBF00"/>
                </a:solidFill>
              </a:endParaRPr>
            </a:p>
          </p:txBody>
        </p:sp>
        <p:sp>
          <p:nvSpPr>
            <p:cNvPr id="16" name="Freeform 18"/>
            <p:cNvSpPr>
              <a:spLocks/>
            </p:cNvSpPr>
            <p:nvPr/>
          </p:nvSpPr>
          <p:spPr bwMode="gray">
            <a:xfrm>
              <a:off x="1985" y="3040"/>
              <a:ext cx="1005" cy="489"/>
            </a:xfrm>
            <a:custGeom>
              <a:avLst/>
              <a:gdLst>
                <a:gd name="T0" fmla="*/ 18765 w 750"/>
                <a:gd name="T1" fmla="*/ 0 h 378"/>
                <a:gd name="T2" fmla="*/ 0 w 750"/>
                <a:gd name="T3" fmla="*/ 0 h 378"/>
                <a:gd name="T4" fmla="*/ 51 w 750"/>
                <a:gd name="T5" fmla="*/ 3290 h 378"/>
                <a:gd name="T6" fmla="*/ 702 w 750"/>
                <a:gd name="T7" fmla="*/ 6419 h 378"/>
                <a:gd name="T8" fmla="*/ 18765 w 750"/>
                <a:gd name="T9" fmla="*/ 6419 h 378"/>
                <a:gd name="T10" fmla="*/ 18765 w 750"/>
                <a:gd name="T11" fmla="*/ 0 h 378"/>
                <a:gd name="T12" fmla="*/ 18765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headEnd/>
              <a:tailEnd/>
            </a:ln>
          </p:spPr>
          <p:txBody>
            <a:bodyPr/>
            <a:lstStyle/>
            <a:p>
              <a:endParaRPr lang="zh-CN" altLang="en-US">
                <a:solidFill>
                  <a:srgbClr val="8CBF00"/>
                </a:solidFill>
              </a:endParaRPr>
            </a:p>
          </p:txBody>
        </p:sp>
      </p:grpSp>
      <p:sp>
        <p:nvSpPr>
          <p:cNvPr id="18" name="文本框 17"/>
          <p:cNvSpPr txBox="1"/>
          <p:nvPr/>
        </p:nvSpPr>
        <p:spPr>
          <a:xfrm>
            <a:off x="1506838" y="4514642"/>
            <a:ext cx="2556865" cy="369332"/>
          </a:xfrm>
          <a:prstGeom prst="rect">
            <a:avLst/>
          </a:prstGeom>
          <a:noFill/>
        </p:spPr>
        <p:txBody>
          <a:bodyPr wrap="square" rtlCol="0">
            <a:spAutoFit/>
          </a:bodyPr>
          <a:lstStyle/>
          <a:p>
            <a:pPr algn="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dirty="0">
                <a:solidFill>
                  <a:srgbClr val="3B3B3B"/>
                </a:solidFill>
                <a:latin typeface="微软雅黑" panose="020B0503020204020204" pitchFamily="34" charset="-122"/>
                <a:ea typeface="微软雅黑" panose="020B0503020204020204" pitchFamily="34" charset="-122"/>
                <a:cs typeface="+mn-ea"/>
                <a:sym typeface="+mn-lt"/>
              </a:rPr>
              <a:t>此处添加文字</a:t>
            </a: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p:nvSpPr>
        <p:spPr>
          <a:xfrm>
            <a:off x="1506838" y="3992610"/>
            <a:ext cx="2556865" cy="584775"/>
          </a:xfrm>
          <a:prstGeom prst="rect">
            <a:avLst/>
          </a:prstGeom>
          <a:noFill/>
        </p:spPr>
        <p:txBody>
          <a:bodyPr wrap="square" rtlCol="0">
            <a:spAutoFit/>
          </a:bodyPr>
          <a:lstStyle/>
          <a:p>
            <a:pPr algn="r"/>
            <a:r>
              <a:rPr lang="zh-CN" altLang="en-US" sz="32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32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7937994" y="4473177"/>
            <a:ext cx="2556865"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此处添加文字</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说明</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文本框 20"/>
          <p:cNvSpPr txBox="1"/>
          <p:nvPr/>
        </p:nvSpPr>
        <p:spPr>
          <a:xfrm>
            <a:off x="7937994" y="3951145"/>
            <a:ext cx="2556865" cy="584775"/>
          </a:xfrm>
          <a:prstGeom prst="rect">
            <a:avLst/>
          </a:prstGeom>
          <a:noFill/>
        </p:spPr>
        <p:txBody>
          <a:bodyPr wrap="square" rtlCol="0">
            <a:spAutoFit/>
          </a:bodyPr>
          <a:lstStyle/>
          <a:p>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4721996" y="1117795"/>
            <a:ext cx="2556865" cy="369332"/>
          </a:xfrm>
          <a:prstGeom prst="rect">
            <a:avLst/>
          </a:prstGeom>
          <a:noFill/>
        </p:spPr>
        <p:txBody>
          <a:bodyPr wrap="square" rtlCol="0">
            <a:spAutoFit/>
          </a:bodyPr>
          <a:lstStyle/>
          <a:p>
            <a:pPr algn="ct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dirty="0">
                <a:solidFill>
                  <a:srgbClr val="3B3B3B"/>
                </a:solidFill>
                <a:latin typeface="微软雅黑" panose="020B0503020204020204" pitchFamily="34" charset="-122"/>
                <a:ea typeface="微软雅黑" panose="020B0503020204020204" pitchFamily="34" charset="-122"/>
                <a:cs typeface="+mn-ea"/>
                <a:sym typeface="+mn-lt"/>
              </a:rPr>
              <a:t>此处添加文字</a:t>
            </a: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23" name="文本框 22"/>
          <p:cNvSpPr txBox="1"/>
          <p:nvPr/>
        </p:nvSpPr>
        <p:spPr>
          <a:xfrm>
            <a:off x="4721996" y="595763"/>
            <a:ext cx="2556865" cy="584775"/>
          </a:xfrm>
          <a:prstGeom prst="rect">
            <a:avLst/>
          </a:prstGeom>
          <a:noFill/>
        </p:spPr>
        <p:txBody>
          <a:bodyPr wrap="square" rtlCol="0">
            <a:spAutoFit/>
          </a:bodyPr>
          <a:lstStyle/>
          <a:p>
            <a:pPr algn="ctr"/>
            <a:r>
              <a:rPr lang="zh-CN" altLang="en-US" sz="32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32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27" name="Freeform 5"/>
          <p:cNvSpPr>
            <a:spLocks noEditPoints="1"/>
          </p:cNvSpPr>
          <p:nvPr/>
        </p:nvSpPr>
        <p:spPr bwMode="auto">
          <a:xfrm>
            <a:off x="1209675" y="5502275"/>
            <a:ext cx="765175" cy="768350"/>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3B3B3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TextBox 15"/>
          <p:cNvSpPr txBox="1"/>
          <p:nvPr/>
        </p:nvSpPr>
        <p:spPr>
          <a:xfrm>
            <a:off x="2386202" y="5345779"/>
            <a:ext cx="8279759" cy="1061829"/>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latin typeface="微软雅黑" panose="020B0503020204020204" pitchFamily="34" charset="-122"/>
                <a:ea typeface="微软雅黑" panose="020B0503020204020204" pitchFamily="34" charset="-122"/>
              </a:rPr>
              <a:t>输入这里</a:t>
            </a:r>
            <a:r>
              <a:rPr lang="zh-CN" altLang="en-US" sz="1400" dirty="0">
                <a:latin typeface="微软雅黑" panose="020B0503020204020204" pitchFamily="34" charset="-122"/>
                <a:ea typeface="微软雅黑" panose="020B0503020204020204" pitchFamily="34" charset="-122"/>
              </a:rPr>
              <a:t>输入简单的文字概述这里输入简单字概述这里输入简单简单的文字</a:t>
            </a:r>
            <a:r>
              <a:rPr lang="zh-CN" altLang="en-US" sz="1400" dirty="0" smtClean="0">
                <a:latin typeface="微软雅黑" panose="020B0503020204020204" pitchFamily="34" charset="-122"/>
                <a:ea typeface="微软雅黑" panose="020B0503020204020204" pitchFamily="34" charset="-122"/>
              </a:rPr>
              <a:t>概述</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28289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3340863"/>
            <a:ext cx="12192000" cy="3517138"/>
          </a:xfrm>
          <a:prstGeom prst="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rot="5400000">
            <a:off x="2504782" y="3612885"/>
            <a:ext cx="2056319" cy="2048849"/>
            <a:chOff x="2274297" y="577851"/>
            <a:chExt cx="2702660" cy="2692842"/>
          </a:xfrm>
          <a:solidFill>
            <a:srgbClr val="FF5443"/>
          </a:solidFill>
          <a:effectLst>
            <a:outerShdw blurRad="50800" dist="38100" dir="5400000" algn="t" rotWithShape="0">
              <a:prstClr val="black">
                <a:alpha val="40000"/>
              </a:prstClr>
            </a:outerShdw>
          </a:effectLst>
        </p:grpSpPr>
        <p:sp>
          <p:nvSpPr>
            <p:cNvPr id="3" name="空心弧 2"/>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rot="16200000">
            <a:off x="3946215" y="1073337"/>
            <a:ext cx="2056319" cy="2048849"/>
            <a:chOff x="2274297" y="577851"/>
            <a:chExt cx="2702660" cy="2692842"/>
          </a:xfrm>
          <a:solidFill>
            <a:srgbClr val="3A8898"/>
          </a:solidFill>
          <a:effectLst>
            <a:outerShdw blurRad="50800" dist="38100" dir="5400000" algn="t" rotWithShape="0">
              <a:prstClr val="black">
                <a:alpha val="40000"/>
              </a:prstClr>
            </a:outerShdw>
          </a:effectLst>
        </p:grpSpPr>
        <p:sp>
          <p:nvSpPr>
            <p:cNvPr id="7" name="空心弧 6"/>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8" name="矩形 7"/>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矩形 8"/>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nvGrpSpPr>
          <p:cNvPr id="10" name="组合 9"/>
          <p:cNvGrpSpPr/>
          <p:nvPr/>
        </p:nvGrpSpPr>
        <p:grpSpPr>
          <a:xfrm rot="5400000">
            <a:off x="5391859" y="3612885"/>
            <a:ext cx="2056319" cy="2048849"/>
            <a:chOff x="2274297" y="577851"/>
            <a:chExt cx="2702660" cy="2692842"/>
          </a:xfrm>
          <a:solidFill>
            <a:srgbClr val="FCC818"/>
          </a:solidFill>
          <a:effectLst>
            <a:outerShdw blurRad="50800" dist="38100" dir="5400000" algn="t" rotWithShape="0">
              <a:prstClr val="black">
                <a:alpha val="40000"/>
              </a:prstClr>
            </a:outerShdw>
          </a:effectLst>
        </p:grpSpPr>
        <p:sp>
          <p:nvSpPr>
            <p:cNvPr id="11" name="空心弧 10"/>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16200000">
            <a:off x="6833292" y="1073337"/>
            <a:ext cx="2056319" cy="2048849"/>
            <a:chOff x="2274297" y="577851"/>
            <a:chExt cx="2702660" cy="2692842"/>
          </a:xfrm>
          <a:solidFill>
            <a:srgbClr val="3A8898"/>
          </a:solidFill>
          <a:effectLst>
            <a:outerShdw blurRad="50800" dist="38100" dir="5400000" algn="t" rotWithShape="0">
              <a:prstClr val="black">
                <a:alpha val="40000"/>
              </a:prstClr>
            </a:outerShdw>
          </a:effectLst>
        </p:grpSpPr>
        <p:sp>
          <p:nvSpPr>
            <p:cNvPr id="15" name="空心弧 14"/>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6" name="矩形 15"/>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16"/>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18" name="矩形 17"/>
          <p:cNvSpPr/>
          <p:nvPr/>
        </p:nvSpPr>
        <p:spPr>
          <a:xfrm>
            <a:off x="1217532" y="3125921"/>
            <a:ext cx="9144000" cy="483227"/>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4"/>
          <p:cNvSpPr txBox="1"/>
          <p:nvPr/>
        </p:nvSpPr>
        <p:spPr>
          <a:xfrm>
            <a:off x="3183762" y="3033085"/>
            <a:ext cx="697627" cy="646331"/>
          </a:xfrm>
          <a:prstGeom prst="rect">
            <a:avLst/>
          </a:prstGeom>
          <a:noFill/>
        </p:spPr>
        <p:txBody>
          <a:bodyPr wrap="none" rtlCol="0">
            <a:spAutoFit/>
          </a:bodyPr>
          <a:lstStyle/>
          <a:p>
            <a:r>
              <a:rPr lang="en-US" altLang="zh-CN" sz="3600" b="1" dirty="0" smtClean="0">
                <a:solidFill>
                  <a:srgbClr val="EA5322"/>
                </a:solidFill>
                <a:latin typeface="Arial Unicode MS" pitchFamily="34" charset="-122"/>
                <a:ea typeface="Arial Unicode MS" pitchFamily="34" charset="-122"/>
                <a:cs typeface="Arial Unicode MS" pitchFamily="34" charset="-122"/>
              </a:rPr>
              <a:t>01</a:t>
            </a:r>
            <a:endParaRPr lang="zh-CN" altLang="en-US" sz="900" b="1" dirty="0">
              <a:solidFill>
                <a:srgbClr val="EA5322"/>
              </a:solidFill>
              <a:latin typeface="Arial Unicode MS" pitchFamily="34" charset="-122"/>
              <a:ea typeface="Arial Unicode MS" pitchFamily="34" charset="-122"/>
              <a:cs typeface="Arial Unicode MS" pitchFamily="34" charset="-122"/>
            </a:endParaRPr>
          </a:p>
        </p:txBody>
      </p:sp>
      <p:sp>
        <p:nvSpPr>
          <p:cNvPr id="20" name="TextBox 25"/>
          <p:cNvSpPr txBox="1"/>
          <p:nvPr/>
        </p:nvSpPr>
        <p:spPr>
          <a:xfrm>
            <a:off x="3315107" y="3613386"/>
            <a:ext cx="470706" cy="307777"/>
          </a:xfrm>
          <a:prstGeom prst="rect">
            <a:avLst/>
          </a:prstGeom>
          <a:noFill/>
        </p:spPr>
        <p:txBody>
          <a:bodyPr wrap="none" rtlCol="0">
            <a:spAutoFit/>
          </a:bodyPr>
          <a:lstStyle/>
          <a:p>
            <a:pPr algn="ctr"/>
            <a:r>
              <a:rPr lang="en-US" altLang="zh-CN" sz="1400" dirty="0" smtClean="0">
                <a:solidFill>
                  <a:schemeClr val="bg1"/>
                </a:solidFill>
              </a:rPr>
              <a:t>text</a:t>
            </a:r>
            <a:endParaRPr lang="zh-CN" altLang="en-US" sz="1400" dirty="0">
              <a:solidFill>
                <a:schemeClr val="bg1"/>
              </a:solidFill>
            </a:endParaRPr>
          </a:p>
        </p:txBody>
      </p:sp>
      <p:sp>
        <p:nvSpPr>
          <p:cNvPr id="21" name="TextBox 26"/>
          <p:cNvSpPr txBox="1"/>
          <p:nvPr/>
        </p:nvSpPr>
        <p:spPr>
          <a:xfrm>
            <a:off x="4625926" y="3033085"/>
            <a:ext cx="697627" cy="646331"/>
          </a:xfrm>
          <a:prstGeom prst="rect">
            <a:avLst/>
          </a:prstGeom>
          <a:noFill/>
        </p:spPr>
        <p:txBody>
          <a:bodyPr wrap="none" rtlCol="0">
            <a:spAutoFit/>
          </a:bodyPr>
          <a:lstStyle/>
          <a:p>
            <a:r>
              <a:rPr lang="en-US" altLang="zh-CN" sz="3600" b="1" dirty="0" smtClean="0">
                <a:solidFill>
                  <a:schemeClr val="tx1">
                    <a:lumMod val="75000"/>
                    <a:lumOff val="25000"/>
                  </a:schemeClr>
                </a:solidFill>
                <a:latin typeface="Arial Unicode MS" pitchFamily="34" charset="-122"/>
                <a:ea typeface="Arial Unicode MS" pitchFamily="34" charset="-122"/>
                <a:cs typeface="Arial Unicode MS" pitchFamily="34" charset="-122"/>
              </a:rPr>
              <a:t>02</a:t>
            </a:r>
            <a:endParaRPr lang="zh-CN" altLang="en-US" sz="900" b="1" dirty="0">
              <a:solidFill>
                <a:schemeClr val="tx1">
                  <a:lumMod val="75000"/>
                  <a:lumOff val="25000"/>
                </a:schemeClr>
              </a:solidFill>
              <a:latin typeface="Arial Unicode MS" pitchFamily="34" charset="-122"/>
              <a:ea typeface="Arial Unicode MS" pitchFamily="34" charset="-122"/>
              <a:cs typeface="Arial Unicode MS" pitchFamily="34" charset="-122"/>
            </a:endParaRPr>
          </a:p>
        </p:txBody>
      </p:sp>
      <p:sp>
        <p:nvSpPr>
          <p:cNvPr id="22" name="TextBox 27"/>
          <p:cNvSpPr txBox="1"/>
          <p:nvPr/>
        </p:nvSpPr>
        <p:spPr>
          <a:xfrm>
            <a:off x="4736570" y="2799004"/>
            <a:ext cx="470706" cy="307777"/>
          </a:xfrm>
          <a:prstGeom prst="rect">
            <a:avLst/>
          </a:prstGeom>
          <a:noFill/>
        </p:spPr>
        <p:txBody>
          <a:bodyPr wrap="none" rtlCol="0">
            <a:spAutoFit/>
          </a:bodyPr>
          <a:lstStyle/>
          <a:p>
            <a:pPr algn="ctr"/>
            <a:r>
              <a:rPr lang="en-US" altLang="zh-CN" sz="1400" dirty="0" smtClean="0">
                <a:solidFill>
                  <a:schemeClr val="tx1">
                    <a:lumMod val="75000"/>
                    <a:lumOff val="25000"/>
                  </a:schemeClr>
                </a:solidFill>
              </a:rPr>
              <a:t>text</a:t>
            </a:r>
            <a:endParaRPr lang="zh-CN" altLang="en-US" sz="1400" dirty="0">
              <a:solidFill>
                <a:schemeClr val="tx1">
                  <a:lumMod val="75000"/>
                  <a:lumOff val="25000"/>
                </a:schemeClr>
              </a:solidFill>
            </a:endParaRPr>
          </a:p>
        </p:txBody>
      </p:sp>
      <p:sp>
        <p:nvSpPr>
          <p:cNvPr id="23" name="TextBox 28"/>
          <p:cNvSpPr txBox="1"/>
          <p:nvPr/>
        </p:nvSpPr>
        <p:spPr>
          <a:xfrm>
            <a:off x="7513003" y="3033085"/>
            <a:ext cx="697627" cy="646331"/>
          </a:xfrm>
          <a:prstGeom prst="rect">
            <a:avLst/>
          </a:prstGeom>
          <a:noFill/>
        </p:spPr>
        <p:txBody>
          <a:bodyPr wrap="none" rtlCol="0">
            <a:spAutoFit/>
          </a:bodyPr>
          <a:lstStyle/>
          <a:p>
            <a:r>
              <a:rPr lang="en-US" altLang="zh-CN" sz="3600" b="1" dirty="0" smtClean="0">
                <a:solidFill>
                  <a:schemeClr val="tx1">
                    <a:lumMod val="75000"/>
                    <a:lumOff val="25000"/>
                  </a:schemeClr>
                </a:solidFill>
                <a:latin typeface="Arial Unicode MS" pitchFamily="34" charset="-122"/>
                <a:ea typeface="Arial Unicode MS" pitchFamily="34" charset="-122"/>
                <a:cs typeface="Arial Unicode MS" pitchFamily="34" charset="-122"/>
              </a:rPr>
              <a:t>04</a:t>
            </a:r>
            <a:endParaRPr lang="zh-CN" altLang="en-US" sz="900" b="1" dirty="0">
              <a:solidFill>
                <a:schemeClr val="tx1">
                  <a:lumMod val="75000"/>
                  <a:lumOff val="25000"/>
                </a:schemeClr>
              </a:solidFill>
              <a:latin typeface="Arial Unicode MS" pitchFamily="34" charset="-122"/>
              <a:ea typeface="Arial Unicode MS" pitchFamily="34" charset="-122"/>
              <a:cs typeface="Arial Unicode MS" pitchFamily="34" charset="-122"/>
            </a:endParaRPr>
          </a:p>
        </p:txBody>
      </p:sp>
      <p:sp>
        <p:nvSpPr>
          <p:cNvPr id="24" name="TextBox 29"/>
          <p:cNvSpPr txBox="1"/>
          <p:nvPr/>
        </p:nvSpPr>
        <p:spPr>
          <a:xfrm>
            <a:off x="7623647" y="2799004"/>
            <a:ext cx="470706" cy="307777"/>
          </a:xfrm>
          <a:prstGeom prst="rect">
            <a:avLst/>
          </a:prstGeom>
          <a:noFill/>
        </p:spPr>
        <p:txBody>
          <a:bodyPr wrap="none" rtlCol="0">
            <a:spAutoFit/>
          </a:bodyPr>
          <a:lstStyle/>
          <a:p>
            <a:pPr algn="ctr"/>
            <a:r>
              <a:rPr lang="en-US" altLang="zh-CN" sz="1400" dirty="0" smtClean="0">
                <a:solidFill>
                  <a:schemeClr val="tx1">
                    <a:lumMod val="75000"/>
                    <a:lumOff val="25000"/>
                  </a:schemeClr>
                </a:solidFill>
              </a:rPr>
              <a:t>text</a:t>
            </a:r>
            <a:endParaRPr lang="zh-CN" altLang="en-US" sz="1400" dirty="0">
              <a:solidFill>
                <a:schemeClr val="tx1">
                  <a:lumMod val="75000"/>
                  <a:lumOff val="25000"/>
                </a:schemeClr>
              </a:solidFill>
            </a:endParaRPr>
          </a:p>
        </p:txBody>
      </p:sp>
      <p:sp>
        <p:nvSpPr>
          <p:cNvPr id="25" name="TextBox 30"/>
          <p:cNvSpPr txBox="1"/>
          <p:nvPr/>
        </p:nvSpPr>
        <p:spPr>
          <a:xfrm>
            <a:off x="6042035" y="3033085"/>
            <a:ext cx="697627" cy="646331"/>
          </a:xfrm>
          <a:prstGeom prst="rect">
            <a:avLst/>
          </a:prstGeom>
          <a:noFill/>
        </p:spPr>
        <p:txBody>
          <a:bodyPr wrap="none" rtlCol="0">
            <a:spAutoFit/>
          </a:bodyPr>
          <a:lstStyle/>
          <a:p>
            <a:r>
              <a:rPr lang="en-US" altLang="zh-CN" sz="3600" b="1" dirty="0" smtClean="0">
                <a:solidFill>
                  <a:srgbClr val="2E648B"/>
                </a:solidFill>
                <a:latin typeface="Arial Unicode MS" pitchFamily="34" charset="-122"/>
                <a:ea typeface="Arial Unicode MS" pitchFamily="34" charset="-122"/>
                <a:cs typeface="Arial Unicode MS" pitchFamily="34" charset="-122"/>
              </a:rPr>
              <a:t>03</a:t>
            </a:r>
            <a:endParaRPr lang="zh-CN" altLang="en-US" sz="900" b="1" dirty="0">
              <a:solidFill>
                <a:srgbClr val="2E648B"/>
              </a:solidFill>
              <a:latin typeface="Arial Unicode MS" pitchFamily="34" charset="-122"/>
              <a:ea typeface="Arial Unicode MS" pitchFamily="34" charset="-122"/>
              <a:cs typeface="Arial Unicode MS" pitchFamily="34" charset="-122"/>
            </a:endParaRPr>
          </a:p>
        </p:txBody>
      </p:sp>
      <p:sp>
        <p:nvSpPr>
          <p:cNvPr id="26" name="TextBox 31"/>
          <p:cNvSpPr txBox="1"/>
          <p:nvPr/>
        </p:nvSpPr>
        <p:spPr>
          <a:xfrm>
            <a:off x="6173380" y="3613386"/>
            <a:ext cx="470706" cy="307777"/>
          </a:xfrm>
          <a:prstGeom prst="rect">
            <a:avLst/>
          </a:prstGeom>
          <a:noFill/>
        </p:spPr>
        <p:txBody>
          <a:bodyPr wrap="none" rtlCol="0">
            <a:spAutoFit/>
          </a:bodyPr>
          <a:lstStyle/>
          <a:p>
            <a:pPr algn="ctr"/>
            <a:r>
              <a:rPr lang="en-US" altLang="zh-CN" sz="1400" dirty="0" smtClean="0">
                <a:solidFill>
                  <a:schemeClr val="bg1"/>
                </a:solidFill>
              </a:rPr>
              <a:t>text</a:t>
            </a:r>
            <a:endParaRPr lang="zh-CN" altLang="en-US" sz="1400" dirty="0">
              <a:solidFill>
                <a:schemeClr val="bg1"/>
              </a:solidFill>
            </a:endParaRPr>
          </a:p>
        </p:txBody>
      </p:sp>
      <p:sp>
        <p:nvSpPr>
          <p:cNvPr id="27" name="矩形 26"/>
          <p:cNvSpPr/>
          <p:nvPr/>
        </p:nvSpPr>
        <p:spPr>
          <a:xfrm>
            <a:off x="3249902" y="5193325"/>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28" name="矩形 27"/>
          <p:cNvSpPr/>
          <p:nvPr/>
        </p:nvSpPr>
        <p:spPr>
          <a:xfrm>
            <a:off x="4704208" y="1160877"/>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29" name="矩形 28"/>
          <p:cNvSpPr/>
          <p:nvPr/>
        </p:nvSpPr>
        <p:spPr>
          <a:xfrm>
            <a:off x="6136979" y="5193325"/>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30" name="矩形 29"/>
          <p:cNvSpPr/>
          <p:nvPr/>
        </p:nvSpPr>
        <p:spPr>
          <a:xfrm>
            <a:off x="7579142" y="1160877"/>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31" name="文本框 30"/>
          <p:cNvSpPr txBox="1"/>
          <p:nvPr/>
        </p:nvSpPr>
        <p:spPr>
          <a:xfrm>
            <a:off x="7890797" y="4465443"/>
            <a:ext cx="2556865" cy="1338828"/>
          </a:xfrm>
          <a:prstGeom prst="rect">
            <a:avLst/>
          </a:prstGeom>
          <a:noFill/>
        </p:spPr>
        <p:txBody>
          <a:bodyPr wrap="square" rtlCol="0">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dirty="0" smtClean="0">
                <a:solidFill>
                  <a:schemeClr val="bg1"/>
                </a:solidFill>
                <a:latin typeface="微软雅黑" panose="020B0503020204020204" pitchFamily="34" charset="-122"/>
                <a:ea typeface="微软雅黑" panose="020B0503020204020204" pitchFamily="34" charset="-122"/>
                <a:cs typeface="+mn-ea"/>
                <a:sym typeface="+mn-lt"/>
              </a:rPr>
              <a:t>说明</a:t>
            </a:r>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点击此处添加文字说明</a:t>
            </a: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dirty="0" smtClean="0">
                <a:solidFill>
                  <a:schemeClr val="bg1"/>
                </a:solidFill>
                <a:latin typeface="微软雅黑" panose="020B0503020204020204" pitchFamily="34" charset="-122"/>
                <a:ea typeface="微软雅黑" panose="020B0503020204020204" pitchFamily="34" charset="-122"/>
                <a:cs typeface="+mn-ea"/>
                <a:sym typeface="+mn-lt"/>
              </a:rPr>
              <a:t>说明</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2" name="文本框 31"/>
          <p:cNvSpPr txBox="1"/>
          <p:nvPr/>
        </p:nvSpPr>
        <p:spPr>
          <a:xfrm>
            <a:off x="7890797" y="3943411"/>
            <a:ext cx="2556865"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3" name="Freeform 5"/>
          <p:cNvSpPr>
            <a:spLocks noEditPoints="1"/>
          </p:cNvSpPr>
          <p:nvPr/>
        </p:nvSpPr>
        <p:spPr bwMode="auto">
          <a:xfrm>
            <a:off x="4758346" y="1945117"/>
            <a:ext cx="457071" cy="438978"/>
          </a:xfrm>
          <a:custGeom>
            <a:avLst/>
            <a:gdLst>
              <a:gd name="T0" fmla="*/ 188 w 200"/>
              <a:gd name="T1" fmla="*/ 0 h 192"/>
              <a:gd name="T2" fmla="*/ 44 w 200"/>
              <a:gd name="T3" fmla="*/ 0 h 192"/>
              <a:gd name="T4" fmla="*/ 40 w 200"/>
              <a:gd name="T5" fmla="*/ 0 h 192"/>
              <a:gd name="T6" fmla="*/ 32 w 200"/>
              <a:gd name="T7" fmla="*/ 0 h 192"/>
              <a:gd name="T8" fmla="*/ 32 w 200"/>
              <a:gd name="T9" fmla="*/ 36 h 192"/>
              <a:gd name="T10" fmla="*/ 0 w 200"/>
              <a:gd name="T11" fmla="*/ 36 h 192"/>
              <a:gd name="T12" fmla="*/ 0 w 200"/>
              <a:gd name="T13" fmla="*/ 48 h 192"/>
              <a:gd name="T14" fmla="*/ 0 w 200"/>
              <a:gd name="T15" fmla="*/ 152 h 192"/>
              <a:gd name="T16" fmla="*/ 40 w 200"/>
              <a:gd name="T17" fmla="*/ 192 h 192"/>
              <a:gd name="T18" fmla="*/ 64 w 200"/>
              <a:gd name="T19" fmla="*/ 192 h 192"/>
              <a:gd name="T20" fmla="*/ 136 w 200"/>
              <a:gd name="T21" fmla="*/ 192 h 192"/>
              <a:gd name="T22" fmla="*/ 160 w 200"/>
              <a:gd name="T23" fmla="*/ 192 h 192"/>
              <a:gd name="T24" fmla="*/ 200 w 200"/>
              <a:gd name="T25" fmla="*/ 152 h 192"/>
              <a:gd name="T26" fmla="*/ 200 w 200"/>
              <a:gd name="T27" fmla="*/ 12 h 192"/>
              <a:gd name="T28" fmla="*/ 200 w 200"/>
              <a:gd name="T29" fmla="*/ 0 h 192"/>
              <a:gd name="T30" fmla="*/ 188 w 200"/>
              <a:gd name="T31" fmla="*/ 0 h 192"/>
              <a:gd name="T32" fmla="*/ 32 w 200"/>
              <a:gd name="T33" fmla="*/ 140 h 192"/>
              <a:gd name="T34" fmla="*/ 22 w 200"/>
              <a:gd name="T35" fmla="*/ 166 h 192"/>
              <a:gd name="T36" fmla="*/ 12 w 200"/>
              <a:gd name="T37" fmla="*/ 140 h 192"/>
              <a:gd name="T38" fmla="*/ 12 w 200"/>
              <a:gd name="T39" fmla="*/ 48 h 192"/>
              <a:gd name="T40" fmla="*/ 32 w 200"/>
              <a:gd name="T41" fmla="*/ 48 h 192"/>
              <a:gd name="T42" fmla="*/ 32 w 200"/>
              <a:gd name="T43" fmla="*/ 140 h 192"/>
              <a:gd name="T44" fmla="*/ 188 w 200"/>
              <a:gd name="T45" fmla="*/ 140 h 192"/>
              <a:gd name="T46" fmla="*/ 148 w 200"/>
              <a:gd name="T47" fmla="*/ 180 h 192"/>
              <a:gd name="T48" fmla="*/ 136 w 200"/>
              <a:gd name="T49" fmla="*/ 180 h 192"/>
              <a:gd name="T50" fmla="*/ 64 w 200"/>
              <a:gd name="T51" fmla="*/ 180 h 192"/>
              <a:gd name="T52" fmla="*/ 52 w 200"/>
              <a:gd name="T53" fmla="*/ 180 h 192"/>
              <a:gd name="T54" fmla="*/ 35 w 200"/>
              <a:gd name="T55" fmla="*/ 176 h 192"/>
              <a:gd name="T56" fmla="*/ 44 w 200"/>
              <a:gd name="T57" fmla="*/ 152 h 192"/>
              <a:gd name="T58" fmla="*/ 44 w 200"/>
              <a:gd name="T59" fmla="*/ 12 h 192"/>
              <a:gd name="T60" fmla="*/ 188 w 200"/>
              <a:gd name="T61" fmla="*/ 12 h 192"/>
              <a:gd name="T62" fmla="*/ 188 w 200"/>
              <a:gd name="T63" fmla="*/ 140 h 192"/>
              <a:gd name="T64" fmla="*/ 100 w 200"/>
              <a:gd name="T65" fmla="*/ 128 h 192"/>
              <a:gd name="T66" fmla="*/ 60 w 200"/>
              <a:gd name="T67" fmla="*/ 128 h 192"/>
              <a:gd name="T68" fmla="*/ 60 w 200"/>
              <a:gd name="T69" fmla="*/ 140 h 192"/>
              <a:gd name="T70" fmla="*/ 100 w 200"/>
              <a:gd name="T71" fmla="*/ 140 h 192"/>
              <a:gd name="T72" fmla="*/ 100 w 200"/>
              <a:gd name="T73" fmla="*/ 128 h 192"/>
              <a:gd name="T74" fmla="*/ 100 w 200"/>
              <a:gd name="T75" fmla="*/ 108 h 192"/>
              <a:gd name="T76" fmla="*/ 60 w 200"/>
              <a:gd name="T77" fmla="*/ 108 h 192"/>
              <a:gd name="T78" fmla="*/ 60 w 200"/>
              <a:gd name="T79" fmla="*/ 120 h 192"/>
              <a:gd name="T80" fmla="*/ 100 w 200"/>
              <a:gd name="T81" fmla="*/ 120 h 192"/>
              <a:gd name="T82" fmla="*/ 100 w 200"/>
              <a:gd name="T83" fmla="*/ 108 h 192"/>
              <a:gd name="T84" fmla="*/ 100 w 200"/>
              <a:gd name="T85" fmla="*/ 88 h 192"/>
              <a:gd name="T86" fmla="*/ 60 w 200"/>
              <a:gd name="T87" fmla="*/ 88 h 192"/>
              <a:gd name="T88" fmla="*/ 60 w 200"/>
              <a:gd name="T89" fmla="*/ 100 h 192"/>
              <a:gd name="T90" fmla="*/ 100 w 200"/>
              <a:gd name="T91" fmla="*/ 100 h 192"/>
              <a:gd name="T92" fmla="*/ 100 w 200"/>
              <a:gd name="T93" fmla="*/ 88 h 192"/>
              <a:gd name="T94" fmla="*/ 168 w 200"/>
              <a:gd name="T95" fmla="*/ 36 h 192"/>
              <a:gd name="T96" fmla="*/ 60 w 200"/>
              <a:gd name="T97" fmla="*/ 36 h 192"/>
              <a:gd name="T98" fmla="*/ 60 w 200"/>
              <a:gd name="T99" fmla="*/ 52 h 192"/>
              <a:gd name="T100" fmla="*/ 168 w 200"/>
              <a:gd name="T101" fmla="*/ 52 h 192"/>
              <a:gd name="T102" fmla="*/ 168 w 200"/>
              <a:gd name="T103" fmla="*/ 36 h 192"/>
              <a:gd name="T104" fmla="*/ 100 w 200"/>
              <a:gd name="T105" fmla="*/ 68 h 192"/>
              <a:gd name="T106" fmla="*/ 60 w 200"/>
              <a:gd name="T107" fmla="*/ 68 h 192"/>
              <a:gd name="T108" fmla="*/ 60 w 200"/>
              <a:gd name="T109" fmla="*/ 80 h 192"/>
              <a:gd name="T110" fmla="*/ 100 w 200"/>
              <a:gd name="T111" fmla="*/ 80 h 192"/>
              <a:gd name="T112" fmla="*/ 100 w 200"/>
              <a:gd name="T113" fmla="*/ 68 h 192"/>
              <a:gd name="T114" fmla="*/ 112 w 200"/>
              <a:gd name="T115" fmla="*/ 140 h 192"/>
              <a:gd name="T116" fmla="*/ 168 w 200"/>
              <a:gd name="T117" fmla="*/ 140 h 192"/>
              <a:gd name="T118" fmla="*/ 168 w 200"/>
              <a:gd name="T119" fmla="*/ 68 h 192"/>
              <a:gd name="T120" fmla="*/ 112 w 200"/>
              <a:gd name="T121" fmla="*/ 68 h 192"/>
              <a:gd name="T122" fmla="*/ 112 w 200"/>
              <a:gd name="T123"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9"/>
          <p:cNvSpPr>
            <a:spLocks noEditPoints="1"/>
          </p:cNvSpPr>
          <p:nvPr/>
        </p:nvSpPr>
        <p:spPr bwMode="auto">
          <a:xfrm>
            <a:off x="3333405" y="4290333"/>
            <a:ext cx="481845" cy="475706"/>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noEditPoints="1"/>
          </p:cNvSpPr>
          <p:nvPr/>
        </p:nvSpPr>
        <p:spPr bwMode="auto">
          <a:xfrm>
            <a:off x="6241979" y="4394876"/>
            <a:ext cx="402107" cy="402107"/>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7"/>
          <p:cNvSpPr>
            <a:spLocks noEditPoints="1"/>
          </p:cNvSpPr>
          <p:nvPr/>
        </p:nvSpPr>
        <p:spPr bwMode="auto">
          <a:xfrm>
            <a:off x="7665649" y="2023346"/>
            <a:ext cx="450296" cy="327312"/>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8 w 200"/>
              <a:gd name="T41" fmla="*/ 48 h 184"/>
              <a:gd name="T42" fmla="*/ 61 w 200"/>
              <a:gd name="T43" fmla="*/ 48 h 184"/>
              <a:gd name="T44" fmla="*/ 59 w 200"/>
              <a:gd name="T45" fmla="*/ 56 h 184"/>
              <a:gd name="T46" fmla="*/ 140 w 200"/>
              <a:gd name="T47" fmla="*/ 56 h 184"/>
              <a:gd name="T48" fmla="*/ 138 w 200"/>
              <a:gd name="T49" fmla="*/ 48 h 184"/>
              <a:gd name="T50" fmla="*/ 132 w 200"/>
              <a:gd name="T51" fmla="*/ 28 h 184"/>
              <a:gd name="T52" fmla="*/ 67 w 200"/>
              <a:gd name="T53" fmla="*/ 28 h 184"/>
              <a:gd name="T54" fmla="*/ 65 w 200"/>
              <a:gd name="T55" fmla="*/ 36 h 184"/>
              <a:gd name="T56" fmla="*/ 134 w 200"/>
              <a:gd name="T57" fmla="*/ 36 h 184"/>
              <a:gd name="T58" fmla="*/ 132 w 200"/>
              <a:gd name="T59" fmla="*/ 28 h 184"/>
              <a:gd name="T60" fmla="*/ 47 w 200"/>
              <a:gd name="T61" fmla="*/ 96 h 184"/>
              <a:gd name="T62" fmla="*/ 152 w 200"/>
              <a:gd name="T63" fmla="*/ 96 h 184"/>
              <a:gd name="T64" fmla="*/ 149 w 200"/>
              <a:gd name="T65" fmla="*/ 88 h 184"/>
              <a:gd name="T66" fmla="*/ 50 w 200"/>
              <a:gd name="T67" fmla="*/ 88 h 184"/>
              <a:gd name="T68" fmla="*/ 47 w 200"/>
              <a:gd name="T69" fmla="*/ 96 h 184"/>
              <a:gd name="T70" fmla="*/ 144 w 200"/>
              <a:gd name="T71" fmla="*/ 68 h 184"/>
              <a:gd name="T72" fmla="*/ 55 w 200"/>
              <a:gd name="T73" fmla="*/ 68 h 184"/>
              <a:gd name="T74" fmla="*/ 53 w 200"/>
              <a:gd name="T75" fmla="*/ 76 h 184"/>
              <a:gd name="T76" fmla="*/ 146 w 200"/>
              <a:gd name="T77" fmla="*/ 76 h 184"/>
              <a:gd name="T78" fmla="*/ 144 w 200"/>
              <a:gd name="T79" fmla="*/ 6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987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十字箭头 6"/>
          <p:cNvSpPr/>
          <p:nvPr/>
        </p:nvSpPr>
        <p:spPr>
          <a:xfrm>
            <a:off x="718416" y="839587"/>
            <a:ext cx="5418667" cy="5418667"/>
          </a:xfrm>
          <a:prstGeom prst="quadArrow">
            <a:avLst>
              <a:gd name="adj1" fmla="val 2000"/>
              <a:gd name="adj2" fmla="val 4000"/>
              <a:gd name="adj3" fmla="val 5000"/>
            </a:avLst>
          </a:prstGeom>
          <a:solidFill>
            <a:srgbClr val="595959"/>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任意多边形 7"/>
          <p:cNvSpPr/>
          <p:nvPr/>
        </p:nvSpPr>
        <p:spPr>
          <a:xfrm>
            <a:off x="1070629" y="1191800"/>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FCC81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9" name="任意多边形 8"/>
          <p:cNvSpPr/>
          <p:nvPr/>
        </p:nvSpPr>
        <p:spPr>
          <a:xfrm>
            <a:off x="3617403" y="1191800"/>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2E64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0" name="任意多边形 9"/>
          <p:cNvSpPr/>
          <p:nvPr/>
        </p:nvSpPr>
        <p:spPr>
          <a:xfrm>
            <a:off x="1070629" y="3738573"/>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A889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1" name="任意多边形 10"/>
          <p:cNvSpPr/>
          <p:nvPr/>
        </p:nvSpPr>
        <p:spPr>
          <a:xfrm>
            <a:off x="3617403" y="3738573"/>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EA532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3" name="KSO_Shape"/>
          <p:cNvSpPr/>
          <p:nvPr/>
        </p:nvSpPr>
        <p:spPr>
          <a:xfrm>
            <a:off x="6904542" y="119180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KSO_Shape"/>
          <p:cNvSpPr/>
          <p:nvPr/>
        </p:nvSpPr>
        <p:spPr>
          <a:xfrm>
            <a:off x="1793066" y="4116771"/>
            <a:ext cx="722592" cy="120098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KSO_Shape"/>
          <p:cNvSpPr>
            <a:spLocks/>
          </p:cNvSpPr>
          <p:nvPr/>
        </p:nvSpPr>
        <p:spPr bwMode="auto">
          <a:xfrm>
            <a:off x="1573490" y="1547223"/>
            <a:ext cx="1200984" cy="1166957"/>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a:p>
        </p:txBody>
      </p:sp>
      <p:sp>
        <p:nvSpPr>
          <p:cNvPr id="17" name="KSO_Shape"/>
          <p:cNvSpPr>
            <a:spLocks/>
          </p:cNvSpPr>
          <p:nvPr/>
        </p:nvSpPr>
        <p:spPr bwMode="auto">
          <a:xfrm>
            <a:off x="4228748" y="4116771"/>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a:p>
        </p:txBody>
      </p:sp>
      <p:sp>
        <p:nvSpPr>
          <p:cNvPr id="18" name="KSO_Shape"/>
          <p:cNvSpPr>
            <a:spLocks/>
          </p:cNvSpPr>
          <p:nvPr/>
        </p:nvSpPr>
        <p:spPr bwMode="auto">
          <a:xfrm>
            <a:off x="4063854" y="1530209"/>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a:p>
        </p:txBody>
      </p:sp>
      <p:sp>
        <p:nvSpPr>
          <p:cNvPr id="20" name="文本框 19"/>
          <p:cNvSpPr txBox="1"/>
          <p:nvPr/>
        </p:nvSpPr>
        <p:spPr>
          <a:xfrm>
            <a:off x="1573490" y="2822823"/>
            <a:ext cx="1346844"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027713" y="2822823"/>
            <a:ext cx="1346844"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063854" y="5389668"/>
            <a:ext cx="1346844"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500560" y="5389668"/>
            <a:ext cx="1346844"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4" name="KSO_Shape"/>
          <p:cNvSpPr/>
          <p:nvPr/>
        </p:nvSpPr>
        <p:spPr>
          <a:xfrm>
            <a:off x="6904542" y="263523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KSO_Shape"/>
          <p:cNvSpPr/>
          <p:nvPr/>
        </p:nvSpPr>
        <p:spPr>
          <a:xfrm>
            <a:off x="6904542" y="407866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KSO_Shape"/>
          <p:cNvSpPr/>
          <p:nvPr/>
        </p:nvSpPr>
        <p:spPr>
          <a:xfrm>
            <a:off x="6904542" y="552209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文本框 26"/>
          <p:cNvSpPr txBox="1"/>
          <p:nvPr/>
        </p:nvSpPr>
        <p:spPr>
          <a:xfrm>
            <a:off x="7485363" y="1157332"/>
            <a:ext cx="1407758" cy="369332"/>
          </a:xfrm>
          <a:prstGeom prst="rect">
            <a:avLst/>
          </a:prstGeom>
          <a:noFill/>
        </p:spPr>
        <p:txBody>
          <a:bodyPr wrap="none" rtlCol="0">
            <a:spAutoFit/>
          </a:bodyPr>
          <a:lstStyle/>
          <a:p>
            <a:r>
              <a:rPr lang="en-US" altLang="zh-CN" b="1" dirty="0" smtClean="0">
                <a:solidFill>
                  <a:srgbClr val="FCC818"/>
                </a:solidFill>
                <a:latin typeface="微软雅黑" panose="020B0503020204020204" pitchFamily="34" charset="-122"/>
                <a:ea typeface="微软雅黑" panose="020B0503020204020204" pitchFamily="34" charset="-122"/>
              </a:rPr>
              <a:t>KEYWORD</a:t>
            </a:r>
            <a:endParaRPr lang="zh-CN" altLang="en-US" b="1" dirty="0">
              <a:solidFill>
                <a:srgbClr val="FCC818"/>
              </a:solidFill>
              <a:latin typeface="微软雅黑" panose="020B0503020204020204" pitchFamily="34" charset="-122"/>
              <a:ea typeface="微软雅黑" panose="020B0503020204020204" pitchFamily="34" charset="-122"/>
            </a:endParaRPr>
          </a:p>
        </p:txBody>
      </p:sp>
      <p:sp>
        <p:nvSpPr>
          <p:cNvPr id="28" name="TextBox 15"/>
          <p:cNvSpPr txBox="1"/>
          <p:nvPr/>
        </p:nvSpPr>
        <p:spPr>
          <a:xfrm>
            <a:off x="7485363" y="1428709"/>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7485363" y="2360174"/>
            <a:ext cx="1407758" cy="369332"/>
          </a:xfrm>
          <a:prstGeom prst="rect">
            <a:avLst/>
          </a:prstGeom>
          <a:noFill/>
        </p:spPr>
        <p:txBody>
          <a:bodyPr wrap="none" rtlCol="0">
            <a:spAutoFit/>
          </a:bodyPr>
          <a:lstStyle/>
          <a:p>
            <a:r>
              <a:rPr lang="en-US" altLang="zh-CN" b="1" dirty="0" smtClean="0">
                <a:solidFill>
                  <a:srgbClr val="2E648B"/>
                </a:solidFill>
                <a:latin typeface="微软雅黑" panose="020B0503020204020204" pitchFamily="34" charset="-122"/>
                <a:ea typeface="微软雅黑" panose="020B0503020204020204" pitchFamily="34" charset="-122"/>
              </a:rPr>
              <a:t>KEYWORD</a:t>
            </a:r>
            <a:endParaRPr lang="zh-CN" altLang="en-US" b="1" dirty="0">
              <a:solidFill>
                <a:srgbClr val="2E648B"/>
              </a:solidFill>
              <a:latin typeface="微软雅黑" panose="020B0503020204020204" pitchFamily="34" charset="-122"/>
              <a:ea typeface="微软雅黑" panose="020B0503020204020204" pitchFamily="34" charset="-122"/>
            </a:endParaRPr>
          </a:p>
        </p:txBody>
      </p:sp>
      <p:sp>
        <p:nvSpPr>
          <p:cNvPr id="30" name="TextBox 15"/>
          <p:cNvSpPr txBox="1"/>
          <p:nvPr/>
        </p:nvSpPr>
        <p:spPr>
          <a:xfrm>
            <a:off x="7485363" y="2631551"/>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7485363" y="3709328"/>
            <a:ext cx="1407758" cy="369332"/>
          </a:xfrm>
          <a:prstGeom prst="rect">
            <a:avLst/>
          </a:prstGeom>
          <a:noFill/>
        </p:spPr>
        <p:txBody>
          <a:bodyPr wrap="none" rtlCol="0">
            <a:spAutoFit/>
          </a:bodyPr>
          <a:lstStyle/>
          <a:p>
            <a:r>
              <a:rPr lang="en-US" altLang="zh-CN" b="1" dirty="0" smtClean="0">
                <a:solidFill>
                  <a:srgbClr val="3A8898"/>
                </a:solidFill>
                <a:latin typeface="微软雅黑" panose="020B0503020204020204" pitchFamily="34" charset="-122"/>
                <a:ea typeface="微软雅黑" panose="020B0503020204020204" pitchFamily="34" charset="-122"/>
              </a:rPr>
              <a:t>KEYWORD</a:t>
            </a:r>
            <a:endParaRPr lang="zh-CN" altLang="en-US" b="1" dirty="0">
              <a:solidFill>
                <a:srgbClr val="3A8898"/>
              </a:solidFill>
              <a:latin typeface="微软雅黑" panose="020B0503020204020204" pitchFamily="34" charset="-122"/>
              <a:ea typeface="微软雅黑" panose="020B0503020204020204" pitchFamily="34" charset="-122"/>
            </a:endParaRPr>
          </a:p>
        </p:txBody>
      </p:sp>
      <p:sp>
        <p:nvSpPr>
          <p:cNvPr id="32" name="TextBox 15"/>
          <p:cNvSpPr txBox="1"/>
          <p:nvPr/>
        </p:nvSpPr>
        <p:spPr>
          <a:xfrm>
            <a:off x="7485363" y="3980705"/>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7485363" y="5133089"/>
            <a:ext cx="1407758" cy="369332"/>
          </a:xfrm>
          <a:prstGeom prst="rect">
            <a:avLst/>
          </a:prstGeom>
          <a:noFill/>
        </p:spPr>
        <p:txBody>
          <a:bodyPr wrap="none" rtlCol="0">
            <a:spAutoFit/>
          </a:bodyPr>
          <a:lstStyle/>
          <a:p>
            <a:r>
              <a:rPr lang="en-US" altLang="zh-CN" b="1" dirty="0" smtClean="0">
                <a:solidFill>
                  <a:srgbClr val="EA5322"/>
                </a:solidFill>
                <a:latin typeface="微软雅黑" panose="020B0503020204020204" pitchFamily="34" charset="-122"/>
                <a:ea typeface="微软雅黑" panose="020B0503020204020204" pitchFamily="34" charset="-122"/>
              </a:rPr>
              <a:t>KEYWORD</a:t>
            </a:r>
            <a:endParaRPr lang="zh-CN" altLang="en-US" b="1" dirty="0">
              <a:solidFill>
                <a:srgbClr val="EA5322"/>
              </a:solidFill>
              <a:latin typeface="微软雅黑" panose="020B0503020204020204" pitchFamily="34" charset="-122"/>
              <a:ea typeface="微软雅黑" panose="020B0503020204020204" pitchFamily="34" charset="-122"/>
            </a:endParaRPr>
          </a:p>
        </p:txBody>
      </p:sp>
      <p:sp>
        <p:nvSpPr>
          <p:cNvPr id="34" name="TextBox 15"/>
          <p:cNvSpPr txBox="1"/>
          <p:nvPr/>
        </p:nvSpPr>
        <p:spPr>
          <a:xfrm>
            <a:off x="7485363" y="5404466"/>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8254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noChangeAspect="1"/>
          </p:cNvGrpSpPr>
          <p:nvPr/>
        </p:nvGrpSpPr>
        <p:grpSpPr bwMode="auto">
          <a:xfrm>
            <a:off x="903288" y="1808163"/>
            <a:ext cx="10385425" cy="3673475"/>
            <a:chOff x="712" y="1139"/>
            <a:chExt cx="5683" cy="2010"/>
          </a:xfrm>
        </p:grpSpPr>
        <p:sp>
          <p:nvSpPr>
            <p:cNvPr id="3" name="Freeform 7"/>
            <p:cNvSpPr>
              <a:spLocks/>
            </p:cNvSpPr>
            <p:nvPr/>
          </p:nvSpPr>
          <p:spPr bwMode="auto">
            <a:xfrm>
              <a:off x="712" y="1139"/>
              <a:ext cx="4191" cy="2010"/>
            </a:xfrm>
            <a:custGeom>
              <a:avLst/>
              <a:gdLst>
                <a:gd name="T0" fmla="*/ 152343837 w 573"/>
                <a:gd name="T1" fmla="*/ 0 h 273"/>
                <a:gd name="T2" fmla="*/ 248631916 w 573"/>
                <a:gd name="T3" fmla="*/ 35200946 h 273"/>
                <a:gd name="T4" fmla="*/ 324720860 w 573"/>
                <a:gd name="T5" fmla="*/ 107853795 h 273"/>
                <a:gd name="T6" fmla="*/ 332528100 w 573"/>
                <a:gd name="T7" fmla="*/ 113736763 h 273"/>
                <a:gd name="T8" fmla="*/ 400809803 w 573"/>
                <a:gd name="T9" fmla="*/ 120748085 h 273"/>
                <a:gd name="T10" fmla="*/ 477064646 w 573"/>
                <a:gd name="T11" fmla="*/ 71527374 h 273"/>
                <a:gd name="T12" fmla="*/ 537539167 w 573"/>
                <a:gd name="T13" fmla="*/ 51601059 h 273"/>
                <a:gd name="T14" fmla="*/ 641657540 w 573"/>
                <a:gd name="T15" fmla="*/ 160729996 h 273"/>
                <a:gd name="T16" fmla="*/ 537539167 w 573"/>
                <a:gd name="T17" fmla="*/ 269685742 h 273"/>
                <a:gd name="T18" fmla="*/ 477064646 w 573"/>
                <a:gd name="T19" fmla="*/ 249783009 h 273"/>
                <a:gd name="T20" fmla="*/ 400809803 w 573"/>
                <a:gd name="T21" fmla="*/ 199436765 h 273"/>
                <a:gd name="T22" fmla="*/ 332528100 w 573"/>
                <a:gd name="T23" fmla="*/ 206445267 h 273"/>
                <a:gd name="T24" fmla="*/ 324720860 w 573"/>
                <a:gd name="T25" fmla="*/ 212331055 h 273"/>
                <a:gd name="T26" fmla="*/ 248631916 w 573"/>
                <a:gd name="T27" fmla="*/ 286085847 h 273"/>
                <a:gd name="T28" fmla="*/ 152343837 w 573"/>
                <a:gd name="T29" fmla="*/ 320184850 h 273"/>
                <a:gd name="T30" fmla="*/ 44857260 w 573"/>
                <a:gd name="T31" fmla="*/ 273191616 h 273"/>
                <a:gd name="T32" fmla="*/ 0 w 573"/>
                <a:gd name="T33" fmla="*/ 160729996 h 273"/>
                <a:gd name="T34" fmla="*/ 44857260 w 573"/>
                <a:gd name="T35" fmla="*/ 46993233 h 273"/>
                <a:gd name="T36" fmla="*/ 152343837 w 573"/>
                <a:gd name="T37" fmla="*/ 0 h 2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3" h="273">
                  <a:moveTo>
                    <a:pt x="136" y="0"/>
                  </a:moveTo>
                  <a:cubicBezTo>
                    <a:pt x="169" y="0"/>
                    <a:pt x="198" y="11"/>
                    <a:pt x="222" y="30"/>
                  </a:cubicBezTo>
                  <a:cubicBezTo>
                    <a:pt x="254" y="56"/>
                    <a:pt x="274" y="78"/>
                    <a:pt x="290" y="92"/>
                  </a:cubicBezTo>
                  <a:cubicBezTo>
                    <a:pt x="292" y="94"/>
                    <a:pt x="294" y="96"/>
                    <a:pt x="297" y="97"/>
                  </a:cubicBezTo>
                  <a:cubicBezTo>
                    <a:pt x="313" y="108"/>
                    <a:pt x="333" y="114"/>
                    <a:pt x="358" y="103"/>
                  </a:cubicBezTo>
                  <a:cubicBezTo>
                    <a:pt x="375" y="96"/>
                    <a:pt x="396" y="82"/>
                    <a:pt x="426" y="61"/>
                  </a:cubicBezTo>
                  <a:cubicBezTo>
                    <a:pt x="441" y="50"/>
                    <a:pt x="460" y="44"/>
                    <a:pt x="480" y="44"/>
                  </a:cubicBezTo>
                  <a:cubicBezTo>
                    <a:pt x="531" y="44"/>
                    <a:pt x="573" y="86"/>
                    <a:pt x="573" y="137"/>
                  </a:cubicBezTo>
                  <a:cubicBezTo>
                    <a:pt x="573" y="188"/>
                    <a:pt x="531" y="230"/>
                    <a:pt x="480" y="230"/>
                  </a:cubicBezTo>
                  <a:cubicBezTo>
                    <a:pt x="460" y="230"/>
                    <a:pt x="441" y="224"/>
                    <a:pt x="426" y="213"/>
                  </a:cubicBezTo>
                  <a:cubicBezTo>
                    <a:pt x="396" y="192"/>
                    <a:pt x="375" y="178"/>
                    <a:pt x="358" y="170"/>
                  </a:cubicBezTo>
                  <a:cubicBezTo>
                    <a:pt x="333" y="160"/>
                    <a:pt x="313" y="166"/>
                    <a:pt x="297" y="176"/>
                  </a:cubicBezTo>
                  <a:cubicBezTo>
                    <a:pt x="294" y="178"/>
                    <a:pt x="292" y="179"/>
                    <a:pt x="290" y="181"/>
                  </a:cubicBezTo>
                  <a:cubicBezTo>
                    <a:pt x="274" y="196"/>
                    <a:pt x="254" y="218"/>
                    <a:pt x="222" y="244"/>
                  </a:cubicBezTo>
                  <a:cubicBezTo>
                    <a:pt x="198" y="262"/>
                    <a:pt x="169" y="273"/>
                    <a:pt x="136" y="273"/>
                  </a:cubicBezTo>
                  <a:cubicBezTo>
                    <a:pt x="99" y="273"/>
                    <a:pt x="65" y="258"/>
                    <a:pt x="40" y="233"/>
                  </a:cubicBezTo>
                  <a:cubicBezTo>
                    <a:pt x="15" y="209"/>
                    <a:pt x="0" y="174"/>
                    <a:pt x="0" y="137"/>
                  </a:cubicBezTo>
                  <a:cubicBezTo>
                    <a:pt x="0" y="99"/>
                    <a:pt x="15" y="65"/>
                    <a:pt x="40" y="40"/>
                  </a:cubicBezTo>
                  <a:cubicBezTo>
                    <a:pt x="65" y="16"/>
                    <a:pt x="99" y="0"/>
                    <a:pt x="136" y="0"/>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Oval 8"/>
            <p:cNvSpPr>
              <a:spLocks noChangeArrowheads="1"/>
            </p:cNvSpPr>
            <p:nvPr/>
          </p:nvSpPr>
          <p:spPr bwMode="auto">
            <a:xfrm>
              <a:off x="975" y="1390"/>
              <a:ext cx="1507" cy="15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5" name="Oval 9"/>
            <p:cNvSpPr>
              <a:spLocks noChangeArrowheads="1"/>
            </p:cNvSpPr>
            <p:nvPr/>
          </p:nvSpPr>
          <p:spPr bwMode="auto">
            <a:xfrm>
              <a:off x="1107" y="1522"/>
              <a:ext cx="1243" cy="1252"/>
            </a:xfrm>
            <a:prstGeom prst="ellipse">
              <a:avLst/>
            </a:prstGeom>
            <a:solidFill>
              <a:srgbClr val="2E648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6" name="Freeform 10"/>
            <p:cNvSpPr>
              <a:spLocks/>
            </p:cNvSpPr>
            <p:nvPr/>
          </p:nvSpPr>
          <p:spPr bwMode="auto">
            <a:xfrm>
              <a:off x="3543" y="1463"/>
              <a:ext cx="2852" cy="1370"/>
            </a:xfrm>
            <a:custGeom>
              <a:avLst/>
              <a:gdLst>
                <a:gd name="T0" fmla="*/ 104003167 w 390"/>
                <a:gd name="T1" fmla="*/ 0 h 186"/>
                <a:gd name="T2" fmla="*/ 168832842 w 390"/>
                <a:gd name="T3" fmla="*/ 23478338 h 186"/>
                <a:gd name="T4" fmla="*/ 220386815 w 390"/>
                <a:gd name="T5" fmla="*/ 74099794 h 186"/>
                <a:gd name="T6" fmla="*/ 225886057 w 390"/>
                <a:gd name="T7" fmla="*/ 77611030 h 186"/>
                <a:gd name="T8" fmla="*/ 272836010 w 390"/>
                <a:gd name="T9" fmla="*/ 82402613 h 186"/>
                <a:gd name="T10" fmla="*/ 324367313 w 390"/>
                <a:gd name="T11" fmla="*/ 48213858 h 186"/>
                <a:gd name="T12" fmla="*/ 365671769 w 390"/>
                <a:gd name="T13" fmla="*/ 34165590 h 186"/>
                <a:gd name="T14" fmla="*/ 436169238 w 390"/>
                <a:gd name="T15" fmla="*/ 109369081 h 186"/>
                <a:gd name="T16" fmla="*/ 365671769 w 390"/>
                <a:gd name="T17" fmla="*/ 183468816 h 186"/>
                <a:gd name="T18" fmla="*/ 324367313 w 390"/>
                <a:gd name="T19" fmla="*/ 169420608 h 186"/>
                <a:gd name="T20" fmla="*/ 272836010 w 390"/>
                <a:gd name="T21" fmla="*/ 136361860 h 186"/>
                <a:gd name="T22" fmla="*/ 225886057 w 390"/>
                <a:gd name="T23" fmla="*/ 141150680 h 186"/>
                <a:gd name="T24" fmla="*/ 220386815 w 390"/>
                <a:gd name="T25" fmla="*/ 144664745 h 186"/>
                <a:gd name="T26" fmla="*/ 168832842 w 390"/>
                <a:gd name="T27" fmla="*/ 195283372 h 186"/>
                <a:gd name="T28" fmla="*/ 104003167 w 390"/>
                <a:gd name="T29" fmla="*/ 218761710 h 186"/>
                <a:gd name="T30" fmla="*/ 30137047 w 390"/>
                <a:gd name="T31" fmla="*/ 186980112 h 186"/>
                <a:gd name="T32" fmla="*/ 0 w 390"/>
                <a:gd name="T33" fmla="*/ 109369081 h 186"/>
                <a:gd name="T34" fmla="*/ 30137047 w 390"/>
                <a:gd name="T35" fmla="*/ 31781599 h 186"/>
                <a:gd name="T36" fmla="*/ 104003167 w 390"/>
                <a:gd name="T37" fmla="*/ 0 h 18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90" h="186">
                  <a:moveTo>
                    <a:pt x="93" y="0"/>
                  </a:moveTo>
                  <a:cubicBezTo>
                    <a:pt x="115" y="0"/>
                    <a:pt x="135" y="7"/>
                    <a:pt x="151" y="20"/>
                  </a:cubicBezTo>
                  <a:cubicBezTo>
                    <a:pt x="173" y="38"/>
                    <a:pt x="186" y="53"/>
                    <a:pt x="197" y="63"/>
                  </a:cubicBezTo>
                  <a:cubicBezTo>
                    <a:pt x="199" y="64"/>
                    <a:pt x="200" y="65"/>
                    <a:pt x="202" y="66"/>
                  </a:cubicBezTo>
                  <a:cubicBezTo>
                    <a:pt x="213" y="73"/>
                    <a:pt x="226" y="77"/>
                    <a:pt x="244" y="70"/>
                  </a:cubicBezTo>
                  <a:cubicBezTo>
                    <a:pt x="255" y="65"/>
                    <a:pt x="270" y="55"/>
                    <a:pt x="290" y="41"/>
                  </a:cubicBezTo>
                  <a:cubicBezTo>
                    <a:pt x="300" y="34"/>
                    <a:pt x="313" y="29"/>
                    <a:pt x="327" y="29"/>
                  </a:cubicBezTo>
                  <a:cubicBezTo>
                    <a:pt x="362" y="29"/>
                    <a:pt x="390" y="58"/>
                    <a:pt x="390" y="93"/>
                  </a:cubicBezTo>
                  <a:cubicBezTo>
                    <a:pt x="390" y="128"/>
                    <a:pt x="362" y="156"/>
                    <a:pt x="327" y="156"/>
                  </a:cubicBezTo>
                  <a:cubicBezTo>
                    <a:pt x="313" y="156"/>
                    <a:pt x="300" y="152"/>
                    <a:pt x="290" y="144"/>
                  </a:cubicBezTo>
                  <a:cubicBezTo>
                    <a:pt x="270" y="130"/>
                    <a:pt x="255" y="121"/>
                    <a:pt x="244" y="116"/>
                  </a:cubicBezTo>
                  <a:cubicBezTo>
                    <a:pt x="226" y="108"/>
                    <a:pt x="213" y="112"/>
                    <a:pt x="202" y="120"/>
                  </a:cubicBezTo>
                  <a:cubicBezTo>
                    <a:pt x="200" y="121"/>
                    <a:pt x="199" y="122"/>
                    <a:pt x="197" y="123"/>
                  </a:cubicBezTo>
                  <a:cubicBezTo>
                    <a:pt x="186" y="133"/>
                    <a:pt x="173" y="148"/>
                    <a:pt x="151" y="166"/>
                  </a:cubicBezTo>
                  <a:cubicBezTo>
                    <a:pt x="135" y="178"/>
                    <a:pt x="115" y="186"/>
                    <a:pt x="93" y="186"/>
                  </a:cubicBezTo>
                  <a:cubicBezTo>
                    <a:pt x="67" y="186"/>
                    <a:pt x="44" y="175"/>
                    <a:pt x="27" y="159"/>
                  </a:cubicBezTo>
                  <a:cubicBezTo>
                    <a:pt x="10" y="142"/>
                    <a:pt x="0" y="118"/>
                    <a:pt x="0" y="93"/>
                  </a:cubicBezTo>
                  <a:cubicBezTo>
                    <a:pt x="0" y="67"/>
                    <a:pt x="10" y="44"/>
                    <a:pt x="27" y="27"/>
                  </a:cubicBezTo>
                  <a:cubicBezTo>
                    <a:pt x="44" y="10"/>
                    <a:pt x="67" y="0"/>
                    <a:pt x="93" y="0"/>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Oval 11"/>
            <p:cNvSpPr>
              <a:spLocks noChangeArrowheads="1"/>
            </p:cNvSpPr>
            <p:nvPr/>
          </p:nvSpPr>
          <p:spPr bwMode="auto">
            <a:xfrm>
              <a:off x="3718" y="1625"/>
              <a:ext cx="1031" cy="10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8" name="Oval 12"/>
            <p:cNvSpPr>
              <a:spLocks noChangeArrowheads="1"/>
            </p:cNvSpPr>
            <p:nvPr/>
          </p:nvSpPr>
          <p:spPr bwMode="auto">
            <a:xfrm>
              <a:off x="3857" y="1765"/>
              <a:ext cx="753" cy="766"/>
            </a:xfrm>
            <a:prstGeom prst="ellipse">
              <a:avLst/>
            </a:prstGeom>
            <a:solidFill>
              <a:srgbClr val="EA532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9" name="Oval 13"/>
            <p:cNvSpPr>
              <a:spLocks noChangeArrowheads="1"/>
            </p:cNvSpPr>
            <p:nvPr/>
          </p:nvSpPr>
          <p:spPr bwMode="auto">
            <a:xfrm>
              <a:off x="5590" y="1794"/>
              <a:ext cx="703" cy="70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10" name="Oval 14"/>
            <p:cNvSpPr>
              <a:spLocks noChangeArrowheads="1"/>
            </p:cNvSpPr>
            <p:nvPr/>
          </p:nvSpPr>
          <p:spPr bwMode="auto">
            <a:xfrm>
              <a:off x="5729" y="1927"/>
              <a:ext cx="432" cy="434"/>
            </a:xfrm>
            <a:prstGeom prst="ellipse">
              <a:avLst/>
            </a:prstGeom>
            <a:solidFill>
              <a:srgbClr val="FCC81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11" name="Freeform 15"/>
            <p:cNvSpPr>
              <a:spLocks/>
            </p:cNvSpPr>
            <p:nvPr/>
          </p:nvSpPr>
          <p:spPr bwMode="auto">
            <a:xfrm>
              <a:off x="2709" y="1993"/>
              <a:ext cx="263" cy="309"/>
            </a:xfrm>
            <a:custGeom>
              <a:avLst/>
              <a:gdLst>
                <a:gd name="T0" fmla="*/ 0 w 263"/>
                <a:gd name="T1" fmla="*/ 0 h 309"/>
                <a:gd name="T2" fmla="*/ 263 w 263"/>
                <a:gd name="T3" fmla="*/ 155 h 309"/>
                <a:gd name="T4" fmla="*/ 0 w 263"/>
                <a:gd name="T5" fmla="*/ 309 h 309"/>
                <a:gd name="T6" fmla="*/ 0 w 263"/>
                <a:gd name="T7" fmla="*/ 0 h 309"/>
                <a:gd name="T8" fmla="*/ 0 w 263"/>
                <a:gd name="T9" fmla="*/ 0 h 3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 h="309">
                  <a:moveTo>
                    <a:pt x="0" y="0"/>
                  </a:moveTo>
                  <a:lnTo>
                    <a:pt x="263" y="155"/>
                  </a:lnTo>
                  <a:lnTo>
                    <a:pt x="0" y="309"/>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16"/>
            <p:cNvSpPr>
              <a:spLocks/>
            </p:cNvSpPr>
            <p:nvPr/>
          </p:nvSpPr>
          <p:spPr bwMode="auto">
            <a:xfrm>
              <a:off x="4903" y="2037"/>
              <a:ext cx="175" cy="214"/>
            </a:xfrm>
            <a:custGeom>
              <a:avLst/>
              <a:gdLst>
                <a:gd name="T0" fmla="*/ 0 w 175"/>
                <a:gd name="T1" fmla="*/ 0 h 214"/>
                <a:gd name="T2" fmla="*/ 175 w 175"/>
                <a:gd name="T3" fmla="*/ 111 h 214"/>
                <a:gd name="T4" fmla="*/ 0 w 175"/>
                <a:gd name="T5" fmla="*/ 214 h 214"/>
                <a:gd name="T6" fmla="*/ 0 w 175"/>
                <a:gd name="T7" fmla="*/ 0 h 214"/>
                <a:gd name="T8" fmla="*/ 0 w 175"/>
                <a:gd name="T9" fmla="*/ 0 h 2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14">
                  <a:moveTo>
                    <a:pt x="0" y="0"/>
                  </a:moveTo>
                  <a:lnTo>
                    <a:pt x="175" y="111"/>
                  </a:lnTo>
                  <a:lnTo>
                    <a:pt x="0" y="214"/>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 name="Group 98"/>
          <p:cNvGrpSpPr>
            <a:grpSpLocks noChangeAspect="1"/>
          </p:cNvGrpSpPr>
          <p:nvPr/>
        </p:nvGrpSpPr>
        <p:grpSpPr bwMode="auto">
          <a:xfrm>
            <a:off x="1941475" y="2976088"/>
            <a:ext cx="1567764" cy="1448782"/>
            <a:chOff x="-86" y="2465"/>
            <a:chExt cx="1120" cy="1035"/>
          </a:xfrm>
          <a:solidFill>
            <a:schemeClr val="bg1"/>
          </a:solidFill>
        </p:grpSpPr>
        <p:sp>
          <p:nvSpPr>
            <p:cNvPr id="14"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5" name="Freeform 100"/>
            <p:cNvSpPr>
              <a:spLocks/>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6" name="Freeform 101"/>
            <p:cNvSpPr>
              <a:spLocks/>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7"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18" name="Group 11"/>
          <p:cNvGrpSpPr>
            <a:grpSpLocks noChangeAspect="1"/>
          </p:cNvGrpSpPr>
          <p:nvPr/>
        </p:nvGrpSpPr>
        <p:grpSpPr bwMode="auto">
          <a:xfrm>
            <a:off x="10137417" y="3368933"/>
            <a:ext cx="606711" cy="509179"/>
            <a:chOff x="2044" y="456"/>
            <a:chExt cx="1325" cy="1112"/>
          </a:xfrm>
          <a:solidFill>
            <a:schemeClr val="bg1"/>
          </a:solidFill>
        </p:grpSpPr>
        <p:sp>
          <p:nvSpPr>
            <p:cNvPr id="19" name="Oval 12"/>
            <p:cNvSpPr>
              <a:spLocks noChangeArrowheads="1"/>
            </p:cNvSpPr>
            <p:nvPr/>
          </p:nvSpPr>
          <p:spPr bwMode="auto">
            <a:xfrm>
              <a:off x="2483" y="456"/>
              <a:ext cx="447" cy="4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0" name="Freeform 13"/>
            <p:cNvSpPr>
              <a:spLocks/>
            </p:cNvSpPr>
            <p:nvPr/>
          </p:nvSpPr>
          <p:spPr bwMode="auto">
            <a:xfrm>
              <a:off x="2350" y="936"/>
              <a:ext cx="713" cy="632"/>
            </a:xfrm>
            <a:custGeom>
              <a:avLst/>
              <a:gdLst>
                <a:gd name="T0" fmla="*/ 200 w 300"/>
                <a:gd name="T1" fmla="*/ 0 h 266"/>
                <a:gd name="T2" fmla="*/ 150 w 300"/>
                <a:gd name="T3" fmla="*/ 67 h 266"/>
                <a:gd name="T4" fmla="*/ 100 w 300"/>
                <a:gd name="T5" fmla="*/ 0 h 266"/>
                <a:gd name="T6" fmla="*/ 0 w 300"/>
                <a:gd name="T7" fmla="*/ 144 h 266"/>
                <a:gd name="T8" fmla="*/ 0 w 300"/>
                <a:gd name="T9" fmla="*/ 236 h 266"/>
                <a:gd name="T10" fmla="*/ 0 w 300"/>
                <a:gd name="T11" fmla="*/ 236 h 266"/>
                <a:gd name="T12" fmla="*/ 150 w 300"/>
                <a:gd name="T13" fmla="*/ 266 h 266"/>
                <a:gd name="T14" fmla="*/ 300 w 300"/>
                <a:gd name="T15" fmla="*/ 236 h 266"/>
                <a:gd name="T16" fmla="*/ 300 w 300"/>
                <a:gd name="T17" fmla="*/ 236 h 266"/>
                <a:gd name="T18" fmla="*/ 300 w 300"/>
                <a:gd name="T19" fmla="*/ 144 h 266"/>
                <a:gd name="T20" fmla="*/ 200 w 300"/>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0" h="266">
                  <a:moveTo>
                    <a:pt x="200" y="0"/>
                  </a:moveTo>
                  <a:cubicBezTo>
                    <a:pt x="150" y="67"/>
                    <a:pt x="150" y="67"/>
                    <a:pt x="150" y="67"/>
                  </a:cubicBezTo>
                  <a:cubicBezTo>
                    <a:pt x="100" y="0"/>
                    <a:pt x="100" y="0"/>
                    <a:pt x="100" y="0"/>
                  </a:cubicBezTo>
                  <a:cubicBezTo>
                    <a:pt x="41" y="21"/>
                    <a:pt x="0" y="78"/>
                    <a:pt x="0" y="144"/>
                  </a:cubicBezTo>
                  <a:cubicBezTo>
                    <a:pt x="0" y="236"/>
                    <a:pt x="0" y="236"/>
                    <a:pt x="0" y="236"/>
                  </a:cubicBezTo>
                  <a:cubicBezTo>
                    <a:pt x="0" y="236"/>
                    <a:pt x="0" y="236"/>
                    <a:pt x="0" y="236"/>
                  </a:cubicBezTo>
                  <a:cubicBezTo>
                    <a:pt x="3" y="253"/>
                    <a:pt x="69" y="266"/>
                    <a:pt x="150" y="266"/>
                  </a:cubicBezTo>
                  <a:cubicBezTo>
                    <a:pt x="231" y="266"/>
                    <a:pt x="297" y="253"/>
                    <a:pt x="300" y="236"/>
                  </a:cubicBezTo>
                  <a:cubicBezTo>
                    <a:pt x="300" y="236"/>
                    <a:pt x="300" y="236"/>
                    <a:pt x="300" y="236"/>
                  </a:cubicBezTo>
                  <a:cubicBezTo>
                    <a:pt x="300" y="144"/>
                    <a:pt x="300" y="144"/>
                    <a:pt x="300" y="144"/>
                  </a:cubicBezTo>
                  <a:cubicBezTo>
                    <a:pt x="300" y="78"/>
                    <a:pt x="259" y="21"/>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1" name="Freeform 14"/>
            <p:cNvSpPr>
              <a:spLocks/>
            </p:cNvSpPr>
            <p:nvPr/>
          </p:nvSpPr>
          <p:spPr bwMode="auto">
            <a:xfrm>
              <a:off x="2673" y="917"/>
              <a:ext cx="69" cy="42"/>
            </a:xfrm>
            <a:custGeom>
              <a:avLst/>
              <a:gdLst>
                <a:gd name="T0" fmla="*/ 29 w 29"/>
                <a:gd name="T1" fmla="*/ 0 h 18"/>
                <a:gd name="T2" fmla="*/ 14 w 29"/>
                <a:gd name="T3" fmla="*/ 0 h 18"/>
                <a:gd name="T4" fmla="*/ 0 w 29"/>
                <a:gd name="T5" fmla="*/ 0 h 18"/>
                <a:gd name="T6" fmla="*/ 6 w 29"/>
                <a:gd name="T7" fmla="*/ 18 h 18"/>
                <a:gd name="T8" fmla="*/ 23 w 29"/>
                <a:gd name="T9" fmla="*/ 17 h 18"/>
                <a:gd name="T10" fmla="*/ 29 w 29"/>
                <a:gd name="T11" fmla="*/ 0 h 18"/>
              </a:gdLst>
              <a:ahLst/>
              <a:cxnLst>
                <a:cxn ang="0">
                  <a:pos x="T0" y="T1"/>
                </a:cxn>
                <a:cxn ang="0">
                  <a:pos x="T2" y="T3"/>
                </a:cxn>
                <a:cxn ang="0">
                  <a:pos x="T4" y="T5"/>
                </a:cxn>
                <a:cxn ang="0">
                  <a:pos x="T6" y="T7"/>
                </a:cxn>
                <a:cxn ang="0">
                  <a:pos x="T8" y="T9"/>
                </a:cxn>
                <a:cxn ang="0">
                  <a:pos x="T10" y="T11"/>
                </a:cxn>
              </a:cxnLst>
              <a:rect l="0" t="0" r="r" b="b"/>
              <a:pathLst>
                <a:path w="29" h="18">
                  <a:moveTo>
                    <a:pt x="29" y="0"/>
                  </a:moveTo>
                  <a:cubicBezTo>
                    <a:pt x="24" y="0"/>
                    <a:pt x="19" y="0"/>
                    <a:pt x="14" y="0"/>
                  </a:cubicBezTo>
                  <a:cubicBezTo>
                    <a:pt x="10" y="0"/>
                    <a:pt x="5" y="0"/>
                    <a:pt x="0" y="0"/>
                  </a:cubicBezTo>
                  <a:cubicBezTo>
                    <a:pt x="0" y="0"/>
                    <a:pt x="0" y="10"/>
                    <a:pt x="6" y="18"/>
                  </a:cubicBezTo>
                  <a:cubicBezTo>
                    <a:pt x="6" y="18"/>
                    <a:pt x="17" y="18"/>
                    <a:pt x="23" y="17"/>
                  </a:cubicBezTo>
                  <a:cubicBezTo>
                    <a:pt x="23" y="17"/>
                    <a:pt x="29" y="11"/>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2" name="Freeform 15"/>
            <p:cNvSpPr>
              <a:spLocks/>
            </p:cNvSpPr>
            <p:nvPr/>
          </p:nvSpPr>
          <p:spPr bwMode="auto">
            <a:xfrm>
              <a:off x="2666" y="964"/>
              <a:ext cx="81" cy="107"/>
            </a:xfrm>
            <a:custGeom>
              <a:avLst/>
              <a:gdLst>
                <a:gd name="T0" fmla="*/ 21 w 81"/>
                <a:gd name="T1" fmla="*/ 0 h 107"/>
                <a:gd name="T2" fmla="*/ 62 w 81"/>
                <a:gd name="T3" fmla="*/ 0 h 107"/>
                <a:gd name="T4" fmla="*/ 81 w 81"/>
                <a:gd name="T5" fmla="*/ 62 h 107"/>
                <a:gd name="T6" fmla="*/ 40 w 81"/>
                <a:gd name="T7" fmla="*/ 107 h 107"/>
                <a:gd name="T8" fmla="*/ 0 w 81"/>
                <a:gd name="T9" fmla="*/ 62 h 107"/>
                <a:gd name="T10" fmla="*/ 21 w 81"/>
                <a:gd name="T11" fmla="*/ 0 h 107"/>
              </a:gdLst>
              <a:ahLst/>
              <a:cxnLst>
                <a:cxn ang="0">
                  <a:pos x="T0" y="T1"/>
                </a:cxn>
                <a:cxn ang="0">
                  <a:pos x="T2" y="T3"/>
                </a:cxn>
                <a:cxn ang="0">
                  <a:pos x="T4" y="T5"/>
                </a:cxn>
                <a:cxn ang="0">
                  <a:pos x="T6" y="T7"/>
                </a:cxn>
                <a:cxn ang="0">
                  <a:pos x="T8" y="T9"/>
                </a:cxn>
                <a:cxn ang="0">
                  <a:pos x="T10" y="T11"/>
                </a:cxn>
              </a:cxnLst>
              <a:rect l="0" t="0" r="r" b="b"/>
              <a:pathLst>
                <a:path w="81" h="107">
                  <a:moveTo>
                    <a:pt x="21" y="0"/>
                  </a:moveTo>
                  <a:lnTo>
                    <a:pt x="62" y="0"/>
                  </a:lnTo>
                  <a:lnTo>
                    <a:pt x="81" y="62"/>
                  </a:lnTo>
                  <a:lnTo>
                    <a:pt x="40" y="107"/>
                  </a:lnTo>
                  <a:lnTo>
                    <a:pt x="0" y="62"/>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3" name="Freeform 16"/>
            <p:cNvSpPr>
              <a:spLocks/>
            </p:cNvSpPr>
            <p:nvPr/>
          </p:nvSpPr>
          <p:spPr bwMode="auto">
            <a:xfrm>
              <a:off x="2284" y="1005"/>
              <a:ext cx="59" cy="80"/>
            </a:xfrm>
            <a:custGeom>
              <a:avLst/>
              <a:gdLst>
                <a:gd name="T0" fmla="*/ 28 w 59"/>
                <a:gd name="T1" fmla="*/ 80 h 80"/>
                <a:gd name="T2" fmla="*/ 59 w 59"/>
                <a:gd name="T3" fmla="*/ 47 h 80"/>
                <a:gd name="T4" fmla="*/ 45 w 59"/>
                <a:gd name="T5" fmla="*/ 0 h 80"/>
                <a:gd name="T6" fmla="*/ 14 w 59"/>
                <a:gd name="T7" fmla="*/ 0 h 80"/>
                <a:gd name="T8" fmla="*/ 0 w 59"/>
                <a:gd name="T9" fmla="*/ 47 h 80"/>
                <a:gd name="T10" fmla="*/ 28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28" y="80"/>
                  </a:moveTo>
                  <a:lnTo>
                    <a:pt x="59" y="47"/>
                  </a:lnTo>
                  <a:lnTo>
                    <a:pt x="45" y="0"/>
                  </a:lnTo>
                  <a:lnTo>
                    <a:pt x="14" y="0"/>
                  </a:lnTo>
                  <a:lnTo>
                    <a:pt x="0" y="47"/>
                  </a:lnTo>
                  <a:lnTo>
                    <a:pt x="2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4" name="Freeform 17"/>
            <p:cNvSpPr>
              <a:spLocks/>
            </p:cNvSpPr>
            <p:nvPr/>
          </p:nvSpPr>
          <p:spPr bwMode="auto">
            <a:xfrm>
              <a:off x="2044" y="983"/>
              <a:ext cx="387" cy="475"/>
            </a:xfrm>
            <a:custGeom>
              <a:avLst/>
              <a:gdLst>
                <a:gd name="T0" fmla="*/ 151 w 163"/>
                <a:gd name="T1" fmla="*/ 0 h 200"/>
                <a:gd name="T2" fmla="*/ 113 w 163"/>
                <a:gd name="T3" fmla="*/ 51 h 200"/>
                <a:gd name="T4" fmla="*/ 75 w 163"/>
                <a:gd name="T5" fmla="*/ 0 h 200"/>
                <a:gd name="T6" fmla="*/ 0 w 163"/>
                <a:gd name="T7" fmla="*/ 108 h 200"/>
                <a:gd name="T8" fmla="*/ 0 w 163"/>
                <a:gd name="T9" fmla="*/ 177 h 200"/>
                <a:gd name="T10" fmla="*/ 0 w 163"/>
                <a:gd name="T11" fmla="*/ 177 h 200"/>
                <a:gd name="T12" fmla="*/ 113 w 163"/>
                <a:gd name="T13" fmla="*/ 200 h 200"/>
                <a:gd name="T14" fmla="*/ 115 w 163"/>
                <a:gd name="T15" fmla="*/ 200 h 200"/>
                <a:gd name="T16" fmla="*/ 115 w 163"/>
                <a:gd name="T17" fmla="*/ 124 h 200"/>
                <a:gd name="T18" fmla="*/ 163 w 163"/>
                <a:gd name="T19" fmla="*/ 6 h 200"/>
                <a:gd name="T20" fmla="*/ 151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151" y="0"/>
                  </a:moveTo>
                  <a:cubicBezTo>
                    <a:pt x="113" y="51"/>
                    <a:pt x="113" y="51"/>
                    <a:pt x="113" y="51"/>
                  </a:cubicBezTo>
                  <a:cubicBezTo>
                    <a:pt x="75" y="0"/>
                    <a:pt x="75" y="0"/>
                    <a:pt x="75" y="0"/>
                  </a:cubicBezTo>
                  <a:cubicBezTo>
                    <a:pt x="32" y="16"/>
                    <a:pt x="0" y="58"/>
                    <a:pt x="0" y="108"/>
                  </a:cubicBezTo>
                  <a:cubicBezTo>
                    <a:pt x="0" y="177"/>
                    <a:pt x="0" y="177"/>
                    <a:pt x="0" y="177"/>
                  </a:cubicBezTo>
                  <a:cubicBezTo>
                    <a:pt x="0" y="177"/>
                    <a:pt x="0" y="177"/>
                    <a:pt x="0" y="177"/>
                  </a:cubicBezTo>
                  <a:cubicBezTo>
                    <a:pt x="2" y="189"/>
                    <a:pt x="52" y="200"/>
                    <a:pt x="113" y="200"/>
                  </a:cubicBezTo>
                  <a:cubicBezTo>
                    <a:pt x="114" y="200"/>
                    <a:pt x="114" y="200"/>
                    <a:pt x="115" y="200"/>
                  </a:cubicBezTo>
                  <a:cubicBezTo>
                    <a:pt x="115" y="124"/>
                    <a:pt x="115" y="124"/>
                    <a:pt x="115" y="124"/>
                  </a:cubicBezTo>
                  <a:cubicBezTo>
                    <a:pt x="115" y="78"/>
                    <a:pt x="133" y="36"/>
                    <a:pt x="163" y="6"/>
                  </a:cubicBezTo>
                  <a:cubicBezTo>
                    <a:pt x="159" y="4"/>
                    <a:pt x="155" y="2"/>
                    <a:pt x="1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5" name="Freeform 18"/>
            <p:cNvSpPr>
              <a:spLocks/>
            </p:cNvSpPr>
            <p:nvPr/>
          </p:nvSpPr>
          <p:spPr bwMode="auto">
            <a:xfrm>
              <a:off x="2286" y="969"/>
              <a:ext cx="55" cy="31"/>
            </a:xfrm>
            <a:custGeom>
              <a:avLst/>
              <a:gdLst>
                <a:gd name="T0" fmla="*/ 18 w 23"/>
                <a:gd name="T1" fmla="*/ 13 h 13"/>
                <a:gd name="T2" fmla="*/ 22 w 23"/>
                <a:gd name="T3" fmla="*/ 0 h 13"/>
                <a:gd name="T4" fmla="*/ 11 w 23"/>
                <a:gd name="T5" fmla="*/ 0 h 13"/>
                <a:gd name="T6" fmla="*/ 1 w 23"/>
                <a:gd name="T7" fmla="*/ 0 h 13"/>
                <a:gd name="T8" fmla="*/ 5 w 23"/>
                <a:gd name="T9" fmla="*/ 13 h 13"/>
                <a:gd name="T10" fmla="*/ 18 w 23"/>
                <a:gd name="T11" fmla="*/ 13 h 13"/>
              </a:gdLst>
              <a:ahLst/>
              <a:cxnLst>
                <a:cxn ang="0">
                  <a:pos x="T0" y="T1"/>
                </a:cxn>
                <a:cxn ang="0">
                  <a:pos x="T2" y="T3"/>
                </a:cxn>
                <a:cxn ang="0">
                  <a:pos x="T4" y="T5"/>
                </a:cxn>
                <a:cxn ang="0">
                  <a:pos x="T6" y="T7"/>
                </a:cxn>
                <a:cxn ang="0">
                  <a:pos x="T8" y="T9"/>
                </a:cxn>
                <a:cxn ang="0">
                  <a:pos x="T10" y="T11"/>
                </a:cxn>
              </a:cxnLst>
              <a:rect l="0" t="0" r="r" b="b"/>
              <a:pathLst>
                <a:path w="23" h="13">
                  <a:moveTo>
                    <a:pt x="18" y="13"/>
                  </a:moveTo>
                  <a:cubicBezTo>
                    <a:pt x="18" y="13"/>
                    <a:pt x="23" y="8"/>
                    <a:pt x="22" y="0"/>
                  </a:cubicBezTo>
                  <a:cubicBezTo>
                    <a:pt x="19" y="0"/>
                    <a:pt x="15" y="0"/>
                    <a:pt x="11" y="0"/>
                  </a:cubicBezTo>
                  <a:cubicBezTo>
                    <a:pt x="8" y="0"/>
                    <a:pt x="4" y="0"/>
                    <a:pt x="1" y="0"/>
                  </a:cubicBezTo>
                  <a:cubicBezTo>
                    <a:pt x="1" y="0"/>
                    <a:pt x="0" y="8"/>
                    <a:pt x="5" y="13"/>
                  </a:cubicBezTo>
                  <a:cubicBezTo>
                    <a:pt x="5" y="13"/>
                    <a:pt x="14" y="13"/>
                    <a:pt x="1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6" name="Oval 19"/>
            <p:cNvSpPr>
              <a:spLocks noChangeArrowheads="1"/>
            </p:cNvSpPr>
            <p:nvPr/>
          </p:nvSpPr>
          <p:spPr bwMode="auto">
            <a:xfrm>
              <a:off x="2146" y="622"/>
              <a:ext cx="332" cy="3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7" name="Freeform 20"/>
            <p:cNvSpPr>
              <a:spLocks/>
            </p:cNvSpPr>
            <p:nvPr/>
          </p:nvSpPr>
          <p:spPr bwMode="auto">
            <a:xfrm>
              <a:off x="3075" y="969"/>
              <a:ext cx="52" cy="31"/>
            </a:xfrm>
            <a:custGeom>
              <a:avLst/>
              <a:gdLst>
                <a:gd name="T0" fmla="*/ 18 w 22"/>
                <a:gd name="T1" fmla="*/ 13 h 13"/>
                <a:gd name="T2" fmla="*/ 22 w 22"/>
                <a:gd name="T3" fmla="*/ 0 h 13"/>
                <a:gd name="T4" fmla="*/ 11 w 22"/>
                <a:gd name="T5" fmla="*/ 0 h 13"/>
                <a:gd name="T6" fmla="*/ 1 w 22"/>
                <a:gd name="T7" fmla="*/ 0 h 13"/>
                <a:gd name="T8" fmla="*/ 5 w 22"/>
                <a:gd name="T9" fmla="*/ 13 h 13"/>
                <a:gd name="T10" fmla="*/ 18 w 22"/>
                <a:gd name="T11" fmla="*/ 13 h 13"/>
              </a:gdLst>
              <a:ahLst/>
              <a:cxnLst>
                <a:cxn ang="0">
                  <a:pos x="T0" y="T1"/>
                </a:cxn>
                <a:cxn ang="0">
                  <a:pos x="T2" y="T3"/>
                </a:cxn>
                <a:cxn ang="0">
                  <a:pos x="T4" y="T5"/>
                </a:cxn>
                <a:cxn ang="0">
                  <a:pos x="T6" y="T7"/>
                </a:cxn>
                <a:cxn ang="0">
                  <a:pos x="T8" y="T9"/>
                </a:cxn>
                <a:cxn ang="0">
                  <a:pos x="T10" y="T11"/>
                </a:cxn>
              </a:cxnLst>
              <a:rect l="0" t="0" r="r" b="b"/>
              <a:pathLst>
                <a:path w="22" h="13">
                  <a:moveTo>
                    <a:pt x="18" y="13"/>
                  </a:moveTo>
                  <a:cubicBezTo>
                    <a:pt x="18" y="13"/>
                    <a:pt x="22" y="8"/>
                    <a:pt x="22" y="0"/>
                  </a:cubicBezTo>
                  <a:cubicBezTo>
                    <a:pt x="19" y="0"/>
                    <a:pt x="15" y="0"/>
                    <a:pt x="11" y="0"/>
                  </a:cubicBezTo>
                  <a:cubicBezTo>
                    <a:pt x="8" y="0"/>
                    <a:pt x="4" y="0"/>
                    <a:pt x="1" y="0"/>
                  </a:cubicBezTo>
                  <a:cubicBezTo>
                    <a:pt x="1" y="0"/>
                    <a:pt x="0" y="8"/>
                    <a:pt x="5" y="13"/>
                  </a:cubicBezTo>
                  <a:cubicBezTo>
                    <a:pt x="5" y="13"/>
                    <a:pt x="13" y="13"/>
                    <a:pt x="1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8" name="Freeform 21"/>
            <p:cNvSpPr>
              <a:spLocks/>
            </p:cNvSpPr>
            <p:nvPr/>
          </p:nvSpPr>
          <p:spPr bwMode="auto">
            <a:xfrm>
              <a:off x="3070" y="1005"/>
              <a:ext cx="59" cy="80"/>
            </a:xfrm>
            <a:custGeom>
              <a:avLst/>
              <a:gdLst>
                <a:gd name="T0" fmla="*/ 31 w 59"/>
                <a:gd name="T1" fmla="*/ 80 h 80"/>
                <a:gd name="T2" fmla="*/ 59 w 59"/>
                <a:gd name="T3" fmla="*/ 47 h 80"/>
                <a:gd name="T4" fmla="*/ 47 w 59"/>
                <a:gd name="T5" fmla="*/ 0 h 80"/>
                <a:gd name="T6" fmla="*/ 16 w 59"/>
                <a:gd name="T7" fmla="*/ 0 h 80"/>
                <a:gd name="T8" fmla="*/ 0 w 59"/>
                <a:gd name="T9" fmla="*/ 47 h 80"/>
                <a:gd name="T10" fmla="*/ 31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31" y="80"/>
                  </a:moveTo>
                  <a:lnTo>
                    <a:pt x="59" y="47"/>
                  </a:lnTo>
                  <a:lnTo>
                    <a:pt x="47" y="0"/>
                  </a:lnTo>
                  <a:lnTo>
                    <a:pt x="16" y="0"/>
                  </a:lnTo>
                  <a:lnTo>
                    <a:pt x="0" y="47"/>
                  </a:lnTo>
                  <a:lnTo>
                    <a:pt x="31"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9" name="Oval 22"/>
            <p:cNvSpPr>
              <a:spLocks noChangeArrowheads="1"/>
            </p:cNvSpPr>
            <p:nvPr/>
          </p:nvSpPr>
          <p:spPr bwMode="auto">
            <a:xfrm>
              <a:off x="2934" y="622"/>
              <a:ext cx="333" cy="3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0" name="Freeform 23"/>
            <p:cNvSpPr>
              <a:spLocks/>
            </p:cNvSpPr>
            <p:nvPr/>
          </p:nvSpPr>
          <p:spPr bwMode="auto">
            <a:xfrm>
              <a:off x="2982" y="983"/>
              <a:ext cx="387" cy="475"/>
            </a:xfrm>
            <a:custGeom>
              <a:avLst/>
              <a:gdLst>
                <a:gd name="T0" fmla="*/ 88 w 163"/>
                <a:gd name="T1" fmla="*/ 0 h 200"/>
                <a:gd name="T2" fmla="*/ 50 w 163"/>
                <a:gd name="T3" fmla="*/ 51 h 200"/>
                <a:gd name="T4" fmla="*/ 12 w 163"/>
                <a:gd name="T5" fmla="*/ 0 h 200"/>
                <a:gd name="T6" fmla="*/ 0 w 163"/>
                <a:gd name="T7" fmla="*/ 6 h 200"/>
                <a:gd name="T8" fmla="*/ 48 w 163"/>
                <a:gd name="T9" fmla="*/ 124 h 200"/>
                <a:gd name="T10" fmla="*/ 48 w 163"/>
                <a:gd name="T11" fmla="*/ 200 h 200"/>
                <a:gd name="T12" fmla="*/ 50 w 163"/>
                <a:gd name="T13" fmla="*/ 200 h 200"/>
                <a:gd name="T14" fmla="*/ 163 w 163"/>
                <a:gd name="T15" fmla="*/ 177 h 200"/>
                <a:gd name="T16" fmla="*/ 163 w 163"/>
                <a:gd name="T17" fmla="*/ 177 h 200"/>
                <a:gd name="T18" fmla="*/ 163 w 163"/>
                <a:gd name="T19" fmla="*/ 108 h 200"/>
                <a:gd name="T20" fmla="*/ 88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88" y="0"/>
                  </a:moveTo>
                  <a:cubicBezTo>
                    <a:pt x="50" y="51"/>
                    <a:pt x="50" y="51"/>
                    <a:pt x="50" y="51"/>
                  </a:cubicBezTo>
                  <a:cubicBezTo>
                    <a:pt x="12" y="0"/>
                    <a:pt x="12" y="0"/>
                    <a:pt x="12" y="0"/>
                  </a:cubicBezTo>
                  <a:cubicBezTo>
                    <a:pt x="8" y="2"/>
                    <a:pt x="4" y="4"/>
                    <a:pt x="0" y="6"/>
                  </a:cubicBezTo>
                  <a:cubicBezTo>
                    <a:pt x="30" y="36"/>
                    <a:pt x="48" y="78"/>
                    <a:pt x="48" y="124"/>
                  </a:cubicBezTo>
                  <a:cubicBezTo>
                    <a:pt x="48" y="200"/>
                    <a:pt x="48" y="200"/>
                    <a:pt x="48" y="200"/>
                  </a:cubicBezTo>
                  <a:cubicBezTo>
                    <a:pt x="49" y="200"/>
                    <a:pt x="49" y="200"/>
                    <a:pt x="50" y="200"/>
                  </a:cubicBezTo>
                  <a:cubicBezTo>
                    <a:pt x="111" y="200"/>
                    <a:pt x="161" y="189"/>
                    <a:pt x="163" y="177"/>
                  </a:cubicBezTo>
                  <a:cubicBezTo>
                    <a:pt x="163" y="177"/>
                    <a:pt x="163" y="177"/>
                    <a:pt x="163" y="177"/>
                  </a:cubicBezTo>
                  <a:cubicBezTo>
                    <a:pt x="163" y="108"/>
                    <a:pt x="163" y="108"/>
                    <a:pt x="163" y="108"/>
                  </a:cubicBezTo>
                  <a:cubicBezTo>
                    <a:pt x="163" y="58"/>
                    <a:pt x="131" y="16"/>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31" name="Group 78"/>
          <p:cNvGrpSpPr>
            <a:grpSpLocks noChangeAspect="1"/>
          </p:cNvGrpSpPr>
          <p:nvPr/>
        </p:nvGrpSpPr>
        <p:grpSpPr bwMode="auto">
          <a:xfrm>
            <a:off x="6816339" y="3168226"/>
            <a:ext cx="1074738" cy="940814"/>
            <a:chOff x="3233" y="2705"/>
            <a:chExt cx="1284" cy="1124"/>
          </a:xfrm>
          <a:solidFill>
            <a:schemeClr val="bg1"/>
          </a:solidFill>
        </p:grpSpPr>
        <p:sp>
          <p:nvSpPr>
            <p:cNvPr id="32"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3"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4" name="Freeform 84"/>
            <p:cNvSpPr>
              <a:spLocks/>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5" name="Freeform 85"/>
            <p:cNvSpPr>
              <a:spLocks/>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6"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sp>
        <p:nvSpPr>
          <p:cNvPr id="37" name="矩形 1"/>
          <p:cNvSpPr>
            <a:spLocks noChangeArrowheads="1"/>
          </p:cNvSpPr>
          <p:nvPr/>
        </p:nvSpPr>
        <p:spPr bwMode="auto">
          <a:xfrm>
            <a:off x="4465453" y="756684"/>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smtClean="0">
                <a:solidFill>
                  <a:srgbClr val="000000"/>
                </a:solidFill>
                <a:latin typeface="Franklin Gothic Book" panose="020B0503020102020204" pitchFamily="34" charset="0"/>
                <a:ea typeface="微软雅黑" panose="020B0503020204020204" pitchFamily="34" charset="-122"/>
              </a:rPr>
              <a:t>点击</a:t>
            </a:r>
            <a:r>
              <a:rPr lang="zh-CN" altLang="en-US" sz="1600" dirty="0">
                <a:solidFill>
                  <a:srgbClr val="000000"/>
                </a:solidFill>
                <a:latin typeface="Franklin Gothic Book" panose="020B0503020102020204" pitchFamily="34" charset="0"/>
                <a:ea typeface="微软雅黑" panose="020B0503020204020204" pitchFamily="34" charset="-122"/>
              </a:rPr>
              <a:t>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a:t>
            </a:r>
            <a:endParaRPr lang="en-US" altLang="zh-CN" sz="1600" dirty="0" smtClean="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a:t>
            </a:r>
            <a:r>
              <a:rPr lang="zh-CN" altLang="en-US" sz="1600" dirty="0" smtClean="0">
                <a:solidFill>
                  <a:srgbClr val="000000"/>
                </a:solidFill>
                <a:latin typeface="Franklin Gothic Book" panose="020B0503020102020204" pitchFamily="34" charset="0"/>
                <a:ea typeface="微软雅黑" panose="020B0503020204020204" pitchFamily="34" charset="-122"/>
              </a:rPr>
              <a:t>文字说明</a:t>
            </a:r>
          </a:p>
        </p:txBody>
      </p:sp>
      <p:sp>
        <p:nvSpPr>
          <p:cNvPr id="38" name="矩形 1"/>
          <p:cNvSpPr>
            <a:spLocks noChangeArrowheads="1"/>
          </p:cNvSpPr>
          <p:nvPr/>
        </p:nvSpPr>
        <p:spPr bwMode="auto">
          <a:xfrm>
            <a:off x="8299558" y="4824741"/>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smtClean="0">
                <a:solidFill>
                  <a:srgbClr val="000000"/>
                </a:solidFill>
                <a:latin typeface="Franklin Gothic Book" panose="020B0503020102020204" pitchFamily="34" charset="0"/>
                <a:ea typeface="微软雅黑" panose="020B0503020204020204" pitchFamily="34" charset="-122"/>
              </a:rPr>
              <a:t>点击</a:t>
            </a:r>
            <a:r>
              <a:rPr lang="zh-CN" altLang="en-US" sz="1600" dirty="0">
                <a:solidFill>
                  <a:srgbClr val="000000"/>
                </a:solidFill>
                <a:latin typeface="Franklin Gothic Book" panose="020B0503020102020204" pitchFamily="34" charset="0"/>
                <a:ea typeface="微软雅黑" panose="020B0503020204020204" pitchFamily="34" charset="-122"/>
              </a:rPr>
              <a:t>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a:t>
            </a:r>
            <a:endParaRPr lang="en-US" altLang="zh-CN" sz="1600" dirty="0" smtClean="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a:t>
            </a:r>
            <a:r>
              <a:rPr lang="zh-CN" altLang="en-US" sz="1600" dirty="0" smtClean="0">
                <a:solidFill>
                  <a:srgbClr val="000000"/>
                </a:solidFill>
                <a:latin typeface="Franklin Gothic Book" panose="020B0503020102020204" pitchFamily="34" charset="0"/>
                <a:ea typeface="微软雅黑" panose="020B0503020204020204" pitchFamily="34" charset="-122"/>
              </a:rPr>
              <a:t>文字说明</a:t>
            </a:r>
          </a:p>
        </p:txBody>
      </p:sp>
      <p:sp>
        <p:nvSpPr>
          <p:cNvPr id="39" name="矩形 1"/>
          <p:cNvSpPr>
            <a:spLocks noChangeArrowheads="1"/>
          </p:cNvSpPr>
          <p:nvPr/>
        </p:nvSpPr>
        <p:spPr bwMode="auto">
          <a:xfrm>
            <a:off x="8218719" y="756684"/>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smtClean="0">
                <a:solidFill>
                  <a:srgbClr val="000000"/>
                </a:solidFill>
                <a:latin typeface="Franklin Gothic Book" panose="020B0503020102020204" pitchFamily="34" charset="0"/>
                <a:ea typeface="微软雅黑" panose="020B0503020204020204" pitchFamily="34" charset="-122"/>
              </a:rPr>
              <a:t>点击</a:t>
            </a:r>
            <a:r>
              <a:rPr lang="zh-CN" altLang="en-US" sz="1600" dirty="0">
                <a:solidFill>
                  <a:srgbClr val="000000"/>
                </a:solidFill>
                <a:latin typeface="Franklin Gothic Book" panose="020B0503020102020204" pitchFamily="34" charset="0"/>
                <a:ea typeface="微软雅黑" panose="020B0503020204020204" pitchFamily="34" charset="-122"/>
              </a:rPr>
              <a:t>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a:t>
            </a:r>
            <a:endParaRPr lang="en-US" altLang="zh-CN" sz="1600" dirty="0" smtClean="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a:t>
            </a:r>
            <a:r>
              <a:rPr lang="zh-CN" altLang="en-US" sz="1600" dirty="0" smtClean="0">
                <a:solidFill>
                  <a:srgbClr val="000000"/>
                </a:solidFill>
                <a:latin typeface="Franklin Gothic Book" panose="020B0503020102020204" pitchFamily="34" charset="0"/>
                <a:ea typeface="微软雅黑" panose="020B0503020204020204" pitchFamily="34" charset="-122"/>
              </a:rPr>
              <a:t>文字说明</a:t>
            </a:r>
          </a:p>
        </p:txBody>
      </p:sp>
      <p:sp>
        <p:nvSpPr>
          <p:cNvPr id="40" name="矩形 1"/>
          <p:cNvSpPr>
            <a:spLocks noChangeArrowheads="1"/>
          </p:cNvSpPr>
          <p:nvPr/>
        </p:nvSpPr>
        <p:spPr bwMode="auto">
          <a:xfrm>
            <a:off x="4476065" y="4946577"/>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smtClean="0">
                <a:solidFill>
                  <a:srgbClr val="000000"/>
                </a:solidFill>
                <a:latin typeface="Franklin Gothic Book" panose="020B0503020102020204" pitchFamily="34" charset="0"/>
                <a:ea typeface="微软雅黑" panose="020B0503020204020204" pitchFamily="34" charset="-122"/>
              </a:rPr>
              <a:t>点击</a:t>
            </a:r>
            <a:r>
              <a:rPr lang="zh-CN" altLang="en-US" sz="1600" dirty="0">
                <a:solidFill>
                  <a:srgbClr val="000000"/>
                </a:solidFill>
                <a:latin typeface="Franklin Gothic Book" panose="020B0503020102020204" pitchFamily="34" charset="0"/>
                <a:ea typeface="微软雅黑" panose="020B0503020204020204" pitchFamily="34" charset="-122"/>
              </a:rPr>
              <a:t>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a:t>
            </a:r>
            <a:endParaRPr lang="en-US" altLang="zh-CN" sz="1600" dirty="0" smtClean="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a:t>
            </a:r>
            <a:r>
              <a:rPr lang="zh-CN" altLang="en-US" sz="1600" dirty="0" smtClean="0">
                <a:solidFill>
                  <a:srgbClr val="000000"/>
                </a:solidFill>
                <a:latin typeface="Franklin Gothic Book" panose="020B0503020102020204" pitchFamily="34" charset="0"/>
                <a:ea typeface="微软雅黑" panose="020B0503020204020204" pitchFamily="34" charset="-122"/>
              </a:rPr>
              <a:t>文字说明</a:t>
            </a:r>
          </a:p>
        </p:txBody>
      </p:sp>
    </p:spTree>
    <p:extLst>
      <p:ext uri="{BB962C8B-B14F-4D97-AF65-F5344CB8AC3E}">
        <p14:creationId xmlns:p14="http://schemas.microsoft.com/office/powerpoint/2010/main" val="3861207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1012372" y="3946074"/>
            <a:ext cx="10167257" cy="0"/>
          </a:xfrm>
          <a:prstGeom prst="line">
            <a:avLst/>
          </a:prstGeom>
          <a:ln w="1270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621973" y="2141980"/>
            <a:ext cx="1251020" cy="2380412"/>
            <a:chOff x="1464547" y="2613409"/>
            <a:chExt cx="1251020" cy="2380412"/>
          </a:xfrm>
        </p:grpSpPr>
        <p:grpSp>
          <p:nvGrpSpPr>
            <p:cNvPr id="8" name="组合 7"/>
            <p:cNvGrpSpPr/>
            <p:nvPr/>
          </p:nvGrpSpPr>
          <p:grpSpPr>
            <a:xfrm>
              <a:off x="2032907" y="3616778"/>
              <a:ext cx="114300" cy="1377043"/>
              <a:chOff x="2032907" y="3548743"/>
              <a:chExt cx="114300" cy="1377043"/>
            </a:xfrm>
          </p:grpSpPr>
          <p:cxnSp>
            <p:nvCxnSpPr>
              <p:cNvPr id="6" name="直接连接符 5"/>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1464547" y="2613409"/>
              <a:ext cx="1251020" cy="1251020"/>
            </a:xfrm>
            <a:prstGeom prst="ellips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715972" y="1209367"/>
            <a:ext cx="1970314" cy="3313025"/>
            <a:chOff x="3272204" y="1680796"/>
            <a:chExt cx="1970314" cy="3313025"/>
          </a:xfrm>
        </p:grpSpPr>
        <p:grpSp>
          <p:nvGrpSpPr>
            <p:cNvPr id="11" name="组合 10"/>
            <p:cNvGrpSpPr/>
            <p:nvPr/>
          </p:nvGrpSpPr>
          <p:grpSpPr>
            <a:xfrm>
              <a:off x="4200211" y="3616778"/>
              <a:ext cx="114300" cy="1377043"/>
              <a:chOff x="2032907" y="3548743"/>
              <a:chExt cx="114300" cy="1377043"/>
            </a:xfrm>
          </p:grpSpPr>
          <p:cxnSp>
            <p:nvCxnSpPr>
              <p:cNvPr id="12" name="直接连接符 11"/>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3272204" y="1680796"/>
              <a:ext cx="1970314" cy="1970314"/>
            </a:xfrm>
            <a:prstGeom prst="ellips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489073" y="1209367"/>
            <a:ext cx="1970314" cy="3313025"/>
            <a:chOff x="3272204" y="1680796"/>
            <a:chExt cx="1970314" cy="3313025"/>
          </a:xfrm>
        </p:grpSpPr>
        <p:grpSp>
          <p:nvGrpSpPr>
            <p:cNvPr id="18" name="组合 17"/>
            <p:cNvGrpSpPr/>
            <p:nvPr/>
          </p:nvGrpSpPr>
          <p:grpSpPr>
            <a:xfrm>
              <a:off x="4200211" y="3616778"/>
              <a:ext cx="114300" cy="1377043"/>
              <a:chOff x="2032907" y="3548743"/>
              <a:chExt cx="114300" cy="1377043"/>
            </a:xfrm>
          </p:grpSpPr>
          <p:cxnSp>
            <p:nvCxnSpPr>
              <p:cNvPr id="20" name="直接连接符 19"/>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a:off x="3272204" y="1680796"/>
              <a:ext cx="1970314" cy="1970314"/>
            </a:xfrm>
            <a:prstGeom prst="ellips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9282271" y="2141980"/>
            <a:ext cx="1251020" cy="2380412"/>
            <a:chOff x="1464547" y="2613409"/>
            <a:chExt cx="1251020" cy="2380412"/>
          </a:xfrm>
        </p:grpSpPr>
        <p:grpSp>
          <p:nvGrpSpPr>
            <p:cNvPr id="23" name="组合 22"/>
            <p:cNvGrpSpPr/>
            <p:nvPr/>
          </p:nvGrpSpPr>
          <p:grpSpPr>
            <a:xfrm>
              <a:off x="2032907" y="3616778"/>
              <a:ext cx="114300" cy="1377043"/>
              <a:chOff x="2032907" y="3548743"/>
              <a:chExt cx="114300" cy="1377043"/>
            </a:xfrm>
          </p:grpSpPr>
          <p:cxnSp>
            <p:nvCxnSpPr>
              <p:cNvPr id="25" name="直接连接符 24"/>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1464547" y="2613409"/>
              <a:ext cx="1251020" cy="1251020"/>
            </a:xfrm>
            <a:prstGeom prst="ellipse">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a:xfrm>
            <a:off x="9655277" y="2406227"/>
            <a:ext cx="505007" cy="839347"/>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KSO_Shape"/>
          <p:cNvSpPr>
            <a:spLocks/>
          </p:cNvSpPr>
          <p:nvPr/>
        </p:nvSpPr>
        <p:spPr bwMode="auto">
          <a:xfrm>
            <a:off x="1831625" y="2421531"/>
            <a:ext cx="839347" cy="815566"/>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a:p>
        </p:txBody>
      </p:sp>
      <p:sp>
        <p:nvSpPr>
          <p:cNvPr id="29" name="KSO_Shape"/>
          <p:cNvSpPr>
            <a:spLocks/>
          </p:cNvSpPr>
          <p:nvPr/>
        </p:nvSpPr>
        <p:spPr bwMode="auto">
          <a:xfrm>
            <a:off x="7001842" y="1686910"/>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a:p>
        </p:txBody>
      </p:sp>
      <p:sp>
        <p:nvSpPr>
          <p:cNvPr id="30" name="KSO_Shape"/>
          <p:cNvSpPr>
            <a:spLocks/>
          </p:cNvSpPr>
          <p:nvPr/>
        </p:nvSpPr>
        <p:spPr bwMode="auto">
          <a:xfrm>
            <a:off x="4051585" y="1594032"/>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a:p>
        </p:txBody>
      </p:sp>
      <p:sp>
        <p:nvSpPr>
          <p:cNvPr id="31" name="文本框 30"/>
          <p:cNvSpPr txBox="1"/>
          <p:nvPr/>
        </p:nvSpPr>
        <p:spPr>
          <a:xfrm>
            <a:off x="1574061" y="4597103"/>
            <a:ext cx="1346844" cy="369332"/>
          </a:xfrm>
          <a:prstGeom prst="rect">
            <a:avLst/>
          </a:prstGeom>
          <a:solidFill>
            <a:srgbClr val="FCC818"/>
          </a:solid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042982" y="4597103"/>
            <a:ext cx="1346844" cy="369332"/>
          </a:xfrm>
          <a:prstGeom prst="rect">
            <a:avLst/>
          </a:prstGeom>
          <a:solidFill>
            <a:srgbClr val="3A8898"/>
          </a:solidFill>
          <a:ln>
            <a:noFill/>
          </a:ln>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803302" y="4597103"/>
            <a:ext cx="1346844" cy="369332"/>
          </a:xfrm>
          <a:prstGeom prst="rect">
            <a:avLst/>
          </a:prstGeom>
          <a:solidFill>
            <a:srgbClr val="EA5322"/>
          </a:solid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9282271" y="4597103"/>
            <a:ext cx="1346844" cy="369332"/>
          </a:xfrm>
          <a:prstGeom prst="rect">
            <a:avLst/>
          </a:prstGeom>
          <a:solidFill>
            <a:srgbClr val="2E648B"/>
          </a:solid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5" name="TextBox 15"/>
          <p:cNvSpPr txBox="1"/>
          <p:nvPr/>
        </p:nvSpPr>
        <p:spPr>
          <a:xfrm>
            <a:off x="1245834"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a:t>
            </a:r>
            <a:r>
              <a:rPr lang="zh-CN" altLang="en-US" sz="1200" dirty="0" smtClean="0">
                <a:latin typeface="微软雅黑" panose="020B0503020204020204" pitchFamily="34" charset="-122"/>
                <a:ea typeface="微软雅黑" panose="020B0503020204020204" pitchFamily="34" charset="-122"/>
              </a:rPr>
              <a:t>文字</a:t>
            </a:r>
            <a:endParaRPr lang="zh-CN" altLang="en-US" sz="1200" dirty="0">
              <a:latin typeface="微软雅黑" panose="020B0503020204020204" pitchFamily="34" charset="-122"/>
              <a:ea typeface="微软雅黑" panose="020B0503020204020204" pitchFamily="34" charset="-122"/>
            </a:endParaRPr>
          </a:p>
        </p:txBody>
      </p:sp>
      <p:sp>
        <p:nvSpPr>
          <p:cNvPr id="36" name="TextBox 15"/>
          <p:cNvSpPr txBox="1"/>
          <p:nvPr/>
        </p:nvSpPr>
        <p:spPr>
          <a:xfrm>
            <a:off x="3699480"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a:t>
            </a:r>
            <a:r>
              <a:rPr lang="zh-CN" altLang="en-US" sz="1200" dirty="0" smtClean="0">
                <a:latin typeface="微软雅黑" panose="020B0503020204020204" pitchFamily="34" charset="-122"/>
                <a:ea typeface="微软雅黑" panose="020B0503020204020204" pitchFamily="34" charset="-122"/>
              </a:rPr>
              <a:t>文字</a:t>
            </a:r>
            <a:endParaRPr lang="zh-CN" altLang="en-US" sz="1200" dirty="0">
              <a:latin typeface="微软雅黑" panose="020B0503020204020204" pitchFamily="34" charset="-122"/>
              <a:ea typeface="微软雅黑" panose="020B0503020204020204" pitchFamily="34" charset="-122"/>
            </a:endParaRPr>
          </a:p>
        </p:txBody>
      </p:sp>
      <p:sp>
        <p:nvSpPr>
          <p:cNvPr id="37" name="TextBox 15"/>
          <p:cNvSpPr txBox="1"/>
          <p:nvPr/>
        </p:nvSpPr>
        <p:spPr>
          <a:xfrm>
            <a:off x="6415431"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a:t>
            </a:r>
            <a:r>
              <a:rPr lang="zh-CN" altLang="en-US" sz="1200" dirty="0" smtClean="0">
                <a:latin typeface="微软雅黑" panose="020B0503020204020204" pitchFamily="34" charset="-122"/>
                <a:ea typeface="微软雅黑" panose="020B0503020204020204" pitchFamily="34" charset="-122"/>
              </a:rPr>
              <a:t>文字</a:t>
            </a:r>
            <a:endParaRPr lang="zh-CN" altLang="en-US" sz="1200" dirty="0">
              <a:latin typeface="微软雅黑" panose="020B0503020204020204" pitchFamily="34" charset="-122"/>
              <a:ea typeface="微软雅黑" panose="020B0503020204020204" pitchFamily="34" charset="-122"/>
            </a:endParaRPr>
          </a:p>
        </p:txBody>
      </p:sp>
      <p:sp>
        <p:nvSpPr>
          <p:cNvPr id="38" name="TextBox 15"/>
          <p:cNvSpPr txBox="1"/>
          <p:nvPr/>
        </p:nvSpPr>
        <p:spPr>
          <a:xfrm>
            <a:off x="8906131"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a:t>
            </a:r>
            <a:r>
              <a:rPr lang="zh-CN" altLang="en-US" sz="1200" dirty="0" smtClean="0">
                <a:latin typeface="微软雅黑" panose="020B0503020204020204" pitchFamily="34" charset="-122"/>
                <a:ea typeface="微软雅黑" panose="020B0503020204020204" pitchFamily="34" charset="-122"/>
              </a:rPr>
              <a:t>文字</a:t>
            </a:r>
            <a:endParaRPr lang="zh-CN" altLang="en-US" sz="1200" dirty="0">
              <a:latin typeface="微软雅黑" panose="020B0503020204020204" pitchFamily="34" charset="-122"/>
              <a:ea typeface="微软雅黑" panose="020B0503020204020204" pitchFamily="34" charset="-122"/>
            </a:endParaRPr>
          </a:p>
        </p:txBody>
      </p:sp>
      <p:sp>
        <p:nvSpPr>
          <p:cNvPr id="39" name="AutoShape 1"/>
          <p:cNvSpPr>
            <a:spLocks/>
          </p:cNvSpPr>
          <p:nvPr/>
        </p:nvSpPr>
        <p:spPr bwMode="auto">
          <a:xfrm>
            <a:off x="333280" y="616739"/>
            <a:ext cx="5175250" cy="5445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b="1" dirty="0">
                <a:latin typeface="微软雅黑" panose="020B0503020204020204" pitchFamily="34" charset="-122"/>
                <a:ea typeface="微软雅黑" panose="020B0503020204020204" pitchFamily="34" charset="-122"/>
                <a:sym typeface="微软雅黑" panose="020B0503020204020204" pitchFamily="34" charset="-122"/>
              </a:rPr>
              <a:t>点击添加</a:t>
            </a:r>
            <a:r>
              <a:rPr lang="zh-CN" altLang="zh-CN" b="1" dirty="0" smtClean="0">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zh-CN" sz="1800" dirty="0">
              <a:latin typeface="微软雅黑" panose="020B0503020204020204" pitchFamily="34" charset="-122"/>
              <a:ea typeface="微软雅黑" panose="020B0503020204020204" pitchFamily="34" charset="-122"/>
            </a:endParaRPr>
          </a:p>
        </p:txBody>
      </p:sp>
      <p:sp>
        <p:nvSpPr>
          <p:cNvPr id="40" name="AutoShape 2"/>
          <p:cNvSpPr>
            <a:spLocks/>
          </p:cNvSpPr>
          <p:nvPr/>
        </p:nvSpPr>
        <p:spPr bwMode="auto">
          <a:xfrm>
            <a:off x="333280" y="1086709"/>
            <a:ext cx="5499100" cy="2873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sz="1400" dirty="0">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点击添加备注信息把标题补充的更加清楚一些</a:t>
            </a:r>
            <a:endParaRPr lang="zh-CN" altLang="zh-CN" sz="1600" dirty="0">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346890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60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strVal val="4*#ppt_w"/>
                                          </p:val>
                                        </p:tav>
                                        <p:tav tm="100000">
                                          <p:val>
                                            <p:strVal val="#ppt_w"/>
                                          </p:val>
                                        </p:tav>
                                      </p:tavLst>
                                    </p:anim>
                                    <p:anim calcmode="lin" valueType="num">
                                      <p:cBhvr>
                                        <p:cTn id="8" dur="500" fill="hold"/>
                                        <p:tgtEl>
                                          <p:spTgt spid="3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809" y="1115560"/>
            <a:ext cx="12212809" cy="2774269"/>
          </a:xfrm>
          <a:prstGeom prst="rect">
            <a:avLst/>
          </a:prstGeom>
        </p:spPr>
      </p:pic>
      <p:sp>
        <p:nvSpPr>
          <p:cNvPr id="4" name="任意多边形 3"/>
          <p:cNvSpPr/>
          <p:nvPr/>
        </p:nvSpPr>
        <p:spPr>
          <a:xfrm rot="16200000" flipH="1">
            <a:off x="8881722" y="579553"/>
            <a:ext cx="2774271" cy="3846286"/>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KSO_Shape"/>
          <p:cNvSpPr>
            <a:spLocks/>
          </p:cNvSpPr>
          <p:nvPr/>
        </p:nvSpPr>
        <p:spPr bwMode="auto">
          <a:xfrm>
            <a:off x="9767087" y="1405843"/>
            <a:ext cx="1320800" cy="1306239"/>
          </a:xfrm>
          <a:custGeom>
            <a:avLst/>
            <a:gdLst>
              <a:gd name="T0" fmla="*/ 1456255 w 4409"/>
              <a:gd name="T1" fmla="*/ 872981 h 4408"/>
              <a:gd name="T2" fmla="*/ 1602959 w 4409"/>
              <a:gd name="T3" fmla="*/ 804266 h 4408"/>
              <a:gd name="T4" fmla="*/ 1713419 w 4409"/>
              <a:gd name="T5" fmla="*/ 710485 h 4408"/>
              <a:gd name="T6" fmla="*/ 1793674 w 4409"/>
              <a:gd name="T7" fmla="*/ 600715 h 4408"/>
              <a:gd name="T8" fmla="*/ 1847178 w 4409"/>
              <a:gd name="T9" fmla="*/ 482733 h 4408"/>
              <a:gd name="T10" fmla="*/ 1879971 w 4409"/>
              <a:gd name="T11" fmla="*/ 366047 h 4408"/>
              <a:gd name="T12" fmla="*/ 1901545 w 4409"/>
              <a:gd name="T13" fmla="*/ 180647 h 4408"/>
              <a:gd name="T14" fmla="*/ 1633594 w 4409"/>
              <a:gd name="T15" fmla="*/ 79087 h 4408"/>
              <a:gd name="T16" fmla="*/ 2589 w 4409"/>
              <a:gd name="T17" fmla="*/ 79087 h 4408"/>
              <a:gd name="T18" fmla="*/ 1726 w 4409"/>
              <a:gd name="T19" fmla="*/ 205280 h 4408"/>
              <a:gd name="T20" fmla="*/ 26320 w 4409"/>
              <a:gd name="T21" fmla="*/ 382902 h 4408"/>
              <a:gd name="T22" fmla="*/ 61271 w 4409"/>
              <a:gd name="T23" fmla="*/ 500451 h 4408"/>
              <a:gd name="T24" fmla="*/ 118658 w 4409"/>
              <a:gd name="T25" fmla="*/ 618001 h 4408"/>
              <a:gd name="T26" fmla="*/ 202797 w 4409"/>
              <a:gd name="T27" fmla="*/ 726476 h 4408"/>
              <a:gd name="T28" fmla="*/ 318434 w 4409"/>
              <a:gd name="T29" fmla="*/ 816799 h 4408"/>
              <a:gd name="T30" fmla="*/ 446585 w 4409"/>
              <a:gd name="T31" fmla="*/ 872981 h 4408"/>
              <a:gd name="T32" fmla="*/ 626513 w 4409"/>
              <a:gd name="T33" fmla="*/ 952068 h 4408"/>
              <a:gd name="T34" fmla="*/ 742151 w 4409"/>
              <a:gd name="T35" fmla="*/ 1047577 h 4408"/>
              <a:gd name="T36" fmla="*/ 872027 w 4409"/>
              <a:gd name="T37" fmla="*/ 1101598 h 4408"/>
              <a:gd name="T38" fmla="*/ 751212 w 4409"/>
              <a:gd name="T39" fmla="*/ 1683297 h 4408"/>
              <a:gd name="T40" fmla="*/ 603645 w 4409"/>
              <a:gd name="T41" fmla="*/ 1720032 h 4408"/>
              <a:gd name="T42" fmla="*/ 489302 w 4409"/>
              <a:gd name="T43" fmla="*/ 1773621 h 4408"/>
              <a:gd name="T44" fmla="*/ 417675 w 4409"/>
              <a:gd name="T45" fmla="*/ 1840607 h 4408"/>
              <a:gd name="T46" fmla="*/ 398690 w 4409"/>
              <a:gd name="T47" fmla="*/ 1883392 h 4408"/>
              <a:gd name="T48" fmla="*/ 1506307 w 4409"/>
              <a:gd name="T49" fmla="*/ 1899814 h 4408"/>
              <a:gd name="T50" fmla="*/ 1496814 w 4409"/>
              <a:gd name="T51" fmla="*/ 1861351 h 4408"/>
              <a:gd name="T52" fmla="*/ 1450214 w 4409"/>
              <a:gd name="T53" fmla="*/ 1800847 h 4408"/>
              <a:gd name="T54" fmla="*/ 1353130 w 4409"/>
              <a:gd name="T55" fmla="*/ 1741208 h 4408"/>
              <a:gd name="T56" fmla="*/ 1218076 w 4409"/>
              <a:gd name="T57" fmla="*/ 1696695 h 4408"/>
              <a:gd name="T58" fmla="*/ 1055839 w 4409"/>
              <a:gd name="T59" fmla="*/ 1671629 h 4408"/>
              <a:gd name="T60" fmla="*/ 1106754 w 4409"/>
              <a:gd name="T61" fmla="*/ 1076532 h 4408"/>
              <a:gd name="T62" fmla="*/ 1228000 w 4409"/>
              <a:gd name="T63" fmla="*/ 998310 h 4408"/>
              <a:gd name="T64" fmla="*/ 1506307 w 4409"/>
              <a:gd name="T65" fmla="*/ 158606 h 4408"/>
              <a:gd name="T66" fmla="*/ 1820858 w 4409"/>
              <a:gd name="T67" fmla="*/ 226889 h 4408"/>
              <a:gd name="T68" fmla="*/ 1797126 w 4409"/>
              <a:gd name="T69" fmla="*/ 377283 h 4408"/>
              <a:gd name="T70" fmla="*/ 1741896 w 4409"/>
              <a:gd name="T71" fmla="*/ 530271 h 4408"/>
              <a:gd name="T72" fmla="*/ 1694002 w 4409"/>
              <a:gd name="T73" fmla="*/ 610222 h 4408"/>
              <a:gd name="T74" fmla="*/ 1630574 w 4409"/>
              <a:gd name="T75" fmla="*/ 682395 h 4408"/>
              <a:gd name="T76" fmla="*/ 1549024 w 4409"/>
              <a:gd name="T77" fmla="*/ 744195 h 4408"/>
              <a:gd name="T78" fmla="*/ 1448488 w 4409"/>
              <a:gd name="T79" fmla="*/ 792165 h 4408"/>
              <a:gd name="T80" fmla="*/ 1419147 w 4409"/>
              <a:gd name="T81" fmla="*/ 734687 h 4408"/>
              <a:gd name="T82" fmla="*/ 1486890 w 4409"/>
              <a:gd name="T83" fmla="*/ 528542 h 4408"/>
              <a:gd name="T84" fmla="*/ 1505012 w 4409"/>
              <a:gd name="T85" fmla="*/ 388952 h 4408"/>
              <a:gd name="T86" fmla="*/ 454351 w 4409"/>
              <a:gd name="T87" fmla="*/ 792165 h 4408"/>
              <a:gd name="T88" fmla="*/ 353384 w 4409"/>
              <a:gd name="T89" fmla="*/ 744627 h 4408"/>
              <a:gd name="T90" fmla="*/ 271834 w 4409"/>
              <a:gd name="T91" fmla="*/ 682827 h 4408"/>
              <a:gd name="T92" fmla="*/ 208406 w 4409"/>
              <a:gd name="T93" fmla="*/ 610654 h 4408"/>
              <a:gd name="T94" fmla="*/ 160512 w 4409"/>
              <a:gd name="T95" fmla="*/ 531135 h 4408"/>
              <a:gd name="T96" fmla="*/ 105282 w 4409"/>
              <a:gd name="T97" fmla="*/ 377716 h 4408"/>
              <a:gd name="T98" fmla="*/ 81982 w 4409"/>
              <a:gd name="T99" fmla="*/ 226889 h 4408"/>
              <a:gd name="T100" fmla="*/ 396533 w 4409"/>
              <a:gd name="T101" fmla="*/ 341846 h 4408"/>
              <a:gd name="T102" fmla="*/ 401279 w 4409"/>
              <a:gd name="T103" fmla="*/ 435626 h 4408"/>
              <a:gd name="T104" fmla="*/ 439681 w 4409"/>
              <a:gd name="T105" fmla="*/ 618866 h 4408"/>
              <a:gd name="T106" fmla="*/ 525115 w 4409"/>
              <a:gd name="T107" fmla="*/ 814638 h 4408"/>
              <a:gd name="T108" fmla="*/ 853473 w 4409"/>
              <a:gd name="T109" fmla="*/ 400620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bg1"/>
          </a:solidFill>
          <a:ln>
            <a:noFill/>
          </a:ln>
        </p:spPr>
        <p:txBody>
          <a:bodyPr/>
          <a:lstStyle/>
          <a:p>
            <a:endParaRPr lang="zh-CN" altLang="en-US"/>
          </a:p>
        </p:txBody>
      </p:sp>
      <p:sp>
        <p:nvSpPr>
          <p:cNvPr id="6" name="矩形 13"/>
          <p:cNvSpPr>
            <a:spLocks noChangeArrowheads="1"/>
          </p:cNvSpPr>
          <p:nvPr/>
        </p:nvSpPr>
        <p:spPr bwMode="auto">
          <a:xfrm>
            <a:off x="9131294" y="2665738"/>
            <a:ext cx="2592387" cy="116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smtClean="0">
                <a:solidFill>
                  <a:schemeClr val="bg1"/>
                </a:solidFill>
                <a:latin typeface="微软雅黑" panose="020B0503020204020204" pitchFamily="34" charset="-122"/>
                <a:ea typeface="微软雅黑" panose="020B0503020204020204" pitchFamily="34" charset="-122"/>
              </a:rPr>
              <a:t>点击添加标题</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solidFill>
                  <a:schemeClr val="bg1"/>
                </a:solidFill>
                <a:latin typeface="微软雅黑" panose="020B0503020204020204" pitchFamily="34" charset="-122"/>
                <a:ea typeface="微软雅黑" panose="020B0503020204020204" pitchFamily="34" charset="-122"/>
              </a:rPr>
              <a:t>单击此处添加文字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smtClean="0">
                <a:solidFill>
                  <a:schemeClr val="bg1"/>
                </a:solidFill>
                <a:latin typeface="微软雅黑" panose="020B0503020204020204" pitchFamily="34" charset="-122"/>
                <a:ea typeface="微软雅黑" panose="020B0503020204020204" pitchFamily="34" charset="-122"/>
              </a:rPr>
              <a:t>单击</a:t>
            </a:r>
            <a:r>
              <a:rPr lang="zh-CN" altLang="en-US" sz="1400" dirty="0">
                <a:solidFill>
                  <a:schemeClr val="bg1"/>
                </a:solidFill>
                <a:latin typeface="微软雅黑" panose="020B0503020204020204" pitchFamily="34" charset="-122"/>
                <a:ea typeface="微软雅黑" panose="020B0503020204020204" pitchFamily="34" charset="-122"/>
              </a:rPr>
              <a:t>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 name="TextBox 15"/>
          <p:cNvSpPr txBox="1"/>
          <p:nvPr/>
        </p:nvSpPr>
        <p:spPr>
          <a:xfrm>
            <a:off x="3635232" y="4117714"/>
            <a:ext cx="7687524" cy="2062103"/>
          </a:xfrm>
          <a:prstGeom prst="rect">
            <a:avLst/>
          </a:prstGeom>
          <a:noFill/>
        </p:spPr>
        <p:txBody>
          <a:bodyPr wrap="square" rtlCol="0">
            <a:spAutoFit/>
          </a:bodyPr>
          <a:lstStyle/>
          <a:p>
            <a:pPr>
              <a:lnSpc>
                <a:spcPct val="200000"/>
              </a:lnSpc>
            </a:pPr>
            <a:r>
              <a:rPr lang="zh-CN" altLang="en-US" sz="16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600" dirty="0" smtClean="0">
                <a:latin typeface="微软雅黑" panose="020B0503020204020204" pitchFamily="34" charset="-122"/>
                <a:ea typeface="微软雅黑" panose="020B0503020204020204" pitchFamily="34" charset="-122"/>
              </a:rPr>
              <a:t>输入这里</a:t>
            </a:r>
            <a:r>
              <a:rPr lang="zh-CN" altLang="en-US" sz="1600" dirty="0">
                <a:latin typeface="微软雅黑" panose="020B0503020204020204" pitchFamily="34" charset="-122"/>
                <a:ea typeface="微软雅黑" panose="020B0503020204020204" pitchFamily="34" charset="-122"/>
              </a:rPr>
              <a:t>输入简单的文字概述这里输入简单字概述这里输入简单简单的文字</a:t>
            </a:r>
            <a:r>
              <a:rPr lang="zh-CN" altLang="en-US" sz="1600" dirty="0" smtClean="0">
                <a:latin typeface="微软雅黑" panose="020B0503020204020204" pitchFamily="34" charset="-122"/>
                <a:ea typeface="微软雅黑" panose="020B0503020204020204" pitchFamily="34" charset="-122"/>
              </a:rPr>
              <a:t>概述</a:t>
            </a:r>
            <a:endParaRPr lang="zh-CN" altLang="en-US" sz="1600" dirty="0">
              <a:latin typeface="微软雅黑" panose="020B0503020204020204" pitchFamily="34" charset="-122"/>
              <a:ea typeface="微软雅黑" panose="020B0503020204020204" pitchFamily="34" charset="-122"/>
            </a:endParaRPr>
          </a:p>
        </p:txBody>
      </p:sp>
      <p:sp>
        <p:nvSpPr>
          <p:cNvPr id="8" name="任意多边形 7"/>
          <p:cNvSpPr/>
          <p:nvPr/>
        </p:nvSpPr>
        <p:spPr>
          <a:xfrm rot="5400000">
            <a:off x="391345" y="3599007"/>
            <a:ext cx="2200957" cy="3025266"/>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13"/>
          <p:cNvSpPr>
            <a:spLocks noChangeArrowheads="1"/>
          </p:cNvSpPr>
          <p:nvPr/>
        </p:nvSpPr>
        <p:spPr bwMode="auto">
          <a:xfrm>
            <a:off x="-20810" y="4567644"/>
            <a:ext cx="259238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latin typeface="微软雅黑" panose="020B0503020204020204" pitchFamily="34" charset="-122"/>
                <a:ea typeface="微软雅黑" panose="020B0503020204020204" pitchFamily="34" charset="-122"/>
              </a:rPr>
              <a:t>单击此处添加文字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smtClean="0">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41507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
          <p:cNvSpPr>
            <a:spLocks/>
          </p:cNvSpPr>
          <p:nvPr/>
        </p:nvSpPr>
        <p:spPr bwMode="auto">
          <a:xfrm>
            <a:off x="1131888" y="1122363"/>
            <a:ext cx="5175250" cy="5445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sz="3200" b="1">
                <a:latin typeface="微软雅黑" panose="020B0503020204020204" pitchFamily="34" charset="-122"/>
                <a:ea typeface="微软雅黑" panose="020B0503020204020204" pitchFamily="34" charset="-122"/>
                <a:sym typeface="微软雅黑" panose="020B0503020204020204" pitchFamily="34" charset="-122"/>
              </a:rPr>
              <a:t>点击添加标题</a:t>
            </a:r>
            <a:r>
              <a:rPr lang="en-US" altLang="zh-CN" sz="3200" b="1">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sym typeface="微软雅黑" panose="020B0503020204020204" pitchFamily="34" charset="-122"/>
              </a:rPr>
              <a:t>Add To The Title</a:t>
            </a:r>
            <a:endParaRPr lang="zh-CN" altLang="zh-CN" sz="2000">
              <a:latin typeface="微软雅黑" panose="020B0503020204020204" pitchFamily="34" charset="-122"/>
              <a:ea typeface="微软雅黑" panose="020B0503020204020204" pitchFamily="34" charset="-122"/>
            </a:endParaRPr>
          </a:p>
        </p:txBody>
      </p:sp>
      <p:sp>
        <p:nvSpPr>
          <p:cNvPr id="3" name="AutoShape 2"/>
          <p:cNvSpPr>
            <a:spLocks/>
          </p:cNvSpPr>
          <p:nvPr/>
        </p:nvSpPr>
        <p:spPr bwMode="auto">
          <a:xfrm>
            <a:off x="1131888" y="1712913"/>
            <a:ext cx="5499100" cy="2873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sz="1600">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点击添加备注信息把标题补充的更加清楚一些</a:t>
            </a:r>
            <a:endParaRPr lang="zh-CN" altLang="zh-CN" sz="1800">
              <a:ea typeface="微软雅黑" panose="020B0503020204020204" pitchFamily="34" charset="-122"/>
              <a:cs typeface="Helvetica" panose="020B0604020202020204" pitchFamily="34" charset="0"/>
            </a:endParaRPr>
          </a:p>
        </p:txBody>
      </p:sp>
      <p:sp>
        <p:nvSpPr>
          <p:cNvPr id="4" name="AutoShape 4"/>
          <p:cNvSpPr>
            <a:spLocks/>
          </p:cNvSpPr>
          <p:nvPr/>
        </p:nvSpPr>
        <p:spPr bwMode="auto">
          <a:xfrm>
            <a:off x="1252538" y="2589213"/>
            <a:ext cx="2730500" cy="2730500"/>
          </a:xfrm>
          <a:custGeom>
            <a:avLst/>
            <a:gdLst>
              <a:gd name="T0" fmla="*/ 189421552 w 19679"/>
              <a:gd name="T1" fmla="*/ 207922739 h 19679"/>
              <a:gd name="T2" fmla="*/ 189421552 w 19679"/>
              <a:gd name="T3" fmla="*/ 207922739 h 19679"/>
              <a:gd name="T4" fmla="*/ 189421552 w 19679"/>
              <a:gd name="T5" fmla="*/ 207922739 h 19679"/>
              <a:gd name="T6" fmla="*/ 189421552 w 19679"/>
              <a:gd name="T7" fmla="*/ 20792273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bg1">
              <a:lumMod val="95000"/>
            </a:schemeClr>
          </a:solidFill>
          <a:ln w="25400">
            <a:solidFill>
              <a:srgbClr val="C0C0C0"/>
            </a:solidFill>
            <a:round/>
            <a:headEnd/>
            <a:tailEnd/>
          </a:ln>
          <a:effectLst/>
        </p:spPr>
        <p:txBody>
          <a:bodyPr wrap="none" anchor="ctr"/>
          <a:lstStyle/>
          <a:p>
            <a:pPr eaLnBrk="1" hangingPunct="1">
              <a:defRPr/>
            </a:pPr>
            <a:endParaRPr lang="zh-CN" altLang="en-US" i="1">
              <a:latin typeface="微软雅黑" panose="020B0503020204020204" pitchFamily="34" charset="-122"/>
              <a:ea typeface="微软雅黑" panose="020B0503020204020204" pitchFamily="34" charset="-122"/>
            </a:endParaRPr>
          </a:p>
        </p:txBody>
      </p:sp>
      <p:sp>
        <p:nvSpPr>
          <p:cNvPr id="5" name="AutoShape 5"/>
          <p:cNvSpPr>
            <a:spLocks/>
          </p:cNvSpPr>
          <p:nvPr/>
        </p:nvSpPr>
        <p:spPr bwMode="auto">
          <a:xfrm>
            <a:off x="1549400" y="5448300"/>
            <a:ext cx="1931988" cy="1019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zh-CN" altLang="en-US"/>
          </a:p>
        </p:txBody>
      </p:sp>
      <p:sp>
        <p:nvSpPr>
          <p:cNvPr id="6" name="AutoShape 6"/>
          <p:cNvSpPr>
            <a:spLocks/>
          </p:cNvSpPr>
          <p:nvPr/>
        </p:nvSpPr>
        <p:spPr bwMode="auto">
          <a:xfrm>
            <a:off x="1354138" y="3862388"/>
            <a:ext cx="2527300" cy="13557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576" y="540"/>
                </a:moveTo>
                <a:cubicBezTo>
                  <a:pt x="17588" y="844"/>
                  <a:pt x="17594" y="1150"/>
                  <a:pt x="17594" y="1456"/>
                </a:cubicBezTo>
                <a:cubicBezTo>
                  <a:pt x="17594" y="8454"/>
                  <a:pt x="14552" y="14128"/>
                  <a:pt x="10800" y="14128"/>
                </a:cubicBezTo>
                <a:cubicBezTo>
                  <a:pt x="7046" y="14128"/>
                  <a:pt x="4005" y="8454"/>
                  <a:pt x="4005" y="1456"/>
                </a:cubicBezTo>
                <a:cubicBezTo>
                  <a:pt x="4005" y="1150"/>
                  <a:pt x="4010" y="844"/>
                  <a:pt x="4022" y="540"/>
                </a:cubicBezTo>
                <a:lnTo>
                  <a:pt x="27" y="0"/>
                </a:lnTo>
                <a:cubicBezTo>
                  <a:pt x="8" y="484"/>
                  <a:pt x="0" y="969"/>
                  <a:pt x="0" y="1456"/>
                </a:cubicBezTo>
                <a:cubicBezTo>
                  <a:pt x="0" y="12580"/>
                  <a:pt x="4834" y="21599"/>
                  <a:pt x="10800" y="21599"/>
                </a:cubicBezTo>
                <a:cubicBezTo>
                  <a:pt x="16764" y="21599"/>
                  <a:pt x="21600" y="12580"/>
                  <a:pt x="21600" y="1456"/>
                </a:cubicBezTo>
                <a:cubicBezTo>
                  <a:pt x="21600" y="969"/>
                  <a:pt x="21590" y="484"/>
                  <a:pt x="21571" y="0"/>
                </a:cubicBezTo>
                <a:lnTo>
                  <a:pt x="17576" y="540"/>
                </a:lnTo>
                <a:close/>
              </a:path>
            </a:pathLst>
          </a:custGeom>
          <a:solidFill>
            <a:srgbClr val="3A8898"/>
          </a:solidFill>
          <a:ln>
            <a:noFill/>
          </a:ln>
        </p:spPr>
        <p:txBody>
          <a:bodyPr lIns="0" tIns="0" rIns="0" bIns="0" anchor="ctr"/>
          <a:lstStyle/>
          <a:p>
            <a:endParaRPr lang="zh-CN" altLang="en-US"/>
          </a:p>
        </p:txBody>
      </p:sp>
      <p:sp>
        <p:nvSpPr>
          <p:cNvPr id="7" name="AutoShape 8"/>
          <p:cNvSpPr>
            <a:spLocks/>
          </p:cNvSpPr>
          <p:nvPr/>
        </p:nvSpPr>
        <p:spPr bwMode="auto">
          <a:xfrm>
            <a:off x="4913313" y="2589213"/>
            <a:ext cx="2730500" cy="2730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solidFill>
          <a:ln w="25400">
            <a:solidFill>
              <a:srgbClr val="C0C0C0"/>
            </a:solidFill>
            <a:round/>
            <a:headEnd/>
            <a:tailEnd/>
          </a:ln>
        </p:spPr>
        <p:txBody>
          <a:bodyPr wrap="none" anchor="ctr"/>
          <a:lstStyle/>
          <a:p>
            <a:endParaRPr lang="zh-CN" altLang="en-US"/>
          </a:p>
        </p:txBody>
      </p:sp>
      <p:sp>
        <p:nvSpPr>
          <p:cNvPr id="8" name="AutoShape 10"/>
          <p:cNvSpPr>
            <a:spLocks/>
          </p:cNvSpPr>
          <p:nvPr/>
        </p:nvSpPr>
        <p:spPr bwMode="auto">
          <a:xfrm>
            <a:off x="5014913" y="2955925"/>
            <a:ext cx="2527300" cy="22621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965" y="3543"/>
                </a:moveTo>
                <a:cubicBezTo>
                  <a:pt x="16617" y="4979"/>
                  <a:pt x="17584" y="7188"/>
                  <a:pt x="17584" y="9528"/>
                </a:cubicBezTo>
                <a:cubicBezTo>
                  <a:pt x="17584" y="13715"/>
                  <a:pt x="14546" y="17111"/>
                  <a:pt x="10800" y="17111"/>
                </a:cubicBezTo>
                <a:cubicBezTo>
                  <a:pt x="7052" y="17111"/>
                  <a:pt x="4015" y="13715"/>
                  <a:pt x="4015" y="9528"/>
                </a:cubicBezTo>
                <a:cubicBezTo>
                  <a:pt x="4015" y="7188"/>
                  <a:pt x="4981" y="4979"/>
                  <a:pt x="6633" y="3543"/>
                </a:cubicBezTo>
                <a:lnTo>
                  <a:pt x="4167" y="0"/>
                </a:lnTo>
                <a:cubicBezTo>
                  <a:pt x="1537" y="2286"/>
                  <a:pt x="0" y="5803"/>
                  <a:pt x="0" y="9528"/>
                </a:cubicBezTo>
                <a:cubicBezTo>
                  <a:pt x="0" y="16194"/>
                  <a:pt x="4834" y="21600"/>
                  <a:pt x="10800" y="21600"/>
                </a:cubicBezTo>
                <a:cubicBezTo>
                  <a:pt x="16764" y="21600"/>
                  <a:pt x="21600" y="16194"/>
                  <a:pt x="21600" y="9528"/>
                </a:cubicBezTo>
                <a:cubicBezTo>
                  <a:pt x="21600" y="5803"/>
                  <a:pt x="20061" y="2286"/>
                  <a:pt x="17431" y="0"/>
                </a:cubicBezTo>
                <a:lnTo>
                  <a:pt x="14965" y="3543"/>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800" b="1">
              <a:latin typeface="微软雅黑" panose="020B0503020204020204" pitchFamily="34" charset="-122"/>
              <a:ea typeface="微软雅黑" panose="020B0503020204020204" pitchFamily="34" charset="-122"/>
            </a:endParaRPr>
          </a:p>
        </p:txBody>
      </p:sp>
      <p:sp>
        <p:nvSpPr>
          <p:cNvPr id="9" name="AutoShape 12"/>
          <p:cNvSpPr>
            <a:spLocks/>
          </p:cNvSpPr>
          <p:nvPr/>
        </p:nvSpPr>
        <p:spPr bwMode="auto">
          <a:xfrm>
            <a:off x="8574088" y="2589213"/>
            <a:ext cx="2730500" cy="2730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solidFill>
          <a:ln w="25400">
            <a:solidFill>
              <a:srgbClr val="C0C0C0"/>
            </a:solidFill>
            <a:round/>
            <a:headEnd/>
            <a:tailEnd/>
          </a:ln>
        </p:spPr>
        <p:txBody>
          <a:bodyPr wrap="none" anchor="ctr"/>
          <a:lstStyle/>
          <a:p>
            <a:endParaRPr lang="zh-CN" altLang="en-US"/>
          </a:p>
        </p:txBody>
      </p:sp>
      <p:sp>
        <p:nvSpPr>
          <p:cNvPr id="10" name="AutoShape 14"/>
          <p:cNvSpPr>
            <a:spLocks/>
          </p:cNvSpPr>
          <p:nvPr/>
        </p:nvSpPr>
        <p:spPr bwMode="auto">
          <a:xfrm>
            <a:off x="8782050" y="4238625"/>
            <a:ext cx="2312988" cy="9794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855" y="0"/>
                </a:moveTo>
                <a:cubicBezTo>
                  <a:pt x="15800" y="5682"/>
                  <a:pt x="13425" y="9351"/>
                  <a:pt x="10800" y="9351"/>
                </a:cubicBezTo>
                <a:cubicBezTo>
                  <a:pt x="8174" y="9351"/>
                  <a:pt x="5799" y="5682"/>
                  <a:pt x="4744" y="0"/>
                </a:cubicBezTo>
                <a:lnTo>
                  <a:pt x="0" y="4926"/>
                </a:lnTo>
                <a:cubicBezTo>
                  <a:pt x="1881" y="15057"/>
                  <a:pt x="6119" y="21599"/>
                  <a:pt x="10800" y="21599"/>
                </a:cubicBezTo>
                <a:cubicBezTo>
                  <a:pt x="15480" y="21599"/>
                  <a:pt x="19718" y="15057"/>
                  <a:pt x="21599" y="4926"/>
                </a:cubicBezTo>
                <a:lnTo>
                  <a:pt x="16855" y="0"/>
                </a:lnTo>
                <a:close/>
              </a:path>
            </a:pathLst>
          </a:custGeom>
          <a:solidFill>
            <a:srgbClr val="EA5322"/>
          </a:solidFill>
          <a:ln>
            <a:noFill/>
          </a:ln>
        </p:spPr>
        <p:txBody>
          <a:bodyPr lIns="0" tIns="0" rIns="0" bIns="0" anchor="ctr"/>
          <a:lstStyle/>
          <a:p>
            <a:endParaRPr lang="zh-CN" altLang="en-US"/>
          </a:p>
        </p:txBody>
      </p:sp>
      <p:sp>
        <p:nvSpPr>
          <p:cNvPr id="11" name="矩形 4"/>
          <p:cNvSpPr>
            <a:spLocks noChangeArrowheads="1"/>
          </p:cNvSpPr>
          <p:nvPr/>
        </p:nvSpPr>
        <p:spPr bwMode="auto">
          <a:xfrm>
            <a:off x="2057400" y="5588000"/>
            <a:ext cx="1119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标题</a:t>
            </a: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Bodoni MT Black" pitchFamily="18" charset="0"/>
              </a:rPr>
              <a:t>Title</a:t>
            </a:r>
            <a:endPar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endParaRPr>
          </a:p>
        </p:txBody>
      </p:sp>
      <p:grpSp>
        <p:nvGrpSpPr>
          <p:cNvPr id="12" name="Group 14"/>
          <p:cNvGrpSpPr>
            <a:grpSpLocks noChangeAspect="1"/>
          </p:cNvGrpSpPr>
          <p:nvPr/>
        </p:nvGrpSpPr>
        <p:grpSpPr bwMode="auto">
          <a:xfrm>
            <a:off x="5712076" y="3331020"/>
            <a:ext cx="1011237" cy="1131888"/>
            <a:chOff x="4895" y="507"/>
            <a:chExt cx="637" cy="713"/>
          </a:xfrm>
          <a:solidFill>
            <a:srgbClr val="FCC818"/>
          </a:solidFill>
        </p:grpSpPr>
        <p:sp>
          <p:nvSpPr>
            <p:cNvPr id="13" name="Freeform 15"/>
            <p:cNvSpPr>
              <a:spLocks/>
            </p:cNvSpPr>
            <p:nvPr/>
          </p:nvSpPr>
          <p:spPr bwMode="auto">
            <a:xfrm>
              <a:off x="5027" y="507"/>
              <a:ext cx="505" cy="452"/>
            </a:xfrm>
            <a:custGeom>
              <a:avLst/>
              <a:gdLst>
                <a:gd name="T0" fmla="*/ 376 w 376"/>
                <a:gd name="T1" fmla="*/ 0 h 336"/>
                <a:gd name="T2" fmla="*/ 213 w 376"/>
                <a:gd name="T3" fmla="*/ 37 h 336"/>
                <a:gd name="T4" fmla="*/ 202 w 376"/>
                <a:gd name="T5" fmla="*/ 99 h 336"/>
                <a:gd name="T6" fmla="*/ 202 w 376"/>
                <a:gd name="T7" fmla="*/ 40 h 336"/>
                <a:gd name="T8" fmla="*/ 112 w 376"/>
                <a:gd name="T9" fmla="*/ 94 h 336"/>
                <a:gd name="T10" fmla="*/ 111 w 376"/>
                <a:gd name="T11" fmla="*/ 160 h 336"/>
                <a:gd name="T12" fmla="*/ 102 w 376"/>
                <a:gd name="T13" fmla="*/ 101 h 336"/>
                <a:gd name="T14" fmla="*/ 15 w 376"/>
                <a:gd name="T15" fmla="*/ 321 h 336"/>
                <a:gd name="T16" fmla="*/ 290 w 376"/>
                <a:gd name="T17" fmla="*/ 67 h 336"/>
                <a:gd name="T18" fmla="*/ 13 w 376"/>
                <a:gd name="T19" fmla="*/ 332 h 336"/>
                <a:gd name="T20" fmla="*/ 289 w 376"/>
                <a:gd name="T21" fmla="*/ 223 h 336"/>
                <a:gd name="T22" fmla="*/ 189 w 376"/>
                <a:gd name="T23" fmla="*/ 205 h 336"/>
                <a:gd name="T24" fmla="*/ 295 w 376"/>
                <a:gd name="T25" fmla="*/ 214 h 336"/>
                <a:gd name="T26" fmla="*/ 344 w 376"/>
                <a:gd name="T27" fmla="*/ 131 h 336"/>
                <a:gd name="T28" fmla="*/ 255 w 376"/>
                <a:gd name="T29" fmla="*/ 142 h 336"/>
                <a:gd name="T30" fmla="*/ 347 w 376"/>
                <a:gd name="T31" fmla="*/ 120 h 336"/>
                <a:gd name="T32" fmla="*/ 376 w 376"/>
                <a:gd name="T3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336">
                  <a:moveTo>
                    <a:pt x="376" y="0"/>
                  </a:moveTo>
                  <a:cubicBezTo>
                    <a:pt x="313" y="6"/>
                    <a:pt x="258" y="16"/>
                    <a:pt x="213" y="37"/>
                  </a:cubicBezTo>
                  <a:cubicBezTo>
                    <a:pt x="202" y="99"/>
                    <a:pt x="202" y="99"/>
                    <a:pt x="202" y="99"/>
                  </a:cubicBezTo>
                  <a:cubicBezTo>
                    <a:pt x="202" y="40"/>
                    <a:pt x="202" y="40"/>
                    <a:pt x="202" y="40"/>
                  </a:cubicBezTo>
                  <a:cubicBezTo>
                    <a:pt x="170" y="54"/>
                    <a:pt x="137" y="71"/>
                    <a:pt x="112" y="94"/>
                  </a:cubicBezTo>
                  <a:cubicBezTo>
                    <a:pt x="111" y="160"/>
                    <a:pt x="111" y="160"/>
                    <a:pt x="111" y="160"/>
                  </a:cubicBezTo>
                  <a:cubicBezTo>
                    <a:pt x="102" y="101"/>
                    <a:pt x="102" y="101"/>
                    <a:pt x="102" y="101"/>
                  </a:cubicBezTo>
                  <a:cubicBezTo>
                    <a:pt x="0" y="171"/>
                    <a:pt x="8" y="276"/>
                    <a:pt x="15" y="321"/>
                  </a:cubicBezTo>
                  <a:cubicBezTo>
                    <a:pt x="75" y="236"/>
                    <a:pt x="191" y="121"/>
                    <a:pt x="290" y="67"/>
                  </a:cubicBezTo>
                  <a:cubicBezTo>
                    <a:pt x="290" y="67"/>
                    <a:pt x="125" y="188"/>
                    <a:pt x="13" y="332"/>
                  </a:cubicBezTo>
                  <a:cubicBezTo>
                    <a:pt x="150" y="336"/>
                    <a:pt x="235" y="286"/>
                    <a:pt x="289" y="223"/>
                  </a:cubicBezTo>
                  <a:cubicBezTo>
                    <a:pt x="189" y="205"/>
                    <a:pt x="189" y="205"/>
                    <a:pt x="189" y="205"/>
                  </a:cubicBezTo>
                  <a:cubicBezTo>
                    <a:pt x="295" y="214"/>
                    <a:pt x="295" y="214"/>
                    <a:pt x="295" y="214"/>
                  </a:cubicBezTo>
                  <a:cubicBezTo>
                    <a:pt x="317" y="189"/>
                    <a:pt x="335" y="154"/>
                    <a:pt x="344" y="131"/>
                  </a:cubicBezTo>
                  <a:cubicBezTo>
                    <a:pt x="255" y="142"/>
                    <a:pt x="255" y="142"/>
                    <a:pt x="255" y="142"/>
                  </a:cubicBezTo>
                  <a:cubicBezTo>
                    <a:pt x="347" y="120"/>
                    <a:pt x="347" y="120"/>
                    <a:pt x="347" y="120"/>
                  </a:cubicBezTo>
                  <a:cubicBezTo>
                    <a:pt x="372" y="64"/>
                    <a:pt x="376" y="0"/>
                    <a:pt x="376" y="0"/>
                  </a:cubicBezTo>
                  <a:close/>
                </a:path>
              </a:pathLst>
            </a:custGeom>
            <a:grpFill/>
            <a:ln w="9525">
              <a:noFill/>
              <a:round/>
              <a:headEnd/>
              <a:tailEnd/>
            </a:ln>
            <a:extLst/>
          </p:spPr>
          <p:txBody>
            <a:bodyPr/>
            <a:lstStyle/>
            <a:p>
              <a:pPr>
                <a:defRPr/>
              </a:pPr>
              <a:endParaRPr lang="zh-CN" altLang="en-US"/>
            </a:p>
          </p:txBody>
        </p:sp>
        <p:sp>
          <p:nvSpPr>
            <p:cNvPr id="14" name="Freeform 16"/>
            <p:cNvSpPr>
              <a:spLocks/>
            </p:cNvSpPr>
            <p:nvPr/>
          </p:nvSpPr>
          <p:spPr bwMode="auto">
            <a:xfrm>
              <a:off x="4895" y="923"/>
              <a:ext cx="195" cy="251"/>
            </a:xfrm>
            <a:custGeom>
              <a:avLst/>
              <a:gdLst>
                <a:gd name="T0" fmla="*/ 129 w 145"/>
                <a:gd name="T1" fmla="*/ 0 h 187"/>
                <a:gd name="T2" fmla="*/ 0 w 145"/>
                <a:gd name="T3" fmla="*/ 187 h 187"/>
                <a:gd name="T4" fmla="*/ 145 w 145"/>
                <a:gd name="T5" fmla="*/ 7 h 187"/>
                <a:gd name="T6" fmla="*/ 129 w 145"/>
                <a:gd name="T7" fmla="*/ 5 h 187"/>
                <a:gd name="T8" fmla="*/ 129 w 145"/>
                <a:gd name="T9" fmla="*/ 0 h 187"/>
              </a:gdLst>
              <a:ahLst/>
              <a:cxnLst>
                <a:cxn ang="0">
                  <a:pos x="T0" y="T1"/>
                </a:cxn>
                <a:cxn ang="0">
                  <a:pos x="T2" y="T3"/>
                </a:cxn>
                <a:cxn ang="0">
                  <a:pos x="T4" y="T5"/>
                </a:cxn>
                <a:cxn ang="0">
                  <a:pos x="T6" y="T7"/>
                </a:cxn>
                <a:cxn ang="0">
                  <a:pos x="T8" y="T9"/>
                </a:cxn>
              </a:cxnLst>
              <a:rect l="0" t="0" r="r" b="b"/>
              <a:pathLst>
                <a:path w="145" h="187">
                  <a:moveTo>
                    <a:pt x="129" y="0"/>
                  </a:moveTo>
                  <a:cubicBezTo>
                    <a:pt x="49" y="99"/>
                    <a:pt x="0" y="187"/>
                    <a:pt x="0" y="187"/>
                  </a:cubicBezTo>
                  <a:cubicBezTo>
                    <a:pt x="46" y="121"/>
                    <a:pt x="96" y="61"/>
                    <a:pt x="145" y="7"/>
                  </a:cubicBezTo>
                  <a:cubicBezTo>
                    <a:pt x="139" y="7"/>
                    <a:pt x="134" y="6"/>
                    <a:pt x="129" y="5"/>
                  </a:cubicBezTo>
                  <a:cubicBezTo>
                    <a:pt x="129" y="5"/>
                    <a:pt x="129" y="3"/>
                    <a:pt x="129" y="0"/>
                  </a:cubicBezTo>
                  <a:close/>
                </a:path>
              </a:pathLst>
            </a:custGeom>
            <a:grpFill/>
            <a:ln w="9525">
              <a:noFill/>
              <a:round/>
              <a:headEnd/>
              <a:tailEnd/>
            </a:ln>
            <a:extLst/>
          </p:spPr>
          <p:txBody>
            <a:bodyPr/>
            <a:lstStyle/>
            <a:p>
              <a:pPr>
                <a:defRPr/>
              </a:pPr>
              <a:endParaRPr lang="zh-CN" altLang="en-US"/>
            </a:p>
          </p:txBody>
        </p:sp>
        <p:sp>
          <p:nvSpPr>
            <p:cNvPr id="15" name="Freeform 17"/>
            <p:cNvSpPr>
              <a:spLocks/>
            </p:cNvSpPr>
            <p:nvPr/>
          </p:nvSpPr>
          <p:spPr bwMode="auto">
            <a:xfrm>
              <a:off x="4896" y="1125"/>
              <a:ext cx="582" cy="95"/>
            </a:xfrm>
            <a:custGeom>
              <a:avLst/>
              <a:gdLst>
                <a:gd name="T0" fmla="*/ 206 w 433"/>
                <a:gd name="T1" fmla="*/ 44 h 71"/>
                <a:gd name="T2" fmla="*/ 107 w 433"/>
                <a:gd name="T3" fmla="*/ 20 h 71"/>
                <a:gd name="T4" fmla="*/ 107 w 433"/>
                <a:gd name="T5" fmla="*/ 20 h 71"/>
                <a:gd name="T6" fmla="*/ 4 w 433"/>
                <a:gd name="T7" fmla="*/ 50 h 71"/>
                <a:gd name="T8" fmla="*/ 4 w 433"/>
                <a:gd name="T9" fmla="*/ 50 h 71"/>
                <a:gd name="T10" fmla="*/ 107 w 433"/>
                <a:gd name="T11" fmla="*/ 0 h 71"/>
                <a:gd name="T12" fmla="*/ 107 w 433"/>
                <a:gd name="T13" fmla="*/ 0 h 71"/>
                <a:gd name="T14" fmla="*/ 215 w 433"/>
                <a:gd name="T15" fmla="*/ 26 h 71"/>
                <a:gd name="T16" fmla="*/ 215 w 433"/>
                <a:gd name="T17" fmla="*/ 26 h 71"/>
                <a:gd name="T18" fmla="*/ 316 w 433"/>
                <a:gd name="T19" fmla="*/ 51 h 71"/>
                <a:gd name="T20" fmla="*/ 316 w 433"/>
                <a:gd name="T21" fmla="*/ 51 h 71"/>
                <a:gd name="T22" fmla="*/ 413 w 433"/>
                <a:gd name="T23" fmla="*/ 12 h 71"/>
                <a:gd name="T24" fmla="*/ 413 w 433"/>
                <a:gd name="T25" fmla="*/ 12 h 71"/>
                <a:gd name="T26" fmla="*/ 413 w 433"/>
                <a:gd name="T27" fmla="*/ 12 h 71"/>
                <a:gd name="T28" fmla="*/ 413 w 433"/>
                <a:gd name="T29" fmla="*/ 12 h 71"/>
                <a:gd name="T30" fmla="*/ 427 w 433"/>
                <a:gd name="T31" fmla="*/ 10 h 71"/>
                <a:gd name="T32" fmla="*/ 427 w 433"/>
                <a:gd name="T33" fmla="*/ 10 h 71"/>
                <a:gd name="T34" fmla="*/ 429 w 433"/>
                <a:gd name="T35" fmla="*/ 24 h 71"/>
                <a:gd name="T36" fmla="*/ 429 w 433"/>
                <a:gd name="T37" fmla="*/ 24 h 71"/>
                <a:gd name="T38" fmla="*/ 316 w 433"/>
                <a:gd name="T39" fmla="*/ 71 h 71"/>
                <a:gd name="T40" fmla="*/ 316 w 433"/>
                <a:gd name="T41" fmla="*/ 71 h 71"/>
                <a:gd name="T42" fmla="*/ 206 w 433"/>
                <a:gd name="T43" fmla="*/ 4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3" h="71">
                  <a:moveTo>
                    <a:pt x="206" y="44"/>
                  </a:moveTo>
                  <a:cubicBezTo>
                    <a:pt x="167" y="26"/>
                    <a:pt x="134" y="20"/>
                    <a:pt x="107" y="20"/>
                  </a:cubicBezTo>
                  <a:cubicBezTo>
                    <a:pt x="107" y="20"/>
                    <a:pt x="107" y="20"/>
                    <a:pt x="107" y="20"/>
                  </a:cubicBezTo>
                  <a:cubicBezTo>
                    <a:pt x="50" y="20"/>
                    <a:pt x="8" y="54"/>
                    <a:pt x="4" y="50"/>
                  </a:cubicBezTo>
                  <a:cubicBezTo>
                    <a:pt x="4" y="50"/>
                    <a:pt x="4" y="50"/>
                    <a:pt x="4" y="50"/>
                  </a:cubicBezTo>
                  <a:cubicBezTo>
                    <a:pt x="0" y="46"/>
                    <a:pt x="39" y="0"/>
                    <a:pt x="107" y="0"/>
                  </a:cubicBezTo>
                  <a:cubicBezTo>
                    <a:pt x="107" y="0"/>
                    <a:pt x="107" y="0"/>
                    <a:pt x="107" y="0"/>
                  </a:cubicBezTo>
                  <a:cubicBezTo>
                    <a:pt x="137" y="0"/>
                    <a:pt x="173" y="6"/>
                    <a:pt x="215" y="26"/>
                  </a:cubicBezTo>
                  <a:cubicBezTo>
                    <a:pt x="215" y="26"/>
                    <a:pt x="215" y="26"/>
                    <a:pt x="215" y="26"/>
                  </a:cubicBezTo>
                  <a:cubicBezTo>
                    <a:pt x="255" y="45"/>
                    <a:pt x="289" y="51"/>
                    <a:pt x="316" y="51"/>
                  </a:cubicBezTo>
                  <a:cubicBezTo>
                    <a:pt x="316" y="51"/>
                    <a:pt x="316" y="51"/>
                    <a:pt x="316" y="51"/>
                  </a:cubicBezTo>
                  <a:cubicBezTo>
                    <a:pt x="380" y="51"/>
                    <a:pt x="410" y="15"/>
                    <a:pt x="413" y="12"/>
                  </a:cubicBezTo>
                  <a:cubicBezTo>
                    <a:pt x="413" y="12"/>
                    <a:pt x="413" y="12"/>
                    <a:pt x="413" y="12"/>
                  </a:cubicBezTo>
                  <a:cubicBezTo>
                    <a:pt x="413" y="12"/>
                    <a:pt x="413" y="12"/>
                    <a:pt x="413" y="12"/>
                  </a:cubicBezTo>
                  <a:cubicBezTo>
                    <a:pt x="413" y="12"/>
                    <a:pt x="413" y="12"/>
                    <a:pt x="413" y="12"/>
                  </a:cubicBezTo>
                  <a:cubicBezTo>
                    <a:pt x="417" y="7"/>
                    <a:pt x="423" y="6"/>
                    <a:pt x="427" y="10"/>
                  </a:cubicBezTo>
                  <a:cubicBezTo>
                    <a:pt x="427" y="10"/>
                    <a:pt x="427" y="10"/>
                    <a:pt x="427" y="10"/>
                  </a:cubicBezTo>
                  <a:cubicBezTo>
                    <a:pt x="432" y="13"/>
                    <a:pt x="433" y="19"/>
                    <a:pt x="429" y="24"/>
                  </a:cubicBezTo>
                  <a:cubicBezTo>
                    <a:pt x="429" y="24"/>
                    <a:pt x="429" y="24"/>
                    <a:pt x="429" y="24"/>
                  </a:cubicBezTo>
                  <a:cubicBezTo>
                    <a:pt x="429" y="25"/>
                    <a:pt x="393" y="71"/>
                    <a:pt x="316" y="71"/>
                  </a:cubicBezTo>
                  <a:cubicBezTo>
                    <a:pt x="316" y="71"/>
                    <a:pt x="316" y="71"/>
                    <a:pt x="316" y="71"/>
                  </a:cubicBezTo>
                  <a:cubicBezTo>
                    <a:pt x="286" y="71"/>
                    <a:pt x="249" y="64"/>
                    <a:pt x="206" y="44"/>
                  </a:cubicBezTo>
                  <a:close/>
                </a:path>
              </a:pathLst>
            </a:custGeom>
            <a:grpFill/>
            <a:ln w="9525">
              <a:noFill/>
              <a:round/>
              <a:headEnd/>
              <a:tailEnd/>
            </a:ln>
            <a:extLst/>
          </p:spPr>
          <p:txBody>
            <a:bodyPr/>
            <a:lstStyle/>
            <a:p>
              <a:pPr>
                <a:defRPr/>
              </a:pPr>
              <a:endParaRPr lang="zh-CN" altLang="en-US"/>
            </a:p>
          </p:txBody>
        </p:sp>
      </p:grpSp>
      <p:grpSp>
        <p:nvGrpSpPr>
          <p:cNvPr id="16" name="Group 20"/>
          <p:cNvGrpSpPr>
            <a:grpSpLocks noChangeAspect="1"/>
          </p:cNvGrpSpPr>
          <p:nvPr/>
        </p:nvGrpSpPr>
        <p:grpSpPr bwMode="auto">
          <a:xfrm>
            <a:off x="2057395" y="3291645"/>
            <a:ext cx="1141487" cy="1141486"/>
            <a:chOff x="2164" y="1113"/>
            <a:chExt cx="1205" cy="1205"/>
          </a:xfrm>
          <a:solidFill>
            <a:srgbClr val="3A8898"/>
          </a:solidFill>
        </p:grpSpPr>
        <p:sp>
          <p:nvSpPr>
            <p:cNvPr id="17" name="Freeform 21"/>
            <p:cNvSpPr>
              <a:spLocks noEditPoints="1"/>
            </p:cNvSpPr>
            <p:nvPr/>
          </p:nvSpPr>
          <p:spPr bwMode="auto">
            <a:xfrm>
              <a:off x="2164" y="1113"/>
              <a:ext cx="1205" cy="1205"/>
            </a:xfrm>
            <a:custGeom>
              <a:avLst/>
              <a:gdLst>
                <a:gd name="T0" fmla="*/ 0 w 507"/>
                <a:gd name="T1" fmla="*/ 253 h 507"/>
                <a:gd name="T2" fmla="*/ 253 w 507"/>
                <a:gd name="T3" fmla="*/ 0 h 507"/>
                <a:gd name="T4" fmla="*/ 253 w 507"/>
                <a:gd name="T5" fmla="*/ 0 h 507"/>
                <a:gd name="T6" fmla="*/ 507 w 507"/>
                <a:gd name="T7" fmla="*/ 253 h 507"/>
                <a:gd name="T8" fmla="*/ 507 w 507"/>
                <a:gd name="T9" fmla="*/ 253 h 507"/>
                <a:gd name="T10" fmla="*/ 253 w 507"/>
                <a:gd name="T11" fmla="*/ 507 h 507"/>
                <a:gd name="T12" fmla="*/ 253 w 507"/>
                <a:gd name="T13" fmla="*/ 507 h 507"/>
                <a:gd name="T14" fmla="*/ 0 w 507"/>
                <a:gd name="T15" fmla="*/ 253 h 507"/>
                <a:gd name="T16" fmla="*/ 42 w 507"/>
                <a:gd name="T17" fmla="*/ 253 h 507"/>
                <a:gd name="T18" fmla="*/ 104 w 507"/>
                <a:gd name="T19" fmla="*/ 403 h 507"/>
                <a:gd name="T20" fmla="*/ 104 w 507"/>
                <a:gd name="T21" fmla="*/ 403 h 507"/>
                <a:gd name="T22" fmla="*/ 253 w 507"/>
                <a:gd name="T23" fmla="*/ 465 h 507"/>
                <a:gd name="T24" fmla="*/ 253 w 507"/>
                <a:gd name="T25" fmla="*/ 465 h 507"/>
                <a:gd name="T26" fmla="*/ 403 w 507"/>
                <a:gd name="T27" fmla="*/ 403 h 507"/>
                <a:gd name="T28" fmla="*/ 403 w 507"/>
                <a:gd name="T29" fmla="*/ 403 h 507"/>
                <a:gd name="T30" fmla="*/ 465 w 507"/>
                <a:gd name="T31" fmla="*/ 253 h 507"/>
                <a:gd name="T32" fmla="*/ 465 w 507"/>
                <a:gd name="T33" fmla="*/ 253 h 507"/>
                <a:gd name="T34" fmla="*/ 403 w 507"/>
                <a:gd name="T35" fmla="*/ 104 h 507"/>
                <a:gd name="T36" fmla="*/ 403 w 507"/>
                <a:gd name="T37" fmla="*/ 104 h 507"/>
                <a:gd name="T38" fmla="*/ 253 w 507"/>
                <a:gd name="T39" fmla="*/ 42 h 507"/>
                <a:gd name="T40" fmla="*/ 253 w 507"/>
                <a:gd name="T41" fmla="*/ 42 h 507"/>
                <a:gd name="T42" fmla="*/ 104 w 507"/>
                <a:gd name="T43" fmla="*/ 104 h 507"/>
                <a:gd name="T44" fmla="*/ 104 w 507"/>
                <a:gd name="T45" fmla="*/ 104 h 507"/>
                <a:gd name="T46" fmla="*/ 42 w 507"/>
                <a:gd name="T47" fmla="*/ 253 h 507"/>
                <a:gd name="T48" fmla="*/ 42 w 507"/>
                <a:gd name="T49" fmla="*/ 253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7" h="507">
                  <a:moveTo>
                    <a:pt x="0" y="253"/>
                  </a:moveTo>
                  <a:cubicBezTo>
                    <a:pt x="0" y="113"/>
                    <a:pt x="113" y="0"/>
                    <a:pt x="253" y="0"/>
                  </a:cubicBezTo>
                  <a:cubicBezTo>
                    <a:pt x="253" y="0"/>
                    <a:pt x="253" y="0"/>
                    <a:pt x="253" y="0"/>
                  </a:cubicBezTo>
                  <a:cubicBezTo>
                    <a:pt x="393" y="0"/>
                    <a:pt x="507" y="113"/>
                    <a:pt x="507" y="253"/>
                  </a:cubicBezTo>
                  <a:cubicBezTo>
                    <a:pt x="507" y="253"/>
                    <a:pt x="507" y="253"/>
                    <a:pt x="507" y="253"/>
                  </a:cubicBezTo>
                  <a:cubicBezTo>
                    <a:pt x="507" y="393"/>
                    <a:pt x="393" y="507"/>
                    <a:pt x="253" y="507"/>
                  </a:cubicBezTo>
                  <a:cubicBezTo>
                    <a:pt x="253" y="507"/>
                    <a:pt x="253" y="507"/>
                    <a:pt x="253" y="507"/>
                  </a:cubicBezTo>
                  <a:cubicBezTo>
                    <a:pt x="113" y="507"/>
                    <a:pt x="0" y="393"/>
                    <a:pt x="0" y="253"/>
                  </a:cubicBezTo>
                  <a:close/>
                  <a:moveTo>
                    <a:pt x="42" y="253"/>
                  </a:moveTo>
                  <a:cubicBezTo>
                    <a:pt x="42" y="312"/>
                    <a:pt x="65" y="364"/>
                    <a:pt x="104" y="403"/>
                  </a:cubicBezTo>
                  <a:cubicBezTo>
                    <a:pt x="104" y="403"/>
                    <a:pt x="104" y="403"/>
                    <a:pt x="104" y="403"/>
                  </a:cubicBezTo>
                  <a:cubicBezTo>
                    <a:pt x="142" y="441"/>
                    <a:pt x="195" y="465"/>
                    <a:pt x="253" y="465"/>
                  </a:cubicBezTo>
                  <a:cubicBezTo>
                    <a:pt x="253" y="465"/>
                    <a:pt x="253" y="465"/>
                    <a:pt x="253" y="465"/>
                  </a:cubicBezTo>
                  <a:cubicBezTo>
                    <a:pt x="312" y="465"/>
                    <a:pt x="364" y="441"/>
                    <a:pt x="403" y="403"/>
                  </a:cubicBezTo>
                  <a:cubicBezTo>
                    <a:pt x="403" y="403"/>
                    <a:pt x="403" y="403"/>
                    <a:pt x="403" y="403"/>
                  </a:cubicBezTo>
                  <a:cubicBezTo>
                    <a:pt x="441" y="364"/>
                    <a:pt x="465" y="312"/>
                    <a:pt x="465" y="253"/>
                  </a:cubicBezTo>
                  <a:cubicBezTo>
                    <a:pt x="465" y="253"/>
                    <a:pt x="465" y="253"/>
                    <a:pt x="465" y="253"/>
                  </a:cubicBezTo>
                  <a:cubicBezTo>
                    <a:pt x="465" y="195"/>
                    <a:pt x="441" y="142"/>
                    <a:pt x="403" y="104"/>
                  </a:cubicBezTo>
                  <a:cubicBezTo>
                    <a:pt x="403" y="104"/>
                    <a:pt x="403" y="104"/>
                    <a:pt x="403" y="104"/>
                  </a:cubicBezTo>
                  <a:cubicBezTo>
                    <a:pt x="364" y="65"/>
                    <a:pt x="312" y="42"/>
                    <a:pt x="253" y="42"/>
                  </a:cubicBezTo>
                  <a:cubicBezTo>
                    <a:pt x="253" y="42"/>
                    <a:pt x="253" y="42"/>
                    <a:pt x="253" y="42"/>
                  </a:cubicBezTo>
                  <a:cubicBezTo>
                    <a:pt x="195" y="42"/>
                    <a:pt x="142" y="65"/>
                    <a:pt x="104" y="104"/>
                  </a:cubicBezTo>
                  <a:cubicBezTo>
                    <a:pt x="104" y="104"/>
                    <a:pt x="104" y="104"/>
                    <a:pt x="104" y="104"/>
                  </a:cubicBezTo>
                  <a:cubicBezTo>
                    <a:pt x="65" y="142"/>
                    <a:pt x="42" y="195"/>
                    <a:pt x="42" y="253"/>
                  </a:cubicBezTo>
                  <a:cubicBezTo>
                    <a:pt x="42" y="253"/>
                    <a:pt x="42" y="253"/>
                    <a:pt x="42" y="2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8" name="Freeform 22"/>
            <p:cNvSpPr>
              <a:spLocks/>
            </p:cNvSpPr>
            <p:nvPr/>
          </p:nvSpPr>
          <p:spPr bwMode="auto">
            <a:xfrm>
              <a:off x="2728" y="1244"/>
              <a:ext cx="76" cy="145"/>
            </a:xfrm>
            <a:custGeom>
              <a:avLst/>
              <a:gdLst>
                <a:gd name="T0" fmla="*/ 32 w 32"/>
                <a:gd name="T1" fmla="*/ 45 h 61"/>
                <a:gd name="T2" fmla="*/ 16 w 32"/>
                <a:gd name="T3" fmla="*/ 61 h 61"/>
                <a:gd name="T4" fmla="*/ 16 w 32"/>
                <a:gd name="T5" fmla="*/ 61 h 61"/>
                <a:gd name="T6" fmla="*/ 0 w 32"/>
                <a:gd name="T7" fmla="*/ 45 h 61"/>
                <a:gd name="T8" fmla="*/ 0 w 32"/>
                <a:gd name="T9" fmla="*/ 16 h 61"/>
                <a:gd name="T10" fmla="*/ 16 w 32"/>
                <a:gd name="T11" fmla="*/ 0 h 61"/>
                <a:gd name="T12" fmla="*/ 16 w 32"/>
                <a:gd name="T13" fmla="*/ 0 h 61"/>
                <a:gd name="T14" fmla="*/ 32 w 32"/>
                <a:gd name="T15" fmla="*/ 16 h 61"/>
                <a:gd name="T16" fmla="*/ 32 w 32"/>
                <a:gd name="T17" fmla="*/ 4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1">
                  <a:moveTo>
                    <a:pt x="32" y="45"/>
                  </a:moveTo>
                  <a:cubicBezTo>
                    <a:pt x="32" y="54"/>
                    <a:pt x="25" y="61"/>
                    <a:pt x="16" y="61"/>
                  </a:cubicBezTo>
                  <a:cubicBezTo>
                    <a:pt x="16" y="61"/>
                    <a:pt x="16" y="61"/>
                    <a:pt x="16" y="61"/>
                  </a:cubicBezTo>
                  <a:cubicBezTo>
                    <a:pt x="7" y="61"/>
                    <a:pt x="0" y="54"/>
                    <a:pt x="0" y="45"/>
                  </a:cubicBezTo>
                  <a:cubicBezTo>
                    <a:pt x="0" y="16"/>
                    <a:pt x="0" y="16"/>
                    <a:pt x="0" y="16"/>
                  </a:cubicBezTo>
                  <a:cubicBezTo>
                    <a:pt x="0" y="7"/>
                    <a:pt x="7" y="0"/>
                    <a:pt x="16" y="0"/>
                  </a:cubicBezTo>
                  <a:cubicBezTo>
                    <a:pt x="16" y="0"/>
                    <a:pt x="16" y="0"/>
                    <a:pt x="16" y="0"/>
                  </a:cubicBezTo>
                  <a:cubicBezTo>
                    <a:pt x="25" y="0"/>
                    <a:pt x="32" y="7"/>
                    <a:pt x="32" y="16"/>
                  </a:cubicBezTo>
                  <a:lnTo>
                    <a:pt x="32"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9" name="Freeform 23"/>
            <p:cNvSpPr>
              <a:spLocks/>
            </p:cNvSpPr>
            <p:nvPr/>
          </p:nvSpPr>
          <p:spPr bwMode="auto">
            <a:xfrm>
              <a:off x="2728" y="2040"/>
              <a:ext cx="76" cy="147"/>
            </a:xfrm>
            <a:custGeom>
              <a:avLst/>
              <a:gdLst>
                <a:gd name="T0" fmla="*/ 32 w 32"/>
                <a:gd name="T1" fmla="*/ 46 h 62"/>
                <a:gd name="T2" fmla="*/ 16 w 32"/>
                <a:gd name="T3" fmla="*/ 62 h 62"/>
                <a:gd name="T4" fmla="*/ 16 w 32"/>
                <a:gd name="T5" fmla="*/ 62 h 62"/>
                <a:gd name="T6" fmla="*/ 0 w 32"/>
                <a:gd name="T7" fmla="*/ 46 h 62"/>
                <a:gd name="T8" fmla="*/ 0 w 32"/>
                <a:gd name="T9" fmla="*/ 16 h 62"/>
                <a:gd name="T10" fmla="*/ 16 w 32"/>
                <a:gd name="T11" fmla="*/ 0 h 62"/>
                <a:gd name="T12" fmla="*/ 16 w 32"/>
                <a:gd name="T13" fmla="*/ 0 h 62"/>
                <a:gd name="T14" fmla="*/ 32 w 32"/>
                <a:gd name="T15" fmla="*/ 16 h 62"/>
                <a:gd name="T16" fmla="*/ 32 w 32"/>
                <a:gd name="T17"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2">
                  <a:moveTo>
                    <a:pt x="32" y="46"/>
                  </a:moveTo>
                  <a:cubicBezTo>
                    <a:pt x="32" y="55"/>
                    <a:pt x="25" y="62"/>
                    <a:pt x="16" y="62"/>
                  </a:cubicBezTo>
                  <a:cubicBezTo>
                    <a:pt x="16" y="62"/>
                    <a:pt x="16" y="62"/>
                    <a:pt x="16" y="62"/>
                  </a:cubicBezTo>
                  <a:cubicBezTo>
                    <a:pt x="7" y="62"/>
                    <a:pt x="0" y="55"/>
                    <a:pt x="0" y="46"/>
                  </a:cubicBezTo>
                  <a:cubicBezTo>
                    <a:pt x="0" y="16"/>
                    <a:pt x="0" y="16"/>
                    <a:pt x="0" y="16"/>
                  </a:cubicBezTo>
                  <a:cubicBezTo>
                    <a:pt x="0" y="7"/>
                    <a:pt x="7" y="0"/>
                    <a:pt x="16" y="0"/>
                  </a:cubicBezTo>
                  <a:cubicBezTo>
                    <a:pt x="16" y="0"/>
                    <a:pt x="16" y="0"/>
                    <a:pt x="16" y="0"/>
                  </a:cubicBezTo>
                  <a:cubicBezTo>
                    <a:pt x="25" y="0"/>
                    <a:pt x="32" y="7"/>
                    <a:pt x="32" y="16"/>
                  </a:cubicBezTo>
                  <a:lnTo>
                    <a:pt x="3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0" name="Freeform 24"/>
            <p:cNvSpPr>
              <a:spLocks/>
            </p:cNvSpPr>
            <p:nvPr/>
          </p:nvSpPr>
          <p:spPr bwMode="auto">
            <a:xfrm>
              <a:off x="2295" y="1679"/>
              <a:ext cx="145" cy="73"/>
            </a:xfrm>
            <a:custGeom>
              <a:avLst/>
              <a:gdLst>
                <a:gd name="T0" fmla="*/ 45 w 61"/>
                <a:gd name="T1" fmla="*/ 0 h 31"/>
                <a:gd name="T2" fmla="*/ 61 w 61"/>
                <a:gd name="T3" fmla="*/ 15 h 31"/>
                <a:gd name="T4" fmla="*/ 61 w 61"/>
                <a:gd name="T5" fmla="*/ 15 h 31"/>
                <a:gd name="T6" fmla="*/ 45 w 61"/>
                <a:gd name="T7" fmla="*/ 31 h 31"/>
                <a:gd name="T8" fmla="*/ 16 w 61"/>
                <a:gd name="T9" fmla="*/ 31 h 31"/>
                <a:gd name="T10" fmla="*/ 0 w 61"/>
                <a:gd name="T11" fmla="*/ 15 h 31"/>
                <a:gd name="T12" fmla="*/ 0 w 61"/>
                <a:gd name="T13" fmla="*/ 15 h 31"/>
                <a:gd name="T14" fmla="*/ 16 w 61"/>
                <a:gd name="T15" fmla="*/ 0 h 31"/>
                <a:gd name="T16" fmla="*/ 45 w 6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1">
                  <a:moveTo>
                    <a:pt x="45" y="0"/>
                  </a:moveTo>
                  <a:cubicBezTo>
                    <a:pt x="54" y="0"/>
                    <a:pt x="61" y="7"/>
                    <a:pt x="61" y="15"/>
                  </a:cubicBezTo>
                  <a:cubicBezTo>
                    <a:pt x="61" y="15"/>
                    <a:pt x="61" y="15"/>
                    <a:pt x="61" y="15"/>
                  </a:cubicBezTo>
                  <a:cubicBezTo>
                    <a:pt x="61" y="24"/>
                    <a:pt x="54" y="31"/>
                    <a:pt x="45" y="31"/>
                  </a:cubicBezTo>
                  <a:cubicBezTo>
                    <a:pt x="16" y="31"/>
                    <a:pt x="16" y="31"/>
                    <a:pt x="16" y="31"/>
                  </a:cubicBezTo>
                  <a:cubicBezTo>
                    <a:pt x="7" y="31"/>
                    <a:pt x="0" y="24"/>
                    <a:pt x="0" y="15"/>
                  </a:cubicBezTo>
                  <a:cubicBezTo>
                    <a:pt x="0" y="15"/>
                    <a:pt x="0" y="15"/>
                    <a:pt x="0" y="15"/>
                  </a:cubicBezTo>
                  <a:cubicBezTo>
                    <a:pt x="0" y="7"/>
                    <a:pt x="7" y="0"/>
                    <a:pt x="16" y="0"/>
                  </a:cubicBez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1" name="Freeform 25"/>
            <p:cNvSpPr>
              <a:spLocks/>
            </p:cNvSpPr>
            <p:nvPr/>
          </p:nvSpPr>
          <p:spPr bwMode="auto">
            <a:xfrm>
              <a:off x="3091" y="1679"/>
              <a:ext cx="145" cy="73"/>
            </a:xfrm>
            <a:custGeom>
              <a:avLst/>
              <a:gdLst>
                <a:gd name="T0" fmla="*/ 46 w 61"/>
                <a:gd name="T1" fmla="*/ 0 h 31"/>
                <a:gd name="T2" fmla="*/ 61 w 61"/>
                <a:gd name="T3" fmla="*/ 15 h 31"/>
                <a:gd name="T4" fmla="*/ 61 w 61"/>
                <a:gd name="T5" fmla="*/ 15 h 31"/>
                <a:gd name="T6" fmla="*/ 46 w 61"/>
                <a:gd name="T7" fmla="*/ 31 h 31"/>
                <a:gd name="T8" fmla="*/ 16 w 61"/>
                <a:gd name="T9" fmla="*/ 31 h 31"/>
                <a:gd name="T10" fmla="*/ 0 w 61"/>
                <a:gd name="T11" fmla="*/ 15 h 31"/>
                <a:gd name="T12" fmla="*/ 0 w 61"/>
                <a:gd name="T13" fmla="*/ 15 h 31"/>
                <a:gd name="T14" fmla="*/ 16 w 61"/>
                <a:gd name="T15" fmla="*/ 0 h 31"/>
                <a:gd name="T16" fmla="*/ 46 w 6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1">
                  <a:moveTo>
                    <a:pt x="46" y="0"/>
                  </a:moveTo>
                  <a:cubicBezTo>
                    <a:pt x="54" y="0"/>
                    <a:pt x="61" y="7"/>
                    <a:pt x="61" y="15"/>
                  </a:cubicBezTo>
                  <a:cubicBezTo>
                    <a:pt x="61" y="15"/>
                    <a:pt x="61" y="15"/>
                    <a:pt x="61" y="15"/>
                  </a:cubicBezTo>
                  <a:cubicBezTo>
                    <a:pt x="61" y="24"/>
                    <a:pt x="54" y="31"/>
                    <a:pt x="46" y="31"/>
                  </a:cubicBezTo>
                  <a:cubicBezTo>
                    <a:pt x="16" y="31"/>
                    <a:pt x="16" y="31"/>
                    <a:pt x="16" y="31"/>
                  </a:cubicBezTo>
                  <a:cubicBezTo>
                    <a:pt x="7" y="31"/>
                    <a:pt x="0" y="24"/>
                    <a:pt x="0" y="15"/>
                  </a:cubicBezTo>
                  <a:cubicBezTo>
                    <a:pt x="0" y="15"/>
                    <a:pt x="0" y="15"/>
                    <a:pt x="0" y="15"/>
                  </a:cubicBezTo>
                  <a:cubicBezTo>
                    <a:pt x="0" y="7"/>
                    <a:pt x="7" y="0"/>
                    <a:pt x="16" y="0"/>
                  </a:cubicBezTo>
                  <a:lnTo>
                    <a:pt x="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2" name="Freeform 26"/>
            <p:cNvSpPr>
              <a:spLocks noEditPoints="1"/>
            </p:cNvSpPr>
            <p:nvPr/>
          </p:nvSpPr>
          <p:spPr bwMode="auto">
            <a:xfrm>
              <a:off x="2331" y="1279"/>
              <a:ext cx="870" cy="873"/>
            </a:xfrm>
            <a:custGeom>
              <a:avLst/>
              <a:gdLst>
                <a:gd name="T0" fmla="*/ 311 w 366"/>
                <a:gd name="T1" fmla="*/ 183 h 367"/>
                <a:gd name="T2" fmla="*/ 334 w 366"/>
                <a:gd name="T3" fmla="*/ 159 h 367"/>
                <a:gd name="T4" fmla="*/ 366 w 366"/>
                <a:gd name="T5" fmla="*/ 159 h 367"/>
                <a:gd name="T6" fmla="*/ 207 w 366"/>
                <a:gd name="T7" fmla="*/ 0 h 367"/>
                <a:gd name="T8" fmla="*/ 207 w 366"/>
                <a:gd name="T9" fmla="*/ 32 h 367"/>
                <a:gd name="T10" fmla="*/ 183 w 366"/>
                <a:gd name="T11" fmla="*/ 56 h 367"/>
                <a:gd name="T12" fmla="*/ 159 w 366"/>
                <a:gd name="T13" fmla="*/ 32 h 367"/>
                <a:gd name="T14" fmla="*/ 159 w 366"/>
                <a:gd name="T15" fmla="*/ 0 h 367"/>
                <a:gd name="T16" fmla="*/ 0 w 366"/>
                <a:gd name="T17" fmla="*/ 159 h 367"/>
                <a:gd name="T18" fmla="*/ 32 w 366"/>
                <a:gd name="T19" fmla="*/ 159 h 367"/>
                <a:gd name="T20" fmla="*/ 56 w 366"/>
                <a:gd name="T21" fmla="*/ 183 h 367"/>
                <a:gd name="T22" fmla="*/ 32 w 366"/>
                <a:gd name="T23" fmla="*/ 207 h 367"/>
                <a:gd name="T24" fmla="*/ 0 w 366"/>
                <a:gd name="T25" fmla="*/ 207 h 367"/>
                <a:gd name="T26" fmla="*/ 159 w 366"/>
                <a:gd name="T27" fmla="*/ 367 h 367"/>
                <a:gd name="T28" fmla="*/ 159 w 366"/>
                <a:gd name="T29" fmla="*/ 335 h 367"/>
                <a:gd name="T30" fmla="*/ 183 w 366"/>
                <a:gd name="T31" fmla="*/ 311 h 367"/>
                <a:gd name="T32" fmla="*/ 207 w 366"/>
                <a:gd name="T33" fmla="*/ 335 h 367"/>
                <a:gd name="T34" fmla="*/ 207 w 366"/>
                <a:gd name="T35" fmla="*/ 367 h 367"/>
                <a:gd name="T36" fmla="*/ 366 w 366"/>
                <a:gd name="T37" fmla="*/ 207 h 367"/>
                <a:gd name="T38" fmla="*/ 334 w 366"/>
                <a:gd name="T39" fmla="*/ 207 h 367"/>
                <a:gd name="T40" fmla="*/ 311 w 366"/>
                <a:gd name="T41" fmla="*/ 183 h 367"/>
                <a:gd name="T42" fmla="*/ 291 w 366"/>
                <a:gd name="T43" fmla="*/ 309 h 367"/>
                <a:gd name="T44" fmla="*/ 276 w 366"/>
                <a:gd name="T45" fmla="*/ 308 h 367"/>
                <a:gd name="T46" fmla="*/ 189 w 366"/>
                <a:gd name="T47" fmla="*/ 208 h 367"/>
                <a:gd name="T48" fmla="*/ 183 w 366"/>
                <a:gd name="T49" fmla="*/ 208 h 367"/>
                <a:gd name="T50" fmla="*/ 158 w 366"/>
                <a:gd name="T51" fmla="*/ 183 h 367"/>
                <a:gd name="T52" fmla="*/ 183 w 366"/>
                <a:gd name="T53" fmla="*/ 158 h 367"/>
                <a:gd name="T54" fmla="*/ 191 w 366"/>
                <a:gd name="T55" fmla="*/ 159 h 367"/>
                <a:gd name="T56" fmla="*/ 261 w 366"/>
                <a:gd name="T57" fmla="*/ 92 h 367"/>
                <a:gd name="T58" fmla="*/ 277 w 366"/>
                <a:gd name="T59" fmla="*/ 92 h 367"/>
                <a:gd name="T60" fmla="*/ 277 w 366"/>
                <a:gd name="T61" fmla="*/ 108 h 367"/>
                <a:gd name="T62" fmla="*/ 207 w 366"/>
                <a:gd name="T63" fmla="*/ 175 h 367"/>
                <a:gd name="T64" fmla="*/ 208 w 366"/>
                <a:gd name="T65" fmla="*/ 183 h 367"/>
                <a:gd name="T66" fmla="*/ 206 w 366"/>
                <a:gd name="T67" fmla="*/ 194 h 367"/>
                <a:gd name="T68" fmla="*/ 293 w 366"/>
                <a:gd name="T69" fmla="*/ 293 h 367"/>
                <a:gd name="T70" fmla="*/ 291 w 366"/>
                <a:gd name="T71" fmla="*/ 30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6" h="367">
                  <a:moveTo>
                    <a:pt x="311" y="183"/>
                  </a:moveTo>
                  <a:cubicBezTo>
                    <a:pt x="311" y="170"/>
                    <a:pt x="321" y="159"/>
                    <a:pt x="334" y="159"/>
                  </a:cubicBezTo>
                  <a:cubicBezTo>
                    <a:pt x="366" y="159"/>
                    <a:pt x="366" y="159"/>
                    <a:pt x="366" y="159"/>
                  </a:cubicBezTo>
                  <a:cubicBezTo>
                    <a:pt x="356" y="76"/>
                    <a:pt x="290" y="11"/>
                    <a:pt x="207" y="0"/>
                  </a:cubicBezTo>
                  <a:cubicBezTo>
                    <a:pt x="207" y="32"/>
                    <a:pt x="207" y="32"/>
                    <a:pt x="207" y="32"/>
                  </a:cubicBezTo>
                  <a:cubicBezTo>
                    <a:pt x="207" y="45"/>
                    <a:pt x="196" y="56"/>
                    <a:pt x="183" y="56"/>
                  </a:cubicBezTo>
                  <a:cubicBezTo>
                    <a:pt x="170" y="56"/>
                    <a:pt x="159" y="45"/>
                    <a:pt x="159" y="32"/>
                  </a:cubicBezTo>
                  <a:cubicBezTo>
                    <a:pt x="159" y="0"/>
                    <a:pt x="159" y="0"/>
                    <a:pt x="159" y="0"/>
                  </a:cubicBezTo>
                  <a:cubicBezTo>
                    <a:pt x="76" y="11"/>
                    <a:pt x="11" y="76"/>
                    <a:pt x="0" y="159"/>
                  </a:cubicBezTo>
                  <a:cubicBezTo>
                    <a:pt x="32" y="159"/>
                    <a:pt x="32" y="159"/>
                    <a:pt x="32" y="159"/>
                  </a:cubicBezTo>
                  <a:cubicBezTo>
                    <a:pt x="45" y="159"/>
                    <a:pt x="56" y="170"/>
                    <a:pt x="56" y="183"/>
                  </a:cubicBezTo>
                  <a:cubicBezTo>
                    <a:pt x="56" y="196"/>
                    <a:pt x="45" y="207"/>
                    <a:pt x="32" y="207"/>
                  </a:cubicBezTo>
                  <a:cubicBezTo>
                    <a:pt x="0" y="207"/>
                    <a:pt x="0" y="207"/>
                    <a:pt x="0" y="207"/>
                  </a:cubicBezTo>
                  <a:cubicBezTo>
                    <a:pt x="10" y="290"/>
                    <a:pt x="76" y="356"/>
                    <a:pt x="159" y="367"/>
                  </a:cubicBezTo>
                  <a:cubicBezTo>
                    <a:pt x="159" y="335"/>
                    <a:pt x="159" y="335"/>
                    <a:pt x="159" y="335"/>
                  </a:cubicBezTo>
                  <a:cubicBezTo>
                    <a:pt x="159" y="321"/>
                    <a:pt x="170" y="311"/>
                    <a:pt x="183" y="311"/>
                  </a:cubicBezTo>
                  <a:cubicBezTo>
                    <a:pt x="196" y="311"/>
                    <a:pt x="207" y="321"/>
                    <a:pt x="207" y="335"/>
                  </a:cubicBezTo>
                  <a:cubicBezTo>
                    <a:pt x="207" y="367"/>
                    <a:pt x="207" y="367"/>
                    <a:pt x="207" y="367"/>
                  </a:cubicBezTo>
                  <a:cubicBezTo>
                    <a:pt x="290" y="356"/>
                    <a:pt x="356" y="290"/>
                    <a:pt x="366" y="207"/>
                  </a:cubicBezTo>
                  <a:cubicBezTo>
                    <a:pt x="334" y="207"/>
                    <a:pt x="334" y="207"/>
                    <a:pt x="334" y="207"/>
                  </a:cubicBezTo>
                  <a:cubicBezTo>
                    <a:pt x="321" y="207"/>
                    <a:pt x="311" y="196"/>
                    <a:pt x="311" y="183"/>
                  </a:cubicBezTo>
                  <a:close/>
                  <a:moveTo>
                    <a:pt x="291" y="309"/>
                  </a:moveTo>
                  <a:cubicBezTo>
                    <a:pt x="287" y="313"/>
                    <a:pt x="280" y="312"/>
                    <a:pt x="276" y="308"/>
                  </a:cubicBezTo>
                  <a:cubicBezTo>
                    <a:pt x="189" y="208"/>
                    <a:pt x="189" y="208"/>
                    <a:pt x="189" y="208"/>
                  </a:cubicBezTo>
                  <a:cubicBezTo>
                    <a:pt x="187" y="208"/>
                    <a:pt x="185" y="208"/>
                    <a:pt x="183" y="208"/>
                  </a:cubicBezTo>
                  <a:cubicBezTo>
                    <a:pt x="169" y="208"/>
                    <a:pt x="158" y="197"/>
                    <a:pt x="158" y="183"/>
                  </a:cubicBezTo>
                  <a:cubicBezTo>
                    <a:pt x="158" y="169"/>
                    <a:pt x="169" y="158"/>
                    <a:pt x="183" y="158"/>
                  </a:cubicBezTo>
                  <a:cubicBezTo>
                    <a:pt x="186" y="158"/>
                    <a:pt x="188" y="158"/>
                    <a:pt x="191" y="159"/>
                  </a:cubicBezTo>
                  <a:cubicBezTo>
                    <a:pt x="261" y="92"/>
                    <a:pt x="261" y="92"/>
                    <a:pt x="261" y="92"/>
                  </a:cubicBezTo>
                  <a:cubicBezTo>
                    <a:pt x="266" y="87"/>
                    <a:pt x="273" y="88"/>
                    <a:pt x="277" y="92"/>
                  </a:cubicBezTo>
                  <a:cubicBezTo>
                    <a:pt x="281" y="96"/>
                    <a:pt x="281" y="104"/>
                    <a:pt x="277" y="108"/>
                  </a:cubicBezTo>
                  <a:cubicBezTo>
                    <a:pt x="207" y="175"/>
                    <a:pt x="207" y="175"/>
                    <a:pt x="207" y="175"/>
                  </a:cubicBezTo>
                  <a:cubicBezTo>
                    <a:pt x="208" y="177"/>
                    <a:pt x="208" y="180"/>
                    <a:pt x="208" y="183"/>
                  </a:cubicBezTo>
                  <a:cubicBezTo>
                    <a:pt x="208" y="187"/>
                    <a:pt x="208" y="190"/>
                    <a:pt x="206" y="194"/>
                  </a:cubicBezTo>
                  <a:cubicBezTo>
                    <a:pt x="293" y="293"/>
                    <a:pt x="293" y="293"/>
                    <a:pt x="293" y="293"/>
                  </a:cubicBezTo>
                  <a:cubicBezTo>
                    <a:pt x="297" y="298"/>
                    <a:pt x="296" y="305"/>
                    <a:pt x="291" y="3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23" name="Group 29"/>
          <p:cNvGrpSpPr>
            <a:grpSpLocks noChangeAspect="1"/>
          </p:cNvGrpSpPr>
          <p:nvPr/>
        </p:nvGrpSpPr>
        <p:grpSpPr bwMode="auto">
          <a:xfrm>
            <a:off x="9512970" y="3208330"/>
            <a:ext cx="1039812" cy="1067550"/>
            <a:chOff x="4096" y="2491"/>
            <a:chExt cx="1387" cy="1424"/>
          </a:xfrm>
          <a:solidFill>
            <a:srgbClr val="EA5322"/>
          </a:solidFill>
        </p:grpSpPr>
        <p:sp>
          <p:nvSpPr>
            <p:cNvPr id="24" name="Freeform 30"/>
            <p:cNvSpPr>
              <a:spLocks/>
            </p:cNvSpPr>
            <p:nvPr/>
          </p:nvSpPr>
          <p:spPr bwMode="auto">
            <a:xfrm>
              <a:off x="4096" y="2800"/>
              <a:ext cx="1038" cy="1115"/>
            </a:xfrm>
            <a:custGeom>
              <a:avLst/>
              <a:gdLst>
                <a:gd name="T0" fmla="*/ 415 w 437"/>
                <a:gd name="T1" fmla="*/ 365 h 470"/>
                <a:gd name="T2" fmla="*/ 388 w 437"/>
                <a:gd name="T3" fmla="*/ 336 h 470"/>
                <a:gd name="T4" fmla="*/ 307 w 437"/>
                <a:gd name="T5" fmla="*/ 291 h 470"/>
                <a:gd name="T6" fmla="*/ 273 w 437"/>
                <a:gd name="T7" fmla="*/ 257 h 470"/>
                <a:gd name="T8" fmla="*/ 262 w 437"/>
                <a:gd name="T9" fmla="*/ 240 h 470"/>
                <a:gd name="T10" fmla="*/ 288 w 437"/>
                <a:gd name="T11" fmla="*/ 200 h 470"/>
                <a:gd name="T12" fmla="*/ 294 w 437"/>
                <a:gd name="T13" fmla="*/ 186 h 470"/>
                <a:gd name="T14" fmla="*/ 297 w 437"/>
                <a:gd name="T15" fmla="*/ 147 h 470"/>
                <a:gd name="T16" fmla="*/ 285 w 437"/>
                <a:gd name="T17" fmla="*/ 57 h 470"/>
                <a:gd name="T18" fmla="*/ 280 w 437"/>
                <a:gd name="T19" fmla="*/ 52 h 470"/>
                <a:gd name="T20" fmla="*/ 261 w 437"/>
                <a:gd name="T21" fmla="*/ 37 h 470"/>
                <a:gd name="T22" fmla="*/ 155 w 437"/>
                <a:gd name="T23" fmla="*/ 50 h 470"/>
                <a:gd name="T24" fmla="*/ 139 w 437"/>
                <a:gd name="T25" fmla="*/ 141 h 470"/>
                <a:gd name="T26" fmla="*/ 142 w 437"/>
                <a:gd name="T27" fmla="*/ 180 h 470"/>
                <a:gd name="T28" fmla="*/ 150 w 437"/>
                <a:gd name="T29" fmla="*/ 196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6 h 470"/>
                <a:gd name="T42" fmla="*/ 21 w 437"/>
                <a:gd name="T43" fmla="*/ 365 h 470"/>
                <a:gd name="T44" fmla="*/ 0 w 437"/>
                <a:gd name="T45" fmla="*/ 452 h 470"/>
                <a:gd name="T46" fmla="*/ 0 w 437"/>
                <a:gd name="T47" fmla="*/ 470 h 470"/>
                <a:gd name="T48" fmla="*/ 437 w 437"/>
                <a:gd name="T49" fmla="*/ 470 h 470"/>
                <a:gd name="T50" fmla="*/ 437 w 437"/>
                <a:gd name="T51" fmla="*/ 452 h 470"/>
                <a:gd name="T52" fmla="*/ 415 w 437"/>
                <a:gd name="T53" fmla="*/ 365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5"/>
                  </a:moveTo>
                  <a:cubicBezTo>
                    <a:pt x="415" y="365"/>
                    <a:pt x="422" y="351"/>
                    <a:pt x="388" y="336"/>
                  </a:cubicBezTo>
                  <a:cubicBezTo>
                    <a:pt x="307" y="291"/>
                    <a:pt x="307" y="291"/>
                    <a:pt x="307" y="291"/>
                  </a:cubicBezTo>
                  <a:cubicBezTo>
                    <a:pt x="273" y="257"/>
                    <a:pt x="273" y="257"/>
                    <a:pt x="273" y="257"/>
                  </a:cubicBezTo>
                  <a:cubicBezTo>
                    <a:pt x="256" y="249"/>
                    <a:pt x="246" y="252"/>
                    <a:pt x="262" y="240"/>
                  </a:cubicBezTo>
                  <a:cubicBezTo>
                    <a:pt x="273" y="230"/>
                    <a:pt x="282" y="217"/>
                    <a:pt x="288" y="200"/>
                  </a:cubicBezTo>
                  <a:cubicBezTo>
                    <a:pt x="289" y="198"/>
                    <a:pt x="291" y="194"/>
                    <a:pt x="294" y="186"/>
                  </a:cubicBezTo>
                  <a:cubicBezTo>
                    <a:pt x="294" y="186"/>
                    <a:pt x="325" y="148"/>
                    <a:pt x="297" y="147"/>
                  </a:cubicBezTo>
                  <a:cubicBezTo>
                    <a:pt x="297" y="147"/>
                    <a:pt x="326" y="96"/>
                    <a:pt x="285" y="57"/>
                  </a:cubicBezTo>
                  <a:cubicBezTo>
                    <a:pt x="285" y="57"/>
                    <a:pt x="283" y="55"/>
                    <a:pt x="280" y="52"/>
                  </a:cubicBezTo>
                  <a:cubicBezTo>
                    <a:pt x="271" y="42"/>
                    <a:pt x="261" y="37"/>
                    <a:pt x="261" y="37"/>
                  </a:cubicBezTo>
                  <a:cubicBezTo>
                    <a:pt x="203" y="0"/>
                    <a:pt x="155" y="50"/>
                    <a:pt x="155" y="50"/>
                  </a:cubicBezTo>
                  <a:cubicBezTo>
                    <a:pt x="113" y="88"/>
                    <a:pt x="139" y="141"/>
                    <a:pt x="139" y="141"/>
                  </a:cubicBezTo>
                  <a:cubicBezTo>
                    <a:pt x="112" y="141"/>
                    <a:pt x="142" y="180"/>
                    <a:pt x="142" y="180"/>
                  </a:cubicBezTo>
                  <a:cubicBezTo>
                    <a:pt x="146" y="197"/>
                    <a:pt x="150" y="196"/>
                    <a:pt x="150" y="196"/>
                  </a:cubicBezTo>
                  <a:cubicBezTo>
                    <a:pt x="151" y="196"/>
                    <a:pt x="152" y="198"/>
                    <a:pt x="153" y="202"/>
                  </a:cubicBezTo>
                  <a:cubicBezTo>
                    <a:pt x="154" y="202"/>
                    <a:pt x="154" y="202"/>
                    <a:pt x="155" y="201"/>
                  </a:cubicBezTo>
                  <a:cubicBezTo>
                    <a:pt x="160" y="217"/>
                    <a:pt x="168" y="230"/>
                    <a:pt x="178" y="239"/>
                  </a:cubicBezTo>
                  <a:cubicBezTo>
                    <a:pt x="187" y="251"/>
                    <a:pt x="163" y="252"/>
                    <a:pt x="159" y="256"/>
                  </a:cubicBezTo>
                  <a:cubicBezTo>
                    <a:pt x="156" y="259"/>
                    <a:pt x="129" y="291"/>
                    <a:pt x="129" y="291"/>
                  </a:cubicBezTo>
                  <a:cubicBezTo>
                    <a:pt x="48" y="336"/>
                    <a:pt x="48" y="336"/>
                    <a:pt x="48" y="336"/>
                  </a:cubicBezTo>
                  <a:cubicBezTo>
                    <a:pt x="15" y="351"/>
                    <a:pt x="21" y="365"/>
                    <a:pt x="21" y="365"/>
                  </a:cubicBezTo>
                  <a:cubicBezTo>
                    <a:pt x="0" y="452"/>
                    <a:pt x="0" y="452"/>
                    <a:pt x="0" y="452"/>
                  </a:cubicBezTo>
                  <a:cubicBezTo>
                    <a:pt x="0" y="470"/>
                    <a:pt x="0" y="470"/>
                    <a:pt x="0" y="470"/>
                  </a:cubicBezTo>
                  <a:cubicBezTo>
                    <a:pt x="437" y="470"/>
                    <a:pt x="437" y="470"/>
                    <a:pt x="437" y="470"/>
                  </a:cubicBezTo>
                  <a:cubicBezTo>
                    <a:pt x="437" y="452"/>
                    <a:pt x="437" y="452"/>
                    <a:pt x="437" y="452"/>
                  </a:cubicBezTo>
                  <a:lnTo>
                    <a:pt x="415" y="3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5" name="Freeform 31"/>
            <p:cNvSpPr>
              <a:spLocks noEditPoints="1"/>
            </p:cNvSpPr>
            <p:nvPr/>
          </p:nvSpPr>
          <p:spPr bwMode="auto">
            <a:xfrm>
              <a:off x="4796" y="2491"/>
              <a:ext cx="687" cy="598"/>
            </a:xfrm>
            <a:custGeom>
              <a:avLst/>
              <a:gdLst>
                <a:gd name="T0" fmla="*/ 143 w 289"/>
                <a:gd name="T1" fmla="*/ 1 h 252"/>
                <a:gd name="T2" fmla="*/ 0 w 289"/>
                <a:gd name="T3" fmla="*/ 111 h 252"/>
                <a:gd name="T4" fmla="*/ 73 w 289"/>
                <a:gd name="T5" fmla="*/ 204 h 252"/>
                <a:gd name="T6" fmla="*/ 47 w 289"/>
                <a:gd name="T7" fmla="*/ 252 h 252"/>
                <a:gd name="T8" fmla="*/ 120 w 289"/>
                <a:gd name="T9" fmla="*/ 216 h 252"/>
                <a:gd name="T10" fmla="*/ 146 w 289"/>
                <a:gd name="T11" fmla="*/ 218 h 252"/>
                <a:gd name="T12" fmla="*/ 288 w 289"/>
                <a:gd name="T13" fmla="*/ 108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2"/>
                    <a:pt x="0" y="111"/>
                  </a:cubicBezTo>
                  <a:cubicBezTo>
                    <a:pt x="1" y="151"/>
                    <a:pt x="30" y="185"/>
                    <a:pt x="73" y="204"/>
                  </a:cubicBezTo>
                  <a:cubicBezTo>
                    <a:pt x="47" y="252"/>
                    <a:pt x="47" y="252"/>
                    <a:pt x="47" y="252"/>
                  </a:cubicBezTo>
                  <a:cubicBezTo>
                    <a:pt x="120" y="216"/>
                    <a:pt x="120" y="216"/>
                    <a:pt x="120" y="216"/>
                  </a:cubicBezTo>
                  <a:cubicBezTo>
                    <a:pt x="129" y="217"/>
                    <a:pt x="137" y="218"/>
                    <a:pt x="146" y="218"/>
                  </a:cubicBezTo>
                  <a:cubicBezTo>
                    <a:pt x="225" y="217"/>
                    <a:pt x="289" y="167"/>
                    <a:pt x="288" y="108"/>
                  </a:cubicBezTo>
                  <a:cubicBezTo>
                    <a:pt x="287" y="48"/>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sp>
        <p:nvSpPr>
          <p:cNvPr id="26" name="矩形 37"/>
          <p:cNvSpPr>
            <a:spLocks noChangeArrowheads="1"/>
          </p:cNvSpPr>
          <p:nvPr/>
        </p:nvSpPr>
        <p:spPr bwMode="auto">
          <a:xfrm>
            <a:off x="5603875" y="5594350"/>
            <a:ext cx="11191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标题</a:t>
            </a: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Bodoni MT Black" pitchFamily="18" charset="0"/>
              </a:rPr>
              <a:t>Title</a:t>
            </a:r>
            <a:endPar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endParaRPr>
          </a:p>
        </p:txBody>
      </p:sp>
      <p:sp>
        <p:nvSpPr>
          <p:cNvPr id="27" name="矩形 38"/>
          <p:cNvSpPr>
            <a:spLocks noChangeArrowheads="1"/>
          </p:cNvSpPr>
          <p:nvPr/>
        </p:nvSpPr>
        <p:spPr bwMode="auto">
          <a:xfrm>
            <a:off x="9512300" y="5605463"/>
            <a:ext cx="1119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标题</a:t>
            </a: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Bodoni MT Black" pitchFamily="18" charset="0"/>
              </a:rPr>
              <a:t>Title</a:t>
            </a:r>
            <a:endPar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946928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3" name="Text Box 3"/>
          <p:cNvSpPr>
            <a:spLocks noChangeArrowheads="1"/>
          </p:cNvSpPr>
          <p:nvPr/>
        </p:nvSpPr>
        <p:spPr bwMode="auto">
          <a:xfrm>
            <a:off x="3730777" y="4551464"/>
            <a:ext cx="32496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en-US" altLang="zh-CN"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2016</a:t>
            </a: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年工作</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重点</a:t>
            </a:r>
          </a:p>
        </p:txBody>
      </p:sp>
      <p:sp>
        <p:nvSpPr>
          <p:cNvPr id="14" name="矩形 13"/>
          <p:cNvSpPr/>
          <p:nvPr/>
        </p:nvSpPr>
        <p:spPr>
          <a:xfrm>
            <a:off x="3730776" y="4095308"/>
            <a:ext cx="3037626"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The focus of work in 2015</a:t>
            </a:r>
          </a:p>
        </p:txBody>
      </p:sp>
      <p:cxnSp>
        <p:nvCxnSpPr>
          <p:cNvPr id="16" name="直接连接符 15"/>
          <p:cNvCxnSpPr/>
          <p:nvPr/>
        </p:nvCxnSpPr>
        <p:spPr>
          <a:xfrm>
            <a:off x="3730776" y="4510292"/>
            <a:ext cx="399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039903" y="626910"/>
            <a:ext cx="2388795" cy="5386090"/>
          </a:xfrm>
          <a:prstGeom prst="rect">
            <a:avLst/>
          </a:prstGeom>
        </p:spPr>
        <p:txBody>
          <a:bodyPr wrap="none">
            <a:spAutoFit/>
          </a:bodyPr>
          <a:lstStyle/>
          <a:p>
            <a:pPr algn="ctr"/>
            <a:r>
              <a:rPr lang="en-US" altLang="zh-CN" sz="34400" dirty="0" smtClean="0">
                <a:solidFill>
                  <a:schemeClr val="bg1"/>
                </a:solidFill>
                <a:latin typeface="Impact" panose="020B0806030902050204" pitchFamily="34" charset="0"/>
                <a:ea typeface="微软雅黑" panose="020B0503020204020204" pitchFamily="34" charset="-122"/>
              </a:rPr>
              <a:t>4</a:t>
            </a:r>
            <a:endParaRPr lang="zh-CN" altLang="en-US" sz="34400"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18299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a:off x="2522647" y="2368782"/>
            <a:ext cx="2047749" cy="1765300"/>
          </a:xfrm>
          <a:prstGeom prst="hexagon">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CBF00"/>
              </a:solidFill>
            </a:endParaRPr>
          </a:p>
        </p:txBody>
      </p:sp>
      <p:sp>
        <p:nvSpPr>
          <p:cNvPr id="4" name="六边形 3"/>
          <p:cNvSpPr/>
          <p:nvPr/>
        </p:nvSpPr>
        <p:spPr>
          <a:xfrm>
            <a:off x="4196076" y="3251432"/>
            <a:ext cx="2047749" cy="1765300"/>
          </a:xfrm>
          <a:prstGeom prst="hexagon">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5" name="六边形 4"/>
          <p:cNvSpPr/>
          <p:nvPr/>
        </p:nvSpPr>
        <p:spPr>
          <a:xfrm>
            <a:off x="5869505" y="2368782"/>
            <a:ext cx="2047749" cy="1765300"/>
          </a:xfrm>
          <a:prstGeom prst="hexagon">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7542934" y="3251432"/>
            <a:ext cx="2047749" cy="1765300"/>
          </a:xfrm>
          <a:prstGeom prst="hexagon">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9" name="六边形 18"/>
          <p:cNvSpPr/>
          <p:nvPr/>
        </p:nvSpPr>
        <p:spPr>
          <a:xfrm>
            <a:off x="849218" y="3251432"/>
            <a:ext cx="2047749" cy="1765300"/>
          </a:xfrm>
          <a:prstGeom prst="hexagon">
            <a:avLst/>
          </a:prstGeom>
          <a:noFill/>
          <a:ln>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nvSpPr>
        <p:spPr>
          <a:xfrm>
            <a:off x="9216363" y="2393319"/>
            <a:ext cx="2047749" cy="1765300"/>
          </a:xfrm>
          <a:prstGeom prst="hexagon">
            <a:avLst/>
          </a:prstGeom>
          <a:noFill/>
          <a:ln>
            <a:solidFill>
              <a:srgbClr val="3A88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3023324" y="2945099"/>
            <a:ext cx="1005403" cy="584775"/>
          </a:xfrm>
          <a:prstGeom prst="rect">
            <a:avLst/>
          </a:prstGeom>
          <a:noFill/>
        </p:spPr>
        <p:txBody>
          <a:bodyPr wrap="none" rtlCol="0">
            <a:spAutoFit/>
          </a:bodyPr>
          <a:lstStyle/>
          <a:p>
            <a:r>
              <a:rPr lang="zh-CN" altLang="en-US" sz="3200" b="1" dirty="0" smtClean="0">
                <a:solidFill>
                  <a:srgbClr val="FFF6E7"/>
                </a:solidFill>
                <a:latin typeface="微软雅黑" panose="020B0503020204020204" pitchFamily="34" charset="-122"/>
                <a:ea typeface="微软雅黑" panose="020B0503020204020204" pitchFamily="34" charset="-122"/>
              </a:rPr>
              <a:t>标题</a:t>
            </a:r>
            <a:endParaRPr lang="zh-CN" altLang="en-US" sz="3200" b="1" dirty="0">
              <a:solidFill>
                <a:srgbClr val="FFF6E7"/>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719831" y="3841694"/>
            <a:ext cx="1005404" cy="584775"/>
          </a:xfrm>
          <a:prstGeom prst="rect">
            <a:avLst/>
          </a:prstGeom>
          <a:noFill/>
        </p:spPr>
        <p:txBody>
          <a:bodyPr wrap="none" rtlCol="0">
            <a:spAutoFit/>
          </a:bodyPr>
          <a:lstStyle/>
          <a:p>
            <a:pPr algn="ctr"/>
            <a:r>
              <a:rPr lang="zh-CN" altLang="en-US" sz="3200" b="1" dirty="0" smtClean="0">
                <a:solidFill>
                  <a:srgbClr val="3B3B3B"/>
                </a:solidFill>
                <a:latin typeface="微软雅黑" panose="020B0503020204020204" pitchFamily="34" charset="-122"/>
                <a:ea typeface="微软雅黑" panose="020B0503020204020204" pitchFamily="34" charset="-122"/>
              </a:rPr>
              <a:t>标题</a:t>
            </a:r>
            <a:endParaRPr lang="zh-CN" altLang="en-US" sz="3200" b="1" dirty="0">
              <a:solidFill>
                <a:srgbClr val="3B3B3B"/>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388095" y="2945099"/>
            <a:ext cx="1005404" cy="584775"/>
          </a:xfrm>
          <a:prstGeom prst="rect">
            <a:avLst/>
          </a:prstGeom>
          <a:noFill/>
        </p:spPr>
        <p:txBody>
          <a:bodyPr wrap="none" rtlCol="0">
            <a:spAutoFit/>
          </a:bodyPr>
          <a:lstStyle/>
          <a:p>
            <a:pPr algn="ctr"/>
            <a:r>
              <a:rPr lang="zh-CN" altLang="en-US" sz="3200" b="1" dirty="0">
                <a:solidFill>
                  <a:srgbClr val="FFF6E7"/>
                </a:solidFill>
                <a:latin typeface="微软雅黑" panose="020B0503020204020204" pitchFamily="34" charset="-122"/>
                <a:ea typeface="微软雅黑" panose="020B0503020204020204" pitchFamily="34" charset="-122"/>
              </a:rPr>
              <a:t>标题</a:t>
            </a:r>
          </a:p>
        </p:txBody>
      </p:sp>
      <p:sp>
        <p:nvSpPr>
          <p:cNvPr id="24" name="文本框 23"/>
          <p:cNvSpPr txBox="1"/>
          <p:nvPr/>
        </p:nvSpPr>
        <p:spPr>
          <a:xfrm>
            <a:off x="8064106" y="3866231"/>
            <a:ext cx="1005404" cy="584775"/>
          </a:xfrm>
          <a:prstGeom prst="rect">
            <a:avLst/>
          </a:prstGeom>
          <a:noFill/>
        </p:spPr>
        <p:txBody>
          <a:bodyPr wrap="none" rtlCol="0">
            <a:spAutoFit/>
          </a:bodyPr>
          <a:lstStyle/>
          <a:p>
            <a:pPr algn="ctr"/>
            <a:r>
              <a:rPr lang="zh-CN" altLang="en-US" sz="3200" b="1" dirty="0" smtClean="0">
                <a:solidFill>
                  <a:srgbClr val="3B3B3B"/>
                </a:solidFill>
                <a:latin typeface="微软雅黑" panose="020B0503020204020204" pitchFamily="34" charset="-122"/>
                <a:ea typeface="微软雅黑" panose="020B0503020204020204" pitchFamily="34" charset="-122"/>
              </a:rPr>
              <a:t>标题</a:t>
            </a:r>
            <a:endParaRPr lang="zh-CN" altLang="en-US" sz="3200" b="1" dirty="0">
              <a:solidFill>
                <a:srgbClr val="3B3B3B"/>
              </a:solidFill>
              <a:latin typeface="微软雅黑" panose="020B0503020204020204" pitchFamily="34" charset="-122"/>
              <a:ea typeface="微软雅黑" panose="020B0503020204020204" pitchFamily="34" charset="-122"/>
            </a:endParaRPr>
          </a:p>
        </p:txBody>
      </p:sp>
      <p:sp>
        <p:nvSpPr>
          <p:cNvPr id="27" name="矩形 1"/>
          <p:cNvSpPr>
            <a:spLocks noChangeArrowheads="1"/>
          </p:cNvSpPr>
          <p:nvPr/>
        </p:nvSpPr>
        <p:spPr bwMode="auto">
          <a:xfrm>
            <a:off x="2896967" y="1704194"/>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28" name="矩形 27"/>
          <p:cNvSpPr/>
          <p:nvPr/>
        </p:nvSpPr>
        <p:spPr>
          <a:xfrm>
            <a:off x="2896967" y="1204570"/>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29" name="矩形 1"/>
          <p:cNvSpPr>
            <a:spLocks noChangeArrowheads="1"/>
          </p:cNvSpPr>
          <p:nvPr/>
        </p:nvSpPr>
        <p:spPr bwMode="auto">
          <a:xfrm>
            <a:off x="6305185" y="1704194"/>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0" name="矩形 29"/>
          <p:cNvSpPr/>
          <p:nvPr/>
        </p:nvSpPr>
        <p:spPr>
          <a:xfrm>
            <a:off x="6305185" y="1204570"/>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4580215" y="5751853"/>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2" name="矩形 31"/>
          <p:cNvSpPr/>
          <p:nvPr/>
        </p:nvSpPr>
        <p:spPr>
          <a:xfrm>
            <a:off x="4580215" y="5252229"/>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7917254" y="5751853"/>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7917254" y="5252229"/>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grpSp>
        <p:nvGrpSpPr>
          <p:cNvPr id="35" name="Group 98"/>
          <p:cNvGrpSpPr>
            <a:grpSpLocks noChangeAspect="1"/>
          </p:cNvGrpSpPr>
          <p:nvPr/>
        </p:nvGrpSpPr>
        <p:grpSpPr bwMode="auto">
          <a:xfrm>
            <a:off x="9704991" y="2756807"/>
            <a:ext cx="1070492" cy="989249"/>
            <a:chOff x="-86" y="2465"/>
            <a:chExt cx="1120" cy="1035"/>
          </a:xfrm>
          <a:solidFill>
            <a:srgbClr val="3A8898"/>
          </a:solidFill>
        </p:grpSpPr>
        <p:sp>
          <p:nvSpPr>
            <p:cNvPr id="36"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7" name="Freeform 100"/>
            <p:cNvSpPr>
              <a:spLocks/>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8" name="Freeform 101"/>
            <p:cNvSpPr>
              <a:spLocks/>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9"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40" name="Group 78"/>
          <p:cNvGrpSpPr>
            <a:grpSpLocks noChangeAspect="1"/>
          </p:cNvGrpSpPr>
          <p:nvPr/>
        </p:nvGrpSpPr>
        <p:grpSpPr bwMode="auto">
          <a:xfrm>
            <a:off x="1298474" y="3600569"/>
            <a:ext cx="1074738" cy="940814"/>
            <a:chOff x="3233" y="2705"/>
            <a:chExt cx="1284" cy="1124"/>
          </a:xfrm>
          <a:solidFill>
            <a:srgbClr val="3B3B3B"/>
          </a:solidFill>
        </p:grpSpPr>
        <p:sp>
          <p:nvSpPr>
            <p:cNvPr id="41"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2"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3" name="Freeform 84"/>
            <p:cNvSpPr>
              <a:spLocks/>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4" name="Freeform 85"/>
            <p:cNvSpPr>
              <a:spLocks/>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5"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spTree>
    <p:extLst>
      <p:ext uri="{BB962C8B-B14F-4D97-AF65-F5344CB8AC3E}">
        <p14:creationId xmlns:p14="http://schemas.microsoft.com/office/powerpoint/2010/main" val="328937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0" y="1509484"/>
            <a:ext cx="6705600" cy="772354"/>
          </a:xfrm>
          <a:prstGeom prst="homePlat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CC818"/>
              </a:solidFill>
            </a:endParaRPr>
          </a:p>
        </p:txBody>
      </p:sp>
      <p:sp>
        <p:nvSpPr>
          <p:cNvPr id="30" name="五边形 29"/>
          <p:cNvSpPr/>
          <p:nvPr/>
        </p:nvSpPr>
        <p:spPr>
          <a:xfrm>
            <a:off x="0" y="2272528"/>
            <a:ext cx="6705600" cy="772354"/>
          </a:xfrm>
          <a:prstGeom prst="homePlat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五边形 37"/>
          <p:cNvSpPr/>
          <p:nvPr/>
        </p:nvSpPr>
        <p:spPr>
          <a:xfrm>
            <a:off x="0" y="3035573"/>
            <a:ext cx="6705600" cy="772354"/>
          </a:xfrm>
          <a:prstGeom prst="homePlat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五边形 38"/>
          <p:cNvSpPr/>
          <p:nvPr/>
        </p:nvSpPr>
        <p:spPr>
          <a:xfrm>
            <a:off x="0" y="3798618"/>
            <a:ext cx="6705600" cy="772354"/>
          </a:xfrm>
          <a:prstGeom prst="homePlat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五边形 39"/>
          <p:cNvSpPr/>
          <p:nvPr/>
        </p:nvSpPr>
        <p:spPr>
          <a:xfrm>
            <a:off x="0" y="4561661"/>
            <a:ext cx="6705600" cy="772354"/>
          </a:xfrm>
          <a:prstGeom prst="homePlat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CC818"/>
              </a:solidFill>
            </a:endParaRPr>
          </a:p>
        </p:txBody>
      </p:sp>
      <p:sp>
        <p:nvSpPr>
          <p:cNvPr id="7" name="椭圆 6"/>
          <p:cNvSpPr/>
          <p:nvPr/>
        </p:nvSpPr>
        <p:spPr>
          <a:xfrm>
            <a:off x="7417421" y="2383782"/>
            <a:ext cx="228600" cy="228600"/>
          </a:xfrm>
          <a:prstGeom prst="ellips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417421" y="4903427"/>
            <a:ext cx="228600" cy="228600"/>
          </a:xfrm>
          <a:prstGeom prst="ellips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417421" y="4063546"/>
            <a:ext cx="228600" cy="228600"/>
          </a:xfrm>
          <a:prstGeom prst="ellips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7417421" y="1543900"/>
            <a:ext cx="228600" cy="228600"/>
          </a:xfrm>
          <a:prstGeom prst="ellips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69467" y="458998"/>
            <a:ext cx="3073504" cy="5989508"/>
          </a:xfrm>
          <a:prstGeom prst="rect">
            <a:avLst/>
          </a:prstGeom>
        </p:spPr>
      </p:pic>
      <p:sp>
        <p:nvSpPr>
          <p:cNvPr id="32" name="椭圆 31"/>
          <p:cNvSpPr/>
          <p:nvPr/>
        </p:nvSpPr>
        <p:spPr>
          <a:xfrm>
            <a:off x="7417421" y="3223664"/>
            <a:ext cx="228600" cy="228600"/>
          </a:xfrm>
          <a:prstGeom prst="ellips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3"/>
          <p:cNvSpPr>
            <a:spLocks noChangeArrowheads="1"/>
          </p:cNvSpPr>
          <p:nvPr/>
        </p:nvSpPr>
        <p:spPr bwMode="auto">
          <a:xfrm>
            <a:off x="7810494" y="1359454"/>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4" name="矩形 13"/>
          <p:cNvSpPr>
            <a:spLocks noChangeArrowheads="1"/>
          </p:cNvSpPr>
          <p:nvPr/>
        </p:nvSpPr>
        <p:spPr bwMode="auto">
          <a:xfrm>
            <a:off x="7810494" y="2280398"/>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5" name="矩形 13"/>
          <p:cNvSpPr>
            <a:spLocks noChangeArrowheads="1"/>
          </p:cNvSpPr>
          <p:nvPr/>
        </p:nvSpPr>
        <p:spPr bwMode="auto">
          <a:xfrm>
            <a:off x="7810494" y="2978064"/>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6" name="矩形 13"/>
          <p:cNvSpPr>
            <a:spLocks noChangeArrowheads="1"/>
          </p:cNvSpPr>
          <p:nvPr/>
        </p:nvSpPr>
        <p:spPr bwMode="auto">
          <a:xfrm>
            <a:off x="7810494" y="3935520"/>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7" name="矩形 13"/>
          <p:cNvSpPr>
            <a:spLocks noChangeArrowheads="1"/>
          </p:cNvSpPr>
          <p:nvPr/>
        </p:nvSpPr>
        <p:spPr bwMode="auto">
          <a:xfrm>
            <a:off x="7810494" y="4718463"/>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2120124" y="4009174"/>
            <a:ext cx="1726162"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26" name="文本框 25"/>
          <p:cNvSpPr txBox="1"/>
          <p:nvPr/>
        </p:nvSpPr>
        <p:spPr>
          <a:xfrm>
            <a:off x="2120124" y="3254699"/>
            <a:ext cx="1726162"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27" name="文本框 26"/>
          <p:cNvSpPr txBox="1"/>
          <p:nvPr/>
        </p:nvSpPr>
        <p:spPr>
          <a:xfrm>
            <a:off x="2120124" y="2500224"/>
            <a:ext cx="1726162"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28" name="文本框 27"/>
          <p:cNvSpPr txBox="1"/>
          <p:nvPr/>
        </p:nvSpPr>
        <p:spPr>
          <a:xfrm>
            <a:off x="2120124" y="1745749"/>
            <a:ext cx="1726162"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31" name="文本框 30"/>
          <p:cNvSpPr txBox="1"/>
          <p:nvPr/>
        </p:nvSpPr>
        <p:spPr>
          <a:xfrm>
            <a:off x="2120124" y="4763650"/>
            <a:ext cx="1726162"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Tree>
    <p:extLst>
      <p:ext uri="{BB962C8B-B14F-4D97-AF65-F5344CB8AC3E}">
        <p14:creationId xmlns:p14="http://schemas.microsoft.com/office/powerpoint/2010/main" val="210030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12600000" flipH="1">
            <a:off x="2847975" y="5465763"/>
            <a:ext cx="163513" cy="71437"/>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椭圆 2"/>
          <p:cNvSpPr/>
          <p:nvPr/>
        </p:nvSpPr>
        <p:spPr>
          <a:xfrm>
            <a:off x="-2276475" y="958850"/>
            <a:ext cx="5688013" cy="5686425"/>
          </a:xfrm>
          <a:prstGeom prst="ellipse">
            <a:avLst/>
          </a:prstGeom>
          <a:solidFill>
            <a:srgbClr val="8CBF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p:nvSpPr>
        <p:spPr>
          <a:xfrm rot="1800000">
            <a:off x="2417763" y="4810125"/>
            <a:ext cx="785812" cy="539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TextBox 53"/>
          <p:cNvSpPr txBox="1">
            <a:spLocks noChangeArrowheads="1"/>
          </p:cNvSpPr>
          <p:nvPr/>
        </p:nvSpPr>
        <p:spPr bwMode="auto">
          <a:xfrm rot="1800000">
            <a:off x="2501900" y="4805363"/>
            <a:ext cx="690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rgbClr val="3A889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1400" b="1" dirty="0">
              <a:solidFill>
                <a:srgbClr val="3A889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椭圆 5"/>
          <p:cNvSpPr/>
          <p:nvPr/>
        </p:nvSpPr>
        <p:spPr>
          <a:xfrm>
            <a:off x="-1704975" y="1533525"/>
            <a:ext cx="4535488" cy="4537075"/>
          </a:xfrm>
          <a:prstGeom prst="ellipse">
            <a:avLst/>
          </a:prstGeom>
          <a:solidFill>
            <a:srgbClr val="3A889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7" name="组合 10"/>
          <p:cNvGrpSpPr>
            <a:grpSpLocks/>
          </p:cNvGrpSpPr>
          <p:nvPr/>
        </p:nvGrpSpPr>
        <p:grpSpPr bwMode="auto">
          <a:xfrm>
            <a:off x="1895475" y="2470150"/>
            <a:ext cx="898525" cy="584200"/>
            <a:chOff x="1328569" y="1170149"/>
            <a:chExt cx="898289" cy="584309"/>
          </a:xfrm>
        </p:grpSpPr>
        <p:sp>
          <p:nvSpPr>
            <p:cNvPr id="8" name="直角三角形 7"/>
            <p:cNvSpPr/>
            <p:nvPr/>
          </p:nvSpPr>
          <p:spPr>
            <a:xfrm rot="9000000" flipH="1">
              <a:off x="2063389" y="1525815"/>
              <a:ext cx="163469" cy="71451"/>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a:xfrm rot="19800000">
              <a:off x="1328569" y="1184440"/>
              <a:ext cx="785607" cy="5382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TextBox 34"/>
            <p:cNvSpPr txBox="1">
              <a:spLocks noChangeArrowheads="1"/>
            </p:cNvSpPr>
            <p:nvPr/>
          </p:nvSpPr>
          <p:spPr bwMode="auto">
            <a:xfrm rot="-1800000">
              <a:off x="1357407" y="1170149"/>
              <a:ext cx="691033" cy="584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rgbClr val="3A8898"/>
                  </a:solidFill>
                  <a:latin typeface="微软雅黑" panose="020B0503020204020204" pitchFamily="34" charset="-122"/>
                  <a:ea typeface="微软雅黑" panose="020B0503020204020204" pitchFamily="34" charset="-122"/>
                </a:rPr>
                <a:t>03</a:t>
              </a:r>
              <a:endParaRPr lang="zh-CN" altLang="en-US" sz="1400" b="1" dirty="0">
                <a:solidFill>
                  <a:srgbClr val="3A8898"/>
                </a:solidFill>
                <a:latin typeface="微软雅黑" panose="020B0503020204020204" pitchFamily="34" charset="-122"/>
                <a:ea typeface="微软雅黑" panose="020B0503020204020204" pitchFamily="34" charset="-122"/>
              </a:endParaRPr>
            </a:p>
          </p:txBody>
        </p:sp>
      </p:grpSp>
      <p:sp>
        <p:nvSpPr>
          <p:cNvPr id="11" name="椭圆 10"/>
          <p:cNvSpPr/>
          <p:nvPr/>
        </p:nvSpPr>
        <p:spPr>
          <a:xfrm>
            <a:off x="-1123950" y="2109788"/>
            <a:ext cx="3382963" cy="3384550"/>
          </a:xfrm>
          <a:prstGeom prst="ellipse">
            <a:avLst/>
          </a:prstGeom>
          <a:solidFill>
            <a:srgbClr val="FF6977"/>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2" name="组合 19"/>
          <p:cNvGrpSpPr>
            <a:grpSpLocks/>
          </p:cNvGrpSpPr>
          <p:nvPr/>
        </p:nvGrpSpPr>
        <p:grpSpPr bwMode="auto">
          <a:xfrm>
            <a:off x="1404938" y="4227513"/>
            <a:ext cx="785812" cy="738187"/>
            <a:chOff x="837848" y="2928123"/>
            <a:chExt cx="785185" cy="739525"/>
          </a:xfrm>
        </p:grpSpPr>
        <p:sp>
          <p:nvSpPr>
            <p:cNvPr id="13" name="直角三角形 12"/>
            <p:cNvSpPr/>
            <p:nvPr/>
          </p:nvSpPr>
          <p:spPr>
            <a:xfrm rot="12600000" flipH="1">
              <a:off x="1267717" y="3596082"/>
              <a:ext cx="163383" cy="71566"/>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CF103E"/>
                </a:solidFill>
              </a:endParaRPr>
            </a:p>
          </p:txBody>
        </p:sp>
        <p:sp>
          <p:nvSpPr>
            <p:cNvPr id="14" name="矩形 13"/>
            <p:cNvSpPr/>
            <p:nvPr/>
          </p:nvSpPr>
          <p:spPr>
            <a:xfrm rot="1800000">
              <a:off x="837848" y="2940846"/>
              <a:ext cx="785185" cy="5391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CF103E"/>
                </a:solidFill>
              </a:endParaRPr>
            </a:p>
          </p:txBody>
        </p:sp>
        <p:sp>
          <p:nvSpPr>
            <p:cNvPr id="15" name="TextBox 44"/>
            <p:cNvSpPr txBox="1">
              <a:spLocks noChangeArrowheads="1"/>
            </p:cNvSpPr>
            <p:nvPr/>
          </p:nvSpPr>
          <p:spPr bwMode="auto">
            <a:xfrm rot="1800000">
              <a:off x="900430" y="2928123"/>
              <a:ext cx="690663" cy="58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3200" b="1" dirty="0">
                  <a:solidFill>
                    <a:srgbClr val="FF697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1400" b="1" dirty="0">
                <a:solidFill>
                  <a:srgbClr val="FF697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6" name="直角三角形 15"/>
          <p:cNvSpPr/>
          <p:nvPr/>
        </p:nvSpPr>
        <p:spPr>
          <a:xfrm rot="9000000" flipH="1">
            <a:off x="1608138" y="3408363"/>
            <a:ext cx="163512" cy="73025"/>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椭圆 16"/>
          <p:cNvSpPr/>
          <p:nvPr/>
        </p:nvSpPr>
        <p:spPr>
          <a:xfrm>
            <a:off x="-547688" y="2686050"/>
            <a:ext cx="2230438" cy="2232025"/>
          </a:xfrm>
          <a:prstGeom prst="ellipse">
            <a:avLst/>
          </a:prstGeom>
          <a:solidFill>
            <a:srgbClr val="C9AE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矩形 17"/>
          <p:cNvSpPr/>
          <p:nvPr/>
        </p:nvSpPr>
        <p:spPr>
          <a:xfrm rot="19800000">
            <a:off x="873125" y="3068638"/>
            <a:ext cx="785813" cy="539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9" name="组合 18"/>
          <p:cNvGrpSpPr/>
          <p:nvPr/>
        </p:nvGrpSpPr>
        <p:grpSpPr>
          <a:xfrm>
            <a:off x="8904" y="3211163"/>
            <a:ext cx="1116490" cy="1116490"/>
            <a:chOff x="-864096" y="1707654"/>
            <a:chExt cx="1728192" cy="1728192"/>
          </a:xfrm>
          <a:effectLst>
            <a:outerShdw blurRad="63500" sx="102000" sy="102000" algn="ctr" rotWithShape="0">
              <a:prstClr val="black">
                <a:alpha val="40000"/>
              </a:prstClr>
            </a:outerShdw>
          </a:effectLst>
        </p:grpSpPr>
        <p:sp>
          <p:nvSpPr>
            <p:cNvPr id="20" name="椭圆 19"/>
            <p:cNvSpPr/>
            <p:nvPr/>
          </p:nvSpPr>
          <p:spPr>
            <a:xfrm>
              <a:off x="-864096" y="1707654"/>
              <a:ext cx="1728192" cy="172819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椭圆 4"/>
            <p:cNvSpPr/>
            <p:nvPr/>
          </p:nvSpPr>
          <p:spPr>
            <a:xfrm>
              <a:off x="-777720" y="1779416"/>
              <a:ext cx="1555425" cy="1088431"/>
            </a:xfrm>
            <a:custGeom>
              <a:avLst/>
              <a:gdLst>
                <a:gd name="connsiteX0" fmla="*/ 0 w 1728192"/>
                <a:gd name="connsiteY0" fmla="*/ 864096 h 1728192"/>
                <a:gd name="connsiteX1" fmla="*/ 864096 w 1728192"/>
                <a:gd name="connsiteY1" fmla="*/ 0 h 1728192"/>
                <a:gd name="connsiteX2" fmla="*/ 1728192 w 1728192"/>
                <a:gd name="connsiteY2" fmla="*/ 864096 h 1728192"/>
                <a:gd name="connsiteX3" fmla="*/ 864096 w 1728192"/>
                <a:gd name="connsiteY3" fmla="*/ 1728192 h 1728192"/>
                <a:gd name="connsiteX4" fmla="*/ 0 w 1728192"/>
                <a:gd name="connsiteY4" fmla="*/ 864096 h 1728192"/>
                <a:gd name="connsiteX0" fmla="*/ 0 w 1728192"/>
                <a:gd name="connsiteY0" fmla="*/ 864096 h 1728192"/>
                <a:gd name="connsiteX1" fmla="*/ 864096 w 1728192"/>
                <a:gd name="connsiteY1" fmla="*/ 0 h 1728192"/>
                <a:gd name="connsiteX2" fmla="*/ 1728192 w 1728192"/>
                <a:gd name="connsiteY2" fmla="*/ 864096 h 1728192"/>
                <a:gd name="connsiteX3" fmla="*/ 864096 w 1728192"/>
                <a:gd name="connsiteY3" fmla="*/ 1728192 h 1728192"/>
                <a:gd name="connsiteX4" fmla="*/ 0 w 1728192"/>
                <a:gd name="connsiteY4" fmla="*/ 864096 h 1728192"/>
                <a:gd name="connsiteX0" fmla="*/ 10 w 1728213"/>
                <a:gd name="connsiteY0" fmla="*/ 864096 h 1209079"/>
                <a:gd name="connsiteX1" fmla="*/ 864106 w 1728213"/>
                <a:gd name="connsiteY1" fmla="*/ 0 h 1209079"/>
                <a:gd name="connsiteX2" fmla="*/ 1728202 w 1728213"/>
                <a:gd name="connsiteY2" fmla="*/ 864096 h 1209079"/>
                <a:gd name="connsiteX3" fmla="*/ 878394 w 1728213"/>
                <a:gd name="connsiteY3" fmla="*/ 1209079 h 1209079"/>
                <a:gd name="connsiteX4" fmla="*/ 10 w 1728213"/>
                <a:gd name="connsiteY4" fmla="*/ 864096 h 1209079"/>
                <a:gd name="connsiteX0" fmla="*/ 26 w 1728229"/>
                <a:gd name="connsiteY0" fmla="*/ 864369 h 1209352"/>
                <a:gd name="connsiteX1" fmla="*/ 864122 w 1728229"/>
                <a:gd name="connsiteY1" fmla="*/ 273 h 1209352"/>
                <a:gd name="connsiteX2" fmla="*/ 1728218 w 1728229"/>
                <a:gd name="connsiteY2" fmla="*/ 864369 h 1209352"/>
                <a:gd name="connsiteX3" fmla="*/ 878410 w 1728229"/>
                <a:gd name="connsiteY3" fmla="*/ 1209352 h 1209352"/>
                <a:gd name="connsiteX4" fmla="*/ 26 w 1728229"/>
                <a:gd name="connsiteY4" fmla="*/ 864369 h 1209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29" h="1209352">
                  <a:moveTo>
                    <a:pt x="26" y="864369"/>
                  </a:moveTo>
                  <a:cubicBezTo>
                    <a:pt x="-2355" y="662856"/>
                    <a:pt x="154064" y="-15601"/>
                    <a:pt x="864122" y="273"/>
                  </a:cubicBezTo>
                  <a:cubicBezTo>
                    <a:pt x="1574180" y="16147"/>
                    <a:pt x="1725837" y="662856"/>
                    <a:pt x="1728218" y="864369"/>
                  </a:cubicBezTo>
                  <a:cubicBezTo>
                    <a:pt x="1730599" y="1065882"/>
                    <a:pt x="1355637" y="1209352"/>
                    <a:pt x="878410" y="1209352"/>
                  </a:cubicBezTo>
                  <a:cubicBezTo>
                    <a:pt x="401183" y="1209352"/>
                    <a:pt x="2407" y="1065882"/>
                    <a:pt x="26" y="864369"/>
                  </a:cubicBezTo>
                  <a:close/>
                </a:path>
              </a:pathLst>
            </a:custGeom>
            <a:gradFill flip="none" rotWithShape="1">
              <a:gsLst>
                <a:gs pos="100000">
                  <a:schemeClr val="bg1">
                    <a:alpha val="42000"/>
                  </a:schemeClr>
                </a:gs>
                <a:gs pos="92000">
                  <a:schemeClr val="bg1">
                    <a:alpha val="35000"/>
                  </a:schemeClr>
                </a:gs>
                <a:gs pos="0">
                  <a:schemeClr val="bg1">
                    <a:alpha val="7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2" name="TextBox 16"/>
          <p:cNvSpPr txBox="1"/>
          <p:nvPr/>
        </p:nvSpPr>
        <p:spPr>
          <a:xfrm rot="19800000">
            <a:off x="954088" y="3028950"/>
            <a:ext cx="690562" cy="584200"/>
          </a:xfrm>
          <a:prstGeom prst="rect">
            <a:avLst/>
          </a:prstGeom>
          <a:noFill/>
        </p:spPr>
        <p:txBody>
          <a:bodyPr wrap="none">
            <a:spAutoFit/>
          </a:bodyPr>
          <a:lstStyle/>
          <a:p>
            <a:pPr algn="ctr">
              <a:defRPr/>
            </a:pPr>
            <a:r>
              <a:rPr lang="en-US" altLang="zh-CN" sz="3200" b="1" dirty="0">
                <a:solidFill>
                  <a:srgbClr val="C9AE00"/>
                </a:solidFill>
                <a:latin typeface="微软雅黑" panose="020B0503020204020204" pitchFamily="34" charset="-122"/>
                <a:ea typeface="微软雅黑" panose="020B0503020204020204" pitchFamily="34" charset="-122"/>
              </a:rPr>
              <a:t>01</a:t>
            </a:r>
            <a:endParaRPr lang="zh-CN" altLang="en-US" sz="1400" b="1" dirty="0">
              <a:solidFill>
                <a:srgbClr val="C9AE00"/>
              </a:solidFill>
              <a:latin typeface="微软雅黑" panose="020B0503020204020204" pitchFamily="34" charset="-122"/>
              <a:ea typeface="微软雅黑" panose="020B0503020204020204" pitchFamily="34" charset="-122"/>
            </a:endParaRPr>
          </a:p>
        </p:txBody>
      </p:sp>
      <p:sp>
        <p:nvSpPr>
          <p:cNvPr id="23" name="AutoShape 6"/>
          <p:cNvSpPr>
            <a:spLocks noChangeAspect="1" noChangeArrowheads="1" noTextEdit="1"/>
          </p:cNvSpPr>
          <p:nvPr/>
        </p:nvSpPr>
        <p:spPr bwMode="auto">
          <a:xfrm>
            <a:off x="3886200" y="1460500"/>
            <a:ext cx="1989138"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 name="Freeform 8"/>
          <p:cNvSpPr>
            <a:spLocks/>
          </p:cNvSpPr>
          <p:nvPr/>
        </p:nvSpPr>
        <p:spPr bwMode="auto">
          <a:xfrm>
            <a:off x="3890963" y="5278438"/>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8"/>
                </a:lnTo>
                <a:lnTo>
                  <a:pt x="0" y="0"/>
                </a:lnTo>
                <a:close/>
              </a:path>
            </a:pathLst>
          </a:custGeom>
          <a:solidFill>
            <a:srgbClr val="8CBF00"/>
          </a:solidFill>
          <a:ln>
            <a:noFill/>
          </a:ln>
        </p:spPr>
        <p:txBody>
          <a:bodyPr/>
          <a:lstStyle/>
          <a:p>
            <a:endParaRPr lang="zh-CN" altLang="en-US"/>
          </a:p>
        </p:txBody>
      </p:sp>
      <p:sp>
        <p:nvSpPr>
          <p:cNvPr id="25" name="Freeform 9"/>
          <p:cNvSpPr>
            <a:spLocks noEditPoints="1"/>
          </p:cNvSpPr>
          <p:nvPr/>
        </p:nvSpPr>
        <p:spPr bwMode="auto">
          <a:xfrm>
            <a:off x="3971925" y="5322888"/>
            <a:ext cx="684213" cy="15875"/>
          </a:xfrm>
          <a:custGeom>
            <a:avLst/>
            <a:gdLst>
              <a:gd name="T0" fmla="*/ 2147483646 w 120"/>
              <a:gd name="T1" fmla="*/ 0 h 3"/>
              <a:gd name="T2" fmla="*/ 2147483646 w 120"/>
              <a:gd name="T3" fmla="*/ 0 h 3"/>
              <a:gd name="T4" fmla="*/ 2147483646 w 120"/>
              <a:gd name="T5" fmla="*/ 2147483646 h 3"/>
              <a:gd name="T6" fmla="*/ 2147483646 w 120"/>
              <a:gd name="T7" fmla="*/ 2147483646 h 3"/>
              <a:gd name="T8" fmla="*/ 2147483646 w 120"/>
              <a:gd name="T9" fmla="*/ 2147483646 h 3"/>
              <a:gd name="T10" fmla="*/ 2147483646 w 120"/>
              <a:gd name="T11" fmla="*/ 2147483646 h 3"/>
              <a:gd name="T12" fmla="*/ 0 w 120"/>
              <a:gd name="T13" fmla="*/ 2147483646 h 3"/>
              <a:gd name="T14" fmla="*/ 0 w 120"/>
              <a:gd name="T15" fmla="*/ 2147483646 h 3"/>
              <a:gd name="T16" fmla="*/ 2147483646 w 120"/>
              <a:gd name="T17" fmla="*/ 0 h 3"/>
              <a:gd name="T18" fmla="*/ 2147483646 w 120"/>
              <a:gd name="T19" fmla="*/ 0 h 3"/>
              <a:gd name="T20" fmla="*/ 2147483646 w 120"/>
              <a:gd name="T21" fmla="*/ 0 h 3"/>
              <a:gd name="T22" fmla="*/ 2147483646 w 120"/>
              <a:gd name="T23" fmla="*/ 2147483646 h 3"/>
              <a:gd name="T24" fmla="*/ 2147483646 w 120"/>
              <a:gd name="T25" fmla="*/ 2147483646 h 3"/>
              <a:gd name="T26" fmla="*/ 2147483646 w 120"/>
              <a:gd name="T27" fmla="*/ 2147483646 h 3"/>
              <a:gd name="T28" fmla="*/ 2147483646 w 120"/>
              <a:gd name="T29" fmla="*/ 2147483646 h 3"/>
              <a:gd name="T30" fmla="*/ 2147483646 w 120"/>
              <a:gd name="T31" fmla="*/ 2147483646 h 3"/>
              <a:gd name="T32" fmla="*/ 2147483646 w 120"/>
              <a:gd name="T33" fmla="*/ 2147483646 h 3"/>
              <a:gd name="T34" fmla="*/ 2147483646 w 120"/>
              <a:gd name="T35" fmla="*/ 0 h 3"/>
              <a:gd name="T36" fmla="*/ 2147483646 w 120"/>
              <a:gd name="T37" fmla="*/ 0 h 3"/>
              <a:gd name="T38" fmla="*/ 2147483646 w 120"/>
              <a:gd name="T39" fmla="*/ 0 h 3"/>
              <a:gd name="T40" fmla="*/ 2147483646 w 120"/>
              <a:gd name="T41" fmla="*/ 2147483646 h 3"/>
              <a:gd name="T42" fmla="*/ 2147483646 w 120"/>
              <a:gd name="T43" fmla="*/ 2147483646 h 3"/>
              <a:gd name="T44" fmla="*/ 2147483646 w 120"/>
              <a:gd name="T45" fmla="*/ 2147483646 h 3"/>
              <a:gd name="T46" fmla="*/ 2147483646 w 120"/>
              <a:gd name="T47" fmla="*/ 2147483646 h 3"/>
              <a:gd name="T48" fmla="*/ 2147483646 w 120"/>
              <a:gd name="T49" fmla="*/ 2147483646 h 3"/>
              <a:gd name="T50" fmla="*/ 2147483646 w 120"/>
              <a:gd name="T51" fmla="*/ 2147483646 h 3"/>
              <a:gd name="T52" fmla="*/ 2147483646 w 120"/>
              <a:gd name="T53" fmla="*/ 0 h 3"/>
              <a:gd name="T54" fmla="*/ 2147483646 w 120"/>
              <a:gd name="T55" fmla="*/ 0 h 3"/>
              <a:gd name="T56" fmla="*/ 2147483646 w 120"/>
              <a:gd name="T57" fmla="*/ 0 h 3"/>
              <a:gd name="T58" fmla="*/ 2147483646 w 120"/>
              <a:gd name="T59" fmla="*/ 2147483646 h 3"/>
              <a:gd name="T60" fmla="*/ 2147483646 w 120"/>
              <a:gd name="T61" fmla="*/ 2147483646 h 3"/>
              <a:gd name="T62" fmla="*/ 2147483646 w 120"/>
              <a:gd name="T63" fmla="*/ 2147483646 h 3"/>
              <a:gd name="T64" fmla="*/ 2147483646 w 120"/>
              <a:gd name="T65" fmla="*/ 2147483646 h 3"/>
              <a:gd name="T66" fmla="*/ 2147483646 w 120"/>
              <a:gd name="T67" fmla="*/ 2147483646 h 3"/>
              <a:gd name="T68" fmla="*/ 2147483646 w 120"/>
              <a:gd name="T69" fmla="*/ 2147483646 h 3"/>
              <a:gd name="T70" fmla="*/ 2147483646 w 120"/>
              <a:gd name="T71" fmla="*/ 0 h 3"/>
              <a:gd name="T72" fmla="*/ 2147483646 w 120"/>
              <a:gd name="T73" fmla="*/ 0 h 3"/>
              <a:gd name="T74" fmla="*/ 2147483646 w 120"/>
              <a:gd name="T75" fmla="*/ 0 h 3"/>
              <a:gd name="T76" fmla="*/ 2147483646 w 120"/>
              <a:gd name="T77" fmla="*/ 2147483646 h 3"/>
              <a:gd name="T78" fmla="*/ 2147483646 w 120"/>
              <a:gd name="T79" fmla="*/ 2147483646 h 3"/>
              <a:gd name="T80" fmla="*/ 2147483646 w 120"/>
              <a:gd name="T81" fmla="*/ 2147483646 h 3"/>
              <a:gd name="T82" fmla="*/ 2147483646 w 120"/>
              <a:gd name="T83" fmla="*/ 2147483646 h 3"/>
              <a:gd name="T84" fmla="*/ 2147483646 w 120"/>
              <a:gd name="T85" fmla="*/ 2147483646 h 3"/>
              <a:gd name="T86" fmla="*/ 2147483646 w 120"/>
              <a:gd name="T87" fmla="*/ 2147483646 h 3"/>
              <a:gd name="T88" fmla="*/ 2147483646 w 120"/>
              <a:gd name="T89" fmla="*/ 0 h 3"/>
              <a:gd name="T90" fmla="*/ 2147483646 w 120"/>
              <a:gd name="T91" fmla="*/ 0 h 3"/>
              <a:gd name="T92" fmla="*/ 2147483646 w 120"/>
              <a:gd name="T93" fmla="*/ 0 h 3"/>
              <a:gd name="T94" fmla="*/ 2147483646 w 120"/>
              <a:gd name="T95" fmla="*/ 2147483646 h 3"/>
              <a:gd name="T96" fmla="*/ 2147483646 w 120"/>
              <a:gd name="T97" fmla="*/ 2147483646 h 3"/>
              <a:gd name="T98" fmla="*/ 2147483646 w 120"/>
              <a:gd name="T99" fmla="*/ 2147483646 h 3"/>
              <a:gd name="T100" fmla="*/ 2147483646 w 120"/>
              <a:gd name="T101" fmla="*/ 2147483646 h 3"/>
              <a:gd name="T102" fmla="*/ 2147483646 w 120"/>
              <a:gd name="T103" fmla="*/ 2147483646 h 3"/>
              <a:gd name="T104" fmla="*/ 2147483646 w 120"/>
              <a:gd name="T105" fmla="*/ 2147483646 h 3"/>
              <a:gd name="T106" fmla="*/ 2147483646 w 120"/>
              <a:gd name="T107" fmla="*/ 0 h 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3">
                <a:moveTo>
                  <a:pt x="1" y="0"/>
                </a:moveTo>
                <a:cubicBezTo>
                  <a:pt x="5" y="0"/>
                  <a:pt x="9" y="0"/>
                  <a:pt x="13" y="0"/>
                </a:cubicBezTo>
                <a:cubicBezTo>
                  <a:pt x="14" y="0"/>
                  <a:pt x="15" y="0"/>
                  <a:pt x="15" y="1"/>
                </a:cubicBezTo>
                <a:cubicBezTo>
                  <a:pt x="15" y="1"/>
                  <a:pt x="15" y="1"/>
                  <a:pt x="15" y="1"/>
                </a:cubicBezTo>
                <a:cubicBezTo>
                  <a:pt x="15" y="2"/>
                  <a:pt x="14" y="3"/>
                  <a:pt x="13" y="3"/>
                </a:cubicBezTo>
                <a:cubicBezTo>
                  <a:pt x="9" y="3"/>
                  <a:pt x="5" y="3"/>
                  <a:pt x="1" y="3"/>
                </a:cubicBezTo>
                <a:cubicBezTo>
                  <a:pt x="0" y="3"/>
                  <a:pt x="0" y="2"/>
                  <a:pt x="0" y="1"/>
                </a:cubicBezTo>
                <a:cubicBezTo>
                  <a:pt x="0" y="1"/>
                  <a:pt x="0" y="1"/>
                  <a:pt x="0" y="1"/>
                </a:cubicBezTo>
                <a:cubicBezTo>
                  <a:pt x="0" y="0"/>
                  <a:pt x="0" y="0"/>
                  <a:pt x="1" y="0"/>
                </a:cubicBezTo>
                <a:close/>
                <a:moveTo>
                  <a:pt x="22" y="0"/>
                </a:moveTo>
                <a:cubicBezTo>
                  <a:pt x="26" y="0"/>
                  <a:pt x="30" y="0"/>
                  <a:pt x="34" y="0"/>
                </a:cubicBezTo>
                <a:cubicBezTo>
                  <a:pt x="35" y="0"/>
                  <a:pt x="36" y="0"/>
                  <a:pt x="36" y="1"/>
                </a:cubicBezTo>
                <a:cubicBezTo>
                  <a:pt x="36" y="1"/>
                  <a:pt x="36" y="1"/>
                  <a:pt x="36" y="1"/>
                </a:cubicBezTo>
                <a:cubicBezTo>
                  <a:pt x="36" y="2"/>
                  <a:pt x="35" y="3"/>
                  <a:pt x="34" y="3"/>
                </a:cubicBezTo>
                <a:cubicBezTo>
                  <a:pt x="30" y="3"/>
                  <a:pt x="26" y="3"/>
                  <a:pt x="22" y="3"/>
                </a:cubicBezTo>
                <a:cubicBezTo>
                  <a:pt x="21" y="3"/>
                  <a:pt x="21" y="2"/>
                  <a:pt x="21" y="1"/>
                </a:cubicBezTo>
                <a:cubicBezTo>
                  <a:pt x="21" y="1"/>
                  <a:pt x="21" y="1"/>
                  <a:pt x="21" y="1"/>
                </a:cubicBezTo>
                <a:cubicBezTo>
                  <a:pt x="21" y="0"/>
                  <a:pt x="21" y="0"/>
                  <a:pt x="22" y="0"/>
                </a:cubicBezTo>
                <a:close/>
                <a:moveTo>
                  <a:pt x="43" y="0"/>
                </a:moveTo>
                <a:cubicBezTo>
                  <a:pt x="47" y="0"/>
                  <a:pt x="51" y="0"/>
                  <a:pt x="55" y="0"/>
                </a:cubicBezTo>
                <a:cubicBezTo>
                  <a:pt x="56" y="0"/>
                  <a:pt x="57" y="0"/>
                  <a:pt x="57" y="1"/>
                </a:cubicBezTo>
                <a:cubicBezTo>
                  <a:pt x="57" y="1"/>
                  <a:pt x="57" y="1"/>
                  <a:pt x="57" y="1"/>
                </a:cubicBezTo>
                <a:cubicBezTo>
                  <a:pt x="57" y="2"/>
                  <a:pt x="56" y="3"/>
                  <a:pt x="55" y="3"/>
                </a:cubicBezTo>
                <a:cubicBezTo>
                  <a:pt x="51" y="3"/>
                  <a:pt x="47" y="3"/>
                  <a:pt x="43" y="3"/>
                </a:cubicBezTo>
                <a:cubicBezTo>
                  <a:pt x="42" y="3"/>
                  <a:pt x="42" y="2"/>
                  <a:pt x="42" y="1"/>
                </a:cubicBezTo>
                <a:cubicBezTo>
                  <a:pt x="42" y="1"/>
                  <a:pt x="42" y="1"/>
                  <a:pt x="42" y="1"/>
                </a:cubicBezTo>
                <a:cubicBezTo>
                  <a:pt x="42" y="0"/>
                  <a:pt x="42" y="0"/>
                  <a:pt x="43" y="0"/>
                </a:cubicBezTo>
                <a:close/>
                <a:moveTo>
                  <a:pt x="64" y="0"/>
                </a:moveTo>
                <a:cubicBezTo>
                  <a:pt x="68" y="0"/>
                  <a:pt x="72" y="0"/>
                  <a:pt x="76" y="0"/>
                </a:cubicBezTo>
                <a:cubicBezTo>
                  <a:pt x="77" y="0"/>
                  <a:pt x="78" y="0"/>
                  <a:pt x="78" y="1"/>
                </a:cubicBezTo>
                <a:cubicBezTo>
                  <a:pt x="78" y="1"/>
                  <a:pt x="78" y="1"/>
                  <a:pt x="78" y="1"/>
                </a:cubicBezTo>
                <a:cubicBezTo>
                  <a:pt x="78" y="2"/>
                  <a:pt x="77" y="3"/>
                  <a:pt x="76" y="3"/>
                </a:cubicBezTo>
                <a:cubicBezTo>
                  <a:pt x="72" y="3"/>
                  <a:pt x="68" y="3"/>
                  <a:pt x="64" y="3"/>
                </a:cubicBezTo>
                <a:cubicBezTo>
                  <a:pt x="63" y="3"/>
                  <a:pt x="63" y="2"/>
                  <a:pt x="63" y="1"/>
                </a:cubicBezTo>
                <a:cubicBezTo>
                  <a:pt x="63" y="1"/>
                  <a:pt x="63" y="1"/>
                  <a:pt x="63" y="1"/>
                </a:cubicBezTo>
                <a:cubicBezTo>
                  <a:pt x="63" y="0"/>
                  <a:pt x="63" y="0"/>
                  <a:pt x="64" y="0"/>
                </a:cubicBezTo>
                <a:close/>
                <a:moveTo>
                  <a:pt x="85" y="0"/>
                </a:moveTo>
                <a:cubicBezTo>
                  <a:pt x="89" y="0"/>
                  <a:pt x="93" y="0"/>
                  <a:pt x="97" y="0"/>
                </a:cubicBezTo>
                <a:cubicBezTo>
                  <a:pt x="98" y="0"/>
                  <a:pt x="99" y="0"/>
                  <a:pt x="99" y="1"/>
                </a:cubicBezTo>
                <a:cubicBezTo>
                  <a:pt x="99" y="1"/>
                  <a:pt x="99" y="1"/>
                  <a:pt x="99" y="1"/>
                </a:cubicBezTo>
                <a:cubicBezTo>
                  <a:pt x="99" y="2"/>
                  <a:pt x="98" y="3"/>
                  <a:pt x="97" y="3"/>
                </a:cubicBezTo>
                <a:cubicBezTo>
                  <a:pt x="93" y="3"/>
                  <a:pt x="89" y="3"/>
                  <a:pt x="85" y="3"/>
                </a:cubicBezTo>
                <a:cubicBezTo>
                  <a:pt x="84" y="3"/>
                  <a:pt x="84" y="2"/>
                  <a:pt x="84" y="1"/>
                </a:cubicBezTo>
                <a:cubicBezTo>
                  <a:pt x="84" y="1"/>
                  <a:pt x="84" y="1"/>
                  <a:pt x="84" y="1"/>
                </a:cubicBezTo>
                <a:cubicBezTo>
                  <a:pt x="84" y="0"/>
                  <a:pt x="84" y="0"/>
                  <a:pt x="85" y="0"/>
                </a:cubicBezTo>
                <a:close/>
                <a:moveTo>
                  <a:pt x="106" y="0"/>
                </a:moveTo>
                <a:cubicBezTo>
                  <a:pt x="110" y="0"/>
                  <a:pt x="114" y="0"/>
                  <a:pt x="118" y="0"/>
                </a:cubicBezTo>
                <a:cubicBezTo>
                  <a:pt x="119" y="0"/>
                  <a:pt x="120" y="0"/>
                  <a:pt x="120" y="1"/>
                </a:cubicBezTo>
                <a:cubicBezTo>
                  <a:pt x="120" y="1"/>
                  <a:pt x="120" y="1"/>
                  <a:pt x="120" y="1"/>
                </a:cubicBezTo>
                <a:cubicBezTo>
                  <a:pt x="120" y="2"/>
                  <a:pt x="119" y="3"/>
                  <a:pt x="118" y="3"/>
                </a:cubicBezTo>
                <a:cubicBezTo>
                  <a:pt x="114" y="3"/>
                  <a:pt x="110" y="3"/>
                  <a:pt x="106" y="3"/>
                </a:cubicBezTo>
                <a:cubicBezTo>
                  <a:pt x="105" y="3"/>
                  <a:pt x="105" y="2"/>
                  <a:pt x="105" y="1"/>
                </a:cubicBezTo>
                <a:cubicBezTo>
                  <a:pt x="105" y="1"/>
                  <a:pt x="105" y="1"/>
                  <a:pt x="105" y="1"/>
                </a:cubicBezTo>
                <a:cubicBezTo>
                  <a:pt x="105" y="0"/>
                  <a:pt x="105" y="0"/>
                  <a:pt x="106" y="0"/>
                </a:cubicBezTo>
                <a:close/>
              </a:path>
            </a:pathLst>
          </a:custGeom>
          <a:solidFill>
            <a:schemeClr val="bg1">
              <a:lumMod val="85000"/>
            </a:schemeClr>
          </a:solidFill>
          <a:ln>
            <a:noFill/>
          </a:ln>
        </p:spPr>
        <p:txBody>
          <a:bodyPr/>
          <a:lstStyle/>
          <a:p>
            <a:endParaRPr lang="zh-CN" altLang="en-US"/>
          </a:p>
        </p:txBody>
      </p:sp>
      <p:sp>
        <p:nvSpPr>
          <p:cNvPr id="26" name="Freeform 10"/>
          <p:cNvSpPr>
            <a:spLocks noEditPoints="1"/>
          </p:cNvSpPr>
          <p:nvPr/>
        </p:nvSpPr>
        <p:spPr bwMode="auto">
          <a:xfrm>
            <a:off x="3971925" y="5861050"/>
            <a:ext cx="684213" cy="15875"/>
          </a:xfrm>
          <a:custGeom>
            <a:avLst/>
            <a:gdLst>
              <a:gd name="T0" fmla="*/ 2147483646 w 120"/>
              <a:gd name="T1" fmla="*/ 0 h 3"/>
              <a:gd name="T2" fmla="*/ 2147483646 w 120"/>
              <a:gd name="T3" fmla="*/ 0 h 3"/>
              <a:gd name="T4" fmla="*/ 2147483646 w 120"/>
              <a:gd name="T5" fmla="*/ 2147483646 h 3"/>
              <a:gd name="T6" fmla="*/ 2147483646 w 120"/>
              <a:gd name="T7" fmla="*/ 2147483646 h 3"/>
              <a:gd name="T8" fmla="*/ 2147483646 w 120"/>
              <a:gd name="T9" fmla="*/ 2147483646 h 3"/>
              <a:gd name="T10" fmla="*/ 2147483646 w 120"/>
              <a:gd name="T11" fmla="*/ 2147483646 h 3"/>
              <a:gd name="T12" fmla="*/ 0 w 120"/>
              <a:gd name="T13" fmla="*/ 2147483646 h 3"/>
              <a:gd name="T14" fmla="*/ 0 w 120"/>
              <a:gd name="T15" fmla="*/ 2147483646 h 3"/>
              <a:gd name="T16" fmla="*/ 2147483646 w 120"/>
              <a:gd name="T17" fmla="*/ 0 h 3"/>
              <a:gd name="T18" fmla="*/ 2147483646 w 120"/>
              <a:gd name="T19" fmla="*/ 0 h 3"/>
              <a:gd name="T20" fmla="*/ 2147483646 w 120"/>
              <a:gd name="T21" fmla="*/ 0 h 3"/>
              <a:gd name="T22" fmla="*/ 2147483646 w 120"/>
              <a:gd name="T23" fmla="*/ 2147483646 h 3"/>
              <a:gd name="T24" fmla="*/ 2147483646 w 120"/>
              <a:gd name="T25" fmla="*/ 2147483646 h 3"/>
              <a:gd name="T26" fmla="*/ 2147483646 w 120"/>
              <a:gd name="T27" fmla="*/ 2147483646 h 3"/>
              <a:gd name="T28" fmla="*/ 2147483646 w 120"/>
              <a:gd name="T29" fmla="*/ 2147483646 h 3"/>
              <a:gd name="T30" fmla="*/ 2147483646 w 120"/>
              <a:gd name="T31" fmla="*/ 2147483646 h 3"/>
              <a:gd name="T32" fmla="*/ 2147483646 w 120"/>
              <a:gd name="T33" fmla="*/ 2147483646 h 3"/>
              <a:gd name="T34" fmla="*/ 2147483646 w 120"/>
              <a:gd name="T35" fmla="*/ 0 h 3"/>
              <a:gd name="T36" fmla="*/ 2147483646 w 120"/>
              <a:gd name="T37" fmla="*/ 0 h 3"/>
              <a:gd name="T38" fmla="*/ 2147483646 w 120"/>
              <a:gd name="T39" fmla="*/ 0 h 3"/>
              <a:gd name="T40" fmla="*/ 2147483646 w 120"/>
              <a:gd name="T41" fmla="*/ 2147483646 h 3"/>
              <a:gd name="T42" fmla="*/ 2147483646 w 120"/>
              <a:gd name="T43" fmla="*/ 2147483646 h 3"/>
              <a:gd name="T44" fmla="*/ 2147483646 w 120"/>
              <a:gd name="T45" fmla="*/ 2147483646 h 3"/>
              <a:gd name="T46" fmla="*/ 2147483646 w 120"/>
              <a:gd name="T47" fmla="*/ 2147483646 h 3"/>
              <a:gd name="T48" fmla="*/ 2147483646 w 120"/>
              <a:gd name="T49" fmla="*/ 2147483646 h 3"/>
              <a:gd name="T50" fmla="*/ 2147483646 w 120"/>
              <a:gd name="T51" fmla="*/ 2147483646 h 3"/>
              <a:gd name="T52" fmla="*/ 2147483646 w 120"/>
              <a:gd name="T53" fmla="*/ 0 h 3"/>
              <a:gd name="T54" fmla="*/ 2147483646 w 120"/>
              <a:gd name="T55" fmla="*/ 0 h 3"/>
              <a:gd name="T56" fmla="*/ 2147483646 w 120"/>
              <a:gd name="T57" fmla="*/ 0 h 3"/>
              <a:gd name="T58" fmla="*/ 2147483646 w 120"/>
              <a:gd name="T59" fmla="*/ 2147483646 h 3"/>
              <a:gd name="T60" fmla="*/ 2147483646 w 120"/>
              <a:gd name="T61" fmla="*/ 2147483646 h 3"/>
              <a:gd name="T62" fmla="*/ 2147483646 w 120"/>
              <a:gd name="T63" fmla="*/ 2147483646 h 3"/>
              <a:gd name="T64" fmla="*/ 2147483646 w 120"/>
              <a:gd name="T65" fmla="*/ 2147483646 h 3"/>
              <a:gd name="T66" fmla="*/ 2147483646 w 120"/>
              <a:gd name="T67" fmla="*/ 2147483646 h 3"/>
              <a:gd name="T68" fmla="*/ 2147483646 w 120"/>
              <a:gd name="T69" fmla="*/ 2147483646 h 3"/>
              <a:gd name="T70" fmla="*/ 2147483646 w 120"/>
              <a:gd name="T71" fmla="*/ 0 h 3"/>
              <a:gd name="T72" fmla="*/ 2147483646 w 120"/>
              <a:gd name="T73" fmla="*/ 0 h 3"/>
              <a:gd name="T74" fmla="*/ 2147483646 w 120"/>
              <a:gd name="T75" fmla="*/ 0 h 3"/>
              <a:gd name="T76" fmla="*/ 2147483646 w 120"/>
              <a:gd name="T77" fmla="*/ 2147483646 h 3"/>
              <a:gd name="T78" fmla="*/ 2147483646 w 120"/>
              <a:gd name="T79" fmla="*/ 2147483646 h 3"/>
              <a:gd name="T80" fmla="*/ 2147483646 w 120"/>
              <a:gd name="T81" fmla="*/ 2147483646 h 3"/>
              <a:gd name="T82" fmla="*/ 2147483646 w 120"/>
              <a:gd name="T83" fmla="*/ 2147483646 h 3"/>
              <a:gd name="T84" fmla="*/ 2147483646 w 120"/>
              <a:gd name="T85" fmla="*/ 2147483646 h 3"/>
              <a:gd name="T86" fmla="*/ 2147483646 w 120"/>
              <a:gd name="T87" fmla="*/ 2147483646 h 3"/>
              <a:gd name="T88" fmla="*/ 2147483646 w 120"/>
              <a:gd name="T89" fmla="*/ 0 h 3"/>
              <a:gd name="T90" fmla="*/ 2147483646 w 120"/>
              <a:gd name="T91" fmla="*/ 0 h 3"/>
              <a:gd name="T92" fmla="*/ 2147483646 w 120"/>
              <a:gd name="T93" fmla="*/ 0 h 3"/>
              <a:gd name="T94" fmla="*/ 2147483646 w 120"/>
              <a:gd name="T95" fmla="*/ 2147483646 h 3"/>
              <a:gd name="T96" fmla="*/ 2147483646 w 120"/>
              <a:gd name="T97" fmla="*/ 2147483646 h 3"/>
              <a:gd name="T98" fmla="*/ 2147483646 w 120"/>
              <a:gd name="T99" fmla="*/ 2147483646 h 3"/>
              <a:gd name="T100" fmla="*/ 2147483646 w 120"/>
              <a:gd name="T101" fmla="*/ 2147483646 h 3"/>
              <a:gd name="T102" fmla="*/ 2147483646 w 120"/>
              <a:gd name="T103" fmla="*/ 2147483646 h 3"/>
              <a:gd name="T104" fmla="*/ 2147483646 w 120"/>
              <a:gd name="T105" fmla="*/ 2147483646 h 3"/>
              <a:gd name="T106" fmla="*/ 2147483646 w 120"/>
              <a:gd name="T107" fmla="*/ 0 h 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3">
                <a:moveTo>
                  <a:pt x="1" y="0"/>
                </a:moveTo>
                <a:cubicBezTo>
                  <a:pt x="5" y="0"/>
                  <a:pt x="9" y="0"/>
                  <a:pt x="13" y="0"/>
                </a:cubicBezTo>
                <a:cubicBezTo>
                  <a:pt x="14" y="0"/>
                  <a:pt x="15" y="0"/>
                  <a:pt x="15" y="1"/>
                </a:cubicBezTo>
                <a:cubicBezTo>
                  <a:pt x="15" y="1"/>
                  <a:pt x="15" y="1"/>
                  <a:pt x="15" y="1"/>
                </a:cubicBezTo>
                <a:cubicBezTo>
                  <a:pt x="15" y="2"/>
                  <a:pt x="14" y="3"/>
                  <a:pt x="13" y="3"/>
                </a:cubicBezTo>
                <a:cubicBezTo>
                  <a:pt x="9" y="3"/>
                  <a:pt x="5" y="3"/>
                  <a:pt x="1" y="3"/>
                </a:cubicBezTo>
                <a:cubicBezTo>
                  <a:pt x="0" y="3"/>
                  <a:pt x="0" y="2"/>
                  <a:pt x="0" y="1"/>
                </a:cubicBezTo>
                <a:cubicBezTo>
                  <a:pt x="0" y="1"/>
                  <a:pt x="0" y="1"/>
                  <a:pt x="0" y="1"/>
                </a:cubicBezTo>
                <a:cubicBezTo>
                  <a:pt x="0" y="0"/>
                  <a:pt x="0" y="0"/>
                  <a:pt x="1" y="0"/>
                </a:cubicBezTo>
                <a:close/>
                <a:moveTo>
                  <a:pt x="22" y="0"/>
                </a:moveTo>
                <a:cubicBezTo>
                  <a:pt x="26" y="0"/>
                  <a:pt x="30" y="0"/>
                  <a:pt x="34" y="0"/>
                </a:cubicBezTo>
                <a:cubicBezTo>
                  <a:pt x="35" y="0"/>
                  <a:pt x="36" y="0"/>
                  <a:pt x="36" y="1"/>
                </a:cubicBezTo>
                <a:cubicBezTo>
                  <a:pt x="36" y="1"/>
                  <a:pt x="36" y="1"/>
                  <a:pt x="36" y="1"/>
                </a:cubicBezTo>
                <a:cubicBezTo>
                  <a:pt x="36" y="2"/>
                  <a:pt x="35" y="3"/>
                  <a:pt x="34" y="3"/>
                </a:cubicBezTo>
                <a:cubicBezTo>
                  <a:pt x="30" y="3"/>
                  <a:pt x="26" y="3"/>
                  <a:pt x="22" y="3"/>
                </a:cubicBezTo>
                <a:cubicBezTo>
                  <a:pt x="21" y="3"/>
                  <a:pt x="21" y="2"/>
                  <a:pt x="21" y="1"/>
                </a:cubicBezTo>
                <a:cubicBezTo>
                  <a:pt x="21" y="1"/>
                  <a:pt x="21" y="1"/>
                  <a:pt x="21" y="1"/>
                </a:cubicBezTo>
                <a:cubicBezTo>
                  <a:pt x="21" y="0"/>
                  <a:pt x="21" y="0"/>
                  <a:pt x="22" y="0"/>
                </a:cubicBezTo>
                <a:close/>
                <a:moveTo>
                  <a:pt x="43" y="0"/>
                </a:moveTo>
                <a:cubicBezTo>
                  <a:pt x="47" y="0"/>
                  <a:pt x="51" y="0"/>
                  <a:pt x="55" y="0"/>
                </a:cubicBezTo>
                <a:cubicBezTo>
                  <a:pt x="56" y="0"/>
                  <a:pt x="57" y="0"/>
                  <a:pt x="57" y="1"/>
                </a:cubicBezTo>
                <a:cubicBezTo>
                  <a:pt x="57" y="1"/>
                  <a:pt x="57" y="1"/>
                  <a:pt x="57" y="1"/>
                </a:cubicBezTo>
                <a:cubicBezTo>
                  <a:pt x="57" y="2"/>
                  <a:pt x="56" y="3"/>
                  <a:pt x="55" y="3"/>
                </a:cubicBezTo>
                <a:cubicBezTo>
                  <a:pt x="51" y="3"/>
                  <a:pt x="47" y="3"/>
                  <a:pt x="43" y="3"/>
                </a:cubicBezTo>
                <a:cubicBezTo>
                  <a:pt x="42" y="3"/>
                  <a:pt x="42" y="2"/>
                  <a:pt x="42" y="1"/>
                </a:cubicBezTo>
                <a:cubicBezTo>
                  <a:pt x="42" y="1"/>
                  <a:pt x="42" y="1"/>
                  <a:pt x="42" y="1"/>
                </a:cubicBezTo>
                <a:cubicBezTo>
                  <a:pt x="42" y="0"/>
                  <a:pt x="42" y="0"/>
                  <a:pt x="43" y="0"/>
                </a:cubicBezTo>
                <a:close/>
                <a:moveTo>
                  <a:pt x="64" y="0"/>
                </a:moveTo>
                <a:cubicBezTo>
                  <a:pt x="68" y="0"/>
                  <a:pt x="72" y="0"/>
                  <a:pt x="76" y="0"/>
                </a:cubicBezTo>
                <a:cubicBezTo>
                  <a:pt x="77" y="0"/>
                  <a:pt x="78" y="0"/>
                  <a:pt x="78" y="1"/>
                </a:cubicBezTo>
                <a:cubicBezTo>
                  <a:pt x="78" y="1"/>
                  <a:pt x="78" y="1"/>
                  <a:pt x="78" y="1"/>
                </a:cubicBezTo>
                <a:cubicBezTo>
                  <a:pt x="78" y="2"/>
                  <a:pt x="77" y="3"/>
                  <a:pt x="76" y="3"/>
                </a:cubicBezTo>
                <a:cubicBezTo>
                  <a:pt x="72" y="3"/>
                  <a:pt x="68" y="3"/>
                  <a:pt x="64" y="3"/>
                </a:cubicBezTo>
                <a:cubicBezTo>
                  <a:pt x="63" y="3"/>
                  <a:pt x="63" y="2"/>
                  <a:pt x="63" y="1"/>
                </a:cubicBezTo>
                <a:cubicBezTo>
                  <a:pt x="63" y="1"/>
                  <a:pt x="63" y="1"/>
                  <a:pt x="63" y="1"/>
                </a:cubicBezTo>
                <a:cubicBezTo>
                  <a:pt x="63" y="0"/>
                  <a:pt x="63" y="0"/>
                  <a:pt x="64" y="0"/>
                </a:cubicBezTo>
                <a:close/>
                <a:moveTo>
                  <a:pt x="85" y="0"/>
                </a:moveTo>
                <a:cubicBezTo>
                  <a:pt x="89" y="0"/>
                  <a:pt x="93" y="0"/>
                  <a:pt x="97" y="0"/>
                </a:cubicBezTo>
                <a:cubicBezTo>
                  <a:pt x="98" y="0"/>
                  <a:pt x="99" y="0"/>
                  <a:pt x="99" y="1"/>
                </a:cubicBezTo>
                <a:cubicBezTo>
                  <a:pt x="99" y="1"/>
                  <a:pt x="99" y="1"/>
                  <a:pt x="99" y="1"/>
                </a:cubicBezTo>
                <a:cubicBezTo>
                  <a:pt x="99" y="2"/>
                  <a:pt x="98" y="3"/>
                  <a:pt x="97" y="3"/>
                </a:cubicBezTo>
                <a:cubicBezTo>
                  <a:pt x="93" y="3"/>
                  <a:pt x="89" y="3"/>
                  <a:pt x="85" y="3"/>
                </a:cubicBezTo>
                <a:cubicBezTo>
                  <a:pt x="84" y="3"/>
                  <a:pt x="84" y="2"/>
                  <a:pt x="84" y="1"/>
                </a:cubicBezTo>
                <a:cubicBezTo>
                  <a:pt x="84" y="1"/>
                  <a:pt x="84" y="1"/>
                  <a:pt x="84" y="1"/>
                </a:cubicBezTo>
                <a:cubicBezTo>
                  <a:pt x="84" y="0"/>
                  <a:pt x="84" y="0"/>
                  <a:pt x="85" y="0"/>
                </a:cubicBezTo>
                <a:close/>
                <a:moveTo>
                  <a:pt x="106" y="0"/>
                </a:moveTo>
                <a:cubicBezTo>
                  <a:pt x="110" y="0"/>
                  <a:pt x="114" y="0"/>
                  <a:pt x="118" y="0"/>
                </a:cubicBezTo>
                <a:cubicBezTo>
                  <a:pt x="119" y="0"/>
                  <a:pt x="120" y="0"/>
                  <a:pt x="120" y="1"/>
                </a:cubicBezTo>
                <a:cubicBezTo>
                  <a:pt x="120" y="1"/>
                  <a:pt x="120" y="1"/>
                  <a:pt x="120" y="1"/>
                </a:cubicBezTo>
                <a:cubicBezTo>
                  <a:pt x="120" y="2"/>
                  <a:pt x="119" y="3"/>
                  <a:pt x="118" y="3"/>
                </a:cubicBezTo>
                <a:cubicBezTo>
                  <a:pt x="114" y="3"/>
                  <a:pt x="110" y="3"/>
                  <a:pt x="106" y="3"/>
                </a:cubicBezTo>
                <a:cubicBezTo>
                  <a:pt x="105" y="3"/>
                  <a:pt x="105" y="2"/>
                  <a:pt x="105" y="1"/>
                </a:cubicBezTo>
                <a:cubicBezTo>
                  <a:pt x="105" y="1"/>
                  <a:pt x="105" y="1"/>
                  <a:pt x="105" y="1"/>
                </a:cubicBezTo>
                <a:cubicBezTo>
                  <a:pt x="105" y="0"/>
                  <a:pt x="105" y="0"/>
                  <a:pt x="106" y="0"/>
                </a:cubicBezTo>
                <a:close/>
              </a:path>
            </a:pathLst>
          </a:custGeom>
          <a:solidFill>
            <a:schemeClr val="bg1">
              <a:lumMod val="85000"/>
            </a:schemeClr>
          </a:solidFill>
          <a:ln>
            <a:noFill/>
          </a:ln>
        </p:spPr>
        <p:txBody>
          <a:bodyPr/>
          <a:lstStyle/>
          <a:p>
            <a:endParaRPr lang="zh-CN" altLang="en-US"/>
          </a:p>
        </p:txBody>
      </p:sp>
      <p:sp>
        <p:nvSpPr>
          <p:cNvPr id="27" name="Freeform 11"/>
          <p:cNvSpPr>
            <a:spLocks/>
          </p:cNvSpPr>
          <p:nvPr/>
        </p:nvSpPr>
        <p:spPr bwMode="auto">
          <a:xfrm>
            <a:off x="4187825" y="5029200"/>
            <a:ext cx="344488" cy="952500"/>
          </a:xfrm>
          <a:custGeom>
            <a:avLst/>
            <a:gdLst>
              <a:gd name="T0" fmla="*/ 0 w 143"/>
              <a:gd name="T1" fmla="*/ 0 h 407"/>
              <a:gd name="T2" fmla="*/ 2147483646 w 143"/>
              <a:gd name="T3" fmla="*/ 2147483646 h 407"/>
              <a:gd name="T4" fmla="*/ 2147483646 w 143"/>
              <a:gd name="T5" fmla="*/ 2147483646 h 407"/>
              <a:gd name="T6" fmla="*/ 0 w 143"/>
              <a:gd name="T7" fmla="*/ 2147483646 h 407"/>
              <a:gd name="T8" fmla="*/ 0 w 143"/>
              <a:gd name="T9" fmla="*/ 0 h 407"/>
              <a:gd name="T10" fmla="*/ 0 w 143"/>
              <a:gd name="T11" fmla="*/ 0 h 4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7">
                <a:moveTo>
                  <a:pt x="0" y="0"/>
                </a:moveTo>
                <a:lnTo>
                  <a:pt x="143" y="135"/>
                </a:lnTo>
                <a:lnTo>
                  <a:pt x="143" y="407"/>
                </a:lnTo>
                <a:lnTo>
                  <a:pt x="0" y="272"/>
                </a:lnTo>
                <a:lnTo>
                  <a:pt x="0" y="0"/>
                </a:lnTo>
                <a:close/>
              </a:path>
            </a:pathLst>
          </a:custGeom>
          <a:solidFill>
            <a:schemeClr val="bg2">
              <a:lumMod val="10000"/>
            </a:schemeClr>
          </a:solidFill>
          <a:ln>
            <a:noFill/>
          </a:ln>
        </p:spPr>
        <p:txBody>
          <a:bodyPr/>
          <a:lstStyle/>
          <a:p>
            <a:endParaRPr lang="zh-CN" altLang="en-US"/>
          </a:p>
        </p:txBody>
      </p:sp>
      <p:sp>
        <p:nvSpPr>
          <p:cNvPr id="28" name="Freeform 12"/>
          <p:cNvSpPr>
            <a:spLocks noEditPoints="1"/>
          </p:cNvSpPr>
          <p:nvPr/>
        </p:nvSpPr>
        <p:spPr bwMode="auto">
          <a:xfrm>
            <a:off x="4187825" y="5584825"/>
            <a:ext cx="344488" cy="344488"/>
          </a:xfrm>
          <a:custGeom>
            <a:avLst/>
            <a:gdLst>
              <a:gd name="T0" fmla="*/ 2147483646 w 60"/>
              <a:gd name="T1" fmla="*/ 2147483646 h 62"/>
              <a:gd name="T2" fmla="*/ 2147483646 w 60"/>
              <a:gd name="T3" fmla="*/ 2147483646 h 62"/>
              <a:gd name="T4" fmla="*/ 2147483646 w 60"/>
              <a:gd name="T5" fmla="*/ 2147483646 h 62"/>
              <a:gd name="T6" fmla="*/ 2147483646 w 60"/>
              <a:gd name="T7" fmla="*/ 2147483646 h 62"/>
              <a:gd name="T8" fmla="*/ 2147483646 w 60"/>
              <a:gd name="T9" fmla="*/ 2147483646 h 62"/>
              <a:gd name="T10" fmla="*/ 2147483646 w 60"/>
              <a:gd name="T11" fmla="*/ 2147483646 h 62"/>
              <a:gd name="T12" fmla="*/ 2147483646 w 60"/>
              <a:gd name="T13" fmla="*/ 2147483646 h 62"/>
              <a:gd name="T14" fmla="*/ 0 w 60"/>
              <a:gd name="T15" fmla="*/ 2147483646 h 62"/>
              <a:gd name="T16" fmla="*/ 0 w 60"/>
              <a:gd name="T17" fmla="*/ 0 h 62"/>
              <a:gd name="T18" fmla="*/ 2147483646 w 60"/>
              <a:gd name="T19" fmla="*/ 2147483646 h 62"/>
              <a:gd name="T20" fmla="*/ 2147483646 w 60"/>
              <a:gd name="T21" fmla="*/ 2147483646 h 62"/>
              <a:gd name="T22" fmla="*/ 2147483646 w 60"/>
              <a:gd name="T23" fmla="*/ 2147483646 h 62"/>
              <a:gd name="T24" fmla="*/ 2147483646 w 60"/>
              <a:gd name="T25" fmla="*/ 2147483646 h 62"/>
              <a:gd name="T26" fmla="*/ 0 w 60"/>
              <a:gd name="T27" fmla="*/ 2147483646 h 62"/>
              <a:gd name="T28" fmla="*/ 2147483646 w 60"/>
              <a:gd name="T29" fmla="*/ 2147483646 h 62"/>
              <a:gd name="T30" fmla="*/ 2147483646 w 60"/>
              <a:gd name="T31" fmla="*/ 2147483646 h 62"/>
              <a:gd name="T32" fmla="*/ 2147483646 w 60"/>
              <a:gd name="T33" fmla="*/ 2147483646 h 62"/>
              <a:gd name="T34" fmla="*/ 2147483646 w 60"/>
              <a:gd name="T35" fmla="*/ 2147483646 h 62"/>
              <a:gd name="T36" fmla="*/ 2147483646 w 60"/>
              <a:gd name="T37" fmla="*/ 2147483646 h 62"/>
              <a:gd name="T38" fmla="*/ 2147483646 w 60"/>
              <a:gd name="T39" fmla="*/ 2147483646 h 62"/>
              <a:gd name="T40" fmla="*/ 2147483646 w 60"/>
              <a:gd name="T41" fmla="*/ 2147483646 h 62"/>
              <a:gd name="T42" fmla="*/ 2147483646 w 60"/>
              <a:gd name="T43" fmla="*/ 2147483646 h 62"/>
              <a:gd name="T44" fmla="*/ 2147483646 w 60"/>
              <a:gd name="T45" fmla="*/ 2147483646 h 62"/>
              <a:gd name="T46" fmla="*/ 2147483646 w 60"/>
              <a:gd name="T47" fmla="*/ 2147483646 h 62"/>
              <a:gd name="T48" fmla="*/ 2147483646 w 60"/>
              <a:gd name="T49" fmla="*/ 2147483646 h 62"/>
              <a:gd name="T50" fmla="*/ 2147483646 w 60"/>
              <a:gd name="T51" fmla="*/ 2147483646 h 62"/>
              <a:gd name="T52" fmla="*/ 2147483646 w 60"/>
              <a:gd name="T53" fmla="*/ 2147483646 h 62"/>
              <a:gd name="T54" fmla="*/ 2147483646 w 60"/>
              <a:gd name="T55" fmla="*/ 2147483646 h 62"/>
              <a:gd name="T56" fmla="*/ 2147483646 w 60"/>
              <a:gd name="T57" fmla="*/ 2147483646 h 62"/>
              <a:gd name="T58" fmla="*/ 2147483646 w 60"/>
              <a:gd name="T59" fmla="*/ 2147483646 h 62"/>
              <a:gd name="T60" fmla="*/ 2147483646 w 60"/>
              <a:gd name="T61" fmla="*/ 2147483646 h 62"/>
              <a:gd name="T62" fmla="*/ 2147483646 w 60"/>
              <a:gd name="T63" fmla="*/ 2147483646 h 62"/>
              <a:gd name="T64" fmla="*/ 2147483646 w 60"/>
              <a:gd name="T65" fmla="*/ 2147483646 h 62"/>
              <a:gd name="T66" fmla="*/ 2147483646 w 60"/>
              <a:gd name="T67" fmla="*/ 2147483646 h 62"/>
              <a:gd name="T68" fmla="*/ 2147483646 w 60"/>
              <a:gd name="T69" fmla="*/ 2147483646 h 62"/>
              <a:gd name="T70" fmla="*/ 2147483646 w 60"/>
              <a:gd name="T71" fmla="*/ 2147483646 h 62"/>
              <a:gd name="T72" fmla="*/ 2147483646 w 60"/>
              <a:gd name="T73" fmla="*/ 2147483646 h 62"/>
              <a:gd name="T74" fmla="*/ 2147483646 w 60"/>
              <a:gd name="T75" fmla="*/ 2147483646 h 62"/>
              <a:gd name="T76" fmla="*/ 2147483646 w 60"/>
              <a:gd name="T77" fmla="*/ 2147483646 h 62"/>
              <a:gd name="T78" fmla="*/ 2147483646 w 60"/>
              <a:gd name="T79" fmla="*/ 2147483646 h 62"/>
              <a:gd name="T80" fmla="*/ 2147483646 w 60"/>
              <a:gd name="T81" fmla="*/ 2147483646 h 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2">
                <a:moveTo>
                  <a:pt x="60" y="57"/>
                </a:moveTo>
                <a:cubicBezTo>
                  <a:pt x="60" y="62"/>
                  <a:pt x="60" y="62"/>
                  <a:pt x="60" y="62"/>
                </a:cubicBezTo>
                <a:cubicBezTo>
                  <a:pt x="58" y="60"/>
                  <a:pt x="56" y="58"/>
                  <a:pt x="53" y="56"/>
                </a:cubicBezTo>
                <a:cubicBezTo>
                  <a:pt x="53" y="55"/>
                  <a:pt x="53" y="54"/>
                  <a:pt x="53" y="53"/>
                </a:cubicBezTo>
                <a:cubicBezTo>
                  <a:pt x="53" y="53"/>
                  <a:pt x="53" y="53"/>
                  <a:pt x="53" y="53"/>
                </a:cubicBezTo>
                <a:cubicBezTo>
                  <a:pt x="54" y="53"/>
                  <a:pt x="55" y="53"/>
                  <a:pt x="56" y="53"/>
                </a:cubicBezTo>
                <a:cubicBezTo>
                  <a:pt x="57" y="55"/>
                  <a:pt x="58" y="56"/>
                  <a:pt x="60" y="57"/>
                </a:cubicBezTo>
                <a:close/>
                <a:moveTo>
                  <a:pt x="0" y="4"/>
                </a:moveTo>
                <a:cubicBezTo>
                  <a:pt x="0" y="0"/>
                  <a:pt x="0" y="0"/>
                  <a:pt x="0" y="0"/>
                </a:cubicBezTo>
                <a:cubicBezTo>
                  <a:pt x="1" y="1"/>
                  <a:pt x="2" y="2"/>
                  <a:pt x="3" y="3"/>
                </a:cubicBezTo>
                <a:cubicBezTo>
                  <a:pt x="4" y="4"/>
                  <a:pt x="4" y="5"/>
                  <a:pt x="4" y="6"/>
                </a:cubicBezTo>
                <a:cubicBezTo>
                  <a:pt x="4" y="6"/>
                  <a:pt x="4" y="6"/>
                  <a:pt x="4" y="6"/>
                </a:cubicBezTo>
                <a:cubicBezTo>
                  <a:pt x="3" y="7"/>
                  <a:pt x="2" y="7"/>
                  <a:pt x="1" y="6"/>
                </a:cubicBezTo>
                <a:cubicBezTo>
                  <a:pt x="1" y="5"/>
                  <a:pt x="0" y="5"/>
                  <a:pt x="0" y="4"/>
                </a:cubicBezTo>
                <a:close/>
                <a:moveTo>
                  <a:pt x="10" y="10"/>
                </a:moveTo>
                <a:cubicBezTo>
                  <a:pt x="13" y="13"/>
                  <a:pt x="16" y="15"/>
                  <a:pt x="19" y="18"/>
                </a:cubicBezTo>
                <a:cubicBezTo>
                  <a:pt x="19" y="19"/>
                  <a:pt x="19" y="20"/>
                  <a:pt x="19" y="20"/>
                </a:cubicBezTo>
                <a:cubicBezTo>
                  <a:pt x="19" y="20"/>
                  <a:pt x="19" y="20"/>
                  <a:pt x="19" y="20"/>
                </a:cubicBezTo>
                <a:cubicBezTo>
                  <a:pt x="18" y="21"/>
                  <a:pt x="17" y="21"/>
                  <a:pt x="16" y="20"/>
                </a:cubicBezTo>
                <a:cubicBezTo>
                  <a:pt x="14" y="18"/>
                  <a:pt x="11" y="15"/>
                  <a:pt x="8" y="12"/>
                </a:cubicBezTo>
                <a:cubicBezTo>
                  <a:pt x="7" y="12"/>
                  <a:pt x="7" y="11"/>
                  <a:pt x="8" y="10"/>
                </a:cubicBezTo>
                <a:cubicBezTo>
                  <a:pt x="8" y="10"/>
                  <a:pt x="8" y="10"/>
                  <a:pt x="8" y="10"/>
                </a:cubicBezTo>
                <a:cubicBezTo>
                  <a:pt x="8" y="9"/>
                  <a:pt x="9" y="9"/>
                  <a:pt x="10" y="10"/>
                </a:cubicBezTo>
                <a:close/>
                <a:moveTo>
                  <a:pt x="25" y="24"/>
                </a:moveTo>
                <a:cubicBezTo>
                  <a:pt x="28" y="27"/>
                  <a:pt x="31" y="30"/>
                  <a:pt x="34" y="32"/>
                </a:cubicBezTo>
                <a:cubicBezTo>
                  <a:pt x="35" y="33"/>
                  <a:pt x="35" y="34"/>
                  <a:pt x="34" y="35"/>
                </a:cubicBezTo>
                <a:cubicBezTo>
                  <a:pt x="34" y="35"/>
                  <a:pt x="34" y="35"/>
                  <a:pt x="34" y="35"/>
                </a:cubicBezTo>
                <a:cubicBezTo>
                  <a:pt x="33" y="35"/>
                  <a:pt x="32" y="35"/>
                  <a:pt x="32" y="35"/>
                </a:cubicBezTo>
                <a:cubicBezTo>
                  <a:pt x="29" y="32"/>
                  <a:pt x="26" y="29"/>
                  <a:pt x="23" y="27"/>
                </a:cubicBezTo>
                <a:cubicBezTo>
                  <a:pt x="22" y="26"/>
                  <a:pt x="22" y="25"/>
                  <a:pt x="23" y="24"/>
                </a:cubicBezTo>
                <a:cubicBezTo>
                  <a:pt x="23" y="24"/>
                  <a:pt x="23" y="24"/>
                  <a:pt x="23" y="24"/>
                </a:cubicBezTo>
                <a:cubicBezTo>
                  <a:pt x="24" y="24"/>
                  <a:pt x="25" y="24"/>
                  <a:pt x="25" y="24"/>
                </a:cubicBezTo>
                <a:close/>
                <a:moveTo>
                  <a:pt x="41" y="39"/>
                </a:moveTo>
                <a:cubicBezTo>
                  <a:pt x="43" y="42"/>
                  <a:pt x="46" y="44"/>
                  <a:pt x="49" y="47"/>
                </a:cubicBezTo>
                <a:cubicBezTo>
                  <a:pt x="50" y="48"/>
                  <a:pt x="50" y="49"/>
                  <a:pt x="49" y="49"/>
                </a:cubicBezTo>
                <a:cubicBezTo>
                  <a:pt x="49" y="49"/>
                  <a:pt x="49" y="49"/>
                  <a:pt x="49" y="49"/>
                </a:cubicBezTo>
                <a:cubicBezTo>
                  <a:pt x="48" y="50"/>
                  <a:pt x="47" y="50"/>
                  <a:pt x="47" y="49"/>
                </a:cubicBezTo>
                <a:cubicBezTo>
                  <a:pt x="44" y="47"/>
                  <a:pt x="41" y="44"/>
                  <a:pt x="38" y="41"/>
                </a:cubicBezTo>
                <a:cubicBezTo>
                  <a:pt x="38" y="41"/>
                  <a:pt x="38" y="40"/>
                  <a:pt x="38" y="39"/>
                </a:cubicBezTo>
                <a:cubicBezTo>
                  <a:pt x="38" y="39"/>
                  <a:pt x="38" y="39"/>
                  <a:pt x="38" y="39"/>
                </a:cubicBezTo>
                <a:cubicBezTo>
                  <a:pt x="39" y="38"/>
                  <a:pt x="40" y="38"/>
                  <a:pt x="41" y="39"/>
                </a:cubicBezTo>
                <a:close/>
              </a:path>
            </a:pathLst>
          </a:custGeom>
          <a:solidFill>
            <a:schemeClr val="bg1">
              <a:lumMod val="85000"/>
            </a:schemeClr>
          </a:solidFill>
          <a:ln>
            <a:noFill/>
          </a:ln>
        </p:spPr>
        <p:txBody>
          <a:bodyPr/>
          <a:lstStyle/>
          <a:p>
            <a:endParaRPr lang="zh-CN" altLang="en-US"/>
          </a:p>
        </p:txBody>
      </p:sp>
      <p:sp>
        <p:nvSpPr>
          <p:cNvPr id="29" name="Freeform 13"/>
          <p:cNvSpPr>
            <a:spLocks/>
          </p:cNvSpPr>
          <p:nvPr/>
        </p:nvSpPr>
        <p:spPr bwMode="auto">
          <a:xfrm>
            <a:off x="3890963" y="4197350"/>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8"/>
                </a:lnTo>
                <a:lnTo>
                  <a:pt x="0" y="0"/>
                </a:lnTo>
                <a:close/>
              </a:path>
            </a:pathLst>
          </a:custGeom>
          <a:solidFill>
            <a:srgbClr val="FF6977"/>
          </a:solidFill>
          <a:ln>
            <a:noFill/>
          </a:ln>
        </p:spPr>
        <p:txBody>
          <a:bodyPr/>
          <a:lstStyle/>
          <a:p>
            <a:endParaRPr lang="zh-CN" altLang="en-US"/>
          </a:p>
        </p:txBody>
      </p:sp>
      <p:sp>
        <p:nvSpPr>
          <p:cNvPr id="30" name="Freeform 14"/>
          <p:cNvSpPr>
            <a:spLocks noEditPoints="1"/>
          </p:cNvSpPr>
          <p:nvPr/>
        </p:nvSpPr>
        <p:spPr bwMode="auto">
          <a:xfrm>
            <a:off x="3971925" y="4237038"/>
            <a:ext cx="684213" cy="20637"/>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chemeClr val="bg1">
              <a:lumMod val="85000"/>
            </a:schemeClr>
          </a:solidFill>
          <a:ln>
            <a:noFill/>
          </a:ln>
        </p:spPr>
        <p:txBody>
          <a:bodyPr/>
          <a:lstStyle/>
          <a:p>
            <a:endParaRPr lang="zh-CN" altLang="en-US"/>
          </a:p>
        </p:txBody>
      </p:sp>
      <p:sp>
        <p:nvSpPr>
          <p:cNvPr id="31" name="Freeform 15"/>
          <p:cNvSpPr>
            <a:spLocks noEditPoints="1"/>
          </p:cNvSpPr>
          <p:nvPr/>
        </p:nvSpPr>
        <p:spPr bwMode="auto">
          <a:xfrm>
            <a:off x="3971925" y="4775200"/>
            <a:ext cx="684213" cy="20638"/>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chemeClr val="bg1">
              <a:lumMod val="85000"/>
            </a:schemeClr>
          </a:solidFill>
          <a:ln>
            <a:noFill/>
          </a:ln>
        </p:spPr>
        <p:txBody>
          <a:bodyPr/>
          <a:lstStyle/>
          <a:p>
            <a:endParaRPr lang="zh-CN" altLang="en-US"/>
          </a:p>
        </p:txBody>
      </p:sp>
      <p:sp>
        <p:nvSpPr>
          <p:cNvPr id="32" name="Freeform 16"/>
          <p:cNvSpPr>
            <a:spLocks/>
          </p:cNvSpPr>
          <p:nvPr/>
        </p:nvSpPr>
        <p:spPr bwMode="auto">
          <a:xfrm>
            <a:off x="4187825" y="3946525"/>
            <a:ext cx="344488" cy="954088"/>
          </a:xfrm>
          <a:custGeom>
            <a:avLst/>
            <a:gdLst>
              <a:gd name="T0" fmla="*/ 0 w 143"/>
              <a:gd name="T1" fmla="*/ 0 h 408"/>
              <a:gd name="T2" fmla="*/ 2147483646 w 143"/>
              <a:gd name="T3" fmla="*/ 2147483646 h 408"/>
              <a:gd name="T4" fmla="*/ 2147483646 w 143"/>
              <a:gd name="T5" fmla="*/ 2147483646 h 408"/>
              <a:gd name="T6" fmla="*/ 0 w 143"/>
              <a:gd name="T7" fmla="*/ 2147483646 h 408"/>
              <a:gd name="T8" fmla="*/ 0 w 143"/>
              <a:gd name="T9" fmla="*/ 0 h 408"/>
              <a:gd name="T10" fmla="*/ 0 w 143"/>
              <a:gd name="T11" fmla="*/ 0 h 4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8">
                <a:moveTo>
                  <a:pt x="0" y="0"/>
                </a:moveTo>
                <a:lnTo>
                  <a:pt x="143" y="135"/>
                </a:lnTo>
                <a:lnTo>
                  <a:pt x="143" y="408"/>
                </a:lnTo>
                <a:lnTo>
                  <a:pt x="0" y="273"/>
                </a:lnTo>
                <a:lnTo>
                  <a:pt x="0" y="0"/>
                </a:lnTo>
                <a:close/>
              </a:path>
            </a:pathLst>
          </a:custGeom>
          <a:solidFill>
            <a:schemeClr val="accent6">
              <a:lumMod val="50000"/>
            </a:schemeClr>
          </a:solidFill>
          <a:ln>
            <a:noFill/>
          </a:ln>
        </p:spPr>
        <p:txBody>
          <a:bodyPr/>
          <a:lstStyle/>
          <a:p>
            <a:endParaRPr lang="zh-CN" altLang="en-US"/>
          </a:p>
        </p:txBody>
      </p:sp>
      <p:sp>
        <p:nvSpPr>
          <p:cNvPr id="33" name="Freeform 17"/>
          <p:cNvSpPr>
            <a:spLocks noEditPoints="1"/>
          </p:cNvSpPr>
          <p:nvPr/>
        </p:nvSpPr>
        <p:spPr bwMode="auto">
          <a:xfrm>
            <a:off x="4187825" y="4500563"/>
            <a:ext cx="344488" cy="339725"/>
          </a:xfrm>
          <a:custGeom>
            <a:avLst/>
            <a:gdLst>
              <a:gd name="T0" fmla="*/ 2147483646 w 60"/>
              <a:gd name="T1" fmla="*/ 2147483646 h 61"/>
              <a:gd name="T2" fmla="*/ 2147483646 w 60"/>
              <a:gd name="T3" fmla="*/ 2147483646 h 61"/>
              <a:gd name="T4" fmla="*/ 2147483646 w 60"/>
              <a:gd name="T5" fmla="*/ 2147483646 h 61"/>
              <a:gd name="T6" fmla="*/ 2147483646 w 60"/>
              <a:gd name="T7" fmla="*/ 2147483646 h 61"/>
              <a:gd name="T8" fmla="*/ 2147483646 w 60"/>
              <a:gd name="T9" fmla="*/ 2147483646 h 61"/>
              <a:gd name="T10" fmla="*/ 2147483646 w 60"/>
              <a:gd name="T11" fmla="*/ 2147483646 h 61"/>
              <a:gd name="T12" fmla="*/ 2147483646 w 60"/>
              <a:gd name="T13" fmla="*/ 2147483646 h 61"/>
              <a:gd name="T14" fmla="*/ 0 w 60"/>
              <a:gd name="T15" fmla="*/ 2147483646 h 61"/>
              <a:gd name="T16" fmla="*/ 0 w 60"/>
              <a:gd name="T17" fmla="*/ 0 h 61"/>
              <a:gd name="T18" fmla="*/ 2147483646 w 60"/>
              <a:gd name="T19" fmla="*/ 2147483646 h 61"/>
              <a:gd name="T20" fmla="*/ 2147483646 w 60"/>
              <a:gd name="T21" fmla="*/ 2147483646 h 61"/>
              <a:gd name="T22" fmla="*/ 2147483646 w 60"/>
              <a:gd name="T23" fmla="*/ 2147483646 h 61"/>
              <a:gd name="T24" fmla="*/ 2147483646 w 60"/>
              <a:gd name="T25" fmla="*/ 2147483646 h 61"/>
              <a:gd name="T26" fmla="*/ 0 w 60"/>
              <a:gd name="T27" fmla="*/ 2147483646 h 61"/>
              <a:gd name="T28" fmla="*/ 2147483646 w 60"/>
              <a:gd name="T29" fmla="*/ 2147483646 h 61"/>
              <a:gd name="T30" fmla="*/ 2147483646 w 60"/>
              <a:gd name="T31" fmla="*/ 2147483646 h 61"/>
              <a:gd name="T32" fmla="*/ 2147483646 w 60"/>
              <a:gd name="T33" fmla="*/ 2147483646 h 61"/>
              <a:gd name="T34" fmla="*/ 2147483646 w 60"/>
              <a:gd name="T35" fmla="*/ 2147483646 h 61"/>
              <a:gd name="T36" fmla="*/ 2147483646 w 60"/>
              <a:gd name="T37" fmla="*/ 2147483646 h 61"/>
              <a:gd name="T38" fmla="*/ 2147483646 w 60"/>
              <a:gd name="T39" fmla="*/ 2147483646 h 61"/>
              <a:gd name="T40" fmla="*/ 2147483646 w 60"/>
              <a:gd name="T41" fmla="*/ 2147483646 h 61"/>
              <a:gd name="T42" fmla="*/ 2147483646 w 60"/>
              <a:gd name="T43" fmla="*/ 2147483646 h 61"/>
              <a:gd name="T44" fmla="*/ 2147483646 w 60"/>
              <a:gd name="T45" fmla="*/ 2147483646 h 61"/>
              <a:gd name="T46" fmla="*/ 2147483646 w 60"/>
              <a:gd name="T47" fmla="*/ 2147483646 h 61"/>
              <a:gd name="T48" fmla="*/ 2147483646 w 60"/>
              <a:gd name="T49" fmla="*/ 2147483646 h 61"/>
              <a:gd name="T50" fmla="*/ 2147483646 w 60"/>
              <a:gd name="T51" fmla="*/ 2147483646 h 61"/>
              <a:gd name="T52" fmla="*/ 2147483646 w 60"/>
              <a:gd name="T53" fmla="*/ 2147483646 h 61"/>
              <a:gd name="T54" fmla="*/ 2147483646 w 60"/>
              <a:gd name="T55" fmla="*/ 2147483646 h 61"/>
              <a:gd name="T56" fmla="*/ 2147483646 w 60"/>
              <a:gd name="T57" fmla="*/ 2147483646 h 61"/>
              <a:gd name="T58" fmla="*/ 2147483646 w 60"/>
              <a:gd name="T59" fmla="*/ 2147483646 h 61"/>
              <a:gd name="T60" fmla="*/ 2147483646 w 60"/>
              <a:gd name="T61" fmla="*/ 2147483646 h 61"/>
              <a:gd name="T62" fmla="*/ 2147483646 w 60"/>
              <a:gd name="T63" fmla="*/ 2147483646 h 61"/>
              <a:gd name="T64" fmla="*/ 2147483646 w 60"/>
              <a:gd name="T65" fmla="*/ 2147483646 h 61"/>
              <a:gd name="T66" fmla="*/ 2147483646 w 60"/>
              <a:gd name="T67" fmla="*/ 2147483646 h 61"/>
              <a:gd name="T68" fmla="*/ 2147483646 w 60"/>
              <a:gd name="T69" fmla="*/ 2147483646 h 61"/>
              <a:gd name="T70" fmla="*/ 2147483646 w 60"/>
              <a:gd name="T71" fmla="*/ 2147483646 h 61"/>
              <a:gd name="T72" fmla="*/ 2147483646 w 60"/>
              <a:gd name="T73" fmla="*/ 2147483646 h 61"/>
              <a:gd name="T74" fmla="*/ 2147483646 w 60"/>
              <a:gd name="T75" fmla="*/ 2147483646 h 61"/>
              <a:gd name="T76" fmla="*/ 2147483646 w 60"/>
              <a:gd name="T77" fmla="*/ 2147483646 h 61"/>
              <a:gd name="T78" fmla="*/ 2147483646 w 60"/>
              <a:gd name="T79" fmla="*/ 2147483646 h 61"/>
              <a:gd name="T80" fmla="*/ 2147483646 w 60"/>
              <a:gd name="T81" fmla="*/ 2147483646 h 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1">
                <a:moveTo>
                  <a:pt x="60" y="57"/>
                </a:moveTo>
                <a:cubicBezTo>
                  <a:pt x="60" y="61"/>
                  <a:pt x="60" y="61"/>
                  <a:pt x="60" y="61"/>
                </a:cubicBezTo>
                <a:cubicBezTo>
                  <a:pt x="58" y="59"/>
                  <a:pt x="56" y="57"/>
                  <a:pt x="53" y="55"/>
                </a:cubicBezTo>
                <a:cubicBezTo>
                  <a:pt x="53" y="55"/>
                  <a:pt x="53" y="54"/>
                  <a:pt x="53" y="53"/>
                </a:cubicBezTo>
                <a:cubicBezTo>
                  <a:pt x="53" y="53"/>
                  <a:pt x="53" y="53"/>
                  <a:pt x="53" y="53"/>
                </a:cubicBezTo>
                <a:cubicBezTo>
                  <a:pt x="54" y="52"/>
                  <a:pt x="55" y="52"/>
                  <a:pt x="56" y="53"/>
                </a:cubicBezTo>
                <a:cubicBezTo>
                  <a:pt x="57" y="54"/>
                  <a:pt x="58" y="56"/>
                  <a:pt x="60" y="57"/>
                </a:cubicBezTo>
                <a:close/>
                <a:moveTo>
                  <a:pt x="0" y="4"/>
                </a:moveTo>
                <a:cubicBezTo>
                  <a:pt x="0" y="0"/>
                  <a:pt x="0" y="0"/>
                  <a:pt x="0" y="0"/>
                </a:cubicBezTo>
                <a:cubicBezTo>
                  <a:pt x="1" y="1"/>
                  <a:pt x="2" y="2"/>
                  <a:pt x="3" y="3"/>
                </a:cubicBezTo>
                <a:cubicBezTo>
                  <a:pt x="4" y="4"/>
                  <a:pt x="4" y="5"/>
                  <a:pt x="4" y="6"/>
                </a:cubicBezTo>
                <a:cubicBezTo>
                  <a:pt x="4" y="6"/>
                  <a:pt x="4" y="6"/>
                  <a:pt x="4" y="6"/>
                </a:cubicBezTo>
                <a:cubicBezTo>
                  <a:pt x="3" y="6"/>
                  <a:pt x="2" y="6"/>
                  <a:pt x="1" y="6"/>
                </a:cubicBezTo>
                <a:cubicBezTo>
                  <a:pt x="1" y="5"/>
                  <a:pt x="0" y="5"/>
                  <a:pt x="0" y="4"/>
                </a:cubicBezTo>
                <a:close/>
                <a:moveTo>
                  <a:pt x="10" y="10"/>
                </a:moveTo>
                <a:cubicBezTo>
                  <a:pt x="13" y="12"/>
                  <a:pt x="16" y="15"/>
                  <a:pt x="19" y="18"/>
                </a:cubicBezTo>
                <a:cubicBezTo>
                  <a:pt x="19" y="18"/>
                  <a:pt x="19" y="19"/>
                  <a:pt x="19" y="20"/>
                </a:cubicBezTo>
                <a:cubicBezTo>
                  <a:pt x="19" y="20"/>
                  <a:pt x="19" y="20"/>
                  <a:pt x="19" y="20"/>
                </a:cubicBezTo>
                <a:cubicBezTo>
                  <a:pt x="18" y="21"/>
                  <a:pt x="17" y="21"/>
                  <a:pt x="16" y="20"/>
                </a:cubicBezTo>
                <a:cubicBezTo>
                  <a:pt x="14" y="17"/>
                  <a:pt x="11" y="15"/>
                  <a:pt x="8" y="12"/>
                </a:cubicBezTo>
                <a:cubicBezTo>
                  <a:pt x="7" y="11"/>
                  <a:pt x="7" y="10"/>
                  <a:pt x="8" y="10"/>
                </a:cubicBezTo>
                <a:cubicBezTo>
                  <a:pt x="8" y="10"/>
                  <a:pt x="8" y="10"/>
                  <a:pt x="8" y="10"/>
                </a:cubicBezTo>
                <a:cubicBezTo>
                  <a:pt x="8" y="9"/>
                  <a:pt x="9" y="9"/>
                  <a:pt x="10" y="10"/>
                </a:cubicBezTo>
                <a:close/>
                <a:moveTo>
                  <a:pt x="25" y="24"/>
                </a:moveTo>
                <a:cubicBezTo>
                  <a:pt x="28" y="27"/>
                  <a:pt x="31" y="30"/>
                  <a:pt x="34" y="32"/>
                </a:cubicBezTo>
                <a:cubicBezTo>
                  <a:pt x="35" y="33"/>
                  <a:pt x="35" y="34"/>
                  <a:pt x="34" y="35"/>
                </a:cubicBezTo>
                <a:cubicBezTo>
                  <a:pt x="34" y="35"/>
                  <a:pt x="34" y="35"/>
                  <a:pt x="34" y="35"/>
                </a:cubicBezTo>
                <a:cubicBezTo>
                  <a:pt x="33" y="35"/>
                  <a:pt x="32" y="35"/>
                  <a:pt x="32" y="35"/>
                </a:cubicBezTo>
                <a:cubicBezTo>
                  <a:pt x="29" y="32"/>
                  <a:pt x="26" y="29"/>
                  <a:pt x="23" y="27"/>
                </a:cubicBezTo>
                <a:cubicBezTo>
                  <a:pt x="22" y="26"/>
                  <a:pt x="22" y="25"/>
                  <a:pt x="23" y="24"/>
                </a:cubicBezTo>
                <a:cubicBezTo>
                  <a:pt x="23" y="24"/>
                  <a:pt x="23" y="24"/>
                  <a:pt x="23" y="24"/>
                </a:cubicBezTo>
                <a:cubicBezTo>
                  <a:pt x="24" y="23"/>
                  <a:pt x="25" y="23"/>
                  <a:pt x="25" y="24"/>
                </a:cubicBezTo>
                <a:close/>
                <a:moveTo>
                  <a:pt x="41" y="39"/>
                </a:moveTo>
                <a:cubicBezTo>
                  <a:pt x="43" y="41"/>
                  <a:pt x="46" y="44"/>
                  <a:pt x="49" y="47"/>
                </a:cubicBezTo>
                <a:cubicBezTo>
                  <a:pt x="50" y="47"/>
                  <a:pt x="50" y="48"/>
                  <a:pt x="49" y="49"/>
                </a:cubicBezTo>
                <a:cubicBezTo>
                  <a:pt x="49" y="49"/>
                  <a:pt x="49" y="49"/>
                  <a:pt x="49" y="49"/>
                </a:cubicBezTo>
                <a:cubicBezTo>
                  <a:pt x="48" y="50"/>
                  <a:pt x="47" y="50"/>
                  <a:pt x="47" y="49"/>
                </a:cubicBezTo>
                <a:cubicBezTo>
                  <a:pt x="44" y="46"/>
                  <a:pt x="41" y="44"/>
                  <a:pt x="38" y="41"/>
                </a:cubicBezTo>
                <a:cubicBezTo>
                  <a:pt x="38" y="40"/>
                  <a:pt x="38" y="39"/>
                  <a:pt x="38" y="39"/>
                </a:cubicBezTo>
                <a:cubicBezTo>
                  <a:pt x="38" y="39"/>
                  <a:pt x="38" y="39"/>
                  <a:pt x="38" y="39"/>
                </a:cubicBezTo>
                <a:cubicBezTo>
                  <a:pt x="39" y="38"/>
                  <a:pt x="40" y="38"/>
                  <a:pt x="41" y="39"/>
                </a:cubicBezTo>
                <a:close/>
              </a:path>
            </a:pathLst>
          </a:custGeom>
          <a:solidFill>
            <a:schemeClr val="bg1">
              <a:lumMod val="75000"/>
            </a:schemeClr>
          </a:solidFill>
          <a:ln>
            <a:noFill/>
          </a:ln>
        </p:spPr>
        <p:txBody>
          <a:bodyPr/>
          <a:lstStyle/>
          <a:p>
            <a:endParaRPr lang="zh-CN" altLang="en-US"/>
          </a:p>
        </p:txBody>
      </p:sp>
      <p:sp>
        <p:nvSpPr>
          <p:cNvPr id="34" name="Freeform 18"/>
          <p:cNvSpPr>
            <a:spLocks/>
          </p:cNvSpPr>
          <p:nvPr/>
        </p:nvSpPr>
        <p:spPr bwMode="auto">
          <a:xfrm>
            <a:off x="3890963" y="3108325"/>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8"/>
                </a:lnTo>
                <a:lnTo>
                  <a:pt x="0" y="0"/>
                </a:lnTo>
                <a:close/>
              </a:path>
            </a:pathLst>
          </a:custGeom>
          <a:solidFill>
            <a:srgbClr val="C9AE00"/>
          </a:solidFill>
          <a:ln>
            <a:noFill/>
          </a:ln>
        </p:spPr>
        <p:txBody>
          <a:bodyPr/>
          <a:lstStyle/>
          <a:p>
            <a:endParaRPr lang="zh-CN" altLang="en-US"/>
          </a:p>
        </p:txBody>
      </p:sp>
      <p:sp>
        <p:nvSpPr>
          <p:cNvPr id="35" name="Freeform 19"/>
          <p:cNvSpPr>
            <a:spLocks noEditPoints="1"/>
          </p:cNvSpPr>
          <p:nvPr/>
        </p:nvSpPr>
        <p:spPr bwMode="auto">
          <a:xfrm>
            <a:off x="3971925" y="3148013"/>
            <a:ext cx="684213" cy="20637"/>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rgbClr val="9798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20"/>
          <p:cNvSpPr>
            <a:spLocks noEditPoints="1"/>
          </p:cNvSpPr>
          <p:nvPr/>
        </p:nvSpPr>
        <p:spPr bwMode="auto">
          <a:xfrm>
            <a:off x="3971925" y="3686175"/>
            <a:ext cx="684213" cy="20638"/>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rgbClr val="9798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21"/>
          <p:cNvSpPr>
            <a:spLocks/>
          </p:cNvSpPr>
          <p:nvPr/>
        </p:nvSpPr>
        <p:spPr bwMode="auto">
          <a:xfrm>
            <a:off x="4187825" y="2860675"/>
            <a:ext cx="344488" cy="952500"/>
          </a:xfrm>
          <a:custGeom>
            <a:avLst/>
            <a:gdLst>
              <a:gd name="T0" fmla="*/ 0 w 143"/>
              <a:gd name="T1" fmla="*/ 0 h 407"/>
              <a:gd name="T2" fmla="*/ 2147483646 w 143"/>
              <a:gd name="T3" fmla="*/ 2147483646 h 407"/>
              <a:gd name="T4" fmla="*/ 2147483646 w 143"/>
              <a:gd name="T5" fmla="*/ 2147483646 h 407"/>
              <a:gd name="T6" fmla="*/ 0 w 143"/>
              <a:gd name="T7" fmla="*/ 2147483646 h 407"/>
              <a:gd name="T8" fmla="*/ 0 w 143"/>
              <a:gd name="T9" fmla="*/ 0 h 407"/>
              <a:gd name="T10" fmla="*/ 0 w 143"/>
              <a:gd name="T11" fmla="*/ 0 h 4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7">
                <a:moveTo>
                  <a:pt x="0" y="0"/>
                </a:moveTo>
                <a:lnTo>
                  <a:pt x="143" y="135"/>
                </a:lnTo>
                <a:lnTo>
                  <a:pt x="143" y="407"/>
                </a:lnTo>
                <a:lnTo>
                  <a:pt x="0" y="272"/>
                </a:lnTo>
                <a:lnTo>
                  <a:pt x="0" y="0"/>
                </a:lnTo>
                <a:close/>
              </a:path>
            </a:pathLst>
          </a:custGeom>
          <a:solidFill>
            <a:schemeClr val="tx1">
              <a:lumMod val="95000"/>
              <a:lumOff val="5000"/>
            </a:schemeClr>
          </a:solidFill>
          <a:ln>
            <a:noFill/>
          </a:ln>
        </p:spPr>
        <p:txBody>
          <a:bodyPr/>
          <a:lstStyle/>
          <a:p>
            <a:endParaRPr lang="zh-CN" altLang="en-US"/>
          </a:p>
        </p:txBody>
      </p:sp>
      <p:sp>
        <p:nvSpPr>
          <p:cNvPr id="38" name="Freeform 22"/>
          <p:cNvSpPr>
            <a:spLocks noEditPoints="1"/>
          </p:cNvSpPr>
          <p:nvPr/>
        </p:nvSpPr>
        <p:spPr bwMode="auto">
          <a:xfrm>
            <a:off x="4187825" y="3414713"/>
            <a:ext cx="344488" cy="336550"/>
          </a:xfrm>
          <a:custGeom>
            <a:avLst/>
            <a:gdLst>
              <a:gd name="T0" fmla="*/ 2147483646 w 60"/>
              <a:gd name="T1" fmla="*/ 2147483646 h 61"/>
              <a:gd name="T2" fmla="*/ 2147483646 w 60"/>
              <a:gd name="T3" fmla="*/ 2147483646 h 61"/>
              <a:gd name="T4" fmla="*/ 2147483646 w 60"/>
              <a:gd name="T5" fmla="*/ 2147483646 h 61"/>
              <a:gd name="T6" fmla="*/ 2147483646 w 60"/>
              <a:gd name="T7" fmla="*/ 2147483646 h 61"/>
              <a:gd name="T8" fmla="*/ 2147483646 w 60"/>
              <a:gd name="T9" fmla="*/ 2147483646 h 61"/>
              <a:gd name="T10" fmla="*/ 2147483646 w 60"/>
              <a:gd name="T11" fmla="*/ 2147483646 h 61"/>
              <a:gd name="T12" fmla="*/ 2147483646 w 60"/>
              <a:gd name="T13" fmla="*/ 2147483646 h 61"/>
              <a:gd name="T14" fmla="*/ 0 w 60"/>
              <a:gd name="T15" fmla="*/ 2147483646 h 61"/>
              <a:gd name="T16" fmla="*/ 0 w 60"/>
              <a:gd name="T17" fmla="*/ 0 h 61"/>
              <a:gd name="T18" fmla="*/ 2147483646 w 60"/>
              <a:gd name="T19" fmla="*/ 2147483646 h 61"/>
              <a:gd name="T20" fmla="*/ 2147483646 w 60"/>
              <a:gd name="T21" fmla="*/ 2147483646 h 61"/>
              <a:gd name="T22" fmla="*/ 2147483646 w 60"/>
              <a:gd name="T23" fmla="*/ 2147483646 h 61"/>
              <a:gd name="T24" fmla="*/ 2147483646 w 60"/>
              <a:gd name="T25" fmla="*/ 2147483646 h 61"/>
              <a:gd name="T26" fmla="*/ 0 w 60"/>
              <a:gd name="T27" fmla="*/ 2147483646 h 61"/>
              <a:gd name="T28" fmla="*/ 2147483646 w 60"/>
              <a:gd name="T29" fmla="*/ 2147483646 h 61"/>
              <a:gd name="T30" fmla="*/ 2147483646 w 60"/>
              <a:gd name="T31" fmla="*/ 2147483646 h 61"/>
              <a:gd name="T32" fmla="*/ 2147483646 w 60"/>
              <a:gd name="T33" fmla="*/ 2147483646 h 61"/>
              <a:gd name="T34" fmla="*/ 2147483646 w 60"/>
              <a:gd name="T35" fmla="*/ 2147483646 h 61"/>
              <a:gd name="T36" fmla="*/ 2147483646 w 60"/>
              <a:gd name="T37" fmla="*/ 2147483646 h 61"/>
              <a:gd name="T38" fmla="*/ 2147483646 w 60"/>
              <a:gd name="T39" fmla="*/ 2147483646 h 61"/>
              <a:gd name="T40" fmla="*/ 2147483646 w 60"/>
              <a:gd name="T41" fmla="*/ 2147483646 h 61"/>
              <a:gd name="T42" fmla="*/ 2147483646 w 60"/>
              <a:gd name="T43" fmla="*/ 2147483646 h 61"/>
              <a:gd name="T44" fmla="*/ 2147483646 w 60"/>
              <a:gd name="T45" fmla="*/ 2147483646 h 61"/>
              <a:gd name="T46" fmla="*/ 2147483646 w 60"/>
              <a:gd name="T47" fmla="*/ 2147483646 h 61"/>
              <a:gd name="T48" fmla="*/ 2147483646 w 60"/>
              <a:gd name="T49" fmla="*/ 2147483646 h 61"/>
              <a:gd name="T50" fmla="*/ 2147483646 w 60"/>
              <a:gd name="T51" fmla="*/ 2147483646 h 61"/>
              <a:gd name="T52" fmla="*/ 2147483646 w 60"/>
              <a:gd name="T53" fmla="*/ 2147483646 h 61"/>
              <a:gd name="T54" fmla="*/ 2147483646 w 60"/>
              <a:gd name="T55" fmla="*/ 2147483646 h 61"/>
              <a:gd name="T56" fmla="*/ 2147483646 w 60"/>
              <a:gd name="T57" fmla="*/ 2147483646 h 61"/>
              <a:gd name="T58" fmla="*/ 2147483646 w 60"/>
              <a:gd name="T59" fmla="*/ 2147483646 h 61"/>
              <a:gd name="T60" fmla="*/ 2147483646 w 60"/>
              <a:gd name="T61" fmla="*/ 2147483646 h 61"/>
              <a:gd name="T62" fmla="*/ 2147483646 w 60"/>
              <a:gd name="T63" fmla="*/ 2147483646 h 61"/>
              <a:gd name="T64" fmla="*/ 2147483646 w 60"/>
              <a:gd name="T65" fmla="*/ 2147483646 h 61"/>
              <a:gd name="T66" fmla="*/ 2147483646 w 60"/>
              <a:gd name="T67" fmla="*/ 2147483646 h 61"/>
              <a:gd name="T68" fmla="*/ 2147483646 w 60"/>
              <a:gd name="T69" fmla="*/ 2147483646 h 61"/>
              <a:gd name="T70" fmla="*/ 2147483646 w 60"/>
              <a:gd name="T71" fmla="*/ 2147483646 h 61"/>
              <a:gd name="T72" fmla="*/ 2147483646 w 60"/>
              <a:gd name="T73" fmla="*/ 2147483646 h 61"/>
              <a:gd name="T74" fmla="*/ 2147483646 w 60"/>
              <a:gd name="T75" fmla="*/ 2147483646 h 61"/>
              <a:gd name="T76" fmla="*/ 2147483646 w 60"/>
              <a:gd name="T77" fmla="*/ 2147483646 h 61"/>
              <a:gd name="T78" fmla="*/ 2147483646 w 60"/>
              <a:gd name="T79" fmla="*/ 2147483646 h 61"/>
              <a:gd name="T80" fmla="*/ 2147483646 w 60"/>
              <a:gd name="T81" fmla="*/ 2147483646 h 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1">
                <a:moveTo>
                  <a:pt x="60" y="57"/>
                </a:moveTo>
                <a:cubicBezTo>
                  <a:pt x="60" y="61"/>
                  <a:pt x="60" y="61"/>
                  <a:pt x="60" y="61"/>
                </a:cubicBezTo>
                <a:cubicBezTo>
                  <a:pt x="58" y="59"/>
                  <a:pt x="56" y="57"/>
                  <a:pt x="53" y="55"/>
                </a:cubicBezTo>
                <a:cubicBezTo>
                  <a:pt x="53" y="55"/>
                  <a:pt x="53" y="54"/>
                  <a:pt x="53" y="53"/>
                </a:cubicBezTo>
                <a:cubicBezTo>
                  <a:pt x="53" y="53"/>
                  <a:pt x="53" y="53"/>
                  <a:pt x="53" y="53"/>
                </a:cubicBezTo>
                <a:cubicBezTo>
                  <a:pt x="54" y="52"/>
                  <a:pt x="55" y="52"/>
                  <a:pt x="56" y="53"/>
                </a:cubicBezTo>
                <a:cubicBezTo>
                  <a:pt x="57" y="54"/>
                  <a:pt x="58" y="55"/>
                  <a:pt x="60" y="57"/>
                </a:cubicBezTo>
                <a:close/>
                <a:moveTo>
                  <a:pt x="0" y="4"/>
                </a:moveTo>
                <a:cubicBezTo>
                  <a:pt x="0" y="0"/>
                  <a:pt x="0" y="0"/>
                  <a:pt x="0" y="0"/>
                </a:cubicBezTo>
                <a:cubicBezTo>
                  <a:pt x="1" y="1"/>
                  <a:pt x="2" y="2"/>
                  <a:pt x="3" y="3"/>
                </a:cubicBezTo>
                <a:cubicBezTo>
                  <a:pt x="4" y="4"/>
                  <a:pt x="4" y="5"/>
                  <a:pt x="4" y="6"/>
                </a:cubicBezTo>
                <a:cubicBezTo>
                  <a:pt x="4" y="6"/>
                  <a:pt x="4" y="6"/>
                  <a:pt x="4" y="6"/>
                </a:cubicBezTo>
                <a:cubicBezTo>
                  <a:pt x="3" y="6"/>
                  <a:pt x="2" y="6"/>
                  <a:pt x="1" y="6"/>
                </a:cubicBezTo>
                <a:cubicBezTo>
                  <a:pt x="1" y="5"/>
                  <a:pt x="0" y="5"/>
                  <a:pt x="0" y="4"/>
                </a:cubicBezTo>
                <a:close/>
                <a:moveTo>
                  <a:pt x="10" y="10"/>
                </a:moveTo>
                <a:cubicBezTo>
                  <a:pt x="13" y="12"/>
                  <a:pt x="16" y="15"/>
                  <a:pt x="19" y="18"/>
                </a:cubicBezTo>
                <a:cubicBezTo>
                  <a:pt x="19" y="18"/>
                  <a:pt x="19" y="19"/>
                  <a:pt x="19" y="20"/>
                </a:cubicBezTo>
                <a:cubicBezTo>
                  <a:pt x="19" y="20"/>
                  <a:pt x="19" y="20"/>
                  <a:pt x="19" y="20"/>
                </a:cubicBezTo>
                <a:cubicBezTo>
                  <a:pt x="18" y="21"/>
                  <a:pt x="17" y="21"/>
                  <a:pt x="16" y="20"/>
                </a:cubicBezTo>
                <a:cubicBezTo>
                  <a:pt x="14" y="17"/>
                  <a:pt x="11" y="15"/>
                  <a:pt x="8" y="12"/>
                </a:cubicBezTo>
                <a:cubicBezTo>
                  <a:pt x="7" y="11"/>
                  <a:pt x="7" y="10"/>
                  <a:pt x="8" y="10"/>
                </a:cubicBezTo>
                <a:cubicBezTo>
                  <a:pt x="8" y="10"/>
                  <a:pt x="8" y="10"/>
                  <a:pt x="8" y="10"/>
                </a:cubicBezTo>
                <a:cubicBezTo>
                  <a:pt x="8" y="9"/>
                  <a:pt x="9" y="9"/>
                  <a:pt x="10" y="10"/>
                </a:cubicBezTo>
                <a:close/>
                <a:moveTo>
                  <a:pt x="25" y="24"/>
                </a:moveTo>
                <a:cubicBezTo>
                  <a:pt x="28" y="27"/>
                  <a:pt x="31" y="29"/>
                  <a:pt x="34" y="32"/>
                </a:cubicBezTo>
                <a:cubicBezTo>
                  <a:pt x="35" y="33"/>
                  <a:pt x="35" y="34"/>
                  <a:pt x="34" y="35"/>
                </a:cubicBezTo>
                <a:cubicBezTo>
                  <a:pt x="34" y="35"/>
                  <a:pt x="34" y="35"/>
                  <a:pt x="34" y="35"/>
                </a:cubicBezTo>
                <a:cubicBezTo>
                  <a:pt x="33" y="35"/>
                  <a:pt x="32" y="35"/>
                  <a:pt x="32" y="35"/>
                </a:cubicBezTo>
                <a:cubicBezTo>
                  <a:pt x="29" y="32"/>
                  <a:pt x="26" y="29"/>
                  <a:pt x="23" y="26"/>
                </a:cubicBezTo>
                <a:cubicBezTo>
                  <a:pt x="22" y="26"/>
                  <a:pt x="22" y="25"/>
                  <a:pt x="23" y="24"/>
                </a:cubicBezTo>
                <a:cubicBezTo>
                  <a:pt x="23" y="24"/>
                  <a:pt x="23" y="24"/>
                  <a:pt x="23" y="24"/>
                </a:cubicBezTo>
                <a:cubicBezTo>
                  <a:pt x="24" y="23"/>
                  <a:pt x="25" y="23"/>
                  <a:pt x="25" y="24"/>
                </a:cubicBezTo>
                <a:close/>
                <a:moveTo>
                  <a:pt x="41" y="39"/>
                </a:moveTo>
                <a:cubicBezTo>
                  <a:pt x="43" y="41"/>
                  <a:pt x="46" y="44"/>
                  <a:pt x="49" y="47"/>
                </a:cubicBezTo>
                <a:cubicBezTo>
                  <a:pt x="50" y="47"/>
                  <a:pt x="50" y="48"/>
                  <a:pt x="49" y="49"/>
                </a:cubicBezTo>
                <a:cubicBezTo>
                  <a:pt x="49" y="49"/>
                  <a:pt x="49" y="49"/>
                  <a:pt x="49" y="49"/>
                </a:cubicBezTo>
                <a:cubicBezTo>
                  <a:pt x="48" y="50"/>
                  <a:pt x="47" y="50"/>
                  <a:pt x="47" y="49"/>
                </a:cubicBezTo>
                <a:cubicBezTo>
                  <a:pt x="44" y="46"/>
                  <a:pt x="41" y="44"/>
                  <a:pt x="38" y="41"/>
                </a:cubicBezTo>
                <a:cubicBezTo>
                  <a:pt x="38" y="40"/>
                  <a:pt x="38" y="39"/>
                  <a:pt x="38" y="39"/>
                </a:cubicBezTo>
                <a:cubicBezTo>
                  <a:pt x="38" y="39"/>
                  <a:pt x="38" y="39"/>
                  <a:pt x="38" y="39"/>
                </a:cubicBezTo>
                <a:cubicBezTo>
                  <a:pt x="39" y="38"/>
                  <a:pt x="40" y="38"/>
                  <a:pt x="41" y="39"/>
                </a:cubicBezTo>
                <a:close/>
              </a:path>
            </a:pathLst>
          </a:custGeom>
          <a:solidFill>
            <a:srgbClr val="4B57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23"/>
          <p:cNvSpPr>
            <a:spLocks/>
          </p:cNvSpPr>
          <p:nvPr/>
        </p:nvSpPr>
        <p:spPr bwMode="auto">
          <a:xfrm>
            <a:off x="3890963" y="2027238"/>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5"/>
                </a:lnTo>
                <a:lnTo>
                  <a:pt x="0" y="0"/>
                </a:lnTo>
                <a:close/>
              </a:path>
            </a:pathLst>
          </a:custGeom>
          <a:solidFill>
            <a:srgbClr val="3A8898"/>
          </a:solidFill>
          <a:ln>
            <a:noFill/>
          </a:ln>
        </p:spPr>
        <p:txBody>
          <a:bodyPr/>
          <a:lstStyle/>
          <a:p>
            <a:endParaRPr lang="zh-CN" altLang="en-US"/>
          </a:p>
        </p:txBody>
      </p:sp>
      <p:sp>
        <p:nvSpPr>
          <p:cNvPr id="40" name="Freeform 24"/>
          <p:cNvSpPr>
            <a:spLocks noEditPoints="1"/>
          </p:cNvSpPr>
          <p:nvPr/>
        </p:nvSpPr>
        <p:spPr bwMode="auto">
          <a:xfrm>
            <a:off x="3971925" y="2063750"/>
            <a:ext cx="684213" cy="23813"/>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chemeClr val="bg1"/>
          </a:solidFill>
          <a:ln>
            <a:noFill/>
          </a:ln>
          <a:extLst/>
        </p:spPr>
        <p:txBody>
          <a:bodyPr/>
          <a:lstStyle/>
          <a:p>
            <a:endParaRPr lang="zh-CN" altLang="en-US"/>
          </a:p>
        </p:txBody>
      </p:sp>
      <p:sp>
        <p:nvSpPr>
          <p:cNvPr id="41" name="Freeform 25"/>
          <p:cNvSpPr>
            <a:spLocks noEditPoints="1"/>
          </p:cNvSpPr>
          <p:nvPr/>
        </p:nvSpPr>
        <p:spPr bwMode="auto">
          <a:xfrm>
            <a:off x="3971925" y="2603500"/>
            <a:ext cx="684213" cy="17463"/>
          </a:xfrm>
          <a:custGeom>
            <a:avLst/>
            <a:gdLst>
              <a:gd name="T0" fmla="*/ 2147483646 w 120"/>
              <a:gd name="T1" fmla="*/ 0 h 3"/>
              <a:gd name="T2" fmla="*/ 2147483646 w 120"/>
              <a:gd name="T3" fmla="*/ 0 h 3"/>
              <a:gd name="T4" fmla="*/ 2147483646 w 120"/>
              <a:gd name="T5" fmla="*/ 2147483646 h 3"/>
              <a:gd name="T6" fmla="*/ 2147483646 w 120"/>
              <a:gd name="T7" fmla="*/ 2147483646 h 3"/>
              <a:gd name="T8" fmla="*/ 2147483646 w 120"/>
              <a:gd name="T9" fmla="*/ 2147483646 h 3"/>
              <a:gd name="T10" fmla="*/ 2147483646 w 120"/>
              <a:gd name="T11" fmla="*/ 2147483646 h 3"/>
              <a:gd name="T12" fmla="*/ 0 w 120"/>
              <a:gd name="T13" fmla="*/ 2147483646 h 3"/>
              <a:gd name="T14" fmla="*/ 0 w 120"/>
              <a:gd name="T15" fmla="*/ 2147483646 h 3"/>
              <a:gd name="T16" fmla="*/ 2147483646 w 120"/>
              <a:gd name="T17" fmla="*/ 0 h 3"/>
              <a:gd name="T18" fmla="*/ 2147483646 w 120"/>
              <a:gd name="T19" fmla="*/ 0 h 3"/>
              <a:gd name="T20" fmla="*/ 2147483646 w 120"/>
              <a:gd name="T21" fmla="*/ 0 h 3"/>
              <a:gd name="T22" fmla="*/ 2147483646 w 120"/>
              <a:gd name="T23" fmla="*/ 2147483646 h 3"/>
              <a:gd name="T24" fmla="*/ 2147483646 w 120"/>
              <a:gd name="T25" fmla="*/ 2147483646 h 3"/>
              <a:gd name="T26" fmla="*/ 2147483646 w 120"/>
              <a:gd name="T27" fmla="*/ 2147483646 h 3"/>
              <a:gd name="T28" fmla="*/ 2147483646 w 120"/>
              <a:gd name="T29" fmla="*/ 2147483646 h 3"/>
              <a:gd name="T30" fmla="*/ 2147483646 w 120"/>
              <a:gd name="T31" fmla="*/ 2147483646 h 3"/>
              <a:gd name="T32" fmla="*/ 2147483646 w 120"/>
              <a:gd name="T33" fmla="*/ 2147483646 h 3"/>
              <a:gd name="T34" fmla="*/ 2147483646 w 120"/>
              <a:gd name="T35" fmla="*/ 0 h 3"/>
              <a:gd name="T36" fmla="*/ 2147483646 w 120"/>
              <a:gd name="T37" fmla="*/ 0 h 3"/>
              <a:gd name="T38" fmla="*/ 2147483646 w 120"/>
              <a:gd name="T39" fmla="*/ 0 h 3"/>
              <a:gd name="T40" fmla="*/ 2147483646 w 120"/>
              <a:gd name="T41" fmla="*/ 2147483646 h 3"/>
              <a:gd name="T42" fmla="*/ 2147483646 w 120"/>
              <a:gd name="T43" fmla="*/ 2147483646 h 3"/>
              <a:gd name="T44" fmla="*/ 2147483646 w 120"/>
              <a:gd name="T45" fmla="*/ 2147483646 h 3"/>
              <a:gd name="T46" fmla="*/ 2147483646 w 120"/>
              <a:gd name="T47" fmla="*/ 2147483646 h 3"/>
              <a:gd name="T48" fmla="*/ 2147483646 w 120"/>
              <a:gd name="T49" fmla="*/ 2147483646 h 3"/>
              <a:gd name="T50" fmla="*/ 2147483646 w 120"/>
              <a:gd name="T51" fmla="*/ 2147483646 h 3"/>
              <a:gd name="T52" fmla="*/ 2147483646 w 120"/>
              <a:gd name="T53" fmla="*/ 0 h 3"/>
              <a:gd name="T54" fmla="*/ 2147483646 w 120"/>
              <a:gd name="T55" fmla="*/ 0 h 3"/>
              <a:gd name="T56" fmla="*/ 2147483646 w 120"/>
              <a:gd name="T57" fmla="*/ 0 h 3"/>
              <a:gd name="T58" fmla="*/ 2147483646 w 120"/>
              <a:gd name="T59" fmla="*/ 2147483646 h 3"/>
              <a:gd name="T60" fmla="*/ 2147483646 w 120"/>
              <a:gd name="T61" fmla="*/ 2147483646 h 3"/>
              <a:gd name="T62" fmla="*/ 2147483646 w 120"/>
              <a:gd name="T63" fmla="*/ 2147483646 h 3"/>
              <a:gd name="T64" fmla="*/ 2147483646 w 120"/>
              <a:gd name="T65" fmla="*/ 2147483646 h 3"/>
              <a:gd name="T66" fmla="*/ 2147483646 w 120"/>
              <a:gd name="T67" fmla="*/ 2147483646 h 3"/>
              <a:gd name="T68" fmla="*/ 2147483646 w 120"/>
              <a:gd name="T69" fmla="*/ 2147483646 h 3"/>
              <a:gd name="T70" fmla="*/ 2147483646 w 120"/>
              <a:gd name="T71" fmla="*/ 0 h 3"/>
              <a:gd name="T72" fmla="*/ 2147483646 w 120"/>
              <a:gd name="T73" fmla="*/ 0 h 3"/>
              <a:gd name="T74" fmla="*/ 2147483646 w 120"/>
              <a:gd name="T75" fmla="*/ 0 h 3"/>
              <a:gd name="T76" fmla="*/ 2147483646 w 120"/>
              <a:gd name="T77" fmla="*/ 2147483646 h 3"/>
              <a:gd name="T78" fmla="*/ 2147483646 w 120"/>
              <a:gd name="T79" fmla="*/ 2147483646 h 3"/>
              <a:gd name="T80" fmla="*/ 2147483646 w 120"/>
              <a:gd name="T81" fmla="*/ 2147483646 h 3"/>
              <a:gd name="T82" fmla="*/ 2147483646 w 120"/>
              <a:gd name="T83" fmla="*/ 2147483646 h 3"/>
              <a:gd name="T84" fmla="*/ 2147483646 w 120"/>
              <a:gd name="T85" fmla="*/ 2147483646 h 3"/>
              <a:gd name="T86" fmla="*/ 2147483646 w 120"/>
              <a:gd name="T87" fmla="*/ 2147483646 h 3"/>
              <a:gd name="T88" fmla="*/ 2147483646 w 120"/>
              <a:gd name="T89" fmla="*/ 0 h 3"/>
              <a:gd name="T90" fmla="*/ 2147483646 w 120"/>
              <a:gd name="T91" fmla="*/ 0 h 3"/>
              <a:gd name="T92" fmla="*/ 2147483646 w 120"/>
              <a:gd name="T93" fmla="*/ 0 h 3"/>
              <a:gd name="T94" fmla="*/ 2147483646 w 120"/>
              <a:gd name="T95" fmla="*/ 2147483646 h 3"/>
              <a:gd name="T96" fmla="*/ 2147483646 w 120"/>
              <a:gd name="T97" fmla="*/ 2147483646 h 3"/>
              <a:gd name="T98" fmla="*/ 2147483646 w 120"/>
              <a:gd name="T99" fmla="*/ 2147483646 h 3"/>
              <a:gd name="T100" fmla="*/ 2147483646 w 120"/>
              <a:gd name="T101" fmla="*/ 2147483646 h 3"/>
              <a:gd name="T102" fmla="*/ 2147483646 w 120"/>
              <a:gd name="T103" fmla="*/ 2147483646 h 3"/>
              <a:gd name="T104" fmla="*/ 2147483646 w 120"/>
              <a:gd name="T105" fmla="*/ 2147483646 h 3"/>
              <a:gd name="T106" fmla="*/ 2147483646 w 120"/>
              <a:gd name="T107" fmla="*/ 0 h 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3">
                <a:moveTo>
                  <a:pt x="1" y="0"/>
                </a:moveTo>
                <a:cubicBezTo>
                  <a:pt x="5" y="0"/>
                  <a:pt x="9" y="0"/>
                  <a:pt x="13" y="0"/>
                </a:cubicBezTo>
                <a:cubicBezTo>
                  <a:pt x="14" y="0"/>
                  <a:pt x="15" y="1"/>
                  <a:pt x="15" y="2"/>
                </a:cubicBezTo>
                <a:cubicBezTo>
                  <a:pt x="15" y="2"/>
                  <a:pt x="15" y="2"/>
                  <a:pt x="15" y="2"/>
                </a:cubicBezTo>
                <a:cubicBezTo>
                  <a:pt x="15" y="3"/>
                  <a:pt x="14" y="3"/>
                  <a:pt x="13" y="3"/>
                </a:cubicBezTo>
                <a:cubicBezTo>
                  <a:pt x="9" y="3"/>
                  <a:pt x="5" y="3"/>
                  <a:pt x="1" y="3"/>
                </a:cubicBezTo>
                <a:cubicBezTo>
                  <a:pt x="0" y="3"/>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3"/>
                  <a:pt x="34" y="3"/>
                </a:cubicBezTo>
                <a:cubicBezTo>
                  <a:pt x="30" y="3"/>
                  <a:pt x="26" y="3"/>
                  <a:pt x="22" y="3"/>
                </a:cubicBezTo>
                <a:cubicBezTo>
                  <a:pt x="21" y="3"/>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3"/>
                  <a:pt x="55" y="3"/>
                </a:cubicBezTo>
                <a:cubicBezTo>
                  <a:pt x="51" y="3"/>
                  <a:pt x="47" y="3"/>
                  <a:pt x="43" y="3"/>
                </a:cubicBezTo>
                <a:cubicBezTo>
                  <a:pt x="42" y="3"/>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3"/>
                  <a:pt x="76" y="3"/>
                </a:cubicBezTo>
                <a:cubicBezTo>
                  <a:pt x="72" y="3"/>
                  <a:pt x="68" y="3"/>
                  <a:pt x="64" y="3"/>
                </a:cubicBezTo>
                <a:cubicBezTo>
                  <a:pt x="63" y="3"/>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3"/>
                  <a:pt x="97" y="3"/>
                </a:cubicBezTo>
                <a:cubicBezTo>
                  <a:pt x="93" y="3"/>
                  <a:pt x="89" y="3"/>
                  <a:pt x="85" y="3"/>
                </a:cubicBezTo>
                <a:cubicBezTo>
                  <a:pt x="84" y="3"/>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3"/>
                  <a:pt x="118" y="3"/>
                </a:cubicBezTo>
                <a:cubicBezTo>
                  <a:pt x="114" y="3"/>
                  <a:pt x="110" y="3"/>
                  <a:pt x="106" y="3"/>
                </a:cubicBezTo>
                <a:cubicBezTo>
                  <a:pt x="105" y="3"/>
                  <a:pt x="105" y="3"/>
                  <a:pt x="105" y="2"/>
                </a:cubicBezTo>
                <a:cubicBezTo>
                  <a:pt x="105" y="2"/>
                  <a:pt x="105" y="2"/>
                  <a:pt x="105" y="2"/>
                </a:cubicBezTo>
                <a:cubicBezTo>
                  <a:pt x="105" y="1"/>
                  <a:pt x="105" y="0"/>
                  <a:pt x="106" y="0"/>
                </a:cubicBezTo>
                <a:close/>
              </a:path>
            </a:pathLst>
          </a:custGeom>
          <a:solidFill>
            <a:schemeClr val="bg1"/>
          </a:solidFill>
          <a:ln>
            <a:noFill/>
          </a:ln>
          <a:extLst/>
        </p:spPr>
        <p:txBody>
          <a:bodyPr/>
          <a:lstStyle/>
          <a:p>
            <a:endParaRPr lang="zh-CN" altLang="en-US"/>
          </a:p>
        </p:txBody>
      </p:sp>
      <p:sp>
        <p:nvSpPr>
          <p:cNvPr id="42" name="Freeform 26"/>
          <p:cNvSpPr>
            <a:spLocks/>
          </p:cNvSpPr>
          <p:nvPr/>
        </p:nvSpPr>
        <p:spPr bwMode="auto">
          <a:xfrm>
            <a:off x="4187825" y="1776413"/>
            <a:ext cx="344488" cy="955675"/>
          </a:xfrm>
          <a:custGeom>
            <a:avLst/>
            <a:gdLst>
              <a:gd name="T0" fmla="*/ 0 w 143"/>
              <a:gd name="T1" fmla="*/ 0 h 408"/>
              <a:gd name="T2" fmla="*/ 2147483646 w 143"/>
              <a:gd name="T3" fmla="*/ 2147483646 h 408"/>
              <a:gd name="T4" fmla="*/ 2147483646 w 143"/>
              <a:gd name="T5" fmla="*/ 2147483646 h 408"/>
              <a:gd name="T6" fmla="*/ 0 w 143"/>
              <a:gd name="T7" fmla="*/ 2147483646 h 408"/>
              <a:gd name="T8" fmla="*/ 0 w 143"/>
              <a:gd name="T9" fmla="*/ 0 h 408"/>
              <a:gd name="T10" fmla="*/ 0 w 143"/>
              <a:gd name="T11" fmla="*/ 0 h 4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8">
                <a:moveTo>
                  <a:pt x="0" y="0"/>
                </a:moveTo>
                <a:lnTo>
                  <a:pt x="143" y="135"/>
                </a:lnTo>
                <a:lnTo>
                  <a:pt x="143" y="408"/>
                </a:lnTo>
                <a:lnTo>
                  <a:pt x="0" y="273"/>
                </a:lnTo>
                <a:lnTo>
                  <a:pt x="0" y="0"/>
                </a:lnTo>
                <a:close/>
              </a:path>
            </a:pathLst>
          </a:custGeom>
          <a:solidFill>
            <a:schemeClr val="accent6">
              <a:lumMod val="50000"/>
            </a:schemeClr>
          </a:solidFill>
          <a:ln>
            <a:noFill/>
          </a:ln>
        </p:spPr>
        <p:txBody>
          <a:bodyPr/>
          <a:lstStyle/>
          <a:p>
            <a:endParaRPr lang="zh-CN" altLang="en-US"/>
          </a:p>
        </p:txBody>
      </p:sp>
      <p:sp>
        <p:nvSpPr>
          <p:cNvPr id="43" name="Freeform 27"/>
          <p:cNvSpPr>
            <a:spLocks noEditPoints="1"/>
          </p:cNvSpPr>
          <p:nvPr/>
        </p:nvSpPr>
        <p:spPr bwMode="auto">
          <a:xfrm>
            <a:off x="4187825" y="2327275"/>
            <a:ext cx="344488" cy="342900"/>
          </a:xfrm>
          <a:custGeom>
            <a:avLst/>
            <a:gdLst>
              <a:gd name="T0" fmla="*/ 2147483646 w 60"/>
              <a:gd name="T1" fmla="*/ 2147483646 h 62"/>
              <a:gd name="T2" fmla="*/ 2147483646 w 60"/>
              <a:gd name="T3" fmla="*/ 2147483646 h 62"/>
              <a:gd name="T4" fmla="*/ 2147483646 w 60"/>
              <a:gd name="T5" fmla="*/ 2147483646 h 62"/>
              <a:gd name="T6" fmla="*/ 2147483646 w 60"/>
              <a:gd name="T7" fmla="*/ 2147483646 h 62"/>
              <a:gd name="T8" fmla="*/ 2147483646 w 60"/>
              <a:gd name="T9" fmla="*/ 2147483646 h 62"/>
              <a:gd name="T10" fmla="*/ 2147483646 w 60"/>
              <a:gd name="T11" fmla="*/ 2147483646 h 62"/>
              <a:gd name="T12" fmla="*/ 2147483646 w 60"/>
              <a:gd name="T13" fmla="*/ 2147483646 h 62"/>
              <a:gd name="T14" fmla="*/ 0 w 60"/>
              <a:gd name="T15" fmla="*/ 2147483646 h 62"/>
              <a:gd name="T16" fmla="*/ 0 w 60"/>
              <a:gd name="T17" fmla="*/ 0 h 62"/>
              <a:gd name="T18" fmla="*/ 2147483646 w 60"/>
              <a:gd name="T19" fmla="*/ 2147483646 h 62"/>
              <a:gd name="T20" fmla="*/ 2147483646 w 60"/>
              <a:gd name="T21" fmla="*/ 2147483646 h 62"/>
              <a:gd name="T22" fmla="*/ 2147483646 w 60"/>
              <a:gd name="T23" fmla="*/ 2147483646 h 62"/>
              <a:gd name="T24" fmla="*/ 2147483646 w 60"/>
              <a:gd name="T25" fmla="*/ 2147483646 h 62"/>
              <a:gd name="T26" fmla="*/ 0 w 60"/>
              <a:gd name="T27" fmla="*/ 2147483646 h 62"/>
              <a:gd name="T28" fmla="*/ 2147483646 w 60"/>
              <a:gd name="T29" fmla="*/ 2147483646 h 62"/>
              <a:gd name="T30" fmla="*/ 2147483646 w 60"/>
              <a:gd name="T31" fmla="*/ 2147483646 h 62"/>
              <a:gd name="T32" fmla="*/ 2147483646 w 60"/>
              <a:gd name="T33" fmla="*/ 2147483646 h 62"/>
              <a:gd name="T34" fmla="*/ 2147483646 w 60"/>
              <a:gd name="T35" fmla="*/ 2147483646 h 62"/>
              <a:gd name="T36" fmla="*/ 2147483646 w 60"/>
              <a:gd name="T37" fmla="*/ 2147483646 h 62"/>
              <a:gd name="T38" fmla="*/ 2147483646 w 60"/>
              <a:gd name="T39" fmla="*/ 2147483646 h 62"/>
              <a:gd name="T40" fmla="*/ 2147483646 w 60"/>
              <a:gd name="T41" fmla="*/ 2147483646 h 62"/>
              <a:gd name="T42" fmla="*/ 2147483646 w 60"/>
              <a:gd name="T43" fmla="*/ 2147483646 h 62"/>
              <a:gd name="T44" fmla="*/ 2147483646 w 60"/>
              <a:gd name="T45" fmla="*/ 2147483646 h 62"/>
              <a:gd name="T46" fmla="*/ 2147483646 w 60"/>
              <a:gd name="T47" fmla="*/ 2147483646 h 62"/>
              <a:gd name="T48" fmla="*/ 2147483646 w 60"/>
              <a:gd name="T49" fmla="*/ 2147483646 h 62"/>
              <a:gd name="T50" fmla="*/ 2147483646 w 60"/>
              <a:gd name="T51" fmla="*/ 2147483646 h 62"/>
              <a:gd name="T52" fmla="*/ 2147483646 w 60"/>
              <a:gd name="T53" fmla="*/ 2147483646 h 62"/>
              <a:gd name="T54" fmla="*/ 2147483646 w 60"/>
              <a:gd name="T55" fmla="*/ 2147483646 h 62"/>
              <a:gd name="T56" fmla="*/ 2147483646 w 60"/>
              <a:gd name="T57" fmla="*/ 2147483646 h 62"/>
              <a:gd name="T58" fmla="*/ 2147483646 w 60"/>
              <a:gd name="T59" fmla="*/ 2147483646 h 62"/>
              <a:gd name="T60" fmla="*/ 2147483646 w 60"/>
              <a:gd name="T61" fmla="*/ 2147483646 h 62"/>
              <a:gd name="T62" fmla="*/ 2147483646 w 60"/>
              <a:gd name="T63" fmla="*/ 2147483646 h 62"/>
              <a:gd name="T64" fmla="*/ 2147483646 w 60"/>
              <a:gd name="T65" fmla="*/ 2147483646 h 62"/>
              <a:gd name="T66" fmla="*/ 2147483646 w 60"/>
              <a:gd name="T67" fmla="*/ 2147483646 h 62"/>
              <a:gd name="T68" fmla="*/ 2147483646 w 60"/>
              <a:gd name="T69" fmla="*/ 2147483646 h 62"/>
              <a:gd name="T70" fmla="*/ 2147483646 w 60"/>
              <a:gd name="T71" fmla="*/ 2147483646 h 62"/>
              <a:gd name="T72" fmla="*/ 2147483646 w 60"/>
              <a:gd name="T73" fmla="*/ 2147483646 h 62"/>
              <a:gd name="T74" fmla="*/ 2147483646 w 60"/>
              <a:gd name="T75" fmla="*/ 2147483646 h 62"/>
              <a:gd name="T76" fmla="*/ 2147483646 w 60"/>
              <a:gd name="T77" fmla="*/ 2147483646 h 62"/>
              <a:gd name="T78" fmla="*/ 2147483646 w 60"/>
              <a:gd name="T79" fmla="*/ 2147483646 h 62"/>
              <a:gd name="T80" fmla="*/ 2147483646 w 60"/>
              <a:gd name="T81" fmla="*/ 2147483646 h 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2">
                <a:moveTo>
                  <a:pt x="60" y="57"/>
                </a:moveTo>
                <a:cubicBezTo>
                  <a:pt x="60" y="62"/>
                  <a:pt x="60" y="62"/>
                  <a:pt x="60" y="62"/>
                </a:cubicBezTo>
                <a:cubicBezTo>
                  <a:pt x="58" y="60"/>
                  <a:pt x="56" y="58"/>
                  <a:pt x="53" y="56"/>
                </a:cubicBezTo>
                <a:cubicBezTo>
                  <a:pt x="53" y="56"/>
                  <a:pt x="53" y="55"/>
                  <a:pt x="53" y="54"/>
                </a:cubicBezTo>
                <a:cubicBezTo>
                  <a:pt x="53" y="54"/>
                  <a:pt x="53" y="54"/>
                  <a:pt x="53" y="54"/>
                </a:cubicBezTo>
                <a:cubicBezTo>
                  <a:pt x="54" y="53"/>
                  <a:pt x="55" y="53"/>
                  <a:pt x="56" y="54"/>
                </a:cubicBezTo>
                <a:cubicBezTo>
                  <a:pt x="57" y="55"/>
                  <a:pt x="58" y="56"/>
                  <a:pt x="60" y="57"/>
                </a:cubicBezTo>
                <a:close/>
                <a:moveTo>
                  <a:pt x="0" y="5"/>
                </a:moveTo>
                <a:cubicBezTo>
                  <a:pt x="0" y="0"/>
                  <a:pt x="0" y="0"/>
                  <a:pt x="0" y="0"/>
                </a:cubicBezTo>
                <a:cubicBezTo>
                  <a:pt x="1" y="2"/>
                  <a:pt x="2" y="3"/>
                  <a:pt x="3" y="4"/>
                </a:cubicBezTo>
                <a:cubicBezTo>
                  <a:pt x="4" y="5"/>
                  <a:pt x="4" y="6"/>
                  <a:pt x="4" y="6"/>
                </a:cubicBezTo>
                <a:cubicBezTo>
                  <a:pt x="4" y="6"/>
                  <a:pt x="4" y="6"/>
                  <a:pt x="4" y="6"/>
                </a:cubicBezTo>
                <a:cubicBezTo>
                  <a:pt x="3" y="7"/>
                  <a:pt x="2" y="7"/>
                  <a:pt x="1" y="6"/>
                </a:cubicBezTo>
                <a:cubicBezTo>
                  <a:pt x="1" y="6"/>
                  <a:pt x="0" y="5"/>
                  <a:pt x="0" y="5"/>
                </a:cubicBezTo>
                <a:close/>
                <a:moveTo>
                  <a:pt x="10" y="10"/>
                </a:moveTo>
                <a:cubicBezTo>
                  <a:pt x="13" y="13"/>
                  <a:pt x="16" y="16"/>
                  <a:pt x="19" y="18"/>
                </a:cubicBezTo>
                <a:cubicBezTo>
                  <a:pt x="19" y="19"/>
                  <a:pt x="19" y="20"/>
                  <a:pt x="19" y="21"/>
                </a:cubicBezTo>
                <a:cubicBezTo>
                  <a:pt x="19" y="21"/>
                  <a:pt x="19" y="21"/>
                  <a:pt x="19" y="21"/>
                </a:cubicBezTo>
                <a:cubicBezTo>
                  <a:pt x="18" y="21"/>
                  <a:pt x="17" y="22"/>
                  <a:pt x="16" y="21"/>
                </a:cubicBezTo>
                <a:cubicBezTo>
                  <a:pt x="14" y="18"/>
                  <a:pt x="11" y="15"/>
                  <a:pt x="8" y="13"/>
                </a:cubicBezTo>
                <a:cubicBezTo>
                  <a:pt x="7" y="12"/>
                  <a:pt x="7" y="11"/>
                  <a:pt x="8" y="10"/>
                </a:cubicBezTo>
                <a:cubicBezTo>
                  <a:pt x="8" y="10"/>
                  <a:pt x="8" y="10"/>
                  <a:pt x="8" y="10"/>
                </a:cubicBezTo>
                <a:cubicBezTo>
                  <a:pt x="8" y="10"/>
                  <a:pt x="9" y="10"/>
                  <a:pt x="10" y="10"/>
                </a:cubicBezTo>
                <a:close/>
                <a:moveTo>
                  <a:pt x="25" y="25"/>
                </a:moveTo>
                <a:cubicBezTo>
                  <a:pt x="28" y="28"/>
                  <a:pt x="31" y="30"/>
                  <a:pt x="34" y="33"/>
                </a:cubicBezTo>
                <a:cubicBezTo>
                  <a:pt x="35" y="34"/>
                  <a:pt x="35" y="35"/>
                  <a:pt x="34" y="35"/>
                </a:cubicBezTo>
                <a:cubicBezTo>
                  <a:pt x="34" y="35"/>
                  <a:pt x="34" y="35"/>
                  <a:pt x="34" y="35"/>
                </a:cubicBezTo>
                <a:cubicBezTo>
                  <a:pt x="33" y="36"/>
                  <a:pt x="32" y="36"/>
                  <a:pt x="32" y="35"/>
                </a:cubicBezTo>
                <a:cubicBezTo>
                  <a:pt x="29" y="33"/>
                  <a:pt x="26" y="30"/>
                  <a:pt x="23" y="27"/>
                </a:cubicBezTo>
                <a:cubicBezTo>
                  <a:pt x="22" y="27"/>
                  <a:pt x="22" y="26"/>
                  <a:pt x="23" y="25"/>
                </a:cubicBezTo>
                <a:cubicBezTo>
                  <a:pt x="23" y="25"/>
                  <a:pt x="23" y="25"/>
                  <a:pt x="23" y="25"/>
                </a:cubicBezTo>
                <a:cubicBezTo>
                  <a:pt x="24" y="24"/>
                  <a:pt x="25" y="24"/>
                  <a:pt x="25" y="25"/>
                </a:cubicBezTo>
                <a:close/>
                <a:moveTo>
                  <a:pt x="41" y="39"/>
                </a:moveTo>
                <a:cubicBezTo>
                  <a:pt x="43" y="42"/>
                  <a:pt x="46" y="45"/>
                  <a:pt x="49" y="47"/>
                </a:cubicBezTo>
                <a:cubicBezTo>
                  <a:pt x="50" y="48"/>
                  <a:pt x="50" y="49"/>
                  <a:pt x="49" y="50"/>
                </a:cubicBezTo>
                <a:cubicBezTo>
                  <a:pt x="49" y="50"/>
                  <a:pt x="49" y="50"/>
                  <a:pt x="49" y="50"/>
                </a:cubicBezTo>
                <a:cubicBezTo>
                  <a:pt x="48" y="50"/>
                  <a:pt x="47" y="50"/>
                  <a:pt x="47" y="50"/>
                </a:cubicBezTo>
                <a:cubicBezTo>
                  <a:pt x="44" y="47"/>
                  <a:pt x="41" y="44"/>
                  <a:pt x="38" y="42"/>
                </a:cubicBezTo>
                <a:cubicBezTo>
                  <a:pt x="38" y="41"/>
                  <a:pt x="38" y="40"/>
                  <a:pt x="38" y="39"/>
                </a:cubicBezTo>
                <a:cubicBezTo>
                  <a:pt x="38" y="39"/>
                  <a:pt x="38" y="39"/>
                  <a:pt x="38" y="39"/>
                </a:cubicBezTo>
                <a:cubicBezTo>
                  <a:pt x="39" y="39"/>
                  <a:pt x="40" y="39"/>
                  <a:pt x="41" y="39"/>
                </a:cubicBezTo>
                <a:close/>
              </a:path>
            </a:pathLst>
          </a:custGeom>
          <a:solidFill>
            <a:schemeClr val="bg1"/>
          </a:solidFill>
          <a:ln>
            <a:noFill/>
          </a:ln>
          <a:extLst/>
        </p:spPr>
        <p:txBody>
          <a:bodyPr/>
          <a:lstStyle/>
          <a:p>
            <a:endParaRPr lang="zh-CN" altLang="en-US"/>
          </a:p>
        </p:txBody>
      </p:sp>
      <p:sp>
        <p:nvSpPr>
          <p:cNvPr id="44" name="Freeform 28"/>
          <p:cNvSpPr>
            <a:spLocks/>
          </p:cNvSpPr>
          <p:nvPr/>
        </p:nvSpPr>
        <p:spPr bwMode="auto">
          <a:xfrm>
            <a:off x="4398963" y="1455738"/>
            <a:ext cx="7300912" cy="4578350"/>
          </a:xfrm>
          <a:custGeom>
            <a:avLst/>
            <a:gdLst>
              <a:gd name="T0" fmla="*/ 0 w 617"/>
              <a:gd name="T1" fmla="*/ 0 h 1956"/>
              <a:gd name="T2" fmla="*/ 2147483646 w 617"/>
              <a:gd name="T3" fmla="*/ 0 h 1956"/>
              <a:gd name="T4" fmla="*/ 2147483646 w 617"/>
              <a:gd name="T5" fmla="*/ 2147483646 h 1956"/>
              <a:gd name="T6" fmla="*/ 0 w 617"/>
              <a:gd name="T7" fmla="*/ 2147483646 h 1956"/>
              <a:gd name="T8" fmla="*/ 0 w 617"/>
              <a:gd name="T9" fmla="*/ 0 h 1956"/>
              <a:gd name="T10" fmla="*/ 0 w 617"/>
              <a:gd name="T11" fmla="*/ 0 h 19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7" h="1956">
                <a:moveTo>
                  <a:pt x="0" y="0"/>
                </a:moveTo>
                <a:lnTo>
                  <a:pt x="617" y="0"/>
                </a:lnTo>
                <a:lnTo>
                  <a:pt x="617" y="1956"/>
                </a:lnTo>
                <a:lnTo>
                  <a:pt x="0" y="1956"/>
                </a:lnTo>
                <a:lnTo>
                  <a:pt x="0" y="0"/>
                </a:lnTo>
                <a:close/>
              </a:path>
            </a:pathLst>
          </a:custGeom>
          <a:solidFill>
            <a:schemeClr val="bg1">
              <a:lumMod val="95000"/>
            </a:schemeClr>
          </a:solidFill>
          <a:ln>
            <a:noFill/>
          </a:ln>
          <a:extLst/>
        </p:spPr>
        <p:txBody>
          <a:bodyPr/>
          <a:lstStyle/>
          <a:p>
            <a:endParaRPr lang="zh-CN" altLang="en-US"/>
          </a:p>
        </p:txBody>
      </p:sp>
      <p:sp>
        <p:nvSpPr>
          <p:cNvPr id="45" name="Freeform 29"/>
          <p:cNvSpPr>
            <a:spLocks/>
          </p:cNvSpPr>
          <p:nvPr/>
        </p:nvSpPr>
        <p:spPr bwMode="auto">
          <a:xfrm>
            <a:off x="4398963" y="1844675"/>
            <a:ext cx="1196975" cy="636588"/>
          </a:xfrm>
          <a:custGeom>
            <a:avLst/>
            <a:gdLst>
              <a:gd name="T0" fmla="*/ 0 w 498"/>
              <a:gd name="T1" fmla="*/ 0 h 272"/>
              <a:gd name="T2" fmla="*/ 2147483646 w 498"/>
              <a:gd name="T3" fmla="*/ 0 h 272"/>
              <a:gd name="T4" fmla="*/ 2147483646 w 498"/>
              <a:gd name="T5" fmla="*/ 2147483646 h 272"/>
              <a:gd name="T6" fmla="*/ 2147483646 w 498"/>
              <a:gd name="T7" fmla="*/ 2147483646 h 272"/>
              <a:gd name="T8" fmla="*/ 0 w 498"/>
              <a:gd name="T9" fmla="*/ 2147483646 h 272"/>
              <a:gd name="T10" fmla="*/ 0 w 498"/>
              <a:gd name="T11" fmla="*/ 0 h 272"/>
              <a:gd name="T12" fmla="*/ 0 w 498"/>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2">
                <a:moveTo>
                  <a:pt x="0" y="0"/>
                </a:moveTo>
                <a:lnTo>
                  <a:pt x="415" y="0"/>
                </a:lnTo>
                <a:lnTo>
                  <a:pt x="498" y="137"/>
                </a:lnTo>
                <a:lnTo>
                  <a:pt x="415" y="272"/>
                </a:lnTo>
                <a:lnTo>
                  <a:pt x="0" y="272"/>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30"/>
          <p:cNvSpPr>
            <a:spLocks/>
          </p:cNvSpPr>
          <p:nvPr/>
        </p:nvSpPr>
        <p:spPr bwMode="auto">
          <a:xfrm>
            <a:off x="4187825" y="1776413"/>
            <a:ext cx="1344613" cy="639762"/>
          </a:xfrm>
          <a:custGeom>
            <a:avLst/>
            <a:gdLst>
              <a:gd name="T0" fmla="*/ 0 w 560"/>
              <a:gd name="T1" fmla="*/ 0 h 273"/>
              <a:gd name="T2" fmla="*/ 2147483646 w 560"/>
              <a:gd name="T3" fmla="*/ 0 h 273"/>
              <a:gd name="T4" fmla="*/ 2147483646 w 560"/>
              <a:gd name="T5" fmla="*/ 2147483646 h 273"/>
              <a:gd name="T6" fmla="*/ 2147483646 w 560"/>
              <a:gd name="T7" fmla="*/ 2147483646 h 273"/>
              <a:gd name="T8" fmla="*/ 0 w 560"/>
              <a:gd name="T9" fmla="*/ 2147483646 h 273"/>
              <a:gd name="T10" fmla="*/ 0 w 560"/>
              <a:gd name="T11" fmla="*/ 0 h 273"/>
              <a:gd name="T12" fmla="*/ 0 w 56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3">
                <a:moveTo>
                  <a:pt x="0" y="0"/>
                </a:moveTo>
                <a:lnTo>
                  <a:pt x="477" y="0"/>
                </a:lnTo>
                <a:lnTo>
                  <a:pt x="560" y="135"/>
                </a:lnTo>
                <a:lnTo>
                  <a:pt x="477" y="273"/>
                </a:lnTo>
                <a:lnTo>
                  <a:pt x="0" y="273"/>
                </a:lnTo>
                <a:lnTo>
                  <a:pt x="0" y="0"/>
                </a:lnTo>
                <a:close/>
              </a:path>
            </a:pathLst>
          </a:custGeom>
          <a:solidFill>
            <a:srgbClr val="3A8898"/>
          </a:solidFill>
          <a:ln>
            <a:noFill/>
          </a:ln>
        </p:spPr>
        <p:txBody>
          <a:bodyPr/>
          <a:lstStyle/>
          <a:p>
            <a:endParaRPr lang="zh-CN" altLang="en-US"/>
          </a:p>
        </p:txBody>
      </p:sp>
      <p:sp>
        <p:nvSpPr>
          <p:cNvPr id="47" name="Freeform 31"/>
          <p:cNvSpPr>
            <a:spLocks noEditPoints="1"/>
          </p:cNvSpPr>
          <p:nvPr/>
        </p:nvSpPr>
        <p:spPr bwMode="auto">
          <a:xfrm>
            <a:off x="4187825" y="2127250"/>
            <a:ext cx="1265238" cy="244475"/>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2147483646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w="9525">
            <a:noFill/>
            <a:round/>
            <a:headEnd/>
            <a:tailEnd/>
          </a:ln>
          <a:extLst/>
        </p:spPr>
        <p:txBody>
          <a:bodyPr/>
          <a:lstStyle/>
          <a:p>
            <a:endParaRPr lang="zh-CN" altLang="en-US"/>
          </a:p>
        </p:txBody>
      </p:sp>
      <p:sp>
        <p:nvSpPr>
          <p:cNvPr id="48" name="Freeform 32"/>
          <p:cNvSpPr>
            <a:spLocks noEditPoints="1"/>
          </p:cNvSpPr>
          <p:nvPr/>
        </p:nvSpPr>
        <p:spPr bwMode="auto">
          <a:xfrm>
            <a:off x="4187825" y="1816100"/>
            <a:ext cx="1287463" cy="287338"/>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a:extLst/>
        </p:spPr>
        <p:txBody>
          <a:bodyPr/>
          <a:lstStyle/>
          <a:p>
            <a:endParaRPr lang="zh-CN" altLang="en-US"/>
          </a:p>
        </p:txBody>
      </p:sp>
      <p:sp>
        <p:nvSpPr>
          <p:cNvPr id="49" name="Freeform 36"/>
          <p:cNvSpPr>
            <a:spLocks/>
          </p:cNvSpPr>
          <p:nvPr/>
        </p:nvSpPr>
        <p:spPr bwMode="auto">
          <a:xfrm>
            <a:off x="4398963" y="2925763"/>
            <a:ext cx="1196975" cy="638175"/>
          </a:xfrm>
          <a:custGeom>
            <a:avLst/>
            <a:gdLst>
              <a:gd name="T0" fmla="*/ 0 w 498"/>
              <a:gd name="T1" fmla="*/ 0 h 273"/>
              <a:gd name="T2" fmla="*/ 2147483646 w 498"/>
              <a:gd name="T3" fmla="*/ 0 h 273"/>
              <a:gd name="T4" fmla="*/ 2147483646 w 498"/>
              <a:gd name="T5" fmla="*/ 2147483646 h 273"/>
              <a:gd name="T6" fmla="*/ 2147483646 w 498"/>
              <a:gd name="T7" fmla="*/ 2147483646 h 273"/>
              <a:gd name="T8" fmla="*/ 0 w 498"/>
              <a:gd name="T9" fmla="*/ 2147483646 h 273"/>
              <a:gd name="T10" fmla="*/ 0 w 498"/>
              <a:gd name="T11" fmla="*/ 0 h 273"/>
              <a:gd name="T12" fmla="*/ 0 w 498"/>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3">
                <a:moveTo>
                  <a:pt x="0" y="0"/>
                </a:moveTo>
                <a:lnTo>
                  <a:pt x="415" y="0"/>
                </a:lnTo>
                <a:lnTo>
                  <a:pt x="498" y="138"/>
                </a:lnTo>
                <a:lnTo>
                  <a:pt x="415" y="273"/>
                </a:lnTo>
                <a:lnTo>
                  <a:pt x="0" y="273"/>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37"/>
          <p:cNvSpPr>
            <a:spLocks/>
          </p:cNvSpPr>
          <p:nvPr/>
        </p:nvSpPr>
        <p:spPr bwMode="auto">
          <a:xfrm>
            <a:off x="4187825" y="2860675"/>
            <a:ext cx="1344613" cy="636588"/>
          </a:xfrm>
          <a:custGeom>
            <a:avLst/>
            <a:gdLst>
              <a:gd name="T0" fmla="*/ 0 w 560"/>
              <a:gd name="T1" fmla="*/ 0 h 272"/>
              <a:gd name="T2" fmla="*/ 2147483646 w 560"/>
              <a:gd name="T3" fmla="*/ 0 h 272"/>
              <a:gd name="T4" fmla="*/ 2147483646 w 560"/>
              <a:gd name="T5" fmla="*/ 2147483646 h 272"/>
              <a:gd name="T6" fmla="*/ 2147483646 w 560"/>
              <a:gd name="T7" fmla="*/ 2147483646 h 272"/>
              <a:gd name="T8" fmla="*/ 0 w 560"/>
              <a:gd name="T9" fmla="*/ 2147483646 h 272"/>
              <a:gd name="T10" fmla="*/ 0 w 560"/>
              <a:gd name="T11" fmla="*/ 0 h 272"/>
              <a:gd name="T12" fmla="*/ 0 w 560"/>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2">
                <a:moveTo>
                  <a:pt x="0" y="0"/>
                </a:moveTo>
                <a:lnTo>
                  <a:pt x="477" y="0"/>
                </a:lnTo>
                <a:lnTo>
                  <a:pt x="560" y="135"/>
                </a:lnTo>
                <a:lnTo>
                  <a:pt x="477" y="272"/>
                </a:lnTo>
                <a:lnTo>
                  <a:pt x="0" y="272"/>
                </a:lnTo>
                <a:lnTo>
                  <a:pt x="0" y="0"/>
                </a:lnTo>
                <a:close/>
              </a:path>
            </a:pathLst>
          </a:custGeom>
          <a:solidFill>
            <a:srgbClr val="C9AE00"/>
          </a:solidFill>
          <a:ln>
            <a:noFill/>
          </a:ln>
        </p:spPr>
        <p:txBody>
          <a:bodyPr/>
          <a:lstStyle/>
          <a:p>
            <a:endParaRPr lang="zh-CN" altLang="en-US"/>
          </a:p>
        </p:txBody>
      </p:sp>
      <p:sp>
        <p:nvSpPr>
          <p:cNvPr id="51" name="Freeform 38"/>
          <p:cNvSpPr>
            <a:spLocks noEditPoints="1"/>
          </p:cNvSpPr>
          <p:nvPr/>
        </p:nvSpPr>
        <p:spPr bwMode="auto">
          <a:xfrm>
            <a:off x="4187825" y="3213100"/>
            <a:ext cx="1265238" cy="246063"/>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0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3"/>
                  <a:pt x="32" y="42"/>
                </a:cubicBezTo>
                <a:cubicBezTo>
                  <a:pt x="32" y="42"/>
                  <a:pt x="32" y="42"/>
                  <a:pt x="32" y="42"/>
                </a:cubicBezTo>
                <a:cubicBezTo>
                  <a:pt x="32" y="41"/>
                  <a:pt x="31" y="40"/>
                  <a:pt x="30" y="40"/>
                </a:cubicBezTo>
                <a:cubicBezTo>
                  <a:pt x="26" y="40"/>
                  <a:pt x="22" y="40"/>
                  <a:pt x="19" y="40"/>
                </a:cubicBezTo>
                <a:cubicBezTo>
                  <a:pt x="18" y="40"/>
                  <a:pt x="17" y="41"/>
                  <a:pt x="17" y="42"/>
                </a:cubicBezTo>
                <a:cubicBezTo>
                  <a:pt x="17" y="42"/>
                  <a:pt x="17" y="42"/>
                  <a:pt x="17" y="42"/>
                </a:cubicBezTo>
                <a:cubicBezTo>
                  <a:pt x="17" y="43"/>
                  <a:pt x="18" y="44"/>
                  <a:pt x="19" y="44"/>
                </a:cubicBezTo>
                <a:close/>
                <a:moveTo>
                  <a:pt x="196" y="42"/>
                </a:moveTo>
                <a:cubicBezTo>
                  <a:pt x="196" y="41"/>
                  <a:pt x="197" y="40"/>
                  <a:pt x="198" y="38"/>
                </a:cubicBezTo>
                <a:cubicBezTo>
                  <a:pt x="199" y="38"/>
                  <a:pt x="198" y="36"/>
                  <a:pt x="198" y="36"/>
                </a:cubicBezTo>
                <a:cubicBezTo>
                  <a:pt x="198" y="36"/>
                  <a:pt x="198" y="36"/>
                  <a:pt x="198" y="36"/>
                </a:cubicBezTo>
                <a:cubicBezTo>
                  <a:pt x="197" y="36"/>
                  <a:pt x="196" y="36"/>
                  <a:pt x="195" y="37"/>
                </a:cubicBezTo>
                <a:cubicBezTo>
                  <a:pt x="195" y="38"/>
                  <a:pt x="194" y="39"/>
                  <a:pt x="193" y="40"/>
                </a:cubicBezTo>
                <a:cubicBezTo>
                  <a:pt x="190" y="40"/>
                  <a:pt x="190" y="40"/>
                  <a:pt x="186" y="40"/>
                </a:cubicBezTo>
                <a:cubicBezTo>
                  <a:pt x="186" y="40"/>
                  <a:pt x="185" y="41"/>
                  <a:pt x="185" y="42"/>
                </a:cubicBezTo>
                <a:cubicBezTo>
                  <a:pt x="185" y="42"/>
                  <a:pt x="185" y="42"/>
                  <a:pt x="185" y="42"/>
                </a:cubicBezTo>
                <a:cubicBezTo>
                  <a:pt x="185" y="43"/>
                  <a:pt x="186" y="44"/>
                  <a:pt x="186" y="44"/>
                </a:cubicBezTo>
                <a:cubicBezTo>
                  <a:pt x="194" y="44"/>
                  <a:pt x="194" y="44"/>
                  <a:pt x="194" y="44"/>
                </a:cubicBezTo>
                <a:cubicBezTo>
                  <a:pt x="195" y="44"/>
                  <a:pt x="195" y="43"/>
                  <a:pt x="196" y="42"/>
                </a:cubicBezTo>
                <a:close/>
                <a:moveTo>
                  <a:pt x="217" y="1"/>
                </a:moveTo>
                <a:cubicBezTo>
                  <a:pt x="215" y="4"/>
                  <a:pt x="213" y="7"/>
                  <a:pt x="211" y="11"/>
                </a:cubicBezTo>
                <a:cubicBezTo>
                  <a:pt x="211" y="12"/>
                  <a:pt x="211" y="13"/>
                  <a:pt x="212" y="13"/>
                </a:cubicBezTo>
                <a:cubicBezTo>
                  <a:pt x="212" y="13"/>
                  <a:pt x="212" y="13"/>
                  <a:pt x="212" y="13"/>
                </a:cubicBezTo>
                <a:cubicBezTo>
                  <a:pt x="212" y="14"/>
                  <a:pt x="213" y="13"/>
                  <a:pt x="214" y="12"/>
                </a:cubicBezTo>
                <a:cubicBezTo>
                  <a:pt x="216" y="9"/>
                  <a:pt x="218" y="6"/>
                  <a:pt x="220" y="2"/>
                </a:cubicBezTo>
                <a:cubicBezTo>
                  <a:pt x="221" y="2"/>
                  <a:pt x="220" y="1"/>
                  <a:pt x="219" y="0"/>
                </a:cubicBezTo>
                <a:cubicBezTo>
                  <a:pt x="219" y="0"/>
                  <a:pt x="219" y="0"/>
                  <a:pt x="219" y="0"/>
                </a:cubicBezTo>
                <a:cubicBezTo>
                  <a:pt x="219" y="0"/>
                  <a:pt x="218" y="0"/>
                  <a:pt x="217" y="1"/>
                </a:cubicBezTo>
                <a:close/>
                <a:moveTo>
                  <a:pt x="206" y="19"/>
                </a:moveTo>
                <a:cubicBezTo>
                  <a:pt x="204" y="22"/>
                  <a:pt x="202" y="25"/>
                  <a:pt x="200" y="29"/>
                </a:cubicBezTo>
                <a:cubicBezTo>
                  <a:pt x="200" y="29"/>
                  <a:pt x="200" y="30"/>
                  <a:pt x="201" y="31"/>
                </a:cubicBezTo>
                <a:cubicBezTo>
                  <a:pt x="201" y="31"/>
                  <a:pt x="201" y="31"/>
                  <a:pt x="201" y="31"/>
                </a:cubicBezTo>
                <a:cubicBezTo>
                  <a:pt x="201" y="31"/>
                  <a:pt x="203" y="31"/>
                  <a:pt x="203" y="30"/>
                </a:cubicBezTo>
                <a:cubicBezTo>
                  <a:pt x="205" y="27"/>
                  <a:pt x="207" y="24"/>
                  <a:pt x="209" y="20"/>
                </a:cubicBezTo>
                <a:cubicBezTo>
                  <a:pt x="210" y="20"/>
                  <a:pt x="209" y="19"/>
                  <a:pt x="209" y="18"/>
                </a:cubicBezTo>
                <a:cubicBezTo>
                  <a:pt x="209" y="18"/>
                  <a:pt x="209" y="18"/>
                  <a:pt x="209" y="18"/>
                </a:cubicBezTo>
                <a:cubicBezTo>
                  <a:pt x="208" y="18"/>
                  <a:pt x="207" y="18"/>
                  <a:pt x="206" y="19"/>
                </a:cubicBezTo>
                <a:close/>
                <a:moveTo>
                  <a:pt x="0" y="40"/>
                </a:moveTo>
                <a:cubicBezTo>
                  <a:pt x="0" y="44"/>
                  <a:pt x="0" y="44"/>
                  <a:pt x="0" y="44"/>
                </a:cubicBezTo>
                <a:cubicBezTo>
                  <a:pt x="8" y="44"/>
                  <a:pt x="8" y="44"/>
                  <a:pt x="8" y="44"/>
                </a:cubicBezTo>
                <a:cubicBezTo>
                  <a:pt x="9" y="44"/>
                  <a:pt x="10" y="43"/>
                  <a:pt x="10" y="42"/>
                </a:cubicBezTo>
                <a:cubicBezTo>
                  <a:pt x="10" y="42"/>
                  <a:pt x="10" y="42"/>
                  <a:pt x="10" y="42"/>
                </a:cubicBezTo>
                <a:cubicBezTo>
                  <a:pt x="10" y="41"/>
                  <a:pt x="9" y="40"/>
                  <a:pt x="8" y="40"/>
                </a:cubicBezTo>
                <a:cubicBezTo>
                  <a:pt x="0" y="40"/>
                  <a:pt x="0" y="40"/>
                  <a:pt x="0" y="40"/>
                </a:cubicBezTo>
                <a:close/>
                <a:moveTo>
                  <a:pt x="40" y="44"/>
                </a:moveTo>
                <a:cubicBezTo>
                  <a:pt x="43" y="44"/>
                  <a:pt x="47" y="44"/>
                  <a:pt x="51" y="44"/>
                </a:cubicBezTo>
                <a:cubicBezTo>
                  <a:pt x="52" y="44"/>
                  <a:pt x="53" y="43"/>
                  <a:pt x="53" y="42"/>
                </a:cubicBezTo>
                <a:cubicBezTo>
                  <a:pt x="53" y="42"/>
                  <a:pt x="53" y="42"/>
                  <a:pt x="53" y="42"/>
                </a:cubicBezTo>
                <a:cubicBezTo>
                  <a:pt x="53" y="41"/>
                  <a:pt x="52" y="40"/>
                  <a:pt x="51" y="40"/>
                </a:cubicBezTo>
                <a:cubicBezTo>
                  <a:pt x="47" y="40"/>
                  <a:pt x="43" y="40"/>
                  <a:pt x="40" y="40"/>
                </a:cubicBezTo>
                <a:cubicBezTo>
                  <a:pt x="39" y="40"/>
                  <a:pt x="38" y="41"/>
                  <a:pt x="38" y="42"/>
                </a:cubicBezTo>
                <a:cubicBezTo>
                  <a:pt x="38" y="42"/>
                  <a:pt x="38" y="42"/>
                  <a:pt x="38" y="42"/>
                </a:cubicBezTo>
                <a:cubicBezTo>
                  <a:pt x="38" y="43"/>
                  <a:pt x="39" y="44"/>
                  <a:pt x="40" y="44"/>
                </a:cubicBezTo>
                <a:close/>
                <a:moveTo>
                  <a:pt x="60" y="44"/>
                </a:moveTo>
                <a:cubicBezTo>
                  <a:pt x="64" y="44"/>
                  <a:pt x="68" y="44"/>
                  <a:pt x="72" y="44"/>
                </a:cubicBezTo>
                <a:cubicBezTo>
                  <a:pt x="73" y="44"/>
                  <a:pt x="74" y="43"/>
                  <a:pt x="74" y="42"/>
                </a:cubicBezTo>
                <a:cubicBezTo>
                  <a:pt x="74" y="42"/>
                  <a:pt x="74" y="42"/>
                  <a:pt x="74" y="42"/>
                </a:cubicBezTo>
                <a:cubicBezTo>
                  <a:pt x="74" y="41"/>
                  <a:pt x="73" y="40"/>
                  <a:pt x="72" y="40"/>
                </a:cubicBezTo>
                <a:cubicBezTo>
                  <a:pt x="68" y="40"/>
                  <a:pt x="64" y="40"/>
                  <a:pt x="60" y="40"/>
                </a:cubicBezTo>
                <a:cubicBezTo>
                  <a:pt x="60" y="40"/>
                  <a:pt x="59" y="41"/>
                  <a:pt x="59" y="42"/>
                </a:cubicBezTo>
                <a:cubicBezTo>
                  <a:pt x="59" y="42"/>
                  <a:pt x="59" y="42"/>
                  <a:pt x="59" y="42"/>
                </a:cubicBezTo>
                <a:cubicBezTo>
                  <a:pt x="59" y="43"/>
                  <a:pt x="60" y="44"/>
                  <a:pt x="60" y="44"/>
                </a:cubicBezTo>
                <a:close/>
                <a:moveTo>
                  <a:pt x="81" y="44"/>
                </a:moveTo>
                <a:cubicBezTo>
                  <a:pt x="85" y="44"/>
                  <a:pt x="89" y="44"/>
                  <a:pt x="93" y="44"/>
                </a:cubicBezTo>
                <a:cubicBezTo>
                  <a:pt x="94" y="44"/>
                  <a:pt x="95" y="43"/>
                  <a:pt x="95" y="42"/>
                </a:cubicBezTo>
                <a:cubicBezTo>
                  <a:pt x="95" y="42"/>
                  <a:pt x="95" y="42"/>
                  <a:pt x="95" y="42"/>
                </a:cubicBezTo>
                <a:cubicBezTo>
                  <a:pt x="95" y="41"/>
                  <a:pt x="94" y="40"/>
                  <a:pt x="93" y="40"/>
                </a:cubicBezTo>
                <a:cubicBezTo>
                  <a:pt x="89" y="40"/>
                  <a:pt x="85" y="40"/>
                  <a:pt x="81" y="40"/>
                </a:cubicBezTo>
                <a:cubicBezTo>
                  <a:pt x="81" y="40"/>
                  <a:pt x="80" y="41"/>
                  <a:pt x="80" y="42"/>
                </a:cubicBezTo>
                <a:cubicBezTo>
                  <a:pt x="80" y="42"/>
                  <a:pt x="80" y="42"/>
                  <a:pt x="80" y="42"/>
                </a:cubicBezTo>
                <a:cubicBezTo>
                  <a:pt x="80" y="43"/>
                  <a:pt x="81" y="44"/>
                  <a:pt x="81" y="44"/>
                </a:cubicBezTo>
                <a:close/>
                <a:moveTo>
                  <a:pt x="102" y="44"/>
                </a:moveTo>
                <a:cubicBezTo>
                  <a:pt x="106" y="44"/>
                  <a:pt x="110" y="44"/>
                  <a:pt x="114" y="44"/>
                </a:cubicBezTo>
                <a:cubicBezTo>
                  <a:pt x="115" y="44"/>
                  <a:pt x="116" y="43"/>
                  <a:pt x="116" y="42"/>
                </a:cubicBezTo>
                <a:cubicBezTo>
                  <a:pt x="116" y="42"/>
                  <a:pt x="116" y="42"/>
                  <a:pt x="116" y="42"/>
                </a:cubicBezTo>
                <a:cubicBezTo>
                  <a:pt x="116" y="41"/>
                  <a:pt x="115" y="40"/>
                  <a:pt x="114" y="40"/>
                </a:cubicBezTo>
                <a:cubicBezTo>
                  <a:pt x="110" y="40"/>
                  <a:pt x="106" y="40"/>
                  <a:pt x="102" y="40"/>
                </a:cubicBezTo>
                <a:cubicBezTo>
                  <a:pt x="102" y="40"/>
                  <a:pt x="101" y="41"/>
                  <a:pt x="101" y="42"/>
                </a:cubicBezTo>
                <a:cubicBezTo>
                  <a:pt x="101" y="42"/>
                  <a:pt x="101" y="42"/>
                  <a:pt x="101" y="42"/>
                </a:cubicBezTo>
                <a:cubicBezTo>
                  <a:pt x="101" y="43"/>
                  <a:pt x="102" y="44"/>
                  <a:pt x="102" y="44"/>
                </a:cubicBezTo>
                <a:close/>
                <a:moveTo>
                  <a:pt x="123" y="44"/>
                </a:moveTo>
                <a:cubicBezTo>
                  <a:pt x="127" y="44"/>
                  <a:pt x="131" y="44"/>
                  <a:pt x="135" y="44"/>
                </a:cubicBezTo>
                <a:cubicBezTo>
                  <a:pt x="136" y="44"/>
                  <a:pt x="137" y="43"/>
                  <a:pt x="137" y="42"/>
                </a:cubicBezTo>
                <a:cubicBezTo>
                  <a:pt x="137" y="42"/>
                  <a:pt x="137" y="42"/>
                  <a:pt x="137" y="42"/>
                </a:cubicBezTo>
                <a:cubicBezTo>
                  <a:pt x="137" y="41"/>
                  <a:pt x="136" y="40"/>
                  <a:pt x="135" y="40"/>
                </a:cubicBezTo>
                <a:cubicBezTo>
                  <a:pt x="131" y="40"/>
                  <a:pt x="127" y="40"/>
                  <a:pt x="123" y="40"/>
                </a:cubicBezTo>
                <a:cubicBezTo>
                  <a:pt x="123" y="40"/>
                  <a:pt x="122" y="41"/>
                  <a:pt x="122" y="42"/>
                </a:cubicBezTo>
                <a:cubicBezTo>
                  <a:pt x="122" y="42"/>
                  <a:pt x="122" y="42"/>
                  <a:pt x="122" y="42"/>
                </a:cubicBezTo>
                <a:cubicBezTo>
                  <a:pt x="122" y="43"/>
                  <a:pt x="123" y="44"/>
                  <a:pt x="123" y="44"/>
                </a:cubicBezTo>
                <a:close/>
                <a:moveTo>
                  <a:pt x="144" y="44"/>
                </a:moveTo>
                <a:cubicBezTo>
                  <a:pt x="148" y="44"/>
                  <a:pt x="152" y="44"/>
                  <a:pt x="156" y="44"/>
                </a:cubicBezTo>
                <a:cubicBezTo>
                  <a:pt x="157" y="44"/>
                  <a:pt x="158" y="43"/>
                  <a:pt x="158" y="42"/>
                </a:cubicBezTo>
                <a:cubicBezTo>
                  <a:pt x="158" y="42"/>
                  <a:pt x="158" y="42"/>
                  <a:pt x="158" y="42"/>
                </a:cubicBezTo>
                <a:cubicBezTo>
                  <a:pt x="158" y="41"/>
                  <a:pt x="157" y="40"/>
                  <a:pt x="156" y="40"/>
                </a:cubicBezTo>
                <a:cubicBezTo>
                  <a:pt x="152" y="40"/>
                  <a:pt x="148" y="40"/>
                  <a:pt x="144" y="40"/>
                </a:cubicBezTo>
                <a:cubicBezTo>
                  <a:pt x="144" y="40"/>
                  <a:pt x="143" y="41"/>
                  <a:pt x="143" y="42"/>
                </a:cubicBezTo>
                <a:cubicBezTo>
                  <a:pt x="143" y="42"/>
                  <a:pt x="143" y="42"/>
                  <a:pt x="143" y="42"/>
                </a:cubicBezTo>
                <a:cubicBezTo>
                  <a:pt x="143" y="43"/>
                  <a:pt x="144" y="44"/>
                  <a:pt x="144" y="44"/>
                </a:cubicBezTo>
                <a:close/>
                <a:moveTo>
                  <a:pt x="165" y="44"/>
                </a:moveTo>
                <a:cubicBezTo>
                  <a:pt x="169" y="44"/>
                  <a:pt x="173" y="44"/>
                  <a:pt x="177" y="44"/>
                </a:cubicBezTo>
                <a:cubicBezTo>
                  <a:pt x="178" y="44"/>
                  <a:pt x="179" y="43"/>
                  <a:pt x="179" y="42"/>
                </a:cubicBezTo>
                <a:cubicBezTo>
                  <a:pt x="179" y="42"/>
                  <a:pt x="179" y="42"/>
                  <a:pt x="179" y="42"/>
                </a:cubicBezTo>
                <a:cubicBezTo>
                  <a:pt x="179" y="41"/>
                  <a:pt x="178" y="40"/>
                  <a:pt x="177" y="40"/>
                </a:cubicBezTo>
                <a:cubicBezTo>
                  <a:pt x="173" y="40"/>
                  <a:pt x="169" y="40"/>
                  <a:pt x="165" y="40"/>
                </a:cubicBezTo>
                <a:cubicBezTo>
                  <a:pt x="165" y="40"/>
                  <a:pt x="164" y="41"/>
                  <a:pt x="164" y="42"/>
                </a:cubicBezTo>
                <a:cubicBezTo>
                  <a:pt x="164" y="42"/>
                  <a:pt x="164" y="42"/>
                  <a:pt x="164" y="42"/>
                </a:cubicBezTo>
                <a:cubicBezTo>
                  <a:pt x="164" y="43"/>
                  <a:pt x="165" y="44"/>
                  <a:pt x="165" y="44"/>
                </a:cubicBezTo>
                <a:close/>
              </a:path>
            </a:pathLst>
          </a:custGeom>
          <a:solidFill>
            <a:srgbClr val="7579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39"/>
          <p:cNvSpPr>
            <a:spLocks noEditPoints="1"/>
          </p:cNvSpPr>
          <p:nvPr/>
        </p:nvSpPr>
        <p:spPr bwMode="auto">
          <a:xfrm>
            <a:off x="4187825" y="2897188"/>
            <a:ext cx="1287463" cy="288925"/>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4"/>
                  <a:pt x="30" y="4"/>
                </a:cubicBezTo>
                <a:cubicBezTo>
                  <a:pt x="26" y="4"/>
                  <a:pt x="22" y="4"/>
                  <a:pt x="19" y="4"/>
                </a:cubicBezTo>
                <a:cubicBezTo>
                  <a:pt x="18" y="4"/>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1"/>
                  <a:pt x="225" y="51"/>
                  <a:pt x="225" y="51"/>
                </a:cubicBezTo>
                <a:cubicBezTo>
                  <a:pt x="225" y="52"/>
                  <a:pt x="225" y="52"/>
                  <a:pt x="224" y="52"/>
                </a:cubicBezTo>
                <a:cubicBezTo>
                  <a:pt x="224" y="52"/>
                  <a:pt x="224" y="52"/>
                  <a:pt x="224" y="52"/>
                </a:cubicBezTo>
                <a:cubicBezTo>
                  <a:pt x="223" y="52"/>
                  <a:pt x="222" y="52"/>
                  <a:pt x="222" y="51"/>
                </a:cubicBezTo>
                <a:cubicBezTo>
                  <a:pt x="222" y="50"/>
                  <a:pt x="222" y="50"/>
                  <a:pt x="222" y="50"/>
                </a:cubicBezTo>
                <a:cubicBezTo>
                  <a:pt x="222" y="49"/>
                  <a:pt x="223" y="48"/>
                  <a:pt x="224" y="48"/>
                </a:cubicBezTo>
                <a:close/>
                <a:moveTo>
                  <a:pt x="196" y="1"/>
                </a:moveTo>
                <a:cubicBezTo>
                  <a:pt x="196" y="3"/>
                  <a:pt x="197" y="4"/>
                  <a:pt x="198" y="6"/>
                </a:cubicBezTo>
                <a:cubicBezTo>
                  <a:pt x="199" y="6"/>
                  <a:pt x="198" y="7"/>
                  <a:pt x="198" y="8"/>
                </a:cubicBezTo>
                <a:cubicBezTo>
                  <a:pt x="198" y="8"/>
                  <a:pt x="198" y="8"/>
                  <a:pt x="198" y="8"/>
                </a:cubicBezTo>
                <a:cubicBezTo>
                  <a:pt x="197" y="8"/>
                  <a:pt x="196" y="8"/>
                  <a:pt x="195" y="7"/>
                </a:cubicBezTo>
                <a:cubicBezTo>
                  <a:pt x="195" y="6"/>
                  <a:pt x="194" y="5"/>
                  <a:pt x="193" y="4"/>
                </a:cubicBezTo>
                <a:cubicBezTo>
                  <a:pt x="190" y="4"/>
                  <a:pt x="190" y="4"/>
                  <a:pt x="186" y="4"/>
                </a:cubicBezTo>
                <a:cubicBezTo>
                  <a:pt x="186" y="4"/>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1"/>
                  <a:pt x="214" y="31"/>
                </a:cubicBezTo>
                <a:cubicBezTo>
                  <a:pt x="216" y="35"/>
                  <a:pt x="218" y="38"/>
                  <a:pt x="220" y="41"/>
                </a:cubicBezTo>
                <a:cubicBezTo>
                  <a:pt x="221" y="42"/>
                  <a:pt x="220" y="43"/>
                  <a:pt x="219" y="44"/>
                </a:cubicBezTo>
                <a:cubicBezTo>
                  <a:pt x="219" y="44"/>
                  <a:pt x="219" y="44"/>
                  <a:pt x="219" y="44"/>
                </a:cubicBezTo>
                <a:cubicBezTo>
                  <a:pt x="219" y="44"/>
                  <a:pt x="218" y="44"/>
                  <a:pt x="217" y="43"/>
                </a:cubicBezTo>
                <a:close/>
                <a:moveTo>
                  <a:pt x="206" y="25"/>
                </a:moveTo>
                <a:cubicBezTo>
                  <a:pt x="204" y="22"/>
                  <a:pt x="202" y="19"/>
                  <a:pt x="200" y="15"/>
                </a:cubicBezTo>
                <a:cubicBezTo>
                  <a:pt x="200" y="14"/>
                  <a:pt x="200" y="13"/>
                  <a:pt x="201" y="13"/>
                </a:cubicBezTo>
                <a:cubicBezTo>
                  <a:pt x="201" y="13"/>
                  <a:pt x="201" y="13"/>
                  <a:pt x="201" y="13"/>
                </a:cubicBezTo>
                <a:cubicBezTo>
                  <a:pt x="201" y="12"/>
                  <a:pt x="203" y="13"/>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4"/>
                </a:moveTo>
                <a:cubicBezTo>
                  <a:pt x="0" y="0"/>
                  <a:pt x="0" y="0"/>
                  <a:pt x="0" y="0"/>
                </a:cubicBezTo>
                <a:cubicBezTo>
                  <a:pt x="8" y="0"/>
                  <a:pt x="8" y="0"/>
                  <a:pt x="8" y="0"/>
                </a:cubicBezTo>
                <a:cubicBezTo>
                  <a:pt x="9" y="0"/>
                  <a:pt x="10" y="1"/>
                  <a:pt x="10" y="2"/>
                </a:cubicBezTo>
                <a:cubicBezTo>
                  <a:pt x="10" y="2"/>
                  <a:pt x="10" y="2"/>
                  <a:pt x="10" y="2"/>
                </a:cubicBezTo>
                <a:cubicBezTo>
                  <a:pt x="10" y="3"/>
                  <a:pt x="9" y="4"/>
                  <a:pt x="8" y="4"/>
                </a:cubicBezTo>
                <a:cubicBezTo>
                  <a:pt x="0" y="4"/>
                  <a:pt x="0" y="4"/>
                  <a:pt x="0" y="4"/>
                </a:cubicBezTo>
                <a:close/>
                <a:moveTo>
                  <a:pt x="40" y="0"/>
                </a:moveTo>
                <a:cubicBezTo>
                  <a:pt x="43" y="0"/>
                  <a:pt x="47" y="0"/>
                  <a:pt x="51" y="0"/>
                </a:cubicBezTo>
                <a:cubicBezTo>
                  <a:pt x="52" y="0"/>
                  <a:pt x="53" y="1"/>
                  <a:pt x="53" y="2"/>
                </a:cubicBezTo>
                <a:cubicBezTo>
                  <a:pt x="53" y="2"/>
                  <a:pt x="53" y="2"/>
                  <a:pt x="53" y="2"/>
                </a:cubicBezTo>
                <a:cubicBezTo>
                  <a:pt x="53" y="3"/>
                  <a:pt x="52" y="4"/>
                  <a:pt x="51" y="4"/>
                </a:cubicBezTo>
                <a:cubicBezTo>
                  <a:pt x="47" y="4"/>
                  <a:pt x="43" y="4"/>
                  <a:pt x="40" y="4"/>
                </a:cubicBezTo>
                <a:cubicBezTo>
                  <a:pt x="39" y="4"/>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4"/>
                  <a:pt x="72" y="4"/>
                </a:cubicBezTo>
                <a:cubicBezTo>
                  <a:pt x="68" y="4"/>
                  <a:pt x="64" y="4"/>
                  <a:pt x="60" y="4"/>
                </a:cubicBezTo>
                <a:cubicBezTo>
                  <a:pt x="60" y="4"/>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4"/>
                  <a:pt x="93" y="4"/>
                </a:cubicBezTo>
                <a:cubicBezTo>
                  <a:pt x="89" y="4"/>
                  <a:pt x="85" y="4"/>
                  <a:pt x="81" y="4"/>
                </a:cubicBezTo>
                <a:cubicBezTo>
                  <a:pt x="81" y="4"/>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4"/>
                  <a:pt x="114" y="4"/>
                </a:cubicBezTo>
                <a:cubicBezTo>
                  <a:pt x="110" y="4"/>
                  <a:pt x="106" y="4"/>
                  <a:pt x="102" y="4"/>
                </a:cubicBezTo>
                <a:cubicBezTo>
                  <a:pt x="102" y="4"/>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4"/>
                  <a:pt x="135" y="4"/>
                </a:cubicBezTo>
                <a:cubicBezTo>
                  <a:pt x="131" y="4"/>
                  <a:pt x="127" y="4"/>
                  <a:pt x="123" y="4"/>
                </a:cubicBezTo>
                <a:cubicBezTo>
                  <a:pt x="123" y="4"/>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4"/>
                  <a:pt x="156" y="4"/>
                </a:cubicBezTo>
                <a:cubicBezTo>
                  <a:pt x="152" y="4"/>
                  <a:pt x="148" y="4"/>
                  <a:pt x="144" y="4"/>
                </a:cubicBezTo>
                <a:cubicBezTo>
                  <a:pt x="144" y="4"/>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4"/>
                  <a:pt x="177" y="4"/>
                </a:cubicBezTo>
                <a:cubicBezTo>
                  <a:pt x="173" y="4"/>
                  <a:pt x="169" y="4"/>
                  <a:pt x="165" y="4"/>
                </a:cubicBezTo>
                <a:cubicBezTo>
                  <a:pt x="165" y="4"/>
                  <a:pt x="164" y="3"/>
                  <a:pt x="164" y="2"/>
                </a:cubicBezTo>
                <a:cubicBezTo>
                  <a:pt x="164" y="2"/>
                  <a:pt x="164" y="2"/>
                  <a:pt x="164" y="2"/>
                </a:cubicBezTo>
                <a:cubicBezTo>
                  <a:pt x="164" y="1"/>
                  <a:pt x="165" y="0"/>
                  <a:pt x="165" y="0"/>
                </a:cubicBezTo>
                <a:close/>
              </a:path>
            </a:pathLst>
          </a:custGeom>
          <a:solidFill>
            <a:srgbClr val="7579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43"/>
          <p:cNvSpPr>
            <a:spLocks/>
          </p:cNvSpPr>
          <p:nvPr/>
        </p:nvSpPr>
        <p:spPr bwMode="auto">
          <a:xfrm>
            <a:off x="4398963" y="4014788"/>
            <a:ext cx="1196975" cy="636587"/>
          </a:xfrm>
          <a:custGeom>
            <a:avLst/>
            <a:gdLst>
              <a:gd name="T0" fmla="*/ 0 w 498"/>
              <a:gd name="T1" fmla="*/ 0 h 272"/>
              <a:gd name="T2" fmla="*/ 2147483646 w 498"/>
              <a:gd name="T3" fmla="*/ 0 h 272"/>
              <a:gd name="T4" fmla="*/ 2147483646 w 498"/>
              <a:gd name="T5" fmla="*/ 2147483646 h 272"/>
              <a:gd name="T6" fmla="*/ 2147483646 w 498"/>
              <a:gd name="T7" fmla="*/ 2147483646 h 272"/>
              <a:gd name="T8" fmla="*/ 0 w 498"/>
              <a:gd name="T9" fmla="*/ 2147483646 h 272"/>
              <a:gd name="T10" fmla="*/ 0 w 498"/>
              <a:gd name="T11" fmla="*/ 0 h 272"/>
              <a:gd name="T12" fmla="*/ 0 w 498"/>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2">
                <a:moveTo>
                  <a:pt x="0" y="0"/>
                </a:moveTo>
                <a:lnTo>
                  <a:pt x="415" y="0"/>
                </a:lnTo>
                <a:lnTo>
                  <a:pt x="498" y="137"/>
                </a:lnTo>
                <a:lnTo>
                  <a:pt x="415" y="272"/>
                </a:lnTo>
                <a:lnTo>
                  <a:pt x="0" y="272"/>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Freeform 44"/>
          <p:cNvSpPr>
            <a:spLocks/>
          </p:cNvSpPr>
          <p:nvPr/>
        </p:nvSpPr>
        <p:spPr bwMode="auto">
          <a:xfrm>
            <a:off x="4398963" y="5100638"/>
            <a:ext cx="1196975" cy="633412"/>
          </a:xfrm>
          <a:custGeom>
            <a:avLst/>
            <a:gdLst>
              <a:gd name="T0" fmla="*/ 0 w 498"/>
              <a:gd name="T1" fmla="*/ 0 h 271"/>
              <a:gd name="T2" fmla="*/ 2147483646 w 498"/>
              <a:gd name="T3" fmla="*/ 0 h 271"/>
              <a:gd name="T4" fmla="*/ 2147483646 w 498"/>
              <a:gd name="T5" fmla="*/ 2147483646 h 271"/>
              <a:gd name="T6" fmla="*/ 2147483646 w 498"/>
              <a:gd name="T7" fmla="*/ 2147483646 h 271"/>
              <a:gd name="T8" fmla="*/ 0 w 498"/>
              <a:gd name="T9" fmla="*/ 2147483646 h 271"/>
              <a:gd name="T10" fmla="*/ 0 w 498"/>
              <a:gd name="T11" fmla="*/ 0 h 271"/>
              <a:gd name="T12" fmla="*/ 0 w 498"/>
              <a:gd name="T13" fmla="*/ 0 h 2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1">
                <a:moveTo>
                  <a:pt x="0" y="0"/>
                </a:moveTo>
                <a:lnTo>
                  <a:pt x="415" y="0"/>
                </a:lnTo>
                <a:lnTo>
                  <a:pt x="498" y="136"/>
                </a:lnTo>
                <a:lnTo>
                  <a:pt x="415" y="271"/>
                </a:lnTo>
                <a:lnTo>
                  <a:pt x="0" y="271"/>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45"/>
          <p:cNvSpPr>
            <a:spLocks/>
          </p:cNvSpPr>
          <p:nvPr/>
        </p:nvSpPr>
        <p:spPr bwMode="auto">
          <a:xfrm>
            <a:off x="4187825" y="3946525"/>
            <a:ext cx="1344613" cy="638175"/>
          </a:xfrm>
          <a:custGeom>
            <a:avLst/>
            <a:gdLst>
              <a:gd name="T0" fmla="*/ 0 w 560"/>
              <a:gd name="T1" fmla="*/ 0 h 273"/>
              <a:gd name="T2" fmla="*/ 2147483646 w 560"/>
              <a:gd name="T3" fmla="*/ 0 h 273"/>
              <a:gd name="T4" fmla="*/ 2147483646 w 560"/>
              <a:gd name="T5" fmla="*/ 2147483646 h 273"/>
              <a:gd name="T6" fmla="*/ 2147483646 w 560"/>
              <a:gd name="T7" fmla="*/ 2147483646 h 273"/>
              <a:gd name="T8" fmla="*/ 0 w 560"/>
              <a:gd name="T9" fmla="*/ 2147483646 h 273"/>
              <a:gd name="T10" fmla="*/ 0 w 560"/>
              <a:gd name="T11" fmla="*/ 0 h 273"/>
              <a:gd name="T12" fmla="*/ 0 w 56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3">
                <a:moveTo>
                  <a:pt x="0" y="0"/>
                </a:moveTo>
                <a:lnTo>
                  <a:pt x="477" y="0"/>
                </a:lnTo>
                <a:lnTo>
                  <a:pt x="560" y="135"/>
                </a:lnTo>
                <a:lnTo>
                  <a:pt x="477" y="273"/>
                </a:lnTo>
                <a:lnTo>
                  <a:pt x="0" y="273"/>
                </a:lnTo>
                <a:lnTo>
                  <a:pt x="0" y="0"/>
                </a:lnTo>
                <a:close/>
              </a:path>
            </a:pathLst>
          </a:custGeom>
          <a:solidFill>
            <a:srgbClr val="FF6977"/>
          </a:solidFill>
          <a:ln>
            <a:noFill/>
          </a:ln>
        </p:spPr>
        <p:txBody>
          <a:bodyPr/>
          <a:lstStyle/>
          <a:p>
            <a:endParaRPr lang="zh-CN" altLang="en-US"/>
          </a:p>
        </p:txBody>
      </p:sp>
      <p:sp>
        <p:nvSpPr>
          <p:cNvPr id="56" name="Freeform 46"/>
          <p:cNvSpPr>
            <a:spLocks/>
          </p:cNvSpPr>
          <p:nvPr/>
        </p:nvSpPr>
        <p:spPr bwMode="auto">
          <a:xfrm>
            <a:off x="4187825" y="5029200"/>
            <a:ext cx="1344613" cy="636588"/>
          </a:xfrm>
          <a:custGeom>
            <a:avLst/>
            <a:gdLst>
              <a:gd name="T0" fmla="*/ 0 w 560"/>
              <a:gd name="T1" fmla="*/ 0 h 272"/>
              <a:gd name="T2" fmla="*/ 2147483646 w 560"/>
              <a:gd name="T3" fmla="*/ 0 h 272"/>
              <a:gd name="T4" fmla="*/ 2147483646 w 560"/>
              <a:gd name="T5" fmla="*/ 2147483646 h 272"/>
              <a:gd name="T6" fmla="*/ 2147483646 w 560"/>
              <a:gd name="T7" fmla="*/ 2147483646 h 272"/>
              <a:gd name="T8" fmla="*/ 0 w 560"/>
              <a:gd name="T9" fmla="*/ 2147483646 h 272"/>
              <a:gd name="T10" fmla="*/ 0 w 560"/>
              <a:gd name="T11" fmla="*/ 0 h 272"/>
              <a:gd name="T12" fmla="*/ 0 w 560"/>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2">
                <a:moveTo>
                  <a:pt x="0" y="0"/>
                </a:moveTo>
                <a:lnTo>
                  <a:pt x="477" y="0"/>
                </a:lnTo>
                <a:lnTo>
                  <a:pt x="560" y="137"/>
                </a:lnTo>
                <a:lnTo>
                  <a:pt x="477" y="272"/>
                </a:lnTo>
                <a:lnTo>
                  <a:pt x="0" y="272"/>
                </a:lnTo>
                <a:lnTo>
                  <a:pt x="0" y="0"/>
                </a:lnTo>
                <a:close/>
              </a:path>
            </a:pathLst>
          </a:custGeom>
          <a:solidFill>
            <a:srgbClr val="8CBF00"/>
          </a:solidFill>
          <a:ln>
            <a:noFill/>
          </a:ln>
        </p:spPr>
        <p:txBody>
          <a:bodyPr/>
          <a:lstStyle/>
          <a:p>
            <a:endParaRPr lang="zh-CN" altLang="en-US"/>
          </a:p>
        </p:txBody>
      </p:sp>
      <p:sp>
        <p:nvSpPr>
          <p:cNvPr id="57" name="Freeform 47"/>
          <p:cNvSpPr>
            <a:spLocks noEditPoints="1"/>
          </p:cNvSpPr>
          <p:nvPr/>
        </p:nvSpPr>
        <p:spPr bwMode="auto">
          <a:xfrm>
            <a:off x="4187825" y="4302125"/>
            <a:ext cx="1265238" cy="242888"/>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0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3"/>
                  <a:pt x="32" y="42"/>
                </a:cubicBezTo>
                <a:cubicBezTo>
                  <a:pt x="32" y="42"/>
                  <a:pt x="32" y="42"/>
                  <a:pt x="32" y="42"/>
                </a:cubicBezTo>
                <a:cubicBezTo>
                  <a:pt x="32" y="41"/>
                  <a:pt x="31" y="40"/>
                  <a:pt x="30" y="40"/>
                </a:cubicBezTo>
                <a:cubicBezTo>
                  <a:pt x="26" y="40"/>
                  <a:pt x="22" y="40"/>
                  <a:pt x="19" y="40"/>
                </a:cubicBezTo>
                <a:cubicBezTo>
                  <a:pt x="18" y="40"/>
                  <a:pt x="17" y="41"/>
                  <a:pt x="17" y="42"/>
                </a:cubicBezTo>
                <a:cubicBezTo>
                  <a:pt x="17" y="42"/>
                  <a:pt x="17" y="42"/>
                  <a:pt x="17" y="42"/>
                </a:cubicBezTo>
                <a:cubicBezTo>
                  <a:pt x="17" y="43"/>
                  <a:pt x="18" y="44"/>
                  <a:pt x="19" y="44"/>
                </a:cubicBezTo>
                <a:close/>
                <a:moveTo>
                  <a:pt x="196" y="43"/>
                </a:moveTo>
                <a:cubicBezTo>
                  <a:pt x="196" y="41"/>
                  <a:pt x="197" y="40"/>
                  <a:pt x="198" y="38"/>
                </a:cubicBezTo>
                <a:cubicBezTo>
                  <a:pt x="199" y="38"/>
                  <a:pt x="198" y="37"/>
                  <a:pt x="198" y="36"/>
                </a:cubicBezTo>
                <a:cubicBezTo>
                  <a:pt x="198" y="36"/>
                  <a:pt x="198" y="36"/>
                  <a:pt x="198" y="36"/>
                </a:cubicBezTo>
                <a:cubicBezTo>
                  <a:pt x="197" y="36"/>
                  <a:pt x="196" y="36"/>
                  <a:pt x="195" y="37"/>
                </a:cubicBezTo>
                <a:cubicBezTo>
                  <a:pt x="195" y="38"/>
                  <a:pt x="194" y="39"/>
                  <a:pt x="193" y="40"/>
                </a:cubicBezTo>
                <a:cubicBezTo>
                  <a:pt x="190" y="40"/>
                  <a:pt x="190" y="40"/>
                  <a:pt x="186" y="40"/>
                </a:cubicBezTo>
                <a:cubicBezTo>
                  <a:pt x="186" y="40"/>
                  <a:pt x="185" y="41"/>
                  <a:pt x="185" y="42"/>
                </a:cubicBezTo>
                <a:cubicBezTo>
                  <a:pt x="185" y="42"/>
                  <a:pt x="185" y="42"/>
                  <a:pt x="185" y="42"/>
                </a:cubicBezTo>
                <a:cubicBezTo>
                  <a:pt x="185" y="43"/>
                  <a:pt x="186" y="44"/>
                  <a:pt x="186" y="44"/>
                </a:cubicBezTo>
                <a:cubicBezTo>
                  <a:pt x="194" y="44"/>
                  <a:pt x="194" y="44"/>
                  <a:pt x="194" y="44"/>
                </a:cubicBezTo>
                <a:cubicBezTo>
                  <a:pt x="195" y="44"/>
                  <a:pt x="195" y="43"/>
                  <a:pt x="196" y="43"/>
                </a:cubicBezTo>
                <a:close/>
                <a:moveTo>
                  <a:pt x="217" y="1"/>
                </a:moveTo>
                <a:cubicBezTo>
                  <a:pt x="215" y="4"/>
                  <a:pt x="213" y="7"/>
                  <a:pt x="211" y="11"/>
                </a:cubicBezTo>
                <a:cubicBezTo>
                  <a:pt x="211" y="12"/>
                  <a:pt x="211" y="13"/>
                  <a:pt x="212" y="13"/>
                </a:cubicBezTo>
                <a:cubicBezTo>
                  <a:pt x="212" y="13"/>
                  <a:pt x="212" y="13"/>
                  <a:pt x="212" y="13"/>
                </a:cubicBezTo>
                <a:cubicBezTo>
                  <a:pt x="212" y="14"/>
                  <a:pt x="213" y="13"/>
                  <a:pt x="214" y="13"/>
                </a:cubicBezTo>
                <a:cubicBezTo>
                  <a:pt x="216" y="9"/>
                  <a:pt x="218" y="6"/>
                  <a:pt x="220" y="3"/>
                </a:cubicBezTo>
                <a:cubicBezTo>
                  <a:pt x="221" y="2"/>
                  <a:pt x="220" y="1"/>
                  <a:pt x="219" y="0"/>
                </a:cubicBezTo>
                <a:cubicBezTo>
                  <a:pt x="219" y="0"/>
                  <a:pt x="219" y="0"/>
                  <a:pt x="219" y="0"/>
                </a:cubicBezTo>
                <a:cubicBezTo>
                  <a:pt x="219" y="0"/>
                  <a:pt x="218" y="0"/>
                  <a:pt x="217" y="1"/>
                </a:cubicBezTo>
                <a:close/>
                <a:moveTo>
                  <a:pt x="206" y="19"/>
                </a:moveTo>
                <a:cubicBezTo>
                  <a:pt x="204" y="22"/>
                  <a:pt x="202" y="25"/>
                  <a:pt x="200" y="29"/>
                </a:cubicBezTo>
                <a:cubicBezTo>
                  <a:pt x="200" y="29"/>
                  <a:pt x="200" y="31"/>
                  <a:pt x="201" y="31"/>
                </a:cubicBezTo>
                <a:cubicBezTo>
                  <a:pt x="201" y="31"/>
                  <a:pt x="201" y="31"/>
                  <a:pt x="201" y="31"/>
                </a:cubicBezTo>
                <a:cubicBezTo>
                  <a:pt x="201" y="31"/>
                  <a:pt x="203" y="31"/>
                  <a:pt x="203" y="30"/>
                </a:cubicBezTo>
                <a:cubicBezTo>
                  <a:pt x="205" y="27"/>
                  <a:pt x="207" y="24"/>
                  <a:pt x="209" y="20"/>
                </a:cubicBezTo>
                <a:cubicBezTo>
                  <a:pt x="210" y="20"/>
                  <a:pt x="209" y="19"/>
                  <a:pt x="209" y="18"/>
                </a:cubicBezTo>
                <a:cubicBezTo>
                  <a:pt x="209" y="18"/>
                  <a:pt x="209" y="18"/>
                  <a:pt x="209" y="18"/>
                </a:cubicBezTo>
                <a:cubicBezTo>
                  <a:pt x="208" y="18"/>
                  <a:pt x="207" y="18"/>
                  <a:pt x="206" y="19"/>
                </a:cubicBezTo>
                <a:close/>
                <a:moveTo>
                  <a:pt x="0" y="40"/>
                </a:moveTo>
                <a:cubicBezTo>
                  <a:pt x="0" y="44"/>
                  <a:pt x="0" y="44"/>
                  <a:pt x="0" y="44"/>
                </a:cubicBezTo>
                <a:cubicBezTo>
                  <a:pt x="8" y="44"/>
                  <a:pt x="8" y="44"/>
                  <a:pt x="8" y="44"/>
                </a:cubicBezTo>
                <a:cubicBezTo>
                  <a:pt x="9" y="44"/>
                  <a:pt x="10" y="43"/>
                  <a:pt x="10" y="42"/>
                </a:cubicBezTo>
                <a:cubicBezTo>
                  <a:pt x="10" y="42"/>
                  <a:pt x="10" y="42"/>
                  <a:pt x="10" y="42"/>
                </a:cubicBezTo>
                <a:cubicBezTo>
                  <a:pt x="10" y="41"/>
                  <a:pt x="9" y="40"/>
                  <a:pt x="8" y="40"/>
                </a:cubicBezTo>
                <a:cubicBezTo>
                  <a:pt x="0" y="40"/>
                  <a:pt x="0" y="40"/>
                  <a:pt x="0" y="40"/>
                </a:cubicBezTo>
                <a:close/>
                <a:moveTo>
                  <a:pt x="40" y="44"/>
                </a:moveTo>
                <a:cubicBezTo>
                  <a:pt x="43" y="44"/>
                  <a:pt x="47" y="44"/>
                  <a:pt x="51" y="44"/>
                </a:cubicBezTo>
                <a:cubicBezTo>
                  <a:pt x="52" y="44"/>
                  <a:pt x="53" y="43"/>
                  <a:pt x="53" y="42"/>
                </a:cubicBezTo>
                <a:cubicBezTo>
                  <a:pt x="53" y="42"/>
                  <a:pt x="53" y="42"/>
                  <a:pt x="53" y="42"/>
                </a:cubicBezTo>
                <a:cubicBezTo>
                  <a:pt x="53" y="41"/>
                  <a:pt x="52" y="40"/>
                  <a:pt x="51" y="40"/>
                </a:cubicBezTo>
                <a:cubicBezTo>
                  <a:pt x="47" y="40"/>
                  <a:pt x="43" y="40"/>
                  <a:pt x="40" y="40"/>
                </a:cubicBezTo>
                <a:cubicBezTo>
                  <a:pt x="39" y="40"/>
                  <a:pt x="38" y="41"/>
                  <a:pt x="38" y="42"/>
                </a:cubicBezTo>
                <a:cubicBezTo>
                  <a:pt x="38" y="42"/>
                  <a:pt x="38" y="42"/>
                  <a:pt x="38" y="42"/>
                </a:cubicBezTo>
                <a:cubicBezTo>
                  <a:pt x="38" y="43"/>
                  <a:pt x="39" y="44"/>
                  <a:pt x="40" y="44"/>
                </a:cubicBezTo>
                <a:close/>
                <a:moveTo>
                  <a:pt x="60" y="44"/>
                </a:moveTo>
                <a:cubicBezTo>
                  <a:pt x="64" y="44"/>
                  <a:pt x="68" y="44"/>
                  <a:pt x="72" y="44"/>
                </a:cubicBezTo>
                <a:cubicBezTo>
                  <a:pt x="73" y="44"/>
                  <a:pt x="74" y="43"/>
                  <a:pt x="74" y="42"/>
                </a:cubicBezTo>
                <a:cubicBezTo>
                  <a:pt x="74" y="42"/>
                  <a:pt x="74" y="42"/>
                  <a:pt x="74" y="42"/>
                </a:cubicBezTo>
                <a:cubicBezTo>
                  <a:pt x="74" y="41"/>
                  <a:pt x="73" y="40"/>
                  <a:pt x="72" y="40"/>
                </a:cubicBezTo>
                <a:cubicBezTo>
                  <a:pt x="68" y="40"/>
                  <a:pt x="64" y="40"/>
                  <a:pt x="60" y="40"/>
                </a:cubicBezTo>
                <a:cubicBezTo>
                  <a:pt x="60" y="40"/>
                  <a:pt x="59" y="41"/>
                  <a:pt x="59" y="42"/>
                </a:cubicBezTo>
                <a:cubicBezTo>
                  <a:pt x="59" y="42"/>
                  <a:pt x="59" y="42"/>
                  <a:pt x="59" y="42"/>
                </a:cubicBezTo>
                <a:cubicBezTo>
                  <a:pt x="59" y="43"/>
                  <a:pt x="60" y="44"/>
                  <a:pt x="60" y="44"/>
                </a:cubicBezTo>
                <a:close/>
                <a:moveTo>
                  <a:pt x="81" y="44"/>
                </a:moveTo>
                <a:cubicBezTo>
                  <a:pt x="85" y="44"/>
                  <a:pt x="89" y="44"/>
                  <a:pt x="93" y="44"/>
                </a:cubicBezTo>
                <a:cubicBezTo>
                  <a:pt x="94" y="44"/>
                  <a:pt x="95" y="43"/>
                  <a:pt x="95" y="42"/>
                </a:cubicBezTo>
                <a:cubicBezTo>
                  <a:pt x="95" y="42"/>
                  <a:pt x="95" y="42"/>
                  <a:pt x="95" y="42"/>
                </a:cubicBezTo>
                <a:cubicBezTo>
                  <a:pt x="95" y="41"/>
                  <a:pt x="94" y="40"/>
                  <a:pt x="93" y="40"/>
                </a:cubicBezTo>
                <a:cubicBezTo>
                  <a:pt x="89" y="40"/>
                  <a:pt x="85" y="40"/>
                  <a:pt x="81" y="40"/>
                </a:cubicBezTo>
                <a:cubicBezTo>
                  <a:pt x="81" y="40"/>
                  <a:pt x="80" y="41"/>
                  <a:pt x="80" y="42"/>
                </a:cubicBezTo>
                <a:cubicBezTo>
                  <a:pt x="80" y="42"/>
                  <a:pt x="80" y="42"/>
                  <a:pt x="80" y="42"/>
                </a:cubicBezTo>
                <a:cubicBezTo>
                  <a:pt x="80" y="43"/>
                  <a:pt x="81" y="44"/>
                  <a:pt x="81" y="44"/>
                </a:cubicBezTo>
                <a:close/>
                <a:moveTo>
                  <a:pt x="102" y="44"/>
                </a:moveTo>
                <a:cubicBezTo>
                  <a:pt x="106" y="44"/>
                  <a:pt x="110" y="44"/>
                  <a:pt x="114" y="44"/>
                </a:cubicBezTo>
                <a:cubicBezTo>
                  <a:pt x="115" y="44"/>
                  <a:pt x="116" y="43"/>
                  <a:pt x="116" y="42"/>
                </a:cubicBezTo>
                <a:cubicBezTo>
                  <a:pt x="116" y="42"/>
                  <a:pt x="116" y="42"/>
                  <a:pt x="116" y="42"/>
                </a:cubicBezTo>
                <a:cubicBezTo>
                  <a:pt x="116" y="41"/>
                  <a:pt x="115" y="40"/>
                  <a:pt x="114" y="40"/>
                </a:cubicBezTo>
                <a:cubicBezTo>
                  <a:pt x="110" y="40"/>
                  <a:pt x="106" y="40"/>
                  <a:pt x="102" y="40"/>
                </a:cubicBezTo>
                <a:cubicBezTo>
                  <a:pt x="102" y="40"/>
                  <a:pt x="101" y="41"/>
                  <a:pt x="101" y="42"/>
                </a:cubicBezTo>
                <a:cubicBezTo>
                  <a:pt x="101" y="42"/>
                  <a:pt x="101" y="42"/>
                  <a:pt x="101" y="42"/>
                </a:cubicBezTo>
                <a:cubicBezTo>
                  <a:pt x="101" y="43"/>
                  <a:pt x="102" y="44"/>
                  <a:pt x="102" y="44"/>
                </a:cubicBezTo>
                <a:close/>
                <a:moveTo>
                  <a:pt x="123" y="44"/>
                </a:moveTo>
                <a:cubicBezTo>
                  <a:pt x="127" y="44"/>
                  <a:pt x="131" y="44"/>
                  <a:pt x="135" y="44"/>
                </a:cubicBezTo>
                <a:cubicBezTo>
                  <a:pt x="136" y="44"/>
                  <a:pt x="137" y="43"/>
                  <a:pt x="137" y="42"/>
                </a:cubicBezTo>
                <a:cubicBezTo>
                  <a:pt x="137" y="42"/>
                  <a:pt x="137" y="42"/>
                  <a:pt x="137" y="42"/>
                </a:cubicBezTo>
                <a:cubicBezTo>
                  <a:pt x="137" y="41"/>
                  <a:pt x="136" y="40"/>
                  <a:pt x="135" y="40"/>
                </a:cubicBezTo>
                <a:cubicBezTo>
                  <a:pt x="131" y="40"/>
                  <a:pt x="127" y="40"/>
                  <a:pt x="123" y="40"/>
                </a:cubicBezTo>
                <a:cubicBezTo>
                  <a:pt x="123" y="40"/>
                  <a:pt x="122" y="41"/>
                  <a:pt x="122" y="42"/>
                </a:cubicBezTo>
                <a:cubicBezTo>
                  <a:pt x="122" y="42"/>
                  <a:pt x="122" y="42"/>
                  <a:pt x="122" y="42"/>
                </a:cubicBezTo>
                <a:cubicBezTo>
                  <a:pt x="122" y="43"/>
                  <a:pt x="123" y="44"/>
                  <a:pt x="123" y="44"/>
                </a:cubicBezTo>
                <a:close/>
                <a:moveTo>
                  <a:pt x="144" y="44"/>
                </a:moveTo>
                <a:cubicBezTo>
                  <a:pt x="148" y="44"/>
                  <a:pt x="152" y="44"/>
                  <a:pt x="156" y="44"/>
                </a:cubicBezTo>
                <a:cubicBezTo>
                  <a:pt x="157" y="44"/>
                  <a:pt x="158" y="43"/>
                  <a:pt x="158" y="42"/>
                </a:cubicBezTo>
                <a:cubicBezTo>
                  <a:pt x="158" y="42"/>
                  <a:pt x="158" y="42"/>
                  <a:pt x="158" y="42"/>
                </a:cubicBezTo>
                <a:cubicBezTo>
                  <a:pt x="158" y="41"/>
                  <a:pt x="157" y="40"/>
                  <a:pt x="156" y="40"/>
                </a:cubicBezTo>
                <a:cubicBezTo>
                  <a:pt x="152" y="40"/>
                  <a:pt x="148" y="40"/>
                  <a:pt x="144" y="40"/>
                </a:cubicBezTo>
                <a:cubicBezTo>
                  <a:pt x="144" y="40"/>
                  <a:pt x="143" y="41"/>
                  <a:pt x="143" y="42"/>
                </a:cubicBezTo>
                <a:cubicBezTo>
                  <a:pt x="143" y="42"/>
                  <a:pt x="143" y="42"/>
                  <a:pt x="143" y="42"/>
                </a:cubicBezTo>
                <a:cubicBezTo>
                  <a:pt x="143" y="43"/>
                  <a:pt x="144" y="44"/>
                  <a:pt x="144" y="44"/>
                </a:cubicBezTo>
                <a:close/>
                <a:moveTo>
                  <a:pt x="165" y="44"/>
                </a:moveTo>
                <a:cubicBezTo>
                  <a:pt x="169" y="44"/>
                  <a:pt x="173" y="44"/>
                  <a:pt x="177" y="44"/>
                </a:cubicBezTo>
                <a:cubicBezTo>
                  <a:pt x="178" y="44"/>
                  <a:pt x="179" y="43"/>
                  <a:pt x="179" y="42"/>
                </a:cubicBezTo>
                <a:cubicBezTo>
                  <a:pt x="179" y="42"/>
                  <a:pt x="179" y="42"/>
                  <a:pt x="179" y="42"/>
                </a:cubicBezTo>
                <a:cubicBezTo>
                  <a:pt x="179" y="41"/>
                  <a:pt x="178" y="40"/>
                  <a:pt x="177" y="40"/>
                </a:cubicBezTo>
                <a:cubicBezTo>
                  <a:pt x="173" y="40"/>
                  <a:pt x="169" y="40"/>
                  <a:pt x="165" y="40"/>
                </a:cubicBezTo>
                <a:cubicBezTo>
                  <a:pt x="165" y="40"/>
                  <a:pt x="164" y="41"/>
                  <a:pt x="164" y="42"/>
                </a:cubicBezTo>
                <a:cubicBezTo>
                  <a:pt x="164" y="42"/>
                  <a:pt x="164" y="42"/>
                  <a:pt x="164" y="42"/>
                </a:cubicBezTo>
                <a:cubicBezTo>
                  <a:pt x="164" y="43"/>
                  <a:pt x="165" y="44"/>
                  <a:pt x="165" y="44"/>
                </a:cubicBezTo>
                <a:close/>
              </a:path>
            </a:pathLst>
          </a:custGeom>
          <a:solidFill>
            <a:schemeClr val="bg1">
              <a:lumMod val="85000"/>
            </a:schemeClr>
          </a:solidFill>
          <a:ln>
            <a:noFill/>
          </a:ln>
        </p:spPr>
        <p:txBody>
          <a:bodyPr/>
          <a:lstStyle/>
          <a:p>
            <a:endParaRPr lang="zh-CN" altLang="en-US"/>
          </a:p>
        </p:txBody>
      </p:sp>
      <p:sp>
        <p:nvSpPr>
          <p:cNvPr id="58" name="Freeform 48"/>
          <p:cNvSpPr>
            <a:spLocks noEditPoints="1"/>
          </p:cNvSpPr>
          <p:nvPr/>
        </p:nvSpPr>
        <p:spPr bwMode="auto">
          <a:xfrm>
            <a:off x="4187825" y="5383213"/>
            <a:ext cx="1265238" cy="246062"/>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0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3"/>
                  <a:pt x="32" y="42"/>
                </a:cubicBezTo>
                <a:cubicBezTo>
                  <a:pt x="32" y="42"/>
                  <a:pt x="32" y="42"/>
                  <a:pt x="32" y="42"/>
                </a:cubicBezTo>
                <a:cubicBezTo>
                  <a:pt x="32" y="41"/>
                  <a:pt x="31" y="40"/>
                  <a:pt x="30" y="40"/>
                </a:cubicBezTo>
                <a:cubicBezTo>
                  <a:pt x="26" y="40"/>
                  <a:pt x="22" y="40"/>
                  <a:pt x="19" y="40"/>
                </a:cubicBezTo>
                <a:cubicBezTo>
                  <a:pt x="18" y="40"/>
                  <a:pt x="17" y="41"/>
                  <a:pt x="17" y="42"/>
                </a:cubicBezTo>
                <a:cubicBezTo>
                  <a:pt x="17" y="42"/>
                  <a:pt x="17" y="42"/>
                  <a:pt x="17" y="42"/>
                </a:cubicBezTo>
                <a:cubicBezTo>
                  <a:pt x="17" y="43"/>
                  <a:pt x="18" y="44"/>
                  <a:pt x="19" y="44"/>
                </a:cubicBezTo>
                <a:close/>
                <a:moveTo>
                  <a:pt x="196" y="43"/>
                </a:moveTo>
                <a:cubicBezTo>
                  <a:pt x="196" y="41"/>
                  <a:pt x="197" y="40"/>
                  <a:pt x="198" y="39"/>
                </a:cubicBezTo>
                <a:cubicBezTo>
                  <a:pt x="199" y="38"/>
                  <a:pt x="198" y="37"/>
                  <a:pt x="198" y="36"/>
                </a:cubicBezTo>
                <a:cubicBezTo>
                  <a:pt x="198" y="36"/>
                  <a:pt x="198" y="36"/>
                  <a:pt x="198" y="36"/>
                </a:cubicBezTo>
                <a:cubicBezTo>
                  <a:pt x="197" y="36"/>
                  <a:pt x="196" y="36"/>
                  <a:pt x="195" y="37"/>
                </a:cubicBezTo>
                <a:cubicBezTo>
                  <a:pt x="195" y="38"/>
                  <a:pt x="194" y="39"/>
                  <a:pt x="193" y="40"/>
                </a:cubicBezTo>
                <a:cubicBezTo>
                  <a:pt x="190" y="40"/>
                  <a:pt x="190" y="40"/>
                  <a:pt x="186" y="40"/>
                </a:cubicBezTo>
                <a:cubicBezTo>
                  <a:pt x="186" y="40"/>
                  <a:pt x="185" y="41"/>
                  <a:pt x="185" y="42"/>
                </a:cubicBezTo>
                <a:cubicBezTo>
                  <a:pt x="185" y="42"/>
                  <a:pt x="185" y="42"/>
                  <a:pt x="185" y="42"/>
                </a:cubicBezTo>
                <a:cubicBezTo>
                  <a:pt x="185" y="43"/>
                  <a:pt x="186" y="44"/>
                  <a:pt x="186" y="44"/>
                </a:cubicBezTo>
                <a:cubicBezTo>
                  <a:pt x="194" y="44"/>
                  <a:pt x="194" y="44"/>
                  <a:pt x="194" y="44"/>
                </a:cubicBezTo>
                <a:cubicBezTo>
                  <a:pt x="195" y="44"/>
                  <a:pt x="195" y="43"/>
                  <a:pt x="196" y="43"/>
                </a:cubicBezTo>
                <a:close/>
                <a:moveTo>
                  <a:pt x="217" y="1"/>
                </a:moveTo>
                <a:cubicBezTo>
                  <a:pt x="215" y="4"/>
                  <a:pt x="213" y="8"/>
                  <a:pt x="211" y="11"/>
                </a:cubicBezTo>
                <a:cubicBezTo>
                  <a:pt x="211" y="12"/>
                  <a:pt x="211" y="13"/>
                  <a:pt x="212" y="13"/>
                </a:cubicBezTo>
                <a:cubicBezTo>
                  <a:pt x="212" y="13"/>
                  <a:pt x="212" y="13"/>
                  <a:pt x="212" y="13"/>
                </a:cubicBezTo>
                <a:cubicBezTo>
                  <a:pt x="212" y="14"/>
                  <a:pt x="213" y="14"/>
                  <a:pt x="214" y="13"/>
                </a:cubicBezTo>
                <a:cubicBezTo>
                  <a:pt x="216" y="9"/>
                  <a:pt x="218" y="6"/>
                  <a:pt x="220" y="3"/>
                </a:cubicBezTo>
                <a:cubicBezTo>
                  <a:pt x="221" y="2"/>
                  <a:pt x="220" y="1"/>
                  <a:pt x="219" y="0"/>
                </a:cubicBezTo>
                <a:cubicBezTo>
                  <a:pt x="219" y="0"/>
                  <a:pt x="219" y="0"/>
                  <a:pt x="219" y="0"/>
                </a:cubicBezTo>
                <a:cubicBezTo>
                  <a:pt x="219" y="0"/>
                  <a:pt x="218" y="0"/>
                  <a:pt x="217" y="1"/>
                </a:cubicBezTo>
                <a:close/>
                <a:moveTo>
                  <a:pt x="206" y="19"/>
                </a:moveTo>
                <a:cubicBezTo>
                  <a:pt x="204" y="22"/>
                  <a:pt x="202" y="26"/>
                  <a:pt x="200" y="29"/>
                </a:cubicBezTo>
                <a:cubicBezTo>
                  <a:pt x="200" y="30"/>
                  <a:pt x="200" y="31"/>
                  <a:pt x="201" y="31"/>
                </a:cubicBezTo>
                <a:cubicBezTo>
                  <a:pt x="201" y="31"/>
                  <a:pt x="201" y="31"/>
                  <a:pt x="201" y="31"/>
                </a:cubicBezTo>
                <a:cubicBezTo>
                  <a:pt x="201" y="32"/>
                  <a:pt x="203" y="31"/>
                  <a:pt x="203" y="31"/>
                </a:cubicBezTo>
                <a:cubicBezTo>
                  <a:pt x="205" y="27"/>
                  <a:pt x="207" y="24"/>
                  <a:pt x="209" y="21"/>
                </a:cubicBezTo>
                <a:cubicBezTo>
                  <a:pt x="210" y="20"/>
                  <a:pt x="209" y="19"/>
                  <a:pt x="209" y="18"/>
                </a:cubicBezTo>
                <a:cubicBezTo>
                  <a:pt x="209" y="18"/>
                  <a:pt x="209" y="18"/>
                  <a:pt x="209" y="18"/>
                </a:cubicBezTo>
                <a:cubicBezTo>
                  <a:pt x="208" y="18"/>
                  <a:pt x="207" y="18"/>
                  <a:pt x="206" y="19"/>
                </a:cubicBezTo>
                <a:close/>
                <a:moveTo>
                  <a:pt x="0" y="40"/>
                </a:moveTo>
                <a:cubicBezTo>
                  <a:pt x="0" y="44"/>
                  <a:pt x="0" y="44"/>
                  <a:pt x="0" y="44"/>
                </a:cubicBezTo>
                <a:cubicBezTo>
                  <a:pt x="8" y="44"/>
                  <a:pt x="8" y="44"/>
                  <a:pt x="8" y="44"/>
                </a:cubicBezTo>
                <a:cubicBezTo>
                  <a:pt x="9" y="44"/>
                  <a:pt x="10" y="43"/>
                  <a:pt x="10" y="42"/>
                </a:cubicBezTo>
                <a:cubicBezTo>
                  <a:pt x="10" y="42"/>
                  <a:pt x="10" y="42"/>
                  <a:pt x="10" y="42"/>
                </a:cubicBezTo>
                <a:cubicBezTo>
                  <a:pt x="10" y="41"/>
                  <a:pt x="9" y="40"/>
                  <a:pt x="8" y="40"/>
                </a:cubicBezTo>
                <a:cubicBezTo>
                  <a:pt x="0" y="40"/>
                  <a:pt x="0" y="40"/>
                  <a:pt x="0" y="40"/>
                </a:cubicBezTo>
                <a:close/>
                <a:moveTo>
                  <a:pt x="40" y="44"/>
                </a:moveTo>
                <a:cubicBezTo>
                  <a:pt x="43" y="44"/>
                  <a:pt x="47" y="44"/>
                  <a:pt x="51" y="44"/>
                </a:cubicBezTo>
                <a:cubicBezTo>
                  <a:pt x="52" y="44"/>
                  <a:pt x="53" y="43"/>
                  <a:pt x="53" y="42"/>
                </a:cubicBezTo>
                <a:cubicBezTo>
                  <a:pt x="53" y="42"/>
                  <a:pt x="53" y="42"/>
                  <a:pt x="53" y="42"/>
                </a:cubicBezTo>
                <a:cubicBezTo>
                  <a:pt x="53" y="41"/>
                  <a:pt x="52" y="40"/>
                  <a:pt x="51" y="40"/>
                </a:cubicBezTo>
                <a:cubicBezTo>
                  <a:pt x="47" y="40"/>
                  <a:pt x="43" y="40"/>
                  <a:pt x="40" y="40"/>
                </a:cubicBezTo>
                <a:cubicBezTo>
                  <a:pt x="39" y="40"/>
                  <a:pt x="38" y="41"/>
                  <a:pt x="38" y="42"/>
                </a:cubicBezTo>
                <a:cubicBezTo>
                  <a:pt x="38" y="42"/>
                  <a:pt x="38" y="42"/>
                  <a:pt x="38" y="42"/>
                </a:cubicBezTo>
                <a:cubicBezTo>
                  <a:pt x="38" y="43"/>
                  <a:pt x="39" y="44"/>
                  <a:pt x="40" y="44"/>
                </a:cubicBezTo>
                <a:close/>
                <a:moveTo>
                  <a:pt x="60" y="44"/>
                </a:moveTo>
                <a:cubicBezTo>
                  <a:pt x="64" y="44"/>
                  <a:pt x="68" y="44"/>
                  <a:pt x="72" y="44"/>
                </a:cubicBezTo>
                <a:cubicBezTo>
                  <a:pt x="73" y="44"/>
                  <a:pt x="74" y="43"/>
                  <a:pt x="74" y="42"/>
                </a:cubicBezTo>
                <a:cubicBezTo>
                  <a:pt x="74" y="42"/>
                  <a:pt x="74" y="42"/>
                  <a:pt x="74" y="42"/>
                </a:cubicBezTo>
                <a:cubicBezTo>
                  <a:pt x="74" y="41"/>
                  <a:pt x="73" y="40"/>
                  <a:pt x="72" y="40"/>
                </a:cubicBezTo>
                <a:cubicBezTo>
                  <a:pt x="68" y="40"/>
                  <a:pt x="64" y="40"/>
                  <a:pt x="60" y="40"/>
                </a:cubicBezTo>
                <a:cubicBezTo>
                  <a:pt x="60" y="40"/>
                  <a:pt x="59" y="41"/>
                  <a:pt x="59" y="42"/>
                </a:cubicBezTo>
                <a:cubicBezTo>
                  <a:pt x="59" y="42"/>
                  <a:pt x="59" y="42"/>
                  <a:pt x="59" y="42"/>
                </a:cubicBezTo>
                <a:cubicBezTo>
                  <a:pt x="59" y="43"/>
                  <a:pt x="60" y="44"/>
                  <a:pt x="60" y="44"/>
                </a:cubicBezTo>
                <a:close/>
                <a:moveTo>
                  <a:pt x="81" y="44"/>
                </a:moveTo>
                <a:cubicBezTo>
                  <a:pt x="85" y="44"/>
                  <a:pt x="89" y="44"/>
                  <a:pt x="93" y="44"/>
                </a:cubicBezTo>
                <a:cubicBezTo>
                  <a:pt x="94" y="44"/>
                  <a:pt x="95" y="43"/>
                  <a:pt x="95" y="42"/>
                </a:cubicBezTo>
                <a:cubicBezTo>
                  <a:pt x="95" y="42"/>
                  <a:pt x="95" y="42"/>
                  <a:pt x="95" y="42"/>
                </a:cubicBezTo>
                <a:cubicBezTo>
                  <a:pt x="95" y="41"/>
                  <a:pt x="94" y="40"/>
                  <a:pt x="93" y="40"/>
                </a:cubicBezTo>
                <a:cubicBezTo>
                  <a:pt x="89" y="40"/>
                  <a:pt x="85" y="40"/>
                  <a:pt x="81" y="40"/>
                </a:cubicBezTo>
                <a:cubicBezTo>
                  <a:pt x="81" y="40"/>
                  <a:pt x="80" y="41"/>
                  <a:pt x="80" y="42"/>
                </a:cubicBezTo>
                <a:cubicBezTo>
                  <a:pt x="80" y="42"/>
                  <a:pt x="80" y="42"/>
                  <a:pt x="80" y="42"/>
                </a:cubicBezTo>
                <a:cubicBezTo>
                  <a:pt x="80" y="43"/>
                  <a:pt x="81" y="44"/>
                  <a:pt x="81" y="44"/>
                </a:cubicBezTo>
                <a:close/>
                <a:moveTo>
                  <a:pt x="102" y="44"/>
                </a:moveTo>
                <a:cubicBezTo>
                  <a:pt x="106" y="44"/>
                  <a:pt x="110" y="44"/>
                  <a:pt x="114" y="44"/>
                </a:cubicBezTo>
                <a:cubicBezTo>
                  <a:pt x="115" y="44"/>
                  <a:pt x="116" y="43"/>
                  <a:pt x="116" y="42"/>
                </a:cubicBezTo>
                <a:cubicBezTo>
                  <a:pt x="116" y="42"/>
                  <a:pt x="116" y="42"/>
                  <a:pt x="116" y="42"/>
                </a:cubicBezTo>
                <a:cubicBezTo>
                  <a:pt x="116" y="41"/>
                  <a:pt x="115" y="40"/>
                  <a:pt x="114" y="40"/>
                </a:cubicBezTo>
                <a:cubicBezTo>
                  <a:pt x="110" y="40"/>
                  <a:pt x="106" y="40"/>
                  <a:pt x="102" y="40"/>
                </a:cubicBezTo>
                <a:cubicBezTo>
                  <a:pt x="102" y="40"/>
                  <a:pt x="101" y="41"/>
                  <a:pt x="101" y="42"/>
                </a:cubicBezTo>
                <a:cubicBezTo>
                  <a:pt x="101" y="42"/>
                  <a:pt x="101" y="42"/>
                  <a:pt x="101" y="42"/>
                </a:cubicBezTo>
                <a:cubicBezTo>
                  <a:pt x="101" y="43"/>
                  <a:pt x="102" y="44"/>
                  <a:pt x="102" y="44"/>
                </a:cubicBezTo>
                <a:close/>
                <a:moveTo>
                  <a:pt x="123" y="44"/>
                </a:moveTo>
                <a:cubicBezTo>
                  <a:pt x="127" y="44"/>
                  <a:pt x="131" y="44"/>
                  <a:pt x="135" y="44"/>
                </a:cubicBezTo>
                <a:cubicBezTo>
                  <a:pt x="136" y="44"/>
                  <a:pt x="137" y="43"/>
                  <a:pt x="137" y="42"/>
                </a:cubicBezTo>
                <a:cubicBezTo>
                  <a:pt x="137" y="42"/>
                  <a:pt x="137" y="42"/>
                  <a:pt x="137" y="42"/>
                </a:cubicBezTo>
                <a:cubicBezTo>
                  <a:pt x="137" y="41"/>
                  <a:pt x="136" y="40"/>
                  <a:pt x="135" y="40"/>
                </a:cubicBezTo>
                <a:cubicBezTo>
                  <a:pt x="131" y="40"/>
                  <a:pt x="127" y="40"/>
                  <a:pt x="123" y="40"/>
                </a:cubicBezTo>
                <a:cubicBezTo>
                  <a:pt x="123" y="40"/>
                  <a:pt x="122" y="41"/>
                  <a:pt x="122" y="42"/>
                </a:cubicBezTo>
                <a:cubicBezTo>
                  <a:pt x="122" y="42"/>
                  <a:pt x="122" y="42"/>
                  <a:pt x="122" y="42"/>
                </a:cubicBezTo>
                <a:cubicBezTo>
                  <a:pt x="122" y="43"/>
                  <a:pt x="123" y="44"/>
                  <a:pt x="123" y="44"/>
                </a:cubicBezTo>
                <a:close/>
                <a:moveTo>
                  <a:pt x="144" y="44"/>
                </a:moveTo>
                <a:cubicBezTo>
                  <a:pt x="148" y="44"/>
                  <a:pt x="152" y="44"/>
                  <a:pt x="156" y="44"/>
                </a:cubicBezTo>
                <a:cubicBezTo>
                  <a:pt x="157" y="44"/>
                  <a:pt x="158" y="43"/>
                  <a:pt x="158" y="42"/>
                </a:cubicBezTo>
                <a:cubicBezTo>
                  <a:pt x="158" y="42"/>
                  <a:pt x="158" y="42"/>
                  <a:pt x="158" y="42"/>
                </a:cubicBezTo>
                <a:cubicBezTo>
                  <a:pt x="158" y="41"/>
                  <a:pt x="157" y="40"/>
                  <a:pt x="156" y="40"/>
                </a:cubicBezTo>
                <a:cubicBezTo>
                  <a:pt x="152" y="40"/>
                  <a:pt x="148" y="40"/>
                  <a:pt x="144" y="40"/>
                </a:cubicBezTo>
                <a:cubicBezTo>
                  <a:pt x="144" y="40"/>
                  <a:pt x="143" y="41"/>
                  <a:pt x="143" y="42"/>
                </a:cubicBezTo>
                <a:cubicBezTo>
                  <a:pt x="143" y="42"/>
                  <a:pt x="143" y="42"/>
                  <a:pt x="143" y="42"/>
                </a:cubicBezTo>
                <a:cubicBezTo>
                  <a:pt x="143" y="43"/>
                  <a:pt x="144" y="44"/>
                  <a:pt x="144" y="44"/>
                </a:cubicBezTo>
                <a:close/>
                <a:moveTo>
                  <a:pt x="165" y="44"/>
                </a:moveTo>
                <a:cubicBezTo>
                  <a:pt x="169" y="44"/>
                  <a:pt x="173" y="44"/>
                  <a:pt x="177" y="44"/>
                </a:cubicBezTo>
                <a:cubicBezTo>
                  <a:pt x="178" y="44"/>
                  <a:pt x="179" y="43"/>
                  <a:pt x="179" y="42"/>
                </a:cubicBezTo>
                <a:cubicBezTo>
                  <a:pt x="179" y="42"/>
                  <a:pt x="179" y="42"/>
                  <a:pt x="179" y="42"/>
                </a:cubicBezTo>
                <a:cubicBezTo>
                  <a:pt x="179" y="41"/>
                  <a:pt x="178" y="40"/>
                  <a:pt x="177" y="40"/>
                </a:cubicBezTo>
                <a:cubicBezTo>
                  <a:pt x="173" y="40"/>
                  <a:pt x="169" y="40"/>
                  <a:pt x="165" y="40"/>
                </a:cubicBezTo>
                <a:cubicBezTo>
                  <a:pt x="165" y="40"/>
                  <a:pt x="164" y="41"/>
                  <a:pt x="164" y="42"/>
                </a:cubicBezTo>
                <a:cubicBezTo>
                  <a:pt x="164" y="42"/>
                  <a:pt x="164" y="42"/>
                  <a:pt x="164" y="42"/>
                </a:cubicBezTo>
                <a:cubicBezTo>
                  <a:pt x="164" y="43"/>
                  <a:pt x="165" y="44"/>
                  <a:pt x="165" y="44"/>
                </a:cubicBezTo>
                <a:close/>
              </a:path>
            </a:pathLst>
          </a:custGeom>
          <a:solidFill>
            <a:schemeClr val="bg1">
              <a:lumMod val="75000"/>
            </a:schemeClr>
          </a:solidFill>
          <a:ln>
            <a:noFill/>
          </a:ln>
        </p:spPr>
        <p:txBody>
          <a:bodyPr/>
          <a:lstStyle/>
          <a:p>
            <a:endParaRPr lang="zh-CN" altLang="en-US"/>
          </a:p>
        </p:txBody>
      </p:sp>
      <p:sp>
        <p:nvSpPr>
          <p:cNvPr id="59" name="Freeform 49"/>
          <p:cNvSpPr>
            <a:spLocks noEditPoints="1"/>
          </p:cNvSpPr>
          <p:nvPr/>
        </p:nvSpPr>
        <p:spPr bwMode="auto">
          <a:xfrm>
            <a:off x="4187825" y="3986213"/>
            <a:ext cx="1287463" cy="287337"/>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4"/>
                  <a:pt x="30" y="4"/>
                </a:cubicBezTo>
                <a:cubicBezTo>
                  <a:pt x="26" y="4"/>
                  <a:pt x="22" y="4"/>
                  <a:pt x="19" y="4"/>
                </a:cubicBezTo>
                <a:cubicBezTo>
                  <a:pt x="18" y="4"/>
                  <a:pt x="17" y="3"/>
                  <a:pt x="17" y="2"/>
                </a:cubicBezTo>
                <a:cubicBezTo>
                  <a:pt x="17" y="2"/>
                  <a:pt x="17" y="2"/>
                  <a:pt x="17" y="2"/>
                </a:cubicBezTo>
                <a:cubicBezTo>
                  <a:pt x="17" y="1"/>
                  <a:pt x="18" y="0"/>
                  <a:pt x="19" y="0"/>
                </a:cubicBezTo>
                <a:close/>
                <a:moveTo>
                  <a:pt x="224" y="49"/>
                </a:moveTo>
                <a:cubicBezTo>
                  <a:pt x="224" y="49"/>
                  <a:pt x="224" y="49"/>
                  <a:pt x="224" y="49"/>
                </a:cubicBezTo>
                <a:cubicBezTo>
                  <a:pt x="225" y="49"/>
                  <a:pt x="225" y="49"/>
                  <a:pt x="225" y="50"/>
                </a:cubicBezTo>
                <a:cubicBezTo>
                  <a:pt x="225" y="51"/>
                  <a:pt x="225" y="51"/>
                  <a:pt x="225" y="51"/>
                </a:cubicBezTo>
                <a:cubicBezTo>
                  <a:pt x="225" y="52"/>
                  <a:pt x="225" y="52"/>
                  <a:pt x="224" y="52"/>
                </a:cubicBezTo>
                <a:cubicBezTo>
                  <a:pt x="224" y="52"/>
                  <a:pt x="224" y="52"/>
                  <a:pt x="224" y="52"/>
                </a:cubicBezTo>
                <a:cubicBezTo>
                  <a:pt x="223" y="52"/>
                  <a:pt x="222" y="52"/>
                  <a:pt x="222" y="51"/>
                </a:cubicBezTo>
                <a:cubicBezTo>
                  <a:pt x="222" y="50"/>
                  <a:pt x="222" y="50"/>
                  <a:pt x="222" y="50"/>
                </a:cubicBezTo>
                <a:cubicBezTo>
                  <a:pt x="222" y="49"/>
                  <a:pt x="223" y="49"/>
                  <a:pt x="224" y="49"/>
                </a:cubicBezTo>
                <a:close/>
                <a:moveTo>
                  <a:pt x="196" y="1"/>
                </a:moveTo>
                <a:cubicBezTo>
                  <a:pt x="196" y="3"/>
                  <a:pt x="197" y="4"/>
                  <a:pt x="198" y="6"/>
                </a:cubicBezTo>
                <a:cubicBezTo>
                  <a:pt x="199" y="6"/>
                  <a:pt x="198" y="7"/>
                  <a:pt x="198" y="8"/>
                </a:cubicBezTo>
                <a:cubicBezTo>
                  <a:pt x="198" y="8"/>
                  <a:pt x="198" y="8"/>
                  <a:pt x="198" y="8"/>
                </a:cubicBezTo>
                <a:cubicBezTo>
                  <a:pt x="197" y="8"/>
                  <a:pt x="196" y="8"/>
                  <a:pt x="195" y="7"/>
                </a:cubicBezTo>
                <a:cubicBezTo>
                  <a:pt x="195" y="6"/>
                  <a:pt x="194" y="5"/>
                  <a:pt x="193" y="4"/>
                </a:cubicBezTo>
                <a:cubicBezTo>
                  <a:pt x="190" y="4"/>
                  <a:pt x="190" y="4"/>
                  <a:pt x="186" y="4"/>
                </a:cubicBezTo>
                <a:cubicBezTo>
                  <a:pt x="186" y="4"/>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7"/>
                  <a:pt x="211" y="33"/>
                </a:cubicBezTo>
                <a:cubicBezTo>
                  <a:pt x="211" y="32"/>
                  <a:pt x="211" y="31"/>
                  <a:pt x="212" y="31"/>
                </a:cubicBezTo>
                <a:cubicBezTo>
                  <a:pt x="212" y="31"/>
                  <a:pt x="212" y="31"/>
                  <a:pt x="212" y="31"/>
                </a:cubicBezTo>
                <a:cubicBezTo>
                  <a:pt x="212" y="30"/>
                  <a:pt x="213" y="31"/>
                  <a:pt x="214" y="31"/>
                </a:cubicBezTo>
                <a:cubicBezTo>
                  <a:pt x="216" y="35"/>
                  <a:pt x="218" y="38"/>
                  <a:pt x="220" y="41"/>
                </a:cubicBezTo>
                <a:cubicBezTo>
                  <a:pt x="221" y="42"/>
                  <a:pt x="220" y="43"/>
                  <a:pt x="219" y="44"/>
                </a:cubicBezTo>
                <a:cubicBezTo>
                  <a:pt x="219" y="44"/>
                  <a:pt x="219" y="44"/>
                  <a:pt x="219" y="44"/>
                </a:cubicBezTo>
                <a:cubicBezTo>
                  <a:pt x="219" y="44"/>
                  <a:pt x="218" y="44"/>
                  <a:pt x="217" y="43"/>
                </a:cubicBezTo>
                <a:close/>
                <a:moveTo>
                  <a:pt x="206" y="25"/>
                </a:moveTo>
                <a:cubicBezTo>
                  <a:pt x="204" y="22"/>
                  <a:pt x="202" y="19"/>
                  <a:pt x="200" y="15"/>
                </a:cubicBezTo>
                <a:cubicBezTo>
                  <a:pt x="200" y="14"/>
                  <a:pt x="200" y="13"/>
                  <a:pt x="201" y="13"/>
                </a:cubicBezTo>
                <a:cubicBezTo>
                  <a:pt x="201" y="13"/>
                  <a:pt x="201" y="13"/>
                  <a:pt x="201" y="13"/>
                </a:cubicBezTo>
                <a:cubicBezTo>
                  <a:pt x="201" y="12"/>
                  <a:pt x="203" y="13"/>
                  <a:pt x="203" y="14"/>
                </a:cubicBezTo>
                <a:cubicBezTo>
                  <a:pt x="205" y="17"/>
                  <a:pt x="207" y="20"/>
                  <a:pt x="209" y="24"/>
                </a:cubicBezTo>
                <a:cubicBezTo>
                  <a:pt x="210" y="24"/>
                  <a:pt x="209" y="25"/>
                  <a:pt x="209" y="26"/>
                </a:cubicBezTo>
                <a:cubicBezTo>
                  <a:pt x="209" y="26"/>
                  <a:pt x="209" y="26"/>
                  <a:pt x="209" y="26"/>
                </a:cubicBezTo>
                <a:cubicBezTo>
                  <a:pt x="208" y="26"/>
                  <a:pt x="207" y="26"/>
                  <a:pt x="206" y="25"/>
                </a:cubicBezTo>
                <a:close/>
                <a:moveTo>
                  <a:pt x="0" y="4"/>
                </a:moveTo>
                <a:cubicBezTo>
                  <a:pt x="0" y="0"/>
                  <a:pt x="0" y="0"/>
                  <a:pt x="0" y="0"/>
                </a:cubicBezTo>
                <a:cubicBezTo>
                  <a:pt x="8" y="0"/>
                  <a:pt x="8" y="0"/>
                  <a:pt x="8" y="0"/>
                </a:cubicBezTo>
                <a:cubicBezTo>
                  <a:pt x="9" y="0"/>
                  <a:pt x="10" y="1"/>
                  <a:pt x="10" y="2"/>
                </a:cubicBezTo>
                <a:cubicBezTo>
                  <a:pt x="10" y="2"/>
                  <a:pt x="10" y="2"/>
                  <a:pt x="10" y="2"/>
                </a:cubicBezTo>
                <a:cubicBezTo>
                  <a:pt x="10" y="3"/>
                  <a:pt x="9" y="4"/>
                  <a:pt x="8" y="4"/>
                </a:cubicBezTo>
                <a:cubicBezTo>
                  <a:pt x="0" y="4"/>
                  <a:pt x="0" y="4"/>
                  <a:pt x="0" y="4"/>
                </a:cubicBezTo>
                <a:close/>
                <a:moveTo>
                  <a:pt x="40" y="0"/>
                </a:moveTo>
                <a:cubicBezTo>
                  <a:pt x="43" y="0"/>
                  <a:pt x="47" y="0"/>
                  <a:pt x="51" y="0"/>
                </a:cubicBezTo>
                <a:cubicBezTo>
                  <a:pt x="52" y="0"/>
                  <a:pt x="53" y="1"/>
                  <a:pt x="53" y="2"/>
                </a:cubicBezTo>
                <a:cubicBezTo>
                  <a:pt x="53" y="2"/>
                  <a:pt x="53" y="2"/>
                  <a:pt x="53" y="2"/>
                </a:cubicBezTo>
                <a:cubicBezTo>
                  <a:pt x="53" y="3"/>
                  <a:pt x="52" y="4"/>
                  <a:pt x="51" y="4"/>
                </a:cubicBezTo>
                <a:cubicBezTo>
                  <a:pt x="47" y="4"/>
                  <a:pt x="43" y="4"/>
                  <a:pt x="40" y="4"/>
                </a:cubicBezTo>
                <a:cubicBezTo>
                  <a:pt x="39" y="4"/>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4"/>
                  <a:pt x="72" y="4"/>
                </a:cubicBezTo>
                <a:cubicBezTo>
                  <a:pt x="68" y="4"/>
                  <a:pt x="64" y="4"/>
                  <a:pt x="60" y="4"/>
                </a:cubicBezTo>
                <a:cubicBezTo>
                  <a:pt x="60" y="4"/>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4"/>
                  <a:pt x="93" y="4"/>
                </a:cubicBezTo>
                <a:cubicBezTo>
                  <a:pt x="89" y="4"/>
                  <a:pt x="85" y="4"/>
                  <a:pt x="81" y="4"/>
                </a:cubicBezTo>
                <a:cubicBezTo>
                  <a:pt x="81" y="4"/>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4"/>
                  <a:pt x="114" y="4"/>
                </a:cubicBezTo>
                <a:cubicBezTo>
                  <a:pt x="110" y="4"/>
                  <a:pt x="106" y="4"/>
                  <a:pt x="102" y="4"/>
                </a:cubicBezTo>
                <a:cubicBezTo>
                  <a:pt x="102" y="4"/>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4"/>
                  <a:pt x="135" y="4"/>
                </a:cubicBezTo>
                <a:cubicBezTo>
                  <a:pt x="131" y="4"/>
                  <a:pt x="127" y="4"/>
                  <a:pt x="123" y="4"/>
                </a:cubicBezTo>
                <a:cubicBezTo>
                  <a:pt x="123" y="4"/>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4"/>
                  <a:pt x="156" y="4"/>
                </a:cubicBezTo>
                <a:cubicBezTo>
                  <a:pt x="152" y="4"/>
                  <a:pt x="148" y="4"/>
                  <a:pt x="144" y="4"/>
                </a:cubicBezTo>
                <a:cubicBezTo>
                  <a:pt x="144" y="4"/>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4"/>
                  <a:pt x="177" y="4"/>
                </a:cubicBezTo>
                <a:cubicBezTo>
                  <a:pt x="173" y="4"/>
                  <a:pt x="169" y="4"/>
                  <a:pt x="165" y="4"/>
                </a:cubicBezTo>
                <a:cubicBezTo>
                  <a:pt x="165" y="4"/>
                  <a:pt x="164" y="3"/>
                  <a:pt x="164" y="2"/>
                </a:cubicBezTo>
                <a:cubicBezTo>
                  <a:pt x="164" y="2"/>
                  <a:pt x="164" y="2"/>
                  <a:pt x="164" y="2"/>
                </a:cubicBezTo>
                <a:cubicBezTo>
                  <a:pt x="164" y="1"/>
                  <a:pt x="165" y="0"/>
                  <a:pt x="165" y="0"/>
                </a:cubicBezTo>
                <a:close/>
              </a:path>
            </a:pathLst>
          </a:custGeom>
          <a:solidFill>
            <a:schemeClr val="bg1">
              <a:lumMod val="85000"/>
            </a:schemeClr>
          </a:solidFill>
          <a:ln>
            <a:noFill/>
          </a:ln>
        </p:spPr>
        <p:txBody>
          <a:bodyPr/>
          <a:lstStyle/>
          <a:p>
            <a:endParaRPr lang="zh-CN" altLang="en-US"/>
          </a:p>
        </p:txBody>
      </p:sp>
      <p:sp>
        <p:nvSpPr>
          <p:cNvPr id="60" name="Freeform 50"/>
          <p:cNvSpPr>
            <a:spLocks noEditPoints="1"/>
          </p:cNvSpPr>
          <p:nvPr/>
        </p:nvSpPr>
        <p:spPr bwMode="auto">
          <a:xfrm>
            <a:off x="4187825" y="5073650"/>
            <a:ext cx="1287463" cy="288925"/>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0"/>
                  <a:pt x="32" y="1"/>
                </a:cubicBezTo>
                <a:cubicBezTo>
                  <a:pt x="32" y="1"/>
                  <a:pt x="32" y="1"/>
                  <a:pt x="32" y="1"/>
                </a:cubicBezTo>
                <a:cubicBezTo>
                  <a:pt x="32" y="2"/>
                  <a:pt x="31" y="3"/>
                  <a:pt x="30" y="3"/>
                </a:cubicBezTo>
                <a:cubicBezTo>
                  <a:pt x="26" y="3"/>
                  <a:pt x="22" y="3"/>
                  <a:pt x="19" y="3"/>
                </a:cubicBezTo>
                <a:cubicBezTo>
                  <a:pt x="18" y="3"/>
                  <a:pt x="17" y="2"/>
                  <a:pt x="17" y="1"/>
                </a:cubicBezTo>
                <a:cubicBezTo>
                  <a:pt x="17" y="1"/>
                  <a:pt x="17" y="1"/>
                  <a:pt x="17" y="1"/>
                </a:cubicBezTo>
                <a:cubicBezTo>
                  <a:pt x="17" y="0"/>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2"/>
                  <a:pt x="197" y="3"/>
                  <a:pt x="198" y="5"/>
                </a:cubicBezTo>
                <a:cubicBezTo>
                  <a:pt x="199" y="6"/>
                  <a:pt x="198" y="7"/>
                  <a:pt x="198" y="7"/>
                </a:cubicBezTo>
                <a:cubicBezTo>
                  <a:pt x="198" y="7"/>
                  <a:pt x="198" y="7"/>
                  <a:pt x="198" y="7"/>
                </a:cubicBezTo>
                <a:cubicBezTo>
                  <a:pt x="197" y="8"/>
                  <a:pt x="196" y="7"/>
                  <a:pt x="195" y="7"/>
                </a:cubicBezTo>
                <a:cubicBezTo>
                  <a:pt x="195" y="5"/>
                  <a:pt x="194" y="4"/>
                  <a:pt x="193" y="3"/>
                </a:cubicBezTo>
                <a:cubicBezTo>
                  <a:pt x="190" y="3"/>
                  <a:pt x="190" y="3"/>
                  <a:pt x="186" y="3"/>
                </a:cubicBezTo>
                <a:cubicBezTo>
                  <a:pt x="186" y="3"/>
                  <a:pt x="185" y="2"/>
                  <a:pt x="185" y="1"/>
                </a:cubicBezTo>
                <a:cubicBezTo>
                  <a:pt x="185" y="1"/>
                  <a:pt x="185" y="1"/>
                  <a:pt x="185" y="1"/>
                </a:cubicBezTo>
                <a:cubicBezTo>
                  <a:pt x="185" y="0"/>
                  <a:pt x="186" y="0"/>
                  <a:pt x="186" y="0"/>
                </a:cubicBezTo>
                <a:cubicBezTo>
                  <a:pt x="194" y="0"/>
                  <a:pt x="194" y="0"/>
                  <a:pt x="194" y="0"/>
                </a:cubicBezTo>
                <a:cubicBezTo>
                  <a:pt x="195" y="0"/>
                  <a:pt x="195" y="0"/>
                  <a:pt x="196" y="1"/>
                </a:cubicBezTo>
                <a:close/>
                <a:moveTo>
                  <a:pt x="217" y="42"/>
                </a:moveTo>
                <a:cubicBezTo>
                  <a:pt x="215" y="39"/>
                  <a:pt x="213" y="36"/>
                  <a:pt x="211" y="32"/>
                </a:cubicBezTo>
                <a:cubicBezTo>
                  <a:pt x="211" y="32"/>
                  <a:pt x="211" y="31"/>
                  <a:pt x="212" y="30"/>
                </a:cubicBezTo>
                <a:cubicBezTo>
                  <a:pt x="212" y="30"/>
                  <a:pt x="212" y="30"/>
                  <a:pt x="212" y="30"/>
                </a:cubicBezTo>
                <a:cubicBezTo>
                  <a:pt x="212" y="30"/>
                  <a:pt x="213" y="30"/>
                  <a:pt x="214" y="31"/>
                </a:cubicBezTo>
                <a:cubicBezTo>
                  <a:pt x="216" y="34"/>
                  <a:pt x="218" y="37"/>
                  <a:pt x="220" y="41"/>
                </a:cubicBezTo>
                <a:cubicBezTo>
                  <a:pt x="221" y="41"/>
                  <a:pt x="220" y="42"/>
                  <a:pt x="219" y="43"/>
                </a:cubicBezTo>
                <a:cubicBezTo>
                  <a:pt x="219" y="43"/>
                  <a:pt x="219" y="43"/>
                  <a:pt x="219" y="43"/>
                </a:cubicBezTo>
                <a:cubicBezTo>
                  <a:pt x="219" y="43"/>
                  <a:pt x="218" y="43"/>
                  <a:pt x="217" y="42"/>
                </a:cubicBezTo>
                <a:close/>
                <a:moveTo>
                  <a:pt x="206" y="24"/>
                </a:moveTo>
                <a:cubicBezTo>
                  <a:pt x="204" y="21"/>
                  <a:pt x="202" y="18"/>
                  <a:pt x="200" y="14"/>
                </a:cubicBezTo>
                <a:cubicBezTo>
                  <a:pt x="200" y="14"/>
                  <a:pt x="200" y="13"/>
                  <a:pt x="201" y="12"/>
                </a:cubicBezTo>
                <a:cubicBezTo>
                  <a:pt x="201" y="12"/>
                  <a:pt x="201" y="12"/>
                  <a:pt x="201" y="12"/>
                </a:cubicBezTo>
                <a:cubicBezTo>
                  <a:pt x="201" y="12"/>
                  <a:pt x="203" y="12"/>
                  <a:pt x="203" y="13"/>
                </a:cubicBezTo>
                <a:cubicBezTo>
                  <a:pt x="205" y="16"/>
                  <a:pt x="207" y="19"/>
                  <a:pt x="209" y="23"/>
                </a:cubicBezTo>
                <a:cubicBezTo>
                  <a:pt x="210" y="24"/>
                  <a:pt x="209" y="25"/>
                  <a:pt x="209" y="25"/>
                </a:cubicBezTo>
                <a:cubicBezTo>
                  <a:pt x="209" y="25"/>
                  <a:pt x="209" y="25"/>
                  <a:pt x="209" y="25"/>
                </a:cubicBezTo>
                <a:cubicBezTo>
                  <a:pt x="208" y="26"/>
                  <a:pt x="207" y="25"/>
                  <a:pt x="206" y="24"/>
                </a:cubicBezTo>
                <a:close/>
                <a:moveTo>
                  <a:pt x="0" y="3"/>
                </a:moveTo>
                <a:cubicBezTo>
                  <a:pt x="0" y="0"/>
                  <a:pt x="0" y="0"/>
                  <a:pt x="0" y="0"/>
                </a:cubicBezTo>
                <a:cubicBezTo>
                  <a:pt x="8" y="0"/>
                  <a:pt x="8" y="0"/>
                  <a:pt x="8" y="0"/>
                </a:cubicBezTo>
                <a:cubicBezTo>
                  <a:pt x="9" y="0"/>
                  <a:pt x="10" y="0"/>
                  <a:pt x="10" y="1"/>
                </a:cubicBezTo>
                <a:cubicBezTo>
                  <a:pt x="10" y="1"/>
                  <a:pt x="10" y="1"/>
                  <a:pt x="10" y="1"/>
                </a:cubicBezTo>
                <a:cubicBezTo>
                  <a:pt x="10" y="2"/>
                  <a:pt x="9" y="3"/>
                  <a:pt x="8" y="3"/>
                </a:cubicBezTo>
                <a:cubicBezTo>
                  <a:pt x="0" y="3"/>
                  <a:pt x="0" y="3"/>
                  <a:pt x="0" y="3"/>
                </a:cubicBezTo>
                <a:close/>
                <a:moveTo>
                  <a:pt x="40" y="0"/>
                </a:moveTo>
                <a:cubicBezTo>
                  <a:pt x="43" y="0"/>
                  <a:pt x="47" y="0"/>
                  <a:pt x="51" y="0"/>
                </a:cubicBezTo>
                <a:cubicBezTo>
                  <a:pt x="52" y="0"/>
                  <a:pt x="53" y="0"/>
                  <a:pt x="53" y="1"/>
                </a:cubicBezTo>
                <a:cubicBezTo>
                  <a:pt x="53" y="1"/>
                  <a:pt x="53" y="1"/>
                  <a:pt x="53" y="1"/>
                </a:cubicBezTo>
                <a:cubicBezTo>
                  <a:pt x="53" y="2"/>
                  <a:pt x="52" y="3"/>
                  <a:pt x="51" y="3"/>
                </a:cubicBezTo>
                <a:cubicBezTo>
                  <a:pt x="47" y="3"/>
                  <a:pt x="43" y="3"/>
                  <a:pt x="40" y="3"/>
                </a:cubicBezTo>
                <a:cubicBezTo>
                  <a:pt x="39" y="3"/>
                  <a:pt x="38" y="2"/>
                  <a:pt x="38" y="1"/>
                </a:cubicBezTo>
                <a:cubicBezTo>
                  <a:pt x="38" y="1"/>
                  <a:pt x="38" y="1"/>
                  <a:pt x="38" y="1"/>
                </a:cubicBezTo>
                <a:cubicBezTo>
                  <a:pt x="38" y="0"/>
                  <a:pt x="39" y="0"/>
                  <a:pt x="40" y="0"/>
                </a:cubicBezTo>
                <a:close/>
                <a:moveTo>
                  <a:pt x="60" y="0"/>
                </a:moveTo>
                <a:cubicBezTo>
                  <a:pt x="64" y="0"/>
                  <a:pt x="68" y="0"/>
                  <a:pt x="72" y="0"/>
                </a:cubicBezTo>
                <a:cubicBezTo>
                  <a:pt x="73" y="0"/>
                  <a:pt x="74" y="0"/>
                  <a:pt x="74" y="1"/>
                </a:cubicBezTo>
                <a:cubicBezTo>
                  <a:pt x="74" y="1"/>
                  <a:pt x="74" y="1"/>
                  <a:pt x="74" y="1"/>
                </a:cubicBezTo>
                <a:cubicBezTo>
                  <a:pt x="74" y="2"/>
                  <a:pt x="73" y="3"/>
                  <a:pt x="72" y="3"/>
                </a:cubicBezTo>
                <a:cubicBezTo>
                  <a:pt x="68" y="3"/>
                  <a:pt x="64" y="3"/>
                  <a:pt x="60" y="3"/>
                </a:cubicBezTo>
                <a:cubicBezTo>
                  <a:pt x="60" y="3"/>
                  <a:pt x="59" y="2"/>
                  <a:pt x="59" y="1"/>
                </a:cubicBezTo>
                <a:cubicBezTo>
                  <a:pt x="59" y="1"/>
                  <a:pt x="59" y="1"/>
                  <a:pt x="59" y="1"/>
                </a:cubicBezTo>
                <a:cubicBezTo>
                  <a:pt x="59" y="0"/>
                  <a:pt x="60" y="0"/>
                  <a:pt x="60" y="0"/>
                </a:cubicBezTo>
                <a:close/>
                <a:moveTo>
                  <a:pt x="81" y="0"/>
                </a:moveTo>
                <a:cubicBezTo>
                  <a:pt x="85" y="0"/>
                  <a:pt x="89" y="0"/>
                  <a:pt x="93" y="0"/>
                </a:cubicBezTo>
                <a:cubicBezTo>
                  <a:pt x="94" y="0"/>
                  <a:pt x="95" y="0"/>
                  <a:pt x="95" y="1"/>
                </a:cubicBezTo>
                <a:cubicBezTo>
                  <a:pt x="95" y="1"/>
                  <a:pt x="95" y="1"/>
                  <a:pt x="95" y="1"/>
                </a:cubicBezTo>
                <a:cubicBezTo>
                  <a:pt x="95" y="2"/>
                  <a:pt x="94" y="3"/>
                  <a:pt x="93" y="3"/>
                </a:cubicBezTo>
                <a:cubicBezTo>
                  <a:pt x="89" y="3"/>
                  <a:pt x="85" y="3"/>
                  <a:pt x="81" y="3"/>
                </a:cubicBezTo>
                <a:cubicBezTo>
                  <a:pt x="81" y="3"/>
                  <a:pt x="80" y="2"/>
                  <a:pt x="80" y="1"/>
                </a:cubicBezTo>
                <a:cubicBezTo>
                  <a:pt x="80" y="1"/>
                  <a:pt x="80" y="1"/>
                  <a:pt x="80" y="1"/>
                </a:cubicBezTo>
                <a:cubicBezTo>
                  <a:pt x="80" y="0"/>
                  <a:pt x="81" y="0"/>
                  <a:pt x="81" y="0"/>
                </a:cubicBezTo>
                <a:close/>
                <a:moveTo>
                  <a:pt x="102" y="0"/>
                </a:moveTo>
                <a:cubicBezTo>
                  <a:pt x="106" y="0"/>
                  <a:pt x="110" y="0"/>
                  <a:pt x="114" y="0"/>
                </a:cubicBezTo>
                <a:cubicBezTo>
                  <a:pt x="115" y="0"/>
                  <a:pt x="116" y="0"/>
                  <a:pt x="116" y="1"/>
                </a:cubicBezTo>
                <a:cubicBezTo>
                  <a:pt x="116" y="1"/>
                  <a:pt x="116" y="1"/>
                  <a:pt x="116" y="1"/>
                </a:cubicBezTo>
                <a:cubicBezTo>
                  <a:pt x="116" y="2"/>
                  <a:pt x="115" y="3"/>
                  <a:pt x="114" y="3"/>
                </a:cubicBezTo>
                <a:cubicBezTo>
                  <a:pt x="110" y="3"/>
                  <a:pt x="106" y="3"/>
                  <a:pt x="102" y="3"/>
                </a:cubicBezTo>
                <a:cubicBezTo>
                  <a:pt x="102" y="3"/>
                  <a:pt x="101" y="2"/>
                  <a:pt x="101" y="1"/>
                </a:cubicBezTo>
                <a:cubicBezTo>
                  <a:pt x="101" y="1"/>
                  <a:pt x="101" y="1"/>
                  <a:pt x="101" y="1"/>
                </a:cubicBezTo>
                <a:cubicBezTo>
                  <a:pt x="101" y="0"/>
                  <a:pt x="102" y="0"/>
                  <a:pt x="102" y="0"/>
                </a:cubicBezTo>
                <a:close/>
                <a:moveTo>
                  <a:pt x="123" y="0"/>
                </a:moveTo>
                <a:cubicBezTo>
                  <a:pt x="127" y="0"/>
                  <a:pt x="131" y="0"/>
                  <a:pt x="135" y="0"/>
                </a:cubicBezTo>
                <a:cubicBezTo>
                  <a:pt x="136" y="0"/>
                  <a:pt x="137" y="0"/>
                  <a:pt x="137" y="1"/>
                </a:cubicBezTo>
                <a:cubicBezTo>
                  <a:pt x="137" y="1"/>
                  <a:pt x="137" y="1"/>
                  <a:pt x="137" y="1"/>
                </a:cubicBezTo>
                <a:cubicBezTo>
                  <a:pt x="137" y="2"/>
                  <a:pt x="136" y="3"/>
                  <a:pt x="135" y="3"/>
                </a:cubicBezTo>
                <a:cubicBezTo>
                  <a:pt x="131" y="3"/>
                  <a:pt x="127" y="3"/>
                  <a:pt x="123" y="3"/>
                </a:cubicBezTo>
                <a:cubicBezTo>
                  <a:pt x="123" y="3"/>
                  <a:pt x="122" y="2"/>
                  <a:pt x="122" y="1"/>
                </a:cubicBezTo>
                <a:cubicBezTo>
                  <a:pt x="122" y="1"/>
                  <a:pt x="122" y="1"/>
                  <a:pt x="122" y="1"/>
                </a:cubicBezTo>
                <a:cubicBezTo>
                  <a:pt x="122" y="0"/>
                  <a:pt x="123" y="0"/>
                  <a:pt x="123" y="0"/>
                </a:cubicBezTo>
                <a:close/>
                <a:moveTo>
                  <a:pt x="144" y="0"/>
                </a:moveTo>
                <a:cubicBezTo>
                  <a:pt x="148" y="0"/>
                  <a:pt x="152" y="0"/>
                  <a:pt x="156" y="0"/>
                </a:cubicBezTo>
                <a:cubicBezTo>
                  <a:pt x="157" y="0"/>
                  <a:pt x="158" y="0"/>
                  <a:pt x="158" y="1"/>
                </a:cubicBezTo>
                <a:cubicBezTo>
                  <a:pt x="158" y="1"/>
                  <a:pt x="158" y="1"/>
                  <a:pt x="158" y="1"/>
                </a:cubicBezTo>
                <a:cubicBezTo>
                  <a:pt x="158" y="2"/>
                  <a:pt x="157" y="3"/>
                  <a:pt x="156" y="3"/>
                </a:cubicBezTo>
                <a:cubicBezTo>
                  <a:pt x="152" y="3"/>
                  <a:pt x="148" y="3"/>
                  <a:pt x="144" y="3"/>
                </a:cubicBezTo>
                <a:cubicBezTo>
                  <a:pt x="144" y="3"/>
                  <a:pt x="143" y="2"/>
                  <a:pt x="143" y="1"/>
                </a:cubicBezTo>
                <a:cubicBezTo>
                  <a:pt x="143" y="1"/>
                  <a:pt x="143" y="1"/>
                  <a:pt x="143" y="1"/>
                </a:cubicBezTo>
                <a:cubicBezTo>
                  <a:pt x="143" y="0"/>
                  <a:pt x="144" y="0"/>
                  <a:pt x="144" y="0"/>
                </a:cubicBezTo>
                <a:close/>
                <a:moveTo>
                  <a:pt x="165" y="0"/>
                </a:moveTo>
                <a:cubicBezTo>
                  <a:pt x="169" y="0"/>
                  <a:pt x="173" y="0"/>
                  <a:pt x="177" y="0"/>
                </a:cubicBezTo>
                <a:cubicBezTo>
                  <a:pt x="178" y="0"/>
                  <a:pt x="179" y="0"/>
                  <a:pt x="179" y="1"/>
                </a:cubicBezTo>
                <a:cubicBezTo>
                  <a:pt x="179" y="1"/>
                  <a:pt x="179" y="1"/>
                  <a:pt x="179" y="1"/>
                </a:cubicBezTo>
                <a:cubicBezTo>
                  <a:pt x="179" y="2"/>
                  <a:pt x="178" y="3"/>
                  <a:pt x="177" y="3"/>
                </a:cubicBezTo>
                <a:cubicBezTo>
                  <a:pt x="173" y="3"/>
                  <a:pt x="169" y="3"/>
                  <a:pt x="165" y="3"/>
                </a:cubicBezTo>
                <a:cubicBezTo>
                  <a:pt x="165" y="3"/>
                  <a:pt x="164" y="2"/>
                  <a:pt x="164" y="1"/>
                </a:cubicBezTo>
                <a:cubicBezTo>
                  <a:pt x="164" y="1"/>
                  <a:pt x="164" y="1"/>
                  <a:pt x="164" y="1"/>
                </a:cubicBezTo>
                <a:cubicBezTo>
                  <a:pt x="164" y="0"/>
                  <a:pt x="165" y="0"/>
                  <a:pt x="165" y="0"/>
                </a:cubicBezTo>
                <a:close/>
              </a:path>
            </a:pathLst>
          </a:custGeom>
          <a:solidFill>
            <a:schemeClr val="bg1">
              <a:lumMod val="75000"/>
            </a:schemeClr>
          </a:solidFill>
          <a:ln>
            <a:noFill/>
          </a:ln>
        </p:spPr>
        <p:txBody>
          <a:bodyPr/>
          <a:lstStyle/>
          <a:p>
            <a:endParaRPr lang="zh-CN" altLang="en-US"/>
          </a:p>
        </p:txBody>
      </p:sp>
      <p:sp>
        <p:nvSpPr>
          <p:cNvPr id="61" name="矩形 5"/>
          <p:cNvSpPr>
            <a:spLocks noChangeArrowheads="1"/>
          </p:cNvSpPr>
          <p:nvPr/>
        </p:nvSpPr>
        <p:spPr bwMode="auto">
          <a:xfrm>
            <a:off x="4430713" y="1803400"/>
            <a:ext cx="6921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chemeClr val="bg1"/>
                </a:solidFill>
                <a:latin typeface="微软雅黑" panose="020B0503020204020204" pitchFamily="34" charset="-122"/>
                <a:ea typeface="微软雅黑" panose="020B0503020204020204" pitchFamily="34" charset="-122"/>
              </a:rPr>
              <a:t>04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2" name="矩形 80"/>
          <p:cNvSpPr>
            <a:spLocks noChangeArrowheads="1"/>
          </p:cNvSpPr>
          <p:nvPr/>
        </p:nvSpPr>
        <p:spPr bwMode="auto">
          <a:xfrm>
            <a:off x="4430713" y="2890838"/>
            <a:ext cx="692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a:solidFill>
                  <a:schemeClr val="bg1"/>
                </a:solidFill>
                <a:latin typeface="微软雅黑" panose="020B0503020204020204" pitchFamily="34" charset="-122"/>
                <a:ea typeface="微软雅黑" panose="020B0503020204020204" pitchFamily="34" charset="-122"/>
              </a:rPr>
              <a:t>01</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63" name="矩形 81"/>
          <p:cNvSpPr>
            <a:spLocks noChangeArrowheads="1"/>
          </p:cNvSpPr>
          <p:nvPr/>
        </p:nvSpPr>
        <p:spPr bwMode="auto">
          <a:xfrm>
            <a:off x="4430713" y="3976688"/>
            <a:ext cx="6921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chemeClr val="bg1"/>
                </a:solidFill>
                <a:latin typeface="微软雅黑" panose="020B0503020204020204" pitchFamily="34" charset="-122"/>
                <a:ea typeface="微软雅黑" panose="020B0503020204020204" pitchFamily="34" charset="-122"/>
              </a:rPr>
              <a:t>02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4" name="矩形 82"/>
          <p:cNvSpPr>
            <a:spLocks noChangeArrowheads="1"/>
          </p:cNvSpPr>
          <p:nvPr/>
        </p:nvSpPr>
        <p:spPr bwMode="auto">
          <a:xfrm>
            <a:off x="4430713" y="5064125"/>
            <a:ext cx="692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a:solidFill>
                  <a:schemeClr val="bg1"/>
                </a:solidFill>
                <a:latin typeface="微软雅黑" panose="020B0503020204020204" pitchFamily="34" charset="-122"/>
                <a:ea typeface="微软雅黑" panose="020B0503020204020204" pitchFamily="34" charset="-122"/>
              </a:rPr>
              <a:t>03</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65" name="矩形 13"/>
          <p:cNvSpPr>
            <a:spLocks noChangeArrowheads="1"/>
          </p:cNvSpPr>
          <p:nvPr/>
        </p:nvSpPr>
        <p:spPr bwMode="auto">
          <a:xfrm>
            <a:off x="8478838" y="1817688"/>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6" name="矩形 13"/>
          <p:cNvSpPr>
            <a:spLocks noChangeArrowheads="1"/>
          </p:cNvSpPr>
          <p:nvPr/>
        </p:nvSpPr>
        <p:spPr bwMode="auto">
          <a:xfrm>
            <a:off x="8478838" y="2851150"/>
            <a:ext cx="2592387"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7" name="矩形 13"/>
          <p:cNvSpPr>
            <a:spLocks noChangeArrowheads="1"/>
          </p:cNvSpPr>
          <p:nvPr/>
        </p:nvSpPr>
        <p:spPr bwMode="auto">
          <a:xfrm>
            <a:off x="8478838" y="3886200"/>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8" name="矩形 13"/>
          <p:cNvSpPr>
            <a:spLocks noChangeArrowheads="1"/>
          </p:cNvSpPr>
          <p:nvPr/>
        </p:nvSpPr>
        <p:spPr bwMode="auto">
          <a:xfrm>
            <a:off x="8478838" y="4919663"/>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9" name="矩形 13"/>
          <p:cNvSpPr>
            <a:spLocks noChangeArrowheads="1"/>
          </p:cNvSpPr>
          <p:nvPr/>
        </p:nvSpPr>
        <p:spPr bwMode="auto">
          <a:xfrm>
            <a:off x="5776913" y="1844675"/>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70" name="矩形 13"/>
          <p:cNvSpPr>
            <a:spLocks noChangeArrowheads="1"/>
          </p:cNvSpPr>
          <p:nvPr/>
        </p:nvSpPr>
        <p:spPr bwMode="auto">
          <a:xfrm>
            <a:off x="5776913" y="2878138"/>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71" name="矩形 13"/>
          <p:cNvSpPr>
            <a:spLocks noChangeArrowheads="1"/>
          </p:cNvSpPr>
          <p:nvPr/>
        </p:nvSpPr>
        <p:spPr bwMode="auto">
          <a:xfrm>
            <a:off x="5776913" y="3913188"/>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72" name="矩形 13"/>
          <p:cNvSpPr>
            <a:spLocks noChangeArrowheads="1"/>
          </p:cNvSpPr>
          <p:nvPr/>
        </p:nvSpPr>
        <p:spPr bwMode="auto">
          <a:xfrm>
            <a:off x="5776913" y="4946650"/>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Tree>
    <p:extLst>
      <p:ext uri="{BB962C8B-B14F-4D97-AF65-F5344CB8AC3E}">
        <p14:creationId xmlns:p14="http://schemas.microsoft.com/office/powerpoint/2010/main" val="313760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503533" y="4670185"/>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6" name="任意多边形 5"/>
          <p:cNvSpPr/>
          <p:nvPr/>
        </p:nvSpPr>
        <p:spPr>
          <a:xfrm>
            <a:off x="503533" y="2898219"/>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7" name="任意多边形 6"/>
          <p:cNvSpPr/>
          <p:nvPr/>
        </p:nvSpPr>
        <p:spPr>
          <a:xfrm>
            <a:off x="503533" y="1126253"/>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8" name="任意多边形 7"/>
          <p:cNvSpPr/>
          <p:nvPr/>
        </p:nvSpPr>
        <p:spPr>
          <a:xfrm>
            <a:off x="7590208" y="125346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FCC81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9" name="任意多边形 8"/>
          <p:cNvSpPr/>
          <p:nvPr/>
        </p:nvSpPr>
        <p:spPr>
          <a:xfrm>
            <a:off x="6683851" y="2525540"/>
            <a:ext cx="1860415" cy="508831"/>
          </a:xfrm>
          <a:custGeom>
            <a:avLst/>
            <a:gdLst/>
            <a:ahLst/>
            <a:cxnLst/>
            <a:rect l="0" t="0" r="0" b="0"/>
            <a:pathLst>
              <a:path>
                <a:moveTo>
                  <a:pt x="1860415" y="0"/>
                </a:moveTo>
                <a:lnTo>
                  <a:pt x="1860415" y="254415"/>
                </a:lnTo>
                <a:lnTo>
                  <a:pt x="0" y="254415"/>
                </a:lnTo>
                <a:lnTo>
                  <a:pt x="0" y="508831"/>
                </a:lnTo>
              </a:path>
            </a:pathLst>
          </a:custGeom>
          <a:noFill/>
          <a:ln w="28575">
            <a:solidFill>
              <a:schemeClr val="bg1">
                <a:lumMod val="50000"/>
              </a:schemeClr>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0" name="任意多边形 9"/>
          <p:cNvSpPr/>
          <p:nvPr/>
        </p:nvSpPr>
        <p:spPr>
          <a:xfrm>
            <a:off x="5729792" y="303437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A5322"/>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11" name="任意多边形 10"/>
          <p:cNvSpPr/>
          <p:nvPr/>
        </p:nvSpPr>
        <p:spPr>
          <a:xfrm>
            <a:off x="5443574" y="4306450"/>
            <a:ext cx="1240276" cy="508831"/>
          </a:xfrm>
          <a:custGeom>
            <a:avLst/>
            <a:gdLst/>
            <a:ahLst/>
            <a:cxnLst/>
            <a:rect l="0" t="0" r="0" b="0"/>
            <a:pathLst>
              <a:path>
                <a:moveTo>
                  <a:pt x="1240276" y="0"/>
                </a:moveTo>
                <a:lnTo>
                  <a:pt x="1240276" y="254415"/>
                </a:lnTo>
                <a:lnTo>
                  <a:pt x="0" y="254415"/>
                </a:lnTo>
                <a:lnTo>
                  <a:pt x="0"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2" name="任意多边形 11"/>
          <p:cNvSpPr/>
          <p:nvPr/>
        </p:nvSpPr>
        <p:spPr>
          <a:xfrm>
            <a:off x="4489515"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2E648B"/>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kern="1200" dirty="0" smtClean="0">
                <a:latin typeface="微软雅黑" panose="020B0503020204020204" pitchFamily="34" charset="-122"/>
                <a:ea typeface="微软雅黑" panose="020B0503020204020204" pitchFamily="34" charset="-122"/>
              </a:rPr>
              <a:t>Keyword</a:t>
            </a:r>
            <a:endParaRPr lang="zh-CN" altLang="en-US" sz="2400" kern="1200" dirty="0">
              <a:latin typeface="微软雅黑" panose="020B0503020204020204" pitchFamily="34" charset="-122"/>
              <a:ea typeface="微软雅黑" panose="020B0503020204020204" pitchFamily="34" charset="-122"/>
            </a:endParaRPr>
          </a:p>
        </p:txBody>
      </p:sp>
      <p:sp>
        <p:nvSpPr>
          <p:cNvPr id="13" name="任意多边形 12"/>
          <p:cNvSpPr/>
          <p:nvPr/>
        </p:nvSpPr>
        <p:spPr>
          <a:xfrm>
            <a:off x="6683851" y="4306450"/>
            <a:ext cx="1240276" cy="508831"/>
          </a:xfrm>
          <a:custGeom>
            <a:avLst/>
            <a:gdLst/>
            <a:ahLst/>
            <a:cxnLst/>
            <a:rect l="0" t="0" r="0" b="0"/>
            <a:pathLst>
              <a:path>
                <a:moveTo>
                  <a:pt x="0" y="0"/>
                </a:moveTo>
                <a:lnTo>
                  <a:pt x="0" y="254415"/>
                </a:lnTo>
                <a:lnTo>
                  <a:pt x="1240276" y="254415"/>
                </a:lnTo>
                <a:lnTo>
                  <a:pt x="1240276"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4" name="任意多边形 13"/>
          <p:cNvSpPr/>
          <p:nvPr/>
        </p:nvSpPr>
        <p:spPr>
          <a:xfrm>
            <a:off x="6970069"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2E648B"/>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a:latin typeface="微软雅黑" panose="020B0503020204020204" pitchFamily="34" charset="-122"/>
                <a:ea typeface="微软雅黑" panose="020B0503020204020204" pitchFamily="34" charset="-122"/>
              </a:rPr>
              <a:t>Keyword</a:t>
            </a:r>
            <a:endParaRPr lang="zh-CN" altLang="en-US" sz="2400" dirty="0">
              <a:latin typeface="微软雅黑" panose="020B0503020204020204" pitchFamily="34" charset="-122"/>
              <a:ea typeface="微软雅黑" panose="020B0503020204020204" pitchFamily="34" charset="-122"/>
            </a:endParaRPr>
          </a:p>
        </p:txBody>
      </p:sp>
      <p:sp>
        <p:nvSpPr>
          <p:cNvPr id="15" name="任意多边形 14"/>
          <p:cNvSpPr/>
          <p:nvPr/>
        </p:nvSpPr>
        <p:spPr>
          <a:xfrm>
            <a:off x="8544267" y="2525540"/>
            <a:ext cx="1860415" cy="508831"/>
          </a:xfrm>
          <a:custGeom>
            <a:avLst/>
            <a:gdLst/>
            <a:ahLst/>
            <a:cxnLst/>
            <a:rect l="0" t="0" r="0" b="0"/>
            <a:pathLst>
              <a:path>
                <a:moveTo>
                  <a:pt x="0" y="0"/>
                </a:moveTo>
                <a:lnTo>
                  <a:pt x="0" y="254415"/>
                </a:lnTo>
                <a:lnTo>
                  <a:pt x="1860415" y="254415"/>
                </a:lnTo>
                <a:lnTo>
                  <a:pt x="1860415" y="508831"/>
                </a:lnTo>
              </a:path>
            </a:pathLst>
          </a:custGeom>
          <a:noFill/>
          <a:ln w="28575">
            <a:solidFill>
              <a:schemeClr val="bg1">
                <a:lumMod val="50000"/>
              </a:schemeClr>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6" name="任意多边形 15"/>
          <p:cNvSpPr/>
          <p:nvPr/>
        </p:nvSpPr>
        <p:spPr>
          <a:xfrm>
            <a:off x="9450623" y="303437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A5322"/>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17" name="任意多边形 16"/>
          <p:cNvSpPr/>
          <p:nvPr/>
        </p:nvSpPr>
        <p:spPr>
          <a:xfrm>
            <a:off x="10358962" y="4306450"/>
            <a:ext cx="91440" cy="508831"/>
          </a:xfrm>
          <a:custGeom>
            <a:avLst/>
            <a:gdLst/>
            <a:ahLst/>
            <a:cxnLst/>
            <a:rect l="0" t="0" r="0" b="0"/>
            <a:pathLst>
              <a:path>
                <a:moveTo>
                  <a:pt x="45720" y="0"/>
                </a:moveTo>
                <a:lnTo>
                  <a:pt x="45720"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8" name="任意多边形 17"/>
          <p:cNvSpPr/>
          <p:nvPr/>
        </p:nvSpPr>
        <p:spPr>
          <a:xfrm>
            <a:off x="9450623"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2E648B"/>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a:latin typeface="微软雅黑" panose="020B0503020204020204" pitchFamily="34" charset="-122"/>
                <a:ea typeface="微软雅黑" panose="020B0503020204020204" pitchFamily="34" charset="-122"/>
              </a:rPr>
              <a:t>Keyword</a:t>
            </a:r>
            <a:endParaRPr lang="zh-CN" altLang="en-US" sz="2400" dirty="0">
              <a:latin typeface="微软雅黑" panose="020B0503020204020204" pitchFamily="34" charset="-122"/>
              <a:ea typeface="微软雅黑" panose="020B0503020204020204" pitchFamily="34" charset="-122"/>
            </a:endParaRPr>
          </a:p>
        </p:txBody>
      </p:sp>
      <p:sp>
        <p:nvSpPr>
          <p:cNvPr id="19" name="KSO_Shape"/>
          <p:cNvSpPr/>
          <p:nvPr/>
        </p:nvSpPr>
        <p:spPr>
          <a:xfrm>
            <a:off x="803435" y="1556096"/>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0" name="KSO_Shape"/>
          <p:cNvSpPr/>
          <p:nvPr/>
        </p:nvSpPr>
        <p:spPr>
          <a:xfrm>
            <a:off x="803435" y="3365753"/>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3" name="KSO_Shape"/>
          <p:cNvSpPr/>
          <p:nvPr/>
        </p:nvSpPr>
        <p:spPr>
          <a:xfrm>
            <a:off x="803435" y="5175410"/>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4" name="KSO_Shape"/>
          <p:cNvSpPr>
            <a:spLocks/>
          </p:cNvSpPr>
          <p:nvPr/>
        </p:nvSpPr>
        <p:spPr bwMode="auto">
          <a:xfrm>
            <a:off x="8081917" y="1449388"/>
            <a:ext cx="796270" cy="851855"/>
          </a:xfrm>
          <a:custGeom>
            <a:avLst/>
            <a:gdLst/>
            <a:ahLst/>
            <a:cxnLst/>
            <a:rect l="0" t="0" r="r" b="b"/>
            <a:pathLst>
              <a:path w="1019175" h="1524001">
                <a:moveTo>
                  <a:pt x="643934" y="1322388"/>
                </a:moveTo>
                <a:lnTo>
                  <a:pt x="649244" y="1322388"/>
                </a:lnTo>
                <a:lnTo>
                  <a:pt x="835334" y="1322388"/>
                </a:lnTo>
                <a:lnTo>
                  <a:pt x="840643" y="1322388"/>
                </a:lnTo>
                <a:lnTo>
                  <a:pt x="845156" y="1323178"/>
                </a:lnTo>
                <a:lnTo>
                  <a:pt x="849935" y="1323704"/>
                </a:lnTo>
                <a:lnTo>
                  <a:pt x="854182" y="1324494"/>
                </a:lnTo>
                <a:lnTo>
                  <a:pt x="858695" y="1325547"/>
                </a:lnTo>
                <a:lnTo>
                  <a:pt x="862411" y="1327126"/>
                </a:lnTo>
                <a:lnTo>
                  <a:pt x="866128" y="1328705"/>
                </a:lnTo>
                <a:lnTo>
                  <a:pt x="869579" y="1330547"/>
                </a:lnTo>
                <a:lnTo>
                  <a:pt x="872499" y="1332390"/>
                </a:lnTo>
                <a:lnTo>
                  <a:pt x="875685" y="1334495"/>
                </a:lnTo>
                <a:lnTo>
                  <a:pt x="878605" y="1336864"/>
                </a:lnTo>
                <a:lnTo>
                  <a:pt x="880994" y="1339759"/>
                </a:lnTo>
                <a:lnTo>
                  <a:pt x="883383" y="1342392"/>
                </a:lnTo>
                <a:lnTo>
                  <a:pt x="885507" y="1345287"/>
                </a:lnTo>
                <a:lnTo>
                  <a:pt x="887896" y="1348708"/>
                </a:lnTo>
                <a:lnTo>
                  <a:pt x="889754" y="1352130"/>
                </a:lnTo>
                <a:lnTo>
                  <a:pt x="891347" y="1355552"/>
                </a:lnTo>
                <a:lnTo>
                  <a:pt x="892674" y="1359236"/>
                </a:lnTo>
                <a:lnTo>
                  <a:pt x="894267" y="1362921"/>
                </a:lnTo>
                <a:lnTo>
                  <a:pt x="895594" y="1366869"/>
                </a:lnTo>
                <a:lnTo>
                  <a:pt x="897718" y="1375292"/>
                </a:lnTo>
                <a:lnTo>
                  <a:pt x="899311" y="1383977"/>
                </a:lnTo>
                <a:lnTo>
                  <a:pt x="900638" y="1393190"/>
                </a:lnTo>
                <a:lnTo>
                  <a:pt x="901169" y="1402928"/>
                </a:lnTo>
                <a:lnTo>
                  <a:pt x="901700" y="1412930"/>
                </a:lnTo>
                <a:lnTo>
                  <a:pt x="901700" y="1423458"/>
                </a:lnTo>
                <a:lnTo>
                  <a:pt x="901700" y="1433460"/>
                </a:lnTo>
                <a:lnTo>
                  <a:pt x="901169" y="1443461"/>
                </a:lnTo>
                <a:lnTo>
                  <a:pt x="900638" y="1453200"/>
                </a:lnTo>
                <a:lnTo>
                  <a:pt x="899311" y="1462412"/>
                </a:lnTo>
                <a:lnTo>
                  <a:pt x="897718" y="1471097"/>
                </a:lnTo>
                <a:lnTo>
                  <a:pt x="895594" y="1479520"/>
                </a:lnTo>
                <a:lnTo>
                  <a:pt x="894267" y="1483468"/>
                </a:lnTo>
                <a:lnTo>
                  <a:pt x="892674" y="1487153"/>
                </a:lnTo>
                <a:lnTo>
                  <a:pt x="891347" y="1490838"/>
                </a:lnTo>
                <a:lnTo>
                  <a:pt x="889754" y="1494259"/>
                </a:lnTo>
                <a:lnTo>
                  <a:pt x="887896" y="1497681"/>
                </a:lnTo>
                <a:lnTo>
                  <a:pt x="885507" y="1500839"/>
                </a:lnTo>
                <a:lnTo>
                  <a:pt x="883383" y="1503998"/>
                </a:lnTo>
                <a:lnTo>
                  <a:pt x="880994" y="1506630"/>
                </a:lnTo>
                <a:lnTo>
                  <a:pt x="878605" y="1509525"/>
                </a:lnTo>
                <a:lnTo>
                  <a:pt x="875685" y="1511631"/>
                </a:lnTo>
                <a:lnTo>
                  <a:pt x="872499" y="1513999"/>
                </a:lnTo>
                <a:lnTo>
                  <a:pt x="869579" y="1515842"/>
                </a:lnTo>
                <a:lnTo>
                  <a:pt x="866128" y="1517684"/>
                </a:lnTo>
                <a:lnTo>
                  <a:pt x="862411" y="1519263"/>
                </a:lnTo>
                <a:lnTo>
                  <a:pt x="858695" y="1520843"/>
                </a:lnTo>
                <a:lnTo>
                  <a:pt x="854182" y="1521896"/>
                </a:lnTo>
                <a:lnTo>
                  <a:pt x="849935" y="1522685"/>
                </a:lnTo>
                <a:lnTo>
                  <a:pt x="845156" y="1523212"/>
                </a:lnTo>
                <a:lnTo>
                  <a:pt x="840643" y="1523738"/>
                </a:lnTo>
                <a:lnTo>
                  <a:pt x="835334" y="1524001"/>
                </a:lnTo>
                <a:lnTo>
                  <a:pt x="649244" y="1524001"/>
                </a:lnTo>
                <a:lnTo>
                  <a:pt x="643934" y="1523738"/>
                </a:lnTo>
                <a:lnTo>
                  <a:pt x="638891" y="1523212"/>
                </a:lnTo>
                <a:lnTo>
                  <a:pt x="634643" y="1522685"/>
                </a:lnTo>
                <a:lnTo>
                  <a:pt x="630130" y="1521896"/>
                </a:lnTo>
                <a:lnTo>
                  <a:pt x="625883" y="1520843"/>
                </a:lnTo>
                <a:lnTo>
                  <a:pt x="622166" y="1519263"/>
                </a:lnTo>
                <a:lnTo>
                  <a:pt x="618450" y="1517684"/>
                </a:lnTo>
                <a:lnTo>
                  <a:pt x="614999" y="1515842"/>
                </a:lnTo>
                <a:lnTo>
                  <a:pt x="611813" y="1513999"/>
                </a:lnTo>
                <a:lnTo>
                  <a:pt x="608628" y="1511631"/>
                </a:lnTo>
                <a:lnTo>
                  <a:pt x="605973" y="1509525"/>
                </a:lnTo>
                <a:lnTo>
                  <a:pt x="603318" y="1506630"/>
                </a:lnTo>
                <a:lnTo>
                  <a:pt x="600929" y="1503998"/>
                </a:lnTo>
                <a:lnTo>
                  <a:pt x="598805" y="1500839"/>
                </a:lnTo>
                <a:lnTo>
                  <a:pt x="596416" y="1497681"/>
                </a:lnTo>
                <a:lnTo>
                  <a:pt x="594558" y="1494259"/>
                </a:lnTo>
                <a:lnTo>
                  <a:pt x="592700" y="1490838"/>
                </a:lnTo>
                <a:lnTo>
                  <a:pt x="591372" y="1487153"/>
                </a:lnTo>
                <a:lnTo>
                  <a:pt x="590045" y="1483468"/>
                </a:lnTo>
                <a:lnTo>
                  <a:pt x="588718" y="1479520"/>
                </a:lnTo>
                <a:lnTo>
                  <a:pt x="586594" y="1471097"/>
                </a:lnTo>
                <a:lnTo>
                  <a:pt x="585001" y="1462412"/>
                </a:lnTo>
                <a:lnTo>
                  <a:pt x="583674" y="1453200"/>
                </a:lnTo>
                <a:lnTo>
                  <a:pt x="583143" y="1443461"/>
                </a:lnTo>
                <a:lnTo>
                  <a:pt x="582612" y="1433460"/>
                </a:lnTo>
                <a:lnTo>
                  <a:pt x="582612" y="1423458"/>
                </a:lnTo>
                <a:lnTo>
                  <a:pt x="582612" y="1412930"/>
                </a:lnTo>
                <a:lnTo>
                  <a:pt x="583143" y="1402928"/>
                </a:lnTo>
                <a:lnTo>
                  <a:pt x="583674" y="1393190"/>
                </a:lnTo>
                <a:lnTo>
                  <a:pt x="585001" y="1383977"/>
                </a:lnTo>
                <a:lnTo>
                  <a:pt x="586594" y="1375292"/>
                </a:lnTo>
                <a:lnTo>
                  <a:pt x="588718" y="1366869"/>
                </a:lnTo>
                <a:lnTo>
                  <a:pt x="590045" y="1362921"/>
                </a:lnTo>
                <a:lnTo>
                  <a:pt x="591372" y="1359236"/>
                </a:lnTo>
                <a:lnTo>
                  <a:pt x="592700" y="1355552"/>
                </a:lnTo>
                <a:lnTo>
                  <a:pt x="594558" y="1352130"/>
                </a:lnTo>
                <a:lnTo>
                  <a:pt x="596416" y="1348708"/>
                </a:lnTo>
                <a:lnTo>
                  <a:pt x="598805" y="1345287"/>
                </a:lnTo>
                <a:lnTo>
                  <a:pt x="600929" y="1342392"/>
                </a:lnTo>
                <a:lnTo>
                  <a:pt x="603318" y="1339759"/>
                </a:lnTo>
                <a:lnTo>
                  <a:pt x="605973" y="1336864"/>
                </a:lnTo>
                <a:lnTo>
                  <a:pt x="608628" y="1334495"/>
                </a:lnTo>
                <a:lnTo>
                  <a:pt x="611813" y="1332390"/>
                </a:lnTo>
                <a:lnTo>
                  <a:pt x="614999" y="1330547"/>
                </a:lnTo>
                <a:lnTo>
                  <a:pt x="618450" y="1328705"/>
                </a:lnTo>
                <a:lnTo>
                  <a:pt x="622166" y="1327126"/>
                </a:lnTo>
                <a:lnTo>
                  <a:pt x="625883" y="1325547"/>
                </a:lnTo>
                <a:lnTo>
                  <a:pt x="630130" y="1324494"/>
                </a:lnTo>
                <a:lnTo>
                  <a:pt x="634643" y="1323704"/>
                </a:lnTo>
                <a:lnTo>
                  <a:pt x="638891" y="1323178"/>
                </a:lnTo>
                <a:lnTo>
                  <a:pt x="643934" y="1322388"/>
                </a:lnTo>
                <a:close/>
                <a:moveTo>
                  <a:pt x="589756" y="1073150"/>
                </a:moveTo>
                <a:lnTo>
                  <a:pt x="595048" y="1073150"/>
                </a:lnTo>
                <a:lnTo>
                  <a:pt x="921015" y="1073150"/>
                </a:lnTo>
                <a:lnTo>
                  <a:pt x="926306" y="1073150"/>
                </a:lnTo>
                <a:lnTo>
                  <a:pt x="930804" y="1073415"/>
                </a:lnTo>
                <a:lnTo>
                  <a:pt x="935567" y="1074476"/>
                </a:lnTo>
                <a:lnTo>
                  <a:pt x="939800" y="1075007"/>
                </a:lnTo>
                <a:lnTo>
                  <a:pt x="943769" y="1076333"/>
                </a:lnTo>
                <a:lnTo>
                  <a:pt x="948002" y="1077660"/>
                </a:lnTo>
                <a:lnTo>
                  <a:pt x="951706" y="1079517"/>
                </a:lnTo>
                <a:lnTo>
                  <a:pt x="955146" y="1080843"/>
                </a:lnTo>
                <a:lnTo>
                  <a:pt x="958056" y="1083231"/>
                </a:lnTo>
                <a:lnTo>
                  <a:pt x="961231" y="1085353"/>
                </a:lnTo>
                <a:lnTo>
                  <a:pt x="964142" y="1087740"/>
                </a:lnTo>
                <a:lnTo>
                  <a:pt x="966523" y="1090393"/>
                </a:lnTo>
                <a:lnTo>
                  <a:pt x="968904" y="1093311"/>
                </a:lnTo>
                <a:lnTo>
                  <a:pt x="971286" y="1096229"/>
                </a:lnTo>
                <a:lnTo>
                  <a:pt x="973402" y="1099678"/>
                </a:lnTo>
                <a:lnTo>
                  <a:pt x="975254" y="1102861"/>
                </a:lnTo>
                <a:lnTo>
                  <a:pt x="976842" y="1106575"/>
                </a:lnTo>
                <a:lnTo>
                  <a:pt x="978429" y="1110289"/>
                </a:lnTo>
                <a:lnTo>
                  <a:pt x="979752" y="1114002"/>
                </a:lnTo>
                <a:lnTo>
                  <a:pt x="981075" y="1117981"/>
                </a:lnTo>
                <a:lnTo>
                  <a:pt x="983192" y="1126470"/>
                </a:lnTo>
                <a:lnTo>
                  <a:pt x="984779" y="1134959"/>
                </a:lnTo>
                <a:lnTo>
                  <a:pt x="986102" y="1144509"/>
                </a:lnTo>
                <a:lnTo>
                  <a:pt x="986631" y="1154059"/>
                </a:lnTo>
                <a:lnTo>
                  <a:pt x="987425" y="1164404"/>
                </a:lnTo>
                <a:lnTo>
                  <a:pt x="987425" y="1174485"/>
                </a:lnTo>
                <a:lnTo>
                  <a:pt x="987425" y="1185096"/>
                </a:lnTo>
                <a:lnTo>
                  <a:pt x="986631" y="1195176"/>
                </a:lnTo>
                <a:lnTo>
                  <a:pt x="986102" y="1204726"/>
                </a:lnTo>
                <a:lnTo>
                  <a:pt x="984779" y="1214011"/>
                </a:lnTo>
                <a:lnTo>
                  <a:pt x="983192" y="1223030"/>
                </a:lnTo>
                <a:lnTo>
                  <a:pt x="981075" y="1231519"/>
                </a:lnTo>
                <a:lnTo>
                  <a:pt x="979752" y="1235498"/>
                </a:lnTo>
                <a:lnTo>
                  <a:pt x="978429" y="1239212"/>
                </a:lnTo>
                <a:lnTo>
                  <a:pt x="976842" y="1242926"/>
                </a:lnTo>
                <a:lnTo>
                  <a:pt x="975254" y="1246374"/>
                </a:lnTo>
                <a:lnTo>
                  <a:pt x="973402" y="1249823"/>
                </a:lnTo>
                <a:lnTo>
                  <a:pt x="971286" y="1253006"/>
                </a:lnTo>
                <a:lnTo>
                  <a:pt x="968904" y="1255924"/>
                </a:lnTo>
                <a:lnTo>
                  <a:pt x="966523" y="1258842"/>
                </a:lnTo>
                <a:lnTo>
                  <a:pt x="964142" y="1261230"/>
                </a:lnTo>
                <a:lnTo>
                  <a:pt x="961231" y="1263882"/>
                </a:lnTo>
                <a:lnTo>
                  <a:pt x="958056" y="1266004"/>
                </a:lnTo>
                <a:lnTo>
                  <a:pt x="955146" y="1268127"/>
                </a:lnTo>
                <a:lnTo>
                  <a:pt x="951706" y="1269984"/>
                </a:lnTo>
                <a:lnTo>
                  <a:pt x="948002" y="1271575"/>
                </a:lnTo>
                <a:lnTo>
                  <a:pt x="943769" y="1272902"/>
                </a:lnTo>
                <a:lnTo>
                  <a:pt x="939800" y="1273963"/>
                </a:lnTo>
                <a:lnTo>
                  <a:pt x="935567" y="1275024"/>
                </a:lnTo>
                <a:lnTo>
                  <a:pt x="930804" y="1275554"/>
                </a:lnTo>
                <a:lnTo>
                  <a:pt x="926306" y="1275820"/>
                </a:lnTo>
                <a:lnTo>
                  <a:pt x="921015" y="1276350"/>
                </a:lnTo>
                <a:lnTo>
                  <a:pt x="595048" y="1276350"/>
                </a:lnTo>
                <a:lnTo>
                  <a:pt x="589756" y="1275820"/>
                </a:lnTo>
                <a:lnTo>
                  <a:pt x="584993" y="1275554"/>
                </a:lnTo>
                <a:lnTo>
                  <a:pt x="580496" y="1275024"/>
                </a:lnTo>
                <a:lnTo>
                  <a:pt x="575998" y="1273963"/>
                </a:lnTo>
                <a:lnTo>
                  <a:pt x="572029" y="1272902"/>
                </a:lnTo>
                <a:lnTo>
                  <a:pt x="568060" y="1271575"/>
                </a:lnTo>
                <a:lnTo>
                  <a:pt x="564620" y="1269984"/>
                </a:lnTo>
                <a:lnTo>
                  <a:pt x="561181" y="1268127"/>
                </a:lnTo>
                <a:lnTo>
                  <a:pt x="557741" y="1266004"/>
                </a:lnTo>
                <a:lnTo>
                  <a:pt x="554831" y="1263882"/>
                </a:lnTo>
                <a:lnTo>
                  <a:pt x="552185" y="1261230"/>
                </a:lnTo>
                <a:lnTo>
                  <a:pt x="549275" y="1258842"/>
                </a:lnTo>
                <a:lnTo>
                  <a:pt x="546893" y="1255924"/>
                </a:lnTo>
                <a:lnTo>
                  <a:pt x="544777" y="1253006"/>
                </a:lnTo>
                <a:lnTo>
                  <a:pt x="542925" y="1249823"/>
                </a:lnTo>
                <a:lnTo>
                  <a:pt x="541073" y="1246374"/>
                </a:lnTo>
                <a:lnTo>
                  <a:pt x="539220" y="1242926"/>
                </a:lnTo>
                <a:lnTo>
                  <a:pt x="537633" y="1239212"/>
                </a:lnTo>
                <a:lnTo>
                  <a:pt x="536045" y="1235498"/>
                </a:lnTo>
                <a:lnTo>
                  <a:pt x="534723" y="1231519"/>
                </a:lnTo>
                <a:lnTo>
                  <a:pt x="532606" y="1223030"/>
                </a:lnTo>
                <a:lnTo>
                  <a:pt x="531018" y="1214011"/>
                </a:lnTo>
                <a:lnTo>
                  <a:pt x="529695" y="1204726"/>
                </a:lnTo>
                <a:lnTo>
                  <a:pt x="529166" y="1195176"/>
                </a:lnTo>
                <a:lnTo>
                  <a:pt x="528902" y="1185096"/>
                </a:lnTo>
                <a:lnTo>
                  <a:pt x="528637" y="1174485"/>
                </a:lnTo>
                <a:lnTo>
                  <a:pt x="528902" y="1164404"/>
                </a:lnTo>
                <a:lnTo>
                  <a:pt x="529166" y="1154059"/>
                </a:lnTo>
                <a:lnTo>
                  <a:pt x="529695" y="1144509"/>
                </a:lnTo>
                <a:lnTo>
                  <a:pt x="531018" y="1134959"/>
                </a:lnTo>
                <a:lnTo>
                  <a:pt x="532606" y="1126470"/>
                </a:lnTo>
                <a:lnTo>
                  <a:pt x="534723" y="1117981"/>
                </a:lnTo>
                <a:lnTo>
                  <a:pt x="536045" y="1114002"/>
                </a:lnTo>
                <a:lnTo>
                  <a:pt x="537633" y="1110289"/>
                </a:lnTo>
                <a:lnTo>
                  <a:pt x="539220" y="1106575"/>
                </a:lnTo>
                <a:lnTo>
                  <a:pt x="541073" y="1102861"/>
                </a:lnTo>
                <a:lnTo>
                  <a:pt x="542925" y="1099678"/>
                </a:lnTo>
                <a:lnTo>
                  <a:pt x="544777" y="1096229"/>
                </a:lnTo>
                <a:lnTo>
                  <a:pt x="546893" y="1093311"/>
                </a:lnTo>
                <a:lnTo>
                  <a:pt x="549275" y="1090393"/>
                </a:lnTo>
                <a:lnTo>
                  <a:pt x="552185" y="1087740"/>
                </a:lnTo>
                <a:lnTo>
                  <a:pt x="554831" y="1085353"/>
                </a:lnTo>
                <a:lnTo>
                  <a:pt x="557741" y="1083231"/>
                </a:lnTo>
                <a:lnTo>
                  <a:pt x="561181" y="1080843"/>
                </a:lnTo>
                <a:lnTo>
                  <a:pt x="564620" y="1079517"/>
                </a:lnTo>
                <a:lnTo>
                  <a:pt x="568060" y="1077660"/>
                </a:lnTo>
                <a:lnTo>
                  <a:pt x="572029" y="1076333"/>
                </a:lnTo>
                <a:lnTo>
                  <a:pt x="575998" y="1075007"/>
                </a:lnTo>
                <a:lnTo>
                  <a:pt x="580496" y="1074476"/>
                </a:lnTo>
                <a:lnTo>
                  <a:pt x="584993" y="1073415"/>
                </a:lnTo>
                <a:lnTo>
                  <a:pt x="589756" y="1073150"/>
                </a:lnTo>
                <a:close/>
                <a:moveTo>
                  <a:pt x="535633" y="830263"/>
                </a:moveTo>
                <a:lnTo>
                  <a:pt x="540912" y="830263"/>
                </a:lnTo>
                <a:lnTo>
                  <a:pt x="952926" y="830263"/>
                </a:lnTo>
                <a:lnTo>
                  <a:pt x="958204" y="830263"/>
                </a:lnTo>
                <a:lnTo>
                  <a:pt x="962955" y="830790"/>
                </a:lnTo>
                <a:lnTo>
                  <a:pt x="967442" y="831317"/>
                </a:lnTo>
                <a:lnTo>
                  <a:pt x="971929" y="832371"/>
                </a:lnTo>
                <a:lnTo>
                  <a:pt x="976153" y="833426"/>
                </a:lnTo>
                <a:lnTo>
                  <a:pt x="979848" y="834743"/>
                </a:lnTo>
                <a:lnTo>
                  <a:pt x="983543" y="836325"/>
                </a:lnTo>
                <a:lnTo>
                  <a:pt x="986974" y="838170"/>
                </a:lnTo>
                <a:lnTo>
                  <a:pt x="990141" y="840014"/>
                </a:lnTo>
                <a:lnTo>
                  <a:pt x="993309" y="842386"/>
                </a:lnTo>
                <a:lnTo>
                  <a:pt x="995948" y="844758"/>
                </a:lnTo>
                <a:lnTo>
                  <a:pt x="998588" y="847394"/>
                </a:lnTo>
                <a:lnTo>
                  <a:pt x="1000963" y="850293"/>
                </a:lnTo>
                <a:lnTo>
                  <a:pt x="1003075" y="853455"/>
                </a:lnTo>
                <a:lnTo>
                  <a:pt x="1005186" y="856354"/>
                </a:lnTo>
                <a:lnTo>
                  <a:pt x="1007298" y="859780"/>
                </a:lnTo>
                <a:lnTo>
                  <a:pt x="1009145" y="863206"/>
                </a:lnTo>
                <a:lnTo>
                  <a:pt x="1010465" y="866896"/>
                </a:lnTo>
                <a:lnTo>
                  <a:pt x="1011785" y="870586"/>
                </a:lnTo>
                <a:lnTo>
                  <a:pt x="1013104" y="874802"/>
                </a:lnTo>
                <a:lnTo>
                  <a:pt x="1015216" y="882972"/>
                </a:lnTo>
                <a:lnTo>
                  <a:pt x="1016800" y="891669"/>
                </a:lnTo>
                <a:lnTo>
                  <a:pt x="1018119" y="900894"/>
                </a:lnTo>
                <a:lnTo>
                  <a:pt x="1018911" y="910908"/>
                </a:lnTo>
                <a:lnTo>
                  <a:pt x="1019175" y="920660"/>
                </a:lnTo>
                <a:lnTo>
                  <a:pt x="1019175" y="930938"/>
                </a:lnTo>
                <a:lnTo>
                  <a:pt x="1019175" y="941480"/>
                </a:lnTo>
                <a:lnTo>
                  <a:pt x="1018911" y="951231"/>
                </a:lnTo>
                <a:lnTo>
                  <a:pt x="1018119" y="961246"/>
                </a:lnTo>
                <a:lnTo>
                  <a:pt x="1016800" y="970470"/>
                </a:lnTo>
                <a:lnTo>
                  <a:pt x="1015216" y="979167"/>
                </a:lnTo>
                <a:lnTo>
                  <a:pt x="1013104" y="987337"/>
                </a:lnTo>
                <a:lnTo>
                  <a:pt x="1011785" y="991554"/>
                </a:lnTo>
                <a:lnTo>
                  <a:pt x="1010465" y="995243"/>
                </a:lnTo>
                <a:lnTo>
                  <a:pt x="1009145" y="998933"/>
                </a:lnTo>
                <a:lnTo>
                  <a:pt x="1007298" y="1002359"/>
                </a:lnTo>
                <a:lnTo>
                  <a:pt x="1005186" y="1005785"/>
                </a:lnTo>
                <a:lnTo>
                  <a:pt x="1003075" y="1008684"/>
                </a:lnTo>
                <a:lnTo>
                  <a:pt x="1000963" y="1011847"/>
                </a:lnTo>
                <a:lnTo>
                  <a:pt x="998588" y="1014746"/>
                </a:lnTo>
                <a:lnTo>
                  <a:pt x="995948" y="1017381"/>
                </a:lnTo>
                <a:lnTo>
                  <a:pt x="993309" y="1020017"/>
                </a:lnTo>
                <a:lnTo>
                  <a:pt x="990141" y="1022125"/>
                </a:lnTo>
                <a:lnTo>
                  <a:pt x="986974" y="1023970"/>
                </a:lnTo>
                <a:lnTo>
                  <a:pt x="983543" y="1025815"/>
                </a:lnTo>
                <a:lnTo>
                  <a:pt x="979848" y="1027396"/>
                </a:lnTo>
                <a:lnTo>
                  <a:pt x="976153" y="1028977"/>
                </a:lnTo>
                <a:lnTo>
                  <a:pt x="971929" y="1029768"/>
                </a:lnTo>
                <a:lnTo>
                  <a:pt x="967442" y="1030822"/>
                </a:lnTo>
                <a:lnTo>
                  <a:pt x="962955" y="1031349"/>
                </a:lnTo>
                <a:lnTo>
                  <a:pt x="958204" y="1031876"/>
                </a:lnTo>
                <a:lnTo>
                  <a:pt x="952926" y="1031876"/>
                </a:lnTo>
                <a:lnTo>
                  <a:pt x="540912" y="1031876"/>
                </a:lnTo>
                <a:lnTo>
                  <a:pt x="535633" y="1031876"/>
                </a:lnTo>
                <a:lnTo>
                  <a:pt x="530882" y="1031349"/>
                </a:lnTo>
                <a:lnTo>
                  <a:pt x="526395" y="1030822"/>
                </a:lnTo>
                <a:lnTo>
                  <a:pt x="521908" y="1029768"/>
                </a:lnTo>
                <a:lnTo>
                  <a:pt x="517685" y="1028977"/>
                </a:lnTo>
                <a:lnTo>
                  <a:pt x="513990" y="1027396"/>
                </a:lnTo>
                <a:lnTo>
                  <a:pt x="510294" y="1025815"/>
                </a:lnTo>
                <a:lnTo>
                  <a:pt x="506863" y="1023970"/>
                </a:lnTo>
                <a:lnTo>
                  <a:pt x="503696" y="1022125"/>
                </a:lnTo>
                <a:lnTo>
                  <a:pt x="500792" y="1020017"/>
                </a:lnTo>
                <a:lnTo>
                  <a:pt x="497889" y="1017381"/>
                </a:lnTo>
                <a:lnTo>
                  <a:pt x="495514" y="1014746"/>
                </a:lnTo>
                <a:lnTo>
                  <a:pt x="492874" y="1011847"/>
                </a:lnTo>
                <a:lnTo>
                  <a:pt x="490763" y="1008684"/>
                </a:lnTo>
                <a:lnTo>
                  <a:pt x="488651" y="1005785"/>
                </a:lnTo>
                <a:lnTo>
                  <a:pt x="486803" y="1002359"/>
                </a:lnTo>
                <a:lnTo>
                  <a:pt x="485220" y="998933"/>
                </a:lnTo>
                <a:lnTo>
                  <a:pt x="483636" y="995243"/>
                </a:lnTo>
                <a:lnTo>
                  <a:pt x="482053" y="991554"/>
                </a:lnTo>
                <a:lnTo>
                  <a:pt x="480997" y="987337"/>
                </a:lnTo>
                <a:lnTo>
                  <a:pt x="478621" y="979167"/>
                </a:lnTo>
                <a:lnTo>
                  <a:pt x="477038" y="970470"/>
                </a:lnTo>
                <a:lnTo>
                  <a:pt x="475982" y="961246"/>
                </a:lnTo>
                <a:lnTo>
                  <a:pt x="475190" y="951231"/>
                </a:lnTo>
                <a:lnTo>
                  <a:pt x="474662" y="941480"/>
                </a:lnTo>
                <a:lnTo>
                  <a:pt x="474662" y="930938"/>
                </a:lnTo>
                <a:lnTo>
                  <a:pt x="474662" y="920660"/>
                </a:lnTo>
                <a:lnTo>
                  <a:pt x="475190" y="910908"/>
                </a:lnTo>
                <a:lnTo>
                  <a:pt x="475982" y="900894"/>
                </a:lnTo>
                <a:lnTo>
                  <a:pt x="477038" y="891669"/>
                </a:lnTo>
                <a:lnTo>
                  <a:pt x="478621" y="882972"/>
                </a:lnTo>
                <a:lnTo>
                  <a:pt x="480997" y="874802"/>
                </a:lnTo>
                <a:lnTo>
                  <a:pt x="482053" y="870586"/>
                </a:lnTo>
                <a:lnTo>
                  <a:pt x="483636" y="866896"/>
                </a:lnTo>
                <a:lnTo>
                  <a:pt x="485220" y="863206"/>
                </a:lnTo>
                <a:lnTo>
                  <a:pt x="486803" y="859780"/>
                </a:lnTo>
                <a:lnTo>
                  <a:pt x="488651" y="856354"/>
                </a:lnTo>
                <a:lnTo>
                  <a:pt x="490763" y="853455"/>
                </a:lnTo>
                <a:lnTo>
                  <a:pt x="492874" y="850293"/>
                </a:lnTo>
                <a:lnTo>
                  <a:pt x="495514" y="847394"/>
                </a:lnTo>
                <a:lnTo>
                  <a:pt x="497889" y="844758"/>
                </a:lnTo>
                <a:lnTo>
                  <a:pt x="500792" y="842386"/>
                </a:lnTo>
                <a:lnTo>
                  <a:pt x="503696" y="840014"/>
                </a:lnTo>
                <a:lnTo>
                  <a:pt x="506863" y="838170"/>
                </a:lnTo>
                <a:lnTo>
                  <a:pt x="510294" y="836325"/>
                </a:lnTo>
                <a:lnTo>
                  <a:pt x="513990" y="834743"/>
                </a:lnTo>
                <a:lnTo>
                  <a:pt x="517685" y="833426"/>
                </a:lnTo>
                <a:lnTo>
                  <a:pt x="521908" y="832371"/>
                </a:lnTo>
                <a:lnTo>
                  <a:pt x="526395" y="831317"/>
                </a:lnTo>
                <a:lnTo>
                  <a:pt x="530882" y="830790"/>
                </a:lnTo>
                <a:lnTo>
                  <a:pt x="535633" y="830263"/>
                </a:lnTo>
                <a:close/>
                <a:moveTo>
                  <a:pt x="591344" y="588963"/>
                </a:moveTo>
                <a:lnTo>
                  <a:pt x="596636" y="588963"/>
                </a:lnTo>
                <a:lnTo>
                  <a:pt x="905404" y="588963"/>
                </a:lnTo>
                <a:lnTo>
                  <a:pt x="910431" y="588963"/>
                </a:lnTo>
                <a:lnTo>
                  <a:pt x="915458" y="589759"/>
                </a:lnTo>
                <a:lnTo>
                  <a:pt x="919956" y="590289"/>
                </a:lnTo>
                <a:lnTo>
                  <a:pt x="924190" y="591351"/>
                </a:lnTo>
                <a:lnTo>
                  <a:pt x="928423" y="592146"/>
                </a:lnTo>
                <a:lnTo>
                  <a:pt x="932392" y="593738"/>
                </a:lnTo>
                <a:lnTo>
                  <a:pt x="936096" y="595330"/>
                </a:lnTo>
                <a:lnTo>
                  <a:pt x="939271" y="597187"/>
                </a:lnTo>
                <a:lnTo>
                  <a:pt x="942446" y="599044"/>
                </a:lnTo>
                <a:lnTo>
                  <a:pt x="945621" y="601166"/>
                </a:lnTo>
                <a:lnTo>
                  <a:pt x="948267" y="603818"/>
                </a:lnTo>
                <a:lnTo>
                  <a:pt x="950913" y="606471"/>
                </a:lnTo>
                <a:lnTo>
                  <a:pt x="953294" y="609389"/>
                </a:lnTo>
                <a:lnTo>
                  <a:pt x="955411" y="612307"/>
                </a:lnTo>
                <a:lnTo>
                  <a:pt x="957792" y="615491"/>
                </a:lnTo>
                <a:lnTo>
                  <a:pt x="959644" y="618939"/>
                </a:lnTo>
                <a:lnTo>
                  <a:pt x="961231" y="622388"/>
                </a:lnTo>
                <a:lnTo>
                  <a:pt x="962554" y="626102"/>
                </a:lnTo>
                <a:lnTo>
                  <a:pt x="964142" y="629815"/>
                </a:lnTo>
                <a:lnTo>
                  <a:pt x="965465" y="633794"/>
                </a:lnTo>
                <a:lnTo>
                  <a:pt x="967581" y="642283"/>
                </a:lnTo>
                <a:lnTo>
                  <a:pt x="969169" y="651037"/>
                </a:lnTo>
                <a:lnTo>
                  <a:pt x="970492" y="660322"/>
                </a:lnTo>
                <a:lnTo>
                  <a:pt x="971021" y="670137"/>
                </a:lnTo>
                <a:lnTo>
                  <a:pt x="971550" y="680217"/>
                </a:lnTo>
                <a:lnTo>
                  <a:pt x="971550" y="690828"/>
                </a:lnTo>
                <a:lnTo>
                  <a:pt x="971550" y="700909"/>
                </a:lnTo>
                <a:lnTo>
                  <a:pt x="971021" y="710989"/>
                </a:lnTo>
                <a:lnTo>
                  <a:pt x="970492" y="721070"/>
                </a:lnTo>
                <a:lnTo>
                  <a:pt x="969169" y="730354"/>
                </a:lnTo>
                <a:lnTo>
                  <a:pt x="967581" y="738843"/>
                </a:lnTo>
                <a:lnTo>
                  <a:pt x="965465" y="747332"/>
                </a:lnTo>
                <a:lnTo>
                  <a:pt x="964142" y="751311"/>
                </a:lnTo>
                <a:lnTo>
                  <a:pt x="962554" y="755025"/>
                </a:lnTo>
                <a:lnTo>
                  <a:pt x="961231" y="759004"/>
                </a:lnTo>
                <a:lnTo>
                  <a:pt x="959644" y="762187"/>
                </a:lnTo>
                <a:lnTo>
                  <a:pt x="957792" y="765636"/>
                </a:lnTo>
                <a:lnTo>
                  <a:pt x="955411" y="769084"/>
                </a:lnTo>
                <a:lnTo>
                  <a:pt x="953294" y="772002"/>
                </a:lnTo>
                <a:lnTo>
                  <a:pt x="950913" y="774655"/>
                </a:lnTo>
                <a:lnTo>
                  <a:pt x="948267" y="777573"/>
                </a:lnTo>
                <a:lnTo>
                  <a:pt x="945621" y="779961"/>
                </a:lnTo>
                <a:lnTo>
                  <a:pt x="942446" y="782083"/>
                </a:lnTo>
                <a:lnTo>
                  <a:pt x="939271" y="783940"/>
                </a:lnTo>
                <a:lnTo>
                  <a:pt x="936096" y="786062"/>
                </a:lnTo>
                <a:lnTo>
                  <a:pt x="932392" y="787388"/>
                </a:lnTo>
                <a:lnTo>
                  <a:pt x="928423" y="788980"/>
                </a:lnTo>
                <a:lnTo>
                  <a:pt x="924190" y="790041"/>
                </a:lnTo>
                <a:lnTo>
                  <a:pt x="919956" y="790837"/>
                </a:lnTo>
                <a:lnTo>
                  <a:pt x="915458" y="791633"/>
                </a:lnTo>
                <a:lnTo>
                  <a:pt x="910431" y="792163"/>
                </a:lnTo>
                <a:lnTo>
                  <a:pt x="905404" y="792163"/>
                </a:lnTo>
                <a:lnTo>
                  <a:pt x="596636" y="792163"/>
                </a:lnTo>
                <a:lnTo>
                  <a:pt x="591344" y="792163"/>
                </a:lnTo>
                <a:lnTo>
                  <a:pt x="586317" y="791633"/>
                </a:lnTo>
                <a:lnTo>
                  <a:pt x="582083" y="790837"/>
                </a:lnTo>
                <a:lnTo>
                  <a:pt x="577850" y="790041"/>
                </a:lnTo>
                <a:lnTo>
                  <a:pt x="573352" y="788980"/>
                </a:lnTo>
                <a:lnTo>
                  <a:pt x="569648" y="787388"/>
                </a:lnTo>
                <a:lnTo>
                  <a:pt x="565944" y="786062"/>
                </a:lnTo>
                <a:lnTo>
                  <a:pt x="562504" y="783940"/>
                </a:lnTo>
                <a:lnTo>
                  <a:pt x="559329" y="782083"/>
                </a:lnTo>
                <a:lnTo>
                  <a:pt x="556419" y="779961"/>
                </a:lnTo>
                <a:lnTo>
                  <a:pt x="553508" y="777573"/>
                </a:lnTo>
                <a:lnTo>
                  <a:pt x="551127" y="774655"/>
                </a:lnTo>
                <a:lnTo>
                  <a:pt x="548481" y="772002"/>
                </a:lnTo>
                <a:lnTo>
                  <a:pt x="546365" y="769084"/>
                </a:lnTo>
                <a:lnTo>
                  <a:pt x="544248" y="765636"/>
                </a:lnTo>
                <a:lnTo>
                  <a:pt x="542396" y="762187"/>
                </a:lnTo>
                <a:lnTo>
                  <a:pt x="540544" y="759004"/>
                </a:lnTo>
                <a:lnTo>
                  <a:pt x="538956" y="755025"/>
                </a:lnTo>
                <a:lnTo>
                  <a:pt x="537633" y="751311"/>
                </a:lnTo>
                <a:lnTo>
                  <a:pt x="536575" y="747332"/>
                </a:lnTo>
                <a:lnTo>
                  <a:pt x="534458" y="738843"/>
                </a:lnTo>
                <a:lnTo>
                  <a:pt x="532871" y="730354"/>
                </a:lnTo>
                <a:lnTo>
                  <a:pt x="531548" y="721070"/>
                </a:lnTo>
                <a:lnTo>
                  <a:pt x="530490" y="710989"/>
                </a:lnTo>
                <a:lnTo>
                  <a:pt x="530225" y="700909"/>
                </a:lnTo>
                <a:lnTo>
                  <a:pt x="530225" y="690828"/>
                </a:lnTo>
                <a:lnTo>
                  <a:pt x="530225" y="680217"/>
                </a:lnTo>
                <a:lnTo>
                  <a:pt x="530490" y="670137"/>
                </a:lnTo>
                <a:lnTo>
                  <a:pt x="531548" y="660322"/>
                </a:lnTo>
                <a:lnTo>
                  <a:pt x="532871" y="651037"/>
                </a:lnTo>
                <a:lnTo>
                  <a:pt x="534458" y="642283"/>
                </a:lnTo>
                <a:lnTo>
                  <a:pt x="536575" y="633794"/>
                </a:lnTo>
                <a:lnTo>
                  <a:pt x="537633" y="629815"/>
                </a:lnTo>
                <a:lnTo>
                  <a:pt x="538956" y="626102"/>
                </a:lnTo>
                <a:lnTo>
                  <a:pt x="540544" y="622388"/>
                </a:lnTo>
                <a:lnTo>
                  <a:pt x="542396" y="618939"/>
                </a:lnTo>
                <a:lnTo>
                  <a:pt x="544248" y="615491"/>
                </a:lnTo>
                <a:lnTo>
                  <a:pt x="546365" y="612307"/>
                </a:lnTo>
                <a:lnTo>
                  <a:pt x="548481" y="609389"/>
                </a:lnTo>
                <a:lnTo>
                  <a:pt x="551127" y="606471"/>
                </a:lnTo>
                <a:lnTo>
                  <a:pt x="553508" y="603818"/>
                </a:lnTo>
                <a:lnTo>
                  <a:pt x="556419" y="601166"/>
                </a:lnTo>
                <a:lnTo>
                  <a:pt x="559329" y="599044"/>
                </a:lnTo>
                <a:lnTo>
                  <a:pt x="562504" y="597187"/>
                </a:lnTo>
                <a:lnTo>
                  <a:pt x="565944" y="595330"/>
                </a:lnTo>
                <a:lnTo>
                  <a:pt x="569648" y="593738"/>
                </a:lnTo>
                <a:lnTo>
                  <a:pt x="573352" y="592146"/>
                </a:lnTo>
                <a:lnTo>
                  <a:pt x="577850" y="591351"/>
                </a:lnTo>
                <a:lnTo>
                  <a:pt x="582083" y="590289"/>
                </a:lnTo>
                <a:lnTo>
                  <a:pt x="586317" y="589759"/>
                </a:lnTo>
                <a:lnTo>
                  <a:pt x="591344" y="588963"/>
                </a:lnTo>
                <a:close/>
                <a:moveTo>
                  <a:pt x="573015" y="0"/>
                </a:moveTo>
                <a:lnTo>
                  <a:pt x="580426" y="0"/>
                </a:lnTo>
                <a:lnTo>
                  <a:pt x="588630" y="265"/>
                </a:lnTo>
                <a:lnTo>
                  <a:pt x="597365" y="1058"/>
                </a:lnTo>
                <a:lnTo>
                  <a:pt x="606628" y="1588"/>
                </a:lnTo>
                <a:lnTo>
                  <a:pt x="616421" y="2910"/>
                </a:lnTo>
                <a:lnTo>
                  <a:pt x="626743" y="4498"/>
                </a:lnTo>
                <a:lnTo>
                  <a:pt x="637595" y="6615"/>
                </a:lnTo>
                <a:lnTo>
                  <a:pt x="648446" y="8996"/>
                </a:lnTo>
                <a:lnTo>
                  <a:pt x="659563" y="12171"/>
                </a:lnTo>
                <a:lnTo>
                  <a:pt x="670679" y="15875"/>
                </a:lnTo>
                <a:lnTo>
                  <a:pt x="682060" y="20638"/>
                </a:lnTo>
                <a:lnTo>
                  <a:pt x="693176" y="25400"/>
                </a:lnTo>
                <a:lnTo>
                  <a:pt x="698734" y="28310"/>
                </a:lnTo>
                <a:lnTo>
                  <a:pt x="704027" y="31485"/>
                </a:lnTo>
                <a:lnTo>
                  <a:pt x="709586" y="34396"/>
                </a:lnTo>
                <a:lnTo>
                  <a:pt x="714879" y="38100"/>
                </a:lnTo>
                <a:lnTo>
                  <a:pt x="719908" y="41540"/>
                </a:lnTo>
                <a:lnTo>
                  <a:pt x="725201" y="45773"/>
                </a:lnTo>
                <a:lnTo>
                  <a:pt x="729965" y="49742"/>
                </a:lnTo>
                <a:lnTo>
                  <a:pt x="734994" y="53975"/>
                </a:lnTo>
                <a:lnTo>
                  <a:pt x="739758" y="58738"/>
                </a:lnTo>
                <a:lnTo>
                  <a:pt x="744258" y="63235"/>
                </a:lnTo>
                <a:lnTo>
                  <a:pt x="748757" y="68527"/>
                </a:lnTo>
                <a:lnTo>
                  <a:pt x="752992" y="73819"/>
                </a:lnTo>
                <a:lnTo>
                  <a:pt x="756962" y="79375"/>
                </a:lnTo>
                <a:lnTo>
                  <a:pt x="761197" y="85460"/>
                </a:lnTo>
                <a:lnTo>
                  <a:pt x="764902" y="91546"/>
                </a:lnTo>
                <a:lnTo>
                  <a:pt x="768343" y="98160"/>
                </a:lnTo>
                <a:lnTo>
                  <a:pt x="771519" y="104510"/>
                </a:lnTo>
                <a:lnTo>
                  <a:pt x="774695" y="111654"/>
                </a:lnTo>
                <a:lnTo>
                  <a:pt x="777606" y="119063"/>
                </a:lnTo>
                <a:lnTo>
                  <a:pt x="780253" y="126735"/>
                </a:lnTo>
                <a:lnTo>
                  <a:pt x="782370" y="134673"/>
                </a:lnTo>
                <a:lnTo>
                  <a:pt x="784752" y="143140"/>
                </a:lnTo>
                <a:lnTo>
                  <a:pt x="786340" y="151606"/>
                </a:lnTo>
                <a:lnTo>
                  <a:pt x="787664" y="160338"/>
                </a:lnTo>
                <a:lnTo>
                  <a:pt x="788987" y="169598"/>
                </a:lnTo>
                <a:lnTo>
                  <a:pt x="789516" y="179388"/>
                </a:lnTo>
                <a:lnTo>
                  <a:pt x="790310" y="189706"/>
                </a:lnTo>
                <a:lnTo>
                  <a:pt x="790575" y="199760"/>
                </a:lnTo>
                <a:lnTo>
                  <a:pt x="790310" y="209550"/>
                </a:lnTo>
                <a:lnTo>
                  <a:pt x="790046" y="218810"/>
                </a:lnTo>
                <a:lnTo>
                  <a:pt x="788987" y="237067"/>
                </a:lnTo>
                <a:lnTo>
                  <a:pt x="787134" y="254794"/>
                </a:lnTo>
                <a:lnTo>
                  <a:pt x="785017" y="271992"/>
                </a:lnTo>
                <a:lnTo>
                  <a:pt x="781841" y="288396"/>
                </a:lnTo>
                <a:lnTo>
                  <a:pt x="778400" y="304536"/>
                </a:lnTo>
                <a:lnTo>
                  <a:pt x="774430" y="320146"/>
                </a:lnTo>
                <a:lnTo>
                  <a:pt x="770195" y="334963"/>
                </a:lnTo>
                <a:lnTo>
                  <a:pt x="765167" y="349250"/>
                </a:lnTo>
                <a:lnTo>
                  <a:pt x="760138" y="363008"/>
                </a:lnTo>
                <a:lnTo>
                  <a:pt x="754580" y="376238"/>
                </a:lnTo>
                <a:lnTo>
                  <a:pt x="749022" y="389202"/>
                </a:lnTo>
                <a:lnTo>
                  <a:pt x="743199" y="401373"/>
                </a:lnTo>
                <a:lnTo>
                  <a:pt x="737111" y="413279"/>
                </a:lnTo>
                <a:lnTo>
                  <a:pt x="731024" y="424656"/>
                </a:lnTo>
                <a:lnTo>
                  <a:pt x="724672" y="435504"/>
                </a:lnTo>
                <a:lnTo>
                  <a:pt x="718584" y="445823"/>
                </a:lnTo>
                <a:lnTo>
                  <a:pt x="712497" y="455613"/>
                </a:lnTo>
                <a:lnTo>
                  <a:pt x="700057" y="474398"/>
                </a:lnTo>
                <a:lnTo>
                  <a:pt x="678354" y="506148"/>
                </a:lnTo>
                <a:lnTo>
                  <a:pt x="668826" y="519906"/>
                </a:lnTo>
                <a:lnTo>
                  <a:pt x="665121" y="525992"/>
                </a:lnTo>
                <a:lnTo>
                  <a:pt x="661680" y="532342"/>
                </a:lnTo>
                <a:lnTo>
                  <a:pt x="659033" y="537633"/>
                </a:lnTo>
                <a:lnTo>
                  <a:pt x="656651" y="542925"/>
                </a:lnTo>
                <a:lnTo>
                  <a:pt x="655063" y="547688"/>
                </a:lnTo>
                <a:lnTo>
                  <a:pt x="654004" y="552450"/>
                </a:lnTo>
                <a:lnTo>
                  <a:pt x="591013" y="552450"/>
                </a:lnTo>
                <a:lnTo>
                  <a:pt x="581749" y="552715"/>
                </a:lnTo>
                <a:lnTo>
                  <a:pt x="573280" y="553773"/>
                </a:lnTo>
                <a:lnTo>
                  <a:pt x="565339" y="554831"/>
                </a:lnTo>
                <a:lnTo>
                  <a:pt x="557929" y="556683"/>
                </a:lnTo>
                <a:lnTo>
                  <a:pt x="551047" y="559329"/>
                </a:lnTo>
                <a:lnTo>
                  <a:pt x="544430" y="561975"/>
                </a:lnTo>
                <a:lnTo>
                  <a:pt x="538607" y="565150"/>
                </a:lnTo>
                <a:lnTo>
                  <a:pt x="533049" y="568590"/>
                </a:lnTo>
                <a:lnTo>
                  <a:pt x="528021" y="572294"/>
                </a:lnTo>
                <a:lnTo>
                  <a:pt x="523521" y="576263"/>
                </a:lnTo>
                <a:lnTo>
                  <a:pt x="519286" y="580231"/>
                </a:lnTo>
                <a:lnTo>
                  <a:pt x="515581" y="584729"/>
                </a:lnTo>
                <a:lnTo>
                  <a:pt x="512140" y="588963"/>
                </a:lnTo>
                <a:lnTo>
                  <a:pt x="509229" y="593461"/>
                </a:lnTo>
                <a:lnTo>
                  <a:pt x="506318" y="597694"/>
                </a:lnTo>
                <a:lnTo>
                  <a:pt x="504200" y="601663"/>
                </a:lnTo>
                <a:lnTo>
                  <a:pt x="502083" y="606161"/>
                </a:lnTo>
                <a:lnTo>
                  <a:pt x="500230" y="610129"/>
                </a:lnTo>
                <a:lnTo>
                  <a:pt x="498377" y="614892"/>
                </a:lnTo>
                <a:lnTo>
                  <a:pt x="496789" y="619390"/>
                </a:lnTo>
                <a:lnTo>
                  <a:pt x="493878" y="629179"/>
                </a:lnTo>
                <a:lnTo>
                  <a:pt x="491496" y="639498"/>
                </a:lnTo>
                <a:lnTo>
                  <a:pt x="489908" y="650875"/>
                </a:lnTo>
                <a:lnTo>
                  <a:pt x="488584" y="663046"/>
                </a:lnTo>
                <a:lnTo>
                  <a:pt x="487790" y="676275"/>
                </a:lnTo>
                <a:lnTo>
                  <a:pt x="487790" y="690827"/>
                </a:lnTo>
                <a:lnTo>
                  <a:pt x="487790" y="705115"/>
                </a:lnTo>
                <a:lnTo>
                  <a:pt x="488584" y="718079"/>
                </a:lnTo>
                <a:lnTo>
                  <a:pt x="489908" y="730515"/>
                </a:lnTo>
                <a:lnTo>
                  <a:pt x="491496" y="741892"/>
                </a:lnTo>
                <a:lnTo>
                  <a:pt x="493878" y="752211"/>
                </a:lnTo>
                <a:lnTo>
                  <a:pt x="496789" y="762000"/>
                </a:lnTo>
                <a:lnTo>
                  <a:pt x="498377" y="766498"/>
                </a:lnTo>
                <a:lnTo>
                  <a:pt x="500230" y="770996"/>
                </a:lnTo>
                <a:lnTo>
                  <a:pt x="502083" y="775494"/>
                </a:lnTo>
                <a:lnTo>
                  <a:pt x="504200" y="779463"/>
                </a:lnTo>
                <a:lnTo>
                  <a:pt x="506053" y="783167"/>
                </a:lnTo>
                <a:lnTo>
                  <a:pt x="508170" y="786871"/>
                </a:lnTo>
                <a:lnTo>
                  <a:pt x="510817" y="790575"/>
                </a:lnTo>
                <a:lnTo>
                  <a:pt x="513464" y="794015"/>
                </a:lnTo>
                <a:lnTo>
                  <a:pt x="507112" y="795602"/>
                </a:lnTo>
                <a:lnTo>
                  <a:pt x="500759" y="797190"/>
                </a:lnTo>
                <a:lnTo>
                  <a:pt x="494937" y="799306"/>
                </a:lnTo>
                <a:lnTo>
                  <a:pt x="489379" y="801688"/>
                </a:lnTo>
                <a:lnTo>
                  <a:pt x="484350" y="804333"/>
                </a:lnTo>
                <a:lnTo>
                  <a:pt x="479321" y="806979"/>
                </a:lnTo>
                <a:lnTo>
                  <a:pt x="475086" y="810154"/>
                </a:lnTo>
                <a:lnTo>
                  <a:pt x="471116" y="813329"/>
                </a:lnTo>
                <a:lnTo>
                  <a:pt x="466881" y="816769"/>
                </a:lnTo>
                <a:lnTo>
                  <a:pt x="463441" y="820208"/>
                </a:lnTo>
                <a:lnTo>
                  <a:pt x="460529" y="823648"/>
                </a:lnTo>
                <a:lnTo>
                  <a:pt x="457353" y="827352"/>
                </a:lnTo>
                <a:lnTo>
                  <a:pt x="454442" y="831056"/>
                </a:lnTo>
                <a:lnTo>
                  <a:pt x="452060" y="834761"/>
                </a:lnTo>
                <a:lnTo>
                  <a:pt x="448090" y="841904"/>
                </a:lnTo>
                <a:lnTo>
                  <a:pt x="445972" y="846138"/>
                </a:lnTo>
                <a:lnTo>
                  <a:pt x="444120" y="850106"/>
                </a:lnTo>
                <a:lnTo>
                  <a:pt x="442267" y="854869"/>
                </a:lnTo>
                <a:lnTo>
                  <a:pt x="440679" y="859102"/>
                </a:lnTo>
                <a:lnTo>
                  <a:pt x="437767" y="869156"/>
                </a:lnTo>
                <a:lnTo>
                  <a:pt x="435650" y="879740"/>
                </a:lnTo>
                <a:lnTo>
                  <a:pt x="433797" y="890852"/>
                </a:lnTo>
                <a:lnTo>
                  <a:pt x="432474" y="903288"/>
                </a:lnTo>
                <a:lnTo>
                  <a:pt x="431945" y="916252"/>
                </a:lnTo>
                <a:lnTo>
                  <a:pt x="431680" y="930540"/>
                </a:lnTo>
                <a:lnTo>
                  <a:pt x="431945" y="945092"/>
                </a:lnTo>
                <a:lnTo>
                  <a:pt x="432474" y="958056"/>
                </a:lnTo>
                <a:lnTo>
                  <a:pt x="433797" y="970492"/>
                </a:lnTo>
                <a:lnTo>
                  <a:pt x="435650" y="981604"/>
                </a:lnTo>
                <a:lnTo>
                  <a:pt x="437767" y="992188"/>
                </a:lnTo>
                <a:lnTo>
                  <a:pt x="440679" y="1001977"/>
                </a:lnTo>
                <a:lnTo>
                  <a:pt x="442267" y="1006475"/>
                </a:lnTo>
                <a:lnTo>
                  <a:pt x="444120" y="1011238"/>
                </a:lnTo>
                <a:lnTo>
                  <a:pt x="445972" y="1015206"/>
                </a:lnTo>
                <a:lnTo>
                  <a:pt x="448090" y="1019440"/>
                </a:lnTo>
                <a:lnTo>
                  <a:pt x="449942" y="1023144"/>
                </a:lnTo>
                <a:lnTo>
                  <a:pt x="452324" y="1026848"/>
                </a:lnTo>
                <a:lnTo>
                  <a:pt x="454971" y="1030817"/>
                </a:lnTo>
                <a:lnTo>
                  <a:pt x="457618" y="1034521"/>
                </a:lnTo>
                <a:lnTo>
                  <a:pt x="460529" y="1038225"/>
                </a:lnTo>
                <a:lnTo>
                  <a:pt x="463970" y="1041665"/>
                </a:lnTo>
                <a:lnTo>
                  <a:pt x="467675" y="1045369"/>
                </a:lnTo>
                <a:lnTo>
                  <a:pt x="471645" y="1048809"/>
                </a:lnTo>
                <a:lnTo>
                  <a:pt x="475616" y="1051719"/>
                </a:lnTo>
                <a:lnTo>
                  <a:pt x="480380" y="1054894"/>
                </a:lnTo>
                <a:lnTo>
                  <a:pt x="485144" y="1057804"/>
                </a:lnTo>
                <a:lnTo>
                  <a:pt x="490437" y="1060186"/>
                </a:lnTo>
                <a:lnTo>
                  <a:pt x="496260" y="1062567"/>
                </a:lnTo>
                <a:lnTo>
                  <a:pt x="502347" y="1064419"/>
                </a:lnTo>
                <a:lnTo>
                  <a:pt x="508435" y="1066271"/>
                </a:lnTo>
                <a:lnTo>
                  <a:pt x="515316" y="1067594"/>
                </a:lnTo>
                <a:lnTo>
                  <a:pt x="511876" y="1071827"/>
                </a:lnTo>
                <a:lnTo>
                  <a:pt x="508435" y="1076590"/>
                </a:lnTo>
                <a:lnTo>
                  <a:pt x="505788" y="1080823"/>
                </a:lnTo>
                <a:lnTo>
                  <a:pt x="503141" y="1085586"/>
                </a:lnTo>
                <a:lnTo>
                  <a:pt x="501024" y="1089554"/>
                </a:lnTo>
                <a:lnTo>
                  <a:pt x="499171" y="1094052"/>
                </a:lnTo>
                <a:lnTo>
                  <a:pt x="497583" y="1098286"/>
                </a:lnTo>
                <a:lnTo>
                  <a:pt x="495731" y="1103048"/>
                </a:lnTo>
                <a:lnTo>
                  <a:pt x="493084" y="1112838"/>
                </a:lnTo>
                <a:lnTo>
                  <a:pt x="490967" y="1123156"/>
                </a:lnTo>
                <a:lnTo>
                  <a:pt x="489114" y="1134534"/>
                </a:lnTo>
                <a:lnTo>
                  <a:pt x="487790" y="1146704"/>
                </a:lnTo>
                <a:lnTo>
                  <a:pt x="487261" y="1159934"/>
                </a:lnTo>
                <a:lnTo>
                  <a:pt x="486732" y="1174221"/>
                </a:lnTo>
                <a:lnTo>
                  <a:pt x="487261" y="1188509"/>
                </a:lnTo>
                <a:lnTo>
                  <a:pt x="487790" y="1202002"/>
                </a:lnTo>
                <a:lnTo>
                  <a:pt x="489114" y="1214438"/>
                </a:lnTo>
                <a:lnTo>
                  <a:pt x="490967" y="1225550"/>
                </a:lnTo>
                <a:lnTo>
                  <a:pt x="493084" y="1236134"/>
                </a:lnTo>
                <a:lnTo>
                  <a:pt x="495731" y="1245659"/>
                </a:lnTo>
                <a:lnTo>
                  <a:pt x="497583" y="1250156"/>
                </a:lnTo>
                <a:lnTo>
                  <a:pt x="499171" y="1254654"/>
                </a:lnTo>
                <a:lnTo>
                  <a:pt x="501024" y="1258888"/>
                </a:lnTo>
                <a:lnTo>
                  <a:pt x="503141" y="1263121"/>
                </a:lnTo>
                <a:lnTo>
                  <a:pt x="505523" y="1267090"/>
                </a:lnTo>
                <a:lnTo>
                  <a:pt x="507641" y="1270794"/>
                </a:lnTo>
                <a:lnTo>
                  <a:pt x="510288" y="1274498"/>
                </a:lnTo>
                <a:lnTo>
                  <a:pt x="513199" y="1278467"/>
                </a:lnTo>
                <a:lnTo>
                  <a:pt x="516375" y="1282171"/>
                </a:lnTo>
                <a:lnTo>
                  <a:pt x="519816" y="1285875"/>
                </a:lnTo>
                <a:lnTo>
                  <a:pt x="523521" y="1289315"/>
                </a:lnTo>
                <a:lnTo>
                  <a:pt x="527756" y="1292754"/>
                </a:lnTo>
                <a:lnTo>
                  <a:pt x="531991" y="1296194"/>
                </a:lnTo>
                <a:lnTo>
                  <a:pt x="536755" y="1299369"/>
                </a:lnTo>
                <a:lnTo>
                  <a:pt x="542048" y="1302015"/>
                </a:lnTo>
                <a:lnTo>
                  <a:pt x="547606" y="1304661"/>
                </a:lnTo>
                <a:lnTo>
                  <a:pt x="553429" y="1307042"/>
                </a:lnTo>
                <a:lnTo>
                  <a:pt x="559781" y="1308894"/>
                </a:lnTo>
                <a:lnTo>
                  <a:pt x="566663" y="1310481"/>
                </a:lnTo>
                <a:lnTo>
                  <a:pt x="573809" y="1311804"/>
                </a:lnTo>
                <a:lnTo>
                  <a:pt x="568780" y="1317361"/>
                </a:lnTo>
                <a:lnTo>
                  <a:pt x="564016" y="1322917"/>
                </a:lnTo>
                <a:lnTo>
                  <a:pt x="560311" y="1328738"/>
                </a:lnTo>
                <a:lnTo>
                  <a:pt x="557135" y="1334294"/>
                </a:lnTo>
                <a:lnTo>
                  <a:pt x="555017" y="1338792"/>
                </a:lnTo>
                <a:lnTo>
                  <a:pt x="553164" y="1342761"/>
                </a:lnTo>
                <a:lnTo>
                  <a:pt x="551312" y="1347259"/>
                </a:lnTo>
                <a:lnTo>
                  <a:pt x="549724" y="1351756"/>
                </a:lnTo>
                <a:lnTo>
                  <a:pt x="547077" y="1361546"/>
                </a:lnTo>
                <a:lnTo>
                  <a:pt x="544430" y="1372129"/>
                </a:lnTo>
                <a:lnTo>
                  <a:pt x="543107" y="1383242"/>
                </a:lnTo>
                <a:lnTo>
                  <a:pt x="541784" y="1395677"/>
                </a:lnTo>
                <a:lnTo>
                  <a:pt x="540725" y="1408642"/>
                </a:lnTo>
                <a:lnTo>
                  <a:pt x="540725" y="1423459"/>
                </a:lnTo>
                <a:lnTo>
                  <a:pt x="540725" y="1437481"/>
                </a:lnTo>
                <a:lnTo>
                  <a:pt x="541784" y="1450711"/>
                </a:lnTo>
                <a:lnTo>
                  <a:pt x="543107" y="1463146"/>
                </a:lnTo>
                <a:lnTo>
                  <a:pt x="544430" y="1474259"/>
                </a:lnTo>
                <a:lnTo>
                  <a:pt x="547077" y="1484842"/>
                </a:lnTo>
                <a:lnTo>
                  <a:pt x="549724" y="1494367"/>
                </a:lnTo>
                <a:lnTo>
                  <a:pt x="551312" y="1499129"/>
                </a:lnTo>
                <a:lnTo>
                  <a:pt x="553164" y="1503627"/>
                </a:lnTo>
                <a:lnTo>
                  <a:pt x="555017" y="1507596"/>
                </a:lnTo>
                <a:lnTo>
                  <a:pt x="557135" y="1512094"/>
                </a:lnTo>
                <a:lnTo>
                  <a:pt x="559781" y="1516327"/>
                </a:lnTo>
                <a:lnTo>
                  <a:pt x="562428" y="1520825"/>
                </a:lnTo>
                <a:lnTo>
                  <a:pt x="321047" y="1520825"/>
                </a:lnTo>
                <a:lnTo>
                  <a:pt x="312842" y="1520825"/>
                </a:lnTo>
                <a:lnTo>
                  <a:pt x="304373" y="1520296"/>
                </a:lnTo>
                <a:lnTo>
                  <a:pt x="296433" y="1519767"/>
                </a:lnTo>
                <a:lnTo>
                  <a:pt x="288228" y="1519238"/>
                </a:lnTo>
                <a:lnTo>
                  <a:pt x="280288" y="1518179"/>
                </a:lnTo>
                <a:lnTo>
                  <a:pt x="272083" y="1517121"/>
                </a:lnTo>
                <a:lnTo>
                  <a:pt x="264407" y="1515798"/>
                </a:lnTo>
                <a:lnTo>
                  <a:pt x="256203" y="1514211"/>
                </a:lnTo>
                <a:lnTo>
                  <a:pt x="248527" y="1512623"/>
                </a:lnTo>
                <a:lnTo>
                  <a:pt x="240852" y="1510771"/>
                </a:lnTo>
                <a:lnTo>
                  <a:pt x="233441" y="1508654"/>
                </a:lnTo>
                <a:lnTo>
                  <a:pt x="225501" y="1506538"/>
                </a:lnTo>
                <a:lnTo>
                  <a:pt x="218090" y="1503892"/>
                </a:lnTo>
                <a:lnTo>
                  <a:pt x="210679" y="1501511"/>
                </a:lnTo>
                <a:lnTo>
                  <a:pt x="203268" y="1498600"/>
                </a:lnTo>
                <a:lnTo>
                  <a:pt x="196122" y="1495690"/>
                </a:lnTo>
                <a:lnTo>
                  <a:pt x="188976" y="1492515"/>
                </a:lnTo>
                <a:lnTo>
                  <a:pt x="181830" y="1489075"/>
                </a:lnTo>
                <a:lnTo>
                  <a:pt x="174948" y="1485636"/>
                </a:lnTo>
                <a:lnTo>
                  <a:pt x="168067" y="1482196"/>
                </a:lnTo>
                <a:lnTo>
                  <a:pt x="161450" y="1478227"/>
                </a:lnTo>
                <a:lnTo>
                  <a:pt x="154569" y="1474523"/>
                </a:lnTo>
                <a:lnTo>
                  <a:pt x="147952" y="1470290"/>
                </a:lnTo>
                <a:lnTo>
                  <a:pt x="141600" y="1466056"/>
                </a:lnTo>
                <a:lnTo>
                  <a:pt x="129160" y="1457061"/>
                </a:lnTo>
                <a:lnTo>
                  <a:pt x="116985" y="1447536"/>
                </a:lnTo>
                <a:lnTo>
                  <a:pt x="105075" y="1437481"/>
                </a:lnTo>
                <a:lnTo>
                  <a:pt x="93959" y="1426634"/>
                </a:lnTo>
                <a:lnTo>
                  <a:pt x="83372" y="1415521"/>
                </a:lnTo>
                <a:lnTo>
                  <a:pt x="73579" y="1404144"/>
                </a:lnTo>
                <a:lnTo>
                  <a:pt x="64051" y="1391973"/>
                </a:lnTo>
                <a:lnTo>
                  <a:pt x="55052" y="1379273"/>
                </a:lnTo>
                <a:lnTo>
                  <a:pt x="50552" y="1373188"/>
                </a:lnTo>
                <a:lnTo>
                  <a:pt x="46582" y="1366309"/>
                </a:lnTo>
                <a:lnTo>
                  <a:pt x="42612" y="1359694"/>
                </a:lnTo>
                <a:lnTo>
                  <a:pt x="38907" y="1352815"/>
                </a:lnTo>
                <a:lnTo>
                  <a:pt x="35466" y="1346200"/>
                </a:lnTo>
                <a:lnTo>
                  <a:pt x="31761" y="1339056"/>
                </a:lnTo>
                <a:lnTo>
                  <a:pt x="28585" y="1332177"/>
                </a:lnTo>
                <a:lnTo>
                  <a:pt x="25409" y="1325034"/>
                </a:lnTo>
                <a:lnTo>
                  <a:pt x="22497" y="1317625"/>
                </a:lnTo>
                <a:lnTo>
                  <a:pt x="19586" y="1310481"/>
                </a:lnTo>
                <a:lnTo>
                  <a:pt x="17204" y="1303073"/>
                </a:lnTo>
                <a:lnTo>
                  <a:pt x="14557" y="1295665"/>
                </a:lnTo>
                <a:lnTo>
                  <a:pt x="12440" y="1287727"/>
                </a:lnTo>
                <a:lnTo>
                  <a:pt x="10322" y="1280054"/>
                </a:lnTo>
                <a:lnTo>
                  <a:pt x="8470" y="1272646"/>
                </a:lnTo>
                <a:lnTo>
                  <a:pt x="6617" y="1264444"/>
                </a:lnTo>
                <a:lnTo>
                  <a:pt x="5294" y="1256771"/>
                </a:lnTo>
                <a:lnTo>
                  <a:pt x="3706" y="1248834"/>
                </a:lnTo>
                <a:lnTo>
                  <a:pt x="2912" y="1240896"/>
                </a:lnTo>
                <a:lnTo>
                  <a:pt x="1853" y="1232959"/>
                </a:lnTo>
                <a:lnTo>
                  <a:pt x="1059" y="1224756"/>
                </a:lnTo>
                <a:lnTo>
                  <a:pt x="529" y="1216554"/>
                </a:lnTo>
                <a:lnTo>
                  <a:pt x="265" y="1208352"/>
                </a:lnTo>
                <a:lnTo>
                  <a:pt x="0" y="1200150"/>
                </a:lnTo>
                <a:lnTo>
                  <a:pt x="0" y="857515"/>
                </a:lnTo>
                <a:lnTo>
                  <a:pt x="265" y="847196"/>
                </a:lnTo>
                <a:lnTo>
                  <a:pt x="1059" y="836348"/>
                </a:lnTo>
                <a:lnTo>
                  <a:pt x="1588" y="826029"/>
                </a:lnTo>
                <a:lnTo>
                  <a:pt x="2912" y="815711"/>
                </a:lnTo>
                <a:lnTo>
                  <a:pt x="4500" y="805656"/>
                </a:lnTo>
                <a:lnTo>
                  <a:pt x="6352" y="795602"/>
                </a:lnTo>
                <a:lnTo>
                  <a:pt x="8205" y="785813"/>
                </a:lnTo>
                <a:lnTo>
                  <a:pt x="10587" y="776023"/>
                </a:lnTo>
                <a:lnTo>
                  <a:pt x="13498" y="766498"/>
                </a:lnTo>
                <a:lnTo>
                  <a:pt x="16410" y="757238"/>
                </a:lnTo>
                <a:lnTo>
                  <a:pt x="19851" y="747713"/>
                </a:lnTo>
                <a:lnTo>
                  <a:pt x="23291" y="738717"/>
                </a:lnTo>
                <a:lnTo>
                  <a:pt x="27261" y="730250"/>
                </a:lnTo>
                <a:lnTo>
                  <a:pt x="31761" y="721519"/>
                </a:lnTo>
                <a:lnTo>
                  <a:pt x="35996" y="712788"/>
                </a:lnTo>
                <a:lnTo>
                  <a:pt x="41024" y="704850"/>
                </a:lnTo>
                <a:lnTo>
                  <a:pt x="46053" y="696648"/>
                </a:lnTo>
                <a:lnTo>
                  <a:pt x="51346" y="688711"/>
                </a:lnTo>
                <a:lnTo>
                  <a:pt x="56905" y="680773"/>
                </a:lnTo>
                <a:lnTo>
                  <a:pt x="62727" y="673365"/>
                </a:lnTo>
                <a:lnTo>
                  <a:pt x="68550" y="666221"/>
                </a:lnTo>
                <a:lnTo>
                  <a:pt x="75167" y="659077"/>
                </a:lnTo>
                <a:lnTo>
                  <a:pt x="81519" y="652198"/>
                </a:lnTo>
                <a:lnTo>
                  <a:pt x="88401" y="645848"/>
                </a:lnTo>
                <a:lnTo>
                  <a:pt x="95547" y="639498"/>
                </a:lnTo>
                <a:lnTo>
                  <a:pt x="102958" y="633413"/>
                </a:lnTo>
                <a:lnTo>
                  <a:pt x="110368" y="627592"/>
                </a:lnTo>
                <a:lnTo>
                  <a:pt x="118308" y="622036"/>
                </a:lnTo>
                <a:lnTo>
                  <a:pt x="126249" y="616744"/>
                </a:lnTo>
                <a:lnTo>
                  <a:pt x="134453" y="611452"/>
                </a:lnTo>
                <a:lnTo>
                  <a:pt x="143188" y="606690"/>
                </a:lnTo>
                <a:lnTo>
                  <a:pt x="151392" y="602192"/>
                </a:lnTo>
                <a:lnTo>
                  <a:pt x="168596" y="587904"/>
                </a:lnTo>
                <a:lnTo>
                  <a:pt x="189505" y="569913"/>
                </a:lnTo>
                <a:lnTo>
                  <a:pt x="214120" y="548481"/>
                </a:lnTo>
                <a:lnTo>
                  <a:pt x="241381" y="524140"/>
                </a:lnTo>
                <a:lnTo>
                  <a:pt x="270760" y="497152"/>
                </a:lnTo>
                <a:lnTo>
                  <a:pt x="301726" y="468048"/>
                </a:lnTo>
                <a:lnTo>
                  <a:pt x="317342" y="452967"/>
                </a:lnTo>
                <a:lnTo>
                  <a:pt x="333222" y="437356"/>
                </a:lnTo>
                <a:lnTo>
                  <a:pt x="349367" y="421217"/>
                </a:lnTo>
                <a:lnTo>
                  <a:pt x="365247" y="405077"/>
                </a:lnTo>
                <a:lnTo>
                  <a:pt x="381128" y="388408"/>
                </a:lnTo>
                <a:lnTo>
                  <a:pt x="396479" y="371740"/>
                </a:lnTo>
                <a:lnTo>
                  <a:pt x="412094" y="354542"/>
                </a:lnTo>
                <a:lnTo>
                  <a:pt x="426916" y="337608"/>
                </a:lnTo>
                <a:lnTo>
                  <a:pt x="441473" y="320411"/>
                </a:lnTo>
                <a:lnTo>
                  <a:pt x="455765" y="303477"/>
                </a:lnTo>
                <a:lnTo>
                  <a:pt x="469263" y="286015"/>
                </a:lnTo>
                <a:lnTo>
                  <a:pt x="482232" y="269081"/>
                </a:lnTo>
                <a:lnTo>
                  <a:pt x="494143" y="252148"/>
                </a:lnTo>
                <a:lnTo>
                  <a:pt x="505523" y="235215"/>
                </a:lnTo>
                <a:lnTo>
                  <a:pt x="515581" y="218810"/>
                </a:lnTo>
                <a:lnTo>
                  <a:pt x="520610" y="210344"/>
                </a:lnTo>
                <a:lnTo>
                  <a:pt x="525374" y="202406"/>
                </a:lnTo>
                <a:lnTo>
                  <a:pt x="529344" y="194204"/>
                </a:lnTo>
                <a:lnTo>
                  <a:pt x="533314" y="186267"/>
                </a:lnTo>
                <a:lnTo>
                  <a:pt x="537019" y="178329"/>
                </a:lnTo>
                <a:lnTo>
                  <a:pt x="540460" y="170656"/>
                </a:lnTo>
                <a:lnTo>
                  <a:pt x="543636" y="162983"/>
                </a:lnTo>
                <a:lnTo>
                  <a:pt x="546283" y="155575"/>
                </a:lnTo>
                <a:lnTo>
                  <a:pt x="548930" y="147902"/>
                </a:lnTo>
                <a:lnTo>
                  <a:pt x="551047" y="140494"/>
                </a:lnTo>
                <a:lnTo>
                  <a:pt x="551047" y="1058"/>
                </a:lnTo>
                <a:lnTo>
                  <a:pt x="553958" y="794"/>
                </a:lnTo>
                <a:lnTo>
                  <a:pt x="561369" y="265"/>
                </a:lnTo>
                <a:lnTo>
                  <a:pt x="573015" y="0"/>
                </a:lnTo>
                <a:close/>
              </a:path>
            </a:pathLst>
          </a:custGeom>
          <a:solidFill>
            <a:srgbClr val="595959"/>
          </a:solidFill>
          <a:ln>
            <a:noFill/>
          </a:ln>
        </p:spPr>
        <p:txBody>
          <a:bodyPr/>
          <a:lstStyle/>
          <a:p>
            <a:endParaRPr lang="zh-CN" altLang="en-US"/>
          </a:p>
        </p:txBody>
      </p:sp>
      <p:sp>
        <p:nvSpPr>
          <p:cNvPr id="25" name="KSO_Shape"/>
          <p:cNvSpPr>
            <a:spLocks/>
          </p:cNvSpPr>
          <p:nvPr/>
        </p:nvSpPr>
        <p:spPr bwMode="auto">
          <a:xfrm>
            <a:off x="6333589" y="3459736"/>
            <a:ext cx="632482" cy="538664"/>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595959"/>
          </a:solidFill>
          <a:ln>
            <a:noFill/>
          </a:ln>
        </p:spPr>
        <p:txBody>
          <a:bodyPr/>
          <a:lstStyle/>
          <a:p>
            <a:endParaRPr lang="zh-CN" altLang="en-US"/>
          </a:p>
        </p:txBody>
      </p:sp>
      <p:sp>
        <p:nvSpPr>
          <p:cNvPr id="26" name="KSO_Shape"/>
          <p:cNvSpPr>
            <a:spLocks/>
          </p:cNvSpPr>
          <p:nvPr/>
        </p:nvSpPr>
        <p:spPr bwMode="auto">
          <a:xfrm>
            <a:off x="10042721" y="3401662"/>
            <a:ext cx="632482" cy="583992"/>
          </a:xfrm>
          <a:custGeom>
            <a:avLst/>
            <a:gdLst>
              <a:gd name="T0" fmla="*/ 1541616 w 4477"/>
              <a:gd name="T1" fmla="*/ 16590 h 4133"/>
              <a:gd name="T2" fmla="*/ 1513532 w 4477"/>
              <a:gd name="T3" fmla="*/ 7657 h 4133"/>
              <a:gd name="T4" fmla="*/ 1486725 w 4477"/>
              <a:gd name="T5" fmla="*/ 2127 h 4133"/>
              <a:gd name="T6" fmla="*/ 1461195 w 4477"/>
              <a:gd name="T7" fmla="*/ 0 h 4133"/>
              <a:gd name="T8" fmla="*/ 1436516 w 4477"/>
              <a:gd name="T9" fmla="*/ 1276 h 4133"/>
              <a:gd name="T10" fmla="*/ 1413113 w 4477"/>
              <a:gd name="T11" fmla="*/ 5530 h 4133"/>
              <a:gd name="T12" fmla="*/ 1390561 w 4477"/>
              <a:gd name="T13" fmla="*/ 12762 h 4133"/>
              <a:gd name="T14" fmla="*/ 1369711 w 4477"/>
              <a:gd name="T15" fmla="*/ 22971 h 4133"/>
              <a:gd name="T16" fmla="*/ 1348861 w 4477"/>
              <a:gd name="T17" fmla="*/ 36158 h 4133"/>
              <a:gd name="T18" fmla="*/ 1329287 w 4477"/>
              <a:gd name="T19" fmla="*/ 51472 h 4133"/>
              <a:gd name="T20" fmla="*/ 1304608 w 4477"/>
              <a:gd name="T21" fmla="*/ 76145 h 4133"/>
              <a:gd name="T22" fmla="*/ 1316522 w 4477"/>
              <a:gd name="T23" fmla="*/ 210142 h 4133"/>
              <a:gd name="T24" fmla="*/ 1340776 w 4477"/>
              <a:gd name="T25" fmla="*/ 405821 h 4133"/>
              <a:gd name="T26" fmla="*/ 1372689 w 4477"/>
              <a:gd name="T27" fmla="*/ 594694 h 4133"/>
              <a:gd name="T28" fmla="*/ 1411836 w 4477"/>
              <a:gd name="T29" fmla="*/ 777186 h 4133"/>
              <a:gd name="T30" fmla="*/ 1449706 w 4477"/>
              <a:gd name="T31" fmla="*/ 923946 h 4133"/>
              <a:gd name="T32" fmla="*/ 1475662 w 4477"/>
              <a:gd name="T33" fmla="*/ 1009874 h 4133"/>
              <a:gd name="T34" fmla="*/ 1493534 w 4477"/>
              <a:gd name="T35" fmla="*/ 1066026 h 4133"/>
              <a:gd name="T36" fmla="*/ 1811814 w 4477"/>
              <a:gd name="T37" fmla="*/ 960104 h 4133"/>
              <a:gd name="T38" fmla="*/ 1798623 w 4477"/>
              <a:gd name="T39" fmla="*/ 861839 h 4133"/>
              <a:gd name="T40" fmla="*/ 1782454 w 4477"/>
              <a:gd name="T41" fmla="*/ 764850 h 4133"/>
              <a:gd name="T42" fmla="*/ 1764157 w 4477"/>
              <a:gd name="T43" fmla="*/ 669563 h 4133"/>
              <a:gd name="T44" fmla="*/ 1742881 w 4477"/>
              <a:gd name="T45" fmla="*/ 575977 h 4133"/>
              <a:gd name="T46" fmla="*/ 1719478 w 4477"/>
              <a:gd name="T47" fmla="*/ 484093 h 4133"/>
              <a:gd name="T48" fmla="*/ 1693097 w 4477"/>
              <a:gd name="T49" fmla="*/ 393910 h 4133"/>
              <a:gd name="T50" fmla="*/ 1664162 w 4477"/>
              <a:gd name="T51" fmla="*/ 305004 h 4133"/>
              <a:gd name="T52" fmla="*/ 1633526 w 4477"/>
              <a:gd name="T53" fmla="*/ 217799 h 4133"/>
              <a:gd name="T54" fmla="*/ 1599485 w 4477"/>
              <a:gd name="T55" fmla="*/ 131871 h 4133"/>
              <a:gd name="T56" fmla="*/ 1563742 w 4477"/>
              <a:gd name="T57" fmla="*/ 48069 h 4133"/>
              <a:gd name="T58" fmla="*/ 353597 w 4477"/>
              <a:gd name="T59" fmla="*/ 1192792 h 4133"/>
              <a:gd name="T60" fmla="*/ 353597 w 4477"/>
              <a:gd name="T61" fmla="*/ 1254473 h 4133"/>
              <a:gd name="T62" fmla="*/ 1496087 w 4477"/>
              <a:gd name="T63" fmla="*/ 1433562 h 4133"/>
              <a:gd name="T64" fmla="*/ 80847 w 4477"/>
              <a:gd name="T65" fmla="*/ 1595210 h 4133"/>
              <a:gd name="T66" fmla="*/ 0 w 4477"/>
              <a:gd name="T67" fmla="*/ 561514 h 4133"/>
              <a:gd name="T68" fmla="*/ 325088 w 4477"/>
              <a:gd name="T69" fmla="*/ 213971 h 4133"/>
              <a:gd name="T70" fmla="*/ 1204614 w 4477"/>
              <a:gd name="T71" fmla="*/ 191000 h 4133"/>
              <a:gd name="T72" fmla="*/ 1212273 w 4477"/>
              <a:gd name="T73" fmla="*/ 272249 h 4133"/>
              <a:gd name="T74" fmla="*/ 461251 w 4477"/>
              <a:gd name="T75" fmla="*/ 352648 h 4133"/>
              <a:gd name="T76" fmla="*/ 442528 w 4477"/>
              <a:gd name="T77" fmla="*/ 647443 h 4133"/>
              <a:gd name="T78" fmla="*/ 161693 w 4477"/>
              <a:gd name="T79" fmla="*/ 1433562 h 4133"/>
              <a:gd name="T80" fmla="*/ 200840 w 4477"/>
              <a:gd name="T81" fmla="*/ 558111 h 4133"/>
              <a:gd name="T82" fmla="*/ 200840 w 4477"/>
              <a:gd name="T83" fmla="*/ 558111 h 4133"/>
              <a:gd name="T84" fmla="*/ 353597 w 4477"/>
              <a:gd name="T85" fmla="*/ 938409 h 4133"/>
              <a:gd name="T86" fmla="*/ 1195678 w 4477"/>
              <a:gd name="T87" fmla="*/ 938409 h 4133"/>
              <a:gd name="T88" fmla="*/ 689749 w 4477"/>
              <a:gd name="T89" fmla="*/ 708699 h 4133"/>
              <a:gd name="T90" fmla="*/ 1195678 w 4477"/>
              <a:gd name="T91" fmla="*/ 708699 h 4133"/>
              <a:gd name="T92" fmla="*/ 689749 w 4477"/>
              <a:gd name="T93" fmla="*/ 473033 h 4133"/>
              <a:gd name="T94" fmla="*/ 1195678 w 4477"/>
              <a:gd name="T95" fmla="*/ 473033 h 4133"/>
              <a:gd name="T96" fmla="*/ 1702884 w 4477"/>
              <a:gd name="T97" fmla="*/ 1505878 h 4133"/>
              <a:gd name="T98" fmla="*/ 1802878 w 4477"/>
              <a:gd name="T99" fmla="*/ 1758134 h 4133"/>
              <a:gd name="T100" fmla="*/ 1837344 w 4477"/>
              <a:gd name="T101" fmla="*/ 1473123 h 4133"/>
              <a:gd name="T102" fmla="*/ 1817771 w 4477"/>
              <a:gd name="T103" fmla="*/ 1059645 h 4133"/>
              <a:gd name="T104" fmla="*/ 1646717 w 4477"/>
              <a:gd name="T105" fmla="*/ 1482482 h 4133"/>
              <a:gd name="T106" fmla="*/ 1524596 w 4477"/>
              <a:gd name="T107" fmla="*/ 1126431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rgbClr val="595959"/>
          </a:solidFill>
          <a:ln>
            <a:noFill/>
          </a:ln>
        </p:spPr>
        <p:txBody>
          <a:bodyPr/>
          <a:lstStyle/>
          <a:p>
            <a:endParaRPr lang="zh-CN" altLang="en-US"/>
          </a:p>
        </p:txBody>
      </p:sp>
      <p:sp>
        <p:nvSpPr>
          <p:cNvPr id="27" name="TextBox 15"/>
          <p:cNvSpPr txBox="1"/>
          <p:nvPr/>
        </p:nvSpPr>
        <p:spPr>
          <a:xfrm>
            <a:off x="1411501" y="1391162"/>
            <a:ext cx="5521850" cy="1061829"/>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a:t>
            </a:r>
            <a:r>
              <a:rPr lang="zh-CN" altLang="en-US" sz="1400" dirty="0" smtClean="0">
                <a:latin typeface="微软雅黑" panose="020B0503020204020204" pitchFamily="34" charset="-122"/>
                <a:ea typeface="微软雅黑" panose="020B0503020204020204" pitchFamily="34" charset="-122"/>
              </a:rPr>
              <a:t>简单</a:t>
            </a:r>
            <a:endParaRPr lang="zh-CN" altLang="en-US" sz="1400" dirty="0">
              <a:latin typeface="微软雅黑" panose="020B0503020204020204" pitchFamily="34" charset="-122"/>
              <a:ea typeface="微软雅黑" panose="020B0503020204020204" pitchFamily="34" charset="-122"/>
            </a:endParaRPr>
          </a:p>
        </p:txBody>
      </p:sp>
      <p:sp>
        <p:nvSpPr>
          <p:cNvPr id="28" name="TextBox 15"/>
          <p:cNvSpPr txBox="1"/>
          <p:nvPr/>
        </p:nvSpPr>
        <p:spPr>
          <a:xfrm>
            <a:off x="1411501" y="3201175"/>
            <a:ext cx="3930695" cy="1061829"/>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a:t>
            </a:r>
            <a:r>
              <a:rPr lang="zh-CN" altLang="en-US" sz="1400" dirty="0" smtClean="0">
                <a:latin typeface="微软雅黑" panose="020B0503020204020204" pitchFamily="34" charset="-122"/>
                <a:ea typeface="微软雅黑" panose="020B0503020204020204" pitchFamily="34" charset="-122"/>
              </a:rPr>
              <a:t>输入</a:t>
            </a:r>
            <a:endParaRPr lang="zh-CN" altLang="en-US" sz="1400" dirty="0">
              <a:latin typeface="微软雅黑" panose="020B0503020204020204" pitchFamily="34" charset="-122"/>
              <a:ea typeface="微软雅黑" panose="020B0503020204020204" pitchFamily="34" charset="-122"/>
            </a:endParaRPr>
          </a:p>
        </p:txBody>
      </p:sp>
      <p:sp>
        <p:nvSpPr>
          <p:cNvPr id="29" name="TextBox 15"/>
          <p:cNvSpPr txBox="1"/>
          <p:nvPr/>
        </p:nvSpPr>
        <p:spPr>
          <a:xfrm>
            <a:off x="1411501" y="5011189"/>
            <a:ext cx="2917241" cy="738664"/>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a:t>
            </a:r>
            <a:r>
              <a:rPr lang="zh-CN" altLang="en-US" sz="1400" dirty="0" smtClean="0">
                <a:latin typeface="微软雅黑" panose="020B0503020204020204" pitchFamily="34" charset="-122"/>
                <a:ea typeface="微软雅黑" panose="020B0503020204020204" pitchFamily="34" charset="-122"/>
              </a:rPr>
              <a:t>的</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2818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1669" y="1285282"/>
            <a:ext cx="7277829" cy="97746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 name="平行四边形 3"/>
          <p:cNvSpPr/>
          <p:nvPr/>
        </p:nvSpPr>
        <p:spPr>
          <a:xfrm>
            <a:off x="4713786" y="2262744"/>
            <a:ext cx="3499944" cy="346841"/>
          </a:xfrm>
          <a:prstGeom prst="parallelogram">
            <a:avLst>
              <a:gd name="adj" fmla="val 20764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5" name="矩形 4"/>
          <p:cNvSpPr/>
          <p:nvPr/>
        </p:nvSpPr>
        <p:spPr>
          <a:xfrm>
            <a:off x="4351178" y="2593815"/>
            <a:ext cx="3878318" cy="914400"/>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4713786" y="3508215"/>
            <a:ext cx="3499944" cy="346841"/>
          </a:xfrm>
          <a:prstGeom prst="parallelogram">
            <a:avLst>
              <a:gd name="adj" fmla="val 20764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7" name="矩形 6"/>
          <p:cNvSpPr/>
          <p:nvPr/>
        </p:nvSpPr>
        <p:spPr>
          <a:xfrm>
            <a:off x="4351178" y="3855052"/>
            <a:ext cx="3862552" cy="914400"/>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 name="平行四边形 7"/>
          <p:cNvSpPr/>
          <p:nvPr/>
        </p:nvSpPr>
        <p:spPr>
          <a:xfrm>
            <a:off x="3783621" y="4769452"/>
            <a:ext cx="4430109" cy="315311"/>
          </a:xfrm>
          <a:prstGeom prst="parallelogram">
            <a:avLst>
              <a:gd name="adj" fmla="val 20764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9" name="矩形 8"/>
          <p:cNvSpPr/>
          <p:nvPr/>
        </p:nvSpPr>
        <p:spPr>
          <a:xfrm>
            <a:off x="3783622" y="5084763"/>
            <a:ext cx="7769772" cy="97746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20"/>
          <p:cNvSpPr>
            <a:spLocks noChangeArrowheads="1"/>
          </p:cNvSpPr>
          <p:nvPr/>
        </p:nvSpPr>
        <p:spPr bwMode="black">
          <a:xfrm>
            <a:off x="8576338" y="1998095"/>
            <a:ext cx="254817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20"/>
          <p:cNvSpPr>
            <a:spLocks noChangeArrowheads="1"/>
          </p:cNvSpPr>
          <p:nvPr/>
        </p:nvSpPr>
        <p:spPr bwMode="black">
          <a:xfrm>
            <a:off x="1100533" y="2684805"/>
            <a:ext cx="254817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1"/>
          <p:cNvSpPr txBox="1"/>
          <p:nvPr/>
        </p:nvSpPr>
        <p:spPr>
          <a:xfrm>
            <a:off x="1989271" y="1628763"/>
            <a:ext cx="4995628" cy="369332"/>
          </a:xfrm>
          <a:prstGeom prst="rect">
            <a:avLst/>
          </a:prstGeom>
          <a:noFill/>
        </p:spPr>
        <p:txBody>
          <a:bodyPr wrap="square" rtlCol="0">
            <a:spAutoFit/>
          </a:bodyPr>
          <a:lstStyle/>
          <a:p>
            <a:r>
              <a:rPr lang="zh-CN" altLang="en-US" dirty="0">
                <a:solidFill>
                  <a:srgbClr val="3B3B3B"/>
                </a:solidFill>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dirty="0" smtClean="0">
                <a:solidFill>
                  <a:srgbClr val="3B3B3B"/>
                </a:solidFill>
                <a:latin typeface="微软雅黑" panose="020B0503020204020204" pitchFamily="34" charset="-122"/>
                <a:ea typeface="微软雅黑" panose="020B0503020204020204" pitchFamily="34" charset="-122"/>
                <a:cs typeface="Arial" panose="020B0604020202020204" pitchFamily="34" charset="0"/>
              </a:rPr>
              <a:t>说明点击</a:t>
            </a:r>
            <a:r>
              <a:rPr lang="zh-CN" altLang="en-US" dirty="0">
                <a:solidFill>
                  <a:srgbClr val="3B3B3B"/>
                </a:solidFill>
                <a:latin typeface="微软雅黑" panose="020B0503020204020204" pitchFamily="34" charset="-122"/>
                <a:ea typeface="微软雅黑" panose="020B0503020204020204" pitchFamily="34" charset="-122"/>
                <a:cs typeface="Arial" panose="020B0604020202020204" pitchFamily="34" charset="0"/>
              </a:rPr>
              <a:t>此处添加文字说明</a:t>
            </a:r>
            <a:endParaRPr lang="zh-CN" altLang="en-US" dirty="0">
              <a:solidFill>
                <a:srgbClr val="3B3B3B"/>
              </a:solidFill>
            </a:endParaRPr>
          </a:p>
        </p:txBody>
      </p:sp>
      <p:sp>
        <p:nvSpPr>
          <p:cNvPr id="13" name="文本框 12"/>
          <p:cNvSpPr txBox="1"/>
          <p:nvPr/>
        </p:nvSpPr>
        <p:spPr>
          <a:xfrm>
            <a:off x="4880215" y="2886629"/>
            <a:ext cx="2676491"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此处添加文字说明</a:t>
            </a:r>
            <a:endParaRPr lang="zh-CN" altLang="en-US" dirty="0">
              <a:solidFill>
                <a:schemeClr val="bg1"/>
              </a:solidFill>
            </a:endParaRPr>
          </a:p>
        </p:txBody>
      </p:sp>
      <p:sp>
        <p:nvSpPr>
          <p:cNvPr id="14" name="文本框 13"/>
          <p:cNvSpPr txBox="1"/>
          <p:nvPr/>
        </p:nvSpPr>
        <p:spPr>
          <a:xfrm>
            <a:off x="4880214" y="4147866"/>
            <a:ext cx="2676491" cy="369332"/>
          </a:xfrm>
          <a:prstGeom prst="rect">
            <a:avLst/>
          </a:prstGeom>
          <a:noFill/>
        </p:spPr>
        <p:txBody>
          <a:bodyPr wrap="square" rtlCol="0">
            <a:spAutoFit/>
          </a:bodyPr>
          <a:lstStyle/>
          <a:p>
            <a:pPr algn="ctr"/>
            <a:r>
              <a:rPr lang="zh-CN" altLang="en-US" dirty="0" smtClean="0">
                <a:solidFill>
                  <a:srgbClr val="3B3B3B"/>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dirty="0">
                <a:solidFill>
                  <a:srgbClr val="3B3B3B"/>
                </a:solidFill>
                <a:latin typeface="微软雅黑" panose="020B0503020204020204" pitchFamily="34" charset="-122"/>
                <a:ea typeface="微软雅黑" panose="020B0503020204020204" pitchFamily="34" charset="-122"/>
                <a:cs typeface="Arial" panose="020B0604020202020204" pitchFamily="34" charset="0"/>
              </a:rPr>
              <a:t>此处添加文字说明</a:t>
            </a:r>
            <a:endParaRPr lang="zh-CN" altLang="en-US" dirty="0">
              <a:solidFill>
                <a:srgbClr val="3B3B3B"/>
              </a:solidFill>
            </a:endParaRPr>
          </a:p>
        </p:txBody>
      </p:sp>
      <p:sp>
        <p:nvSpPr>
          <p:cNvPr id="15" name="文本框 14"/>
          <p:cNvSpPr txBox="1"/>
          <p:nvPr/>
        </p:nvSpPr>
        <p:spPr>
          <a:xfrm>
            <a:off x="5309214" y="5408628"/>
            <a:ext cx="4995628"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说明点击</a:t>
            </a: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此处添加文字说明</a:t>
            </a:r>
            <a:endParaRPr lang="zh-CN" altLang="en-US" dirty="0">
              <a:solidFill>
                <a:schemeClr val="bg1"/>
              </a:solidFill>
            </a:endParaRPr>
          </a:p>
        </p:txBody>
      </p:sp>
    </p:spTree>
    <p:extLst>
      <p:ext uri="{BB962C8B-B14F-4D97-AF65-F5344CB8AC3E}">
        <p14:creationId xmlns:p14="http://schemas.microsoft.com/office/powerpoint/2010/main" val="1868761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746480" y="1429035"/>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756785" y="1429035"/>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5" name="矩形 24"/>
          <p:cNvSpPr/>
          <p:nvPr/>
        </p:nvSpPr>
        <p:spPr>
          <a:xfrm>
            <a:off x="1778952" y="1429035"/>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70248" y="3186942"/>
            <a:ext cx="3398655" cy="2575500"/>
            <a:chOff x="2508210" y="2672862"/>
            <a:chExt cx="2654633" cy="2011680"/>
          </a:xfrm>
          <a:solidFill>
            <a:srgbClr val="EA5322"/>
          </a:solidFill>
        </p:grpSpPr>
        <p:sp>
          <p:nvSpPr>
            <p:cNvPr id="3" name="矩形 2"/>
            <p:cNvSpPr/>
            <p:nvPr/>
          </p:nvSpPr>
          <p:spPr>
            <a:xfrm>
              <a:off x="3217984" y="2672862"/>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rot="2690097">
              <a:off x="2508210" y="2966221"/>
              <a:ext cx="1416789" cy="1424974"/>
            </a:xfrm>
            <a:prstGeom prst="rtTriangle">
              <a:avLst/>
            </a:pr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4757323" y="3186942"/>
            <a:ext cx="2488874" cy="2574386"/>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7721675" y="3186942"/>
            <a:ext cx="3394079" cy="2574386"/>
            <a:chOff x="8597736" y="2671748"/>
            <a:chExt cx="2652206" cy="2011680"/>
          </a:xfrm>
          <a:solidFill>
            <a:srgbClr val="FCC818"/>
          </a:solidFill>
        </p:grpSpPr>
        <p:sp>
          <p:nvSpPr>
            <p:cNvPr id="6" name="矩形 5"/>
            <p:cNvSpPr/>
            <p:nvPr/>
          </p:nvSpPr>
          <p:spPr>
            <a:xfrm rot="10800000">
              <a:off x="8597736" y="2671748"/>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13490097">
              <a:off x="9833153" y="2966221"/>
              <a:ext cx="1416789" cy="1424974"/>
            </a:xfrm>
            <a:prstGeom prst="rtTriangle">
              <a:avLst/>
            </a:prstGeom>
            <a:gr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
          <p:cNvSpPr>
            <a:spLocks noChangeArrowheads="1"/>
          </p:cNvSpPr>
          <p:nvPr/>
        </p:nvSpPr>
        <p:spPr bwMode="auto">
          <a:xfrm>
            <a:off x="2152414" y="4161465"/>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p:txBody>
      </p:sp>
      <p:sp>
        <p:nvSpPr>
          <p:cNvPr id="20" name="文本框 19"/>
          <p:cNvSpPr txBox="1"/>
          <p:nvPr/>
        </p:nvSpPr>
        <p:spPr>
          <a:xfrm>
            <a:off x="2471984" y="3408196"/>
            <a:ext cx="1177022" cy="646331"/>
          </a:xfrm>
          <a:prstGeom prst="rect">
            <a:avLst/>
          </a:prstGeom>
          <a:noFill/>
        </p:spPr>
        <p:txBody>
          <a:bodyPr wrap="squar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标题</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1" name="矩形 1"/>
          <p:cNvSpPr>
            <a:spLocks noChangeArrowheads="1"/>
          </p:cNvSpPr>
          <p:nvPr/>
        </p:nvSpPr>
        <p:spPr bwMode="auto">
          <a:xfrm>
            <a:off x="5223788" y="4175945"/>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p:txBody>
      </p:sp>
      <p:sp>
        <p:nvSpPr>
          <p:cNvPr id="22" name="文本框 21"/>
          <p:cNvSpPr txBox="1"/>
          <p:nvPr/>
        </p:nvSpPr>
        <p:spPr>
          <a:xfrm>
            <a:off x="5470922" y="3422676"/>
            <a:ext cx="1177022" cy="646331"/>
          </a:xfrm>
          <a:prstGeom prst="rect">
            <a:avLst/>
          </a:prstGeom>
          <a:noFill/>
        </p:spPr>
        <p:txBody>
          <a:bodyPr wrap="squar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标题</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3" name="矩形 1"/>
          <p:cNvSpPr>
            <a:spLocks noChangeArrowheads="1"/>
          </p:cNvSpPr>
          <p:nvPr/>
        </p:nvSpPr>
        <p:spPr bwMode="auto">
          <a:xfrm>
            <a:off x="8047468" y="4161465"/>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p:txBody>
      </p:sp>
      <p:sp>
        <p:nvSpPr>
          <p:cNvPr id="24" name="文本框 23"/>
          <p:cNvSpPr txBox="1"/>
          <p:nvPr/>
        </p:nvSpPr>
        <p:spPr>
          <a:xfrm>
            <a:off x="8324834" y="3408196"/>
            <a:ext cx="1177022" cy="646331"/>
          </a:xfrm>
          <a:prstGeom prst="rect">
            <a:avLst/>
          </a:prstGeom>
          <a:noFill/>
        </p:spPr>
        <p:txBody>
          <a:bodyPr wrap="squar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标题</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018544" y="1625192"/>
            <a:ext cx="2010765" cy="1446550"/>
          </a:xfrm>
          <a:prstGeom prst="rect">
            <a:avLst/>
          </a:prstGeom>
          <a:noFill/>
        </p:spPr>
        <p:txBody>
          <a:bodyPr wrap="square" rtlCol="0">
            <a:spAutoFit/>
          </a:bodyPr>
          <a:lstStyle/>
          <a:p>
            <a:pPr algn="ctr"/>
            <a:r>
              <a:rPr lang="en-US" altLang="zh-CN" sz="8800" b="1" dirty="0" smtClean="0">
                <a:solidFill>
                  <a:srgbClr val="EA5322"/>
                </a:solidFill>
                <a:latin typeface="微软雅黑" panose="020B0503020204020204" pitchFamily="34" charset="-122"/>
                <a:ea typeface="微软雅黑" panose="020B0503020204020204" pitchFamily="34" charset="-122"/>
              </a:rPr>
              <a:t>01</a:t>
            </a:r>
            <a:endParaRPr lang="zh-CN" altLang="en-US" sz="8800" b="1" dirty="0">
              <a:solidFill>
                <a:srgbClr val="EA532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161874" y="1633454"/>
            <a:ext cx="1795118" cy="1446550"/>
          </a:xfrm>
          <a:prstGeom prst="rect">
            <a:avLst/>
          </a:prstGeom>
          <a:noFill/>
        </p:spPr>
        <p:txBody>
          <a:bodyPr wrap="square"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r>
              <a:rPr lang="en-US" altLang="zh-CN" dirty="0">
                <a:solidFill>
                  <a:srgbClr val="3A8898"/>
                </a:solidFill>
                <a:effectLst>
                  <a:outerShdw blurRad="38100" dist="38100" dir="2700000" algn="tl">
                    <a:srgbClr val="000000">
                      <a:alpha val="43137"/>
                    </a:srgbClr>
                  </a:outerShdw>
                </a:effectLst>
              </a:rPr>
              <a:t>02</a:t>
            </a:r>
            <a:endParaRPr lang="zh-CN" altLang="en-US" dirty="0">
              <a:solidFill>
                <a:srgbClr val="3A8898"/>
              </a:solidFill>
              <a:effectLst>
                <a:outerShdw blurRad="38100" dist="38100" dir="2700000" algn="tl">
                  <a:srgbClr val="000000">
                    <a:alpha val="43137"/>
                  </a:srgbClr>
                </a:outerShdw>
              </a:effectLst>
            </a:endParaRPr>
          </a:p>
        </p:txBody>
      </p:sp>
      <p:sp>
        <p:nvSpPr>
          <p:cNvPr id="29" name="文本框 28"/>
          <p:cNvSpPr txBox="1"/>
          <p:nvPr/>
        </p:nvSpPr>
        <p:spPr>
          <a:xfrm>
            <a:off x="8181103" y="1686923"/>
            <a:ext cx="1620703" cy="1446550"/>
          </a:xfrm>
          <a:prstGeom prst="rect">
            <a:avLst/>
          </a:prstGeom>
          <a:noFill/>
        </p:spPr>
        <p:txBody>
          <a:bodyPr wrap="square"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r>
              <a:rPr lang="en-US" altLang="zh-CN" dirty="0">
                <a:solidFill>
                  <a:srgbClr val="FCC818"/>
                </a:solidFill>
              </a:rPr>
              <a:t>03</a:t>
            </a:r>
            <a:endParaRPr lang="zh-CN" altLang="en-US" dirty="0">
              <a:solidFill>
                <a:srgbClr val="FCC818"/>
              </a:solidFill>
            </a:endParaRPr>
          </a:p>
        </p:txBody>
      </p:sp>
    </p:spTree>
    <p:extLst>
      <p:ext uri="{BB962C8B-B14F-4D97-AF65-F5344CB8AC3E}">
        <p14:creationId xmlns:p14="http://schemas.microsoft.com/office/powerpoint/2010/main" val="185834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9" name="Text Box 3"/>
          <p:cNvSpPr>
            <a:spLocks noChangeArrowheads="1"/>
          </p:cNvSpPr>
          <p:nvPr/>
        </p:nvSpPr>
        <p:spPr bwMode="auto">
          <a:xfrm>
            <a:off x="4067899" y="4361528"/>
            <a:ext cx="38779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工作</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困难</a:t>
            </a: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与解决</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方案</a:t>
            </a:r>
          </a:p>
        </p:txBody>
      </p:sp>
      <p:sp>
        <p:nvSpPr>
          <p:cNvPr id="14" name="矩形 13"/>
          <p:cNvSpPr/>
          <p:nvPr/>
        </p:nvSpPr>
        <p:spPr>
          <a:xfrm>
            <a:off x="4908258" y="3992195"/>
            <a:ext cx="3037626"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Difficulties and Solutions</a:t>
            </a:r>
          </a:p>
        </p:txBody>
      </p:sp>
      <p:cxnSp>
        <p:nvCxnSpPr>
          <p:cNvPr id="16" name="直接连接符 15"/>
          <p:cNvCxnSpPr/>
          <p:nvPr/>
        </p:nvCxnSpPr>
        <p:spPr>
          <a:xfrm>
            <a:off x="3877884" y="4361528"/>
            <a:ext cx="406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8217720" y="639425"/>
            <a:ext cx="2552302" cy="5386090"/>
          </a:xfrm>
          <a:prstGeom prst="rect">
            <a:avLst/>
          </a:prstGeom>
        </p:spPr>
        <p:txBody>
          <a:bodyPr wrap="none">
            <a:spAutoFit/>
          </a:bodyPr>
          <a:lstStyle/>
          <a:p>
            <a:pPr algn="ctr"/>
            <a:r>
              <a:rPr lang="en-US" altLang="zh-CN" sz="34400" dirty="0" smtClean="0">
                <a:solidFill>
                  <a:schemeClr val="bg1"/>
                </a:solidFill>
                <a:latin typeface="Impact" panose="020B0806030902050204" pitchFamily="34" charset="0"/>
                <a:ea typeface="微软雅黑" panose="020B0503020204020204" pitchFamily="34" charset="-122"/>
              </a:rPr>
              <a:t>5</a:t>
            </a:r>
            <a:endParaRPr lang="zh-CN" altLang="en-US" sz="34400"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2894583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8811617" y="4372009"/>
            <a:ext cx="1026941" cy="2140676"/>
          </a:xfrm>
          <a:prstGeom prst="rect">
            <a:avLst/>
          </a:prstGeom>
          <a:solidFill>
            <a:srgbClr val="EA532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5400000">
            <a:off x="5655212" y="-599161"/>
            <a:ext cx="1026941" cy="11071273"/>
          </a:xfrm>
          <a:prstGeom prst="rect">
            <a:avLst/>
          </a:prstGeom>
          <a:solidFill>
            <a:srgbClr val="3A889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665102" y="329361"/>
            <a:ext cx="1026941" cy="6183324"/>
          </a:xfrm>
          <a:prstGeom prst="rect">
            <a:avLst/>
          </a:prstGeom>
          <a:solidFill>
            <a:srgbClr val="EA532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a:off x="5655211" y="-1677100"/>
            <a:ext cx="1026941" cy="11071273"/>
          </a:xfrm>
          <a:prstGeom prst="rect">
            <a:avLst/>
          </a:prstGeom>
          <a:solidFill>
            <a:srgbClr val="FCC81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811617" y="329360"/>
            <a:ext cx="1026941" cy="4093645"/>
          </a:xfrm>
          <a:prstGeom prst="rect">
            <a:avLst/>
          </a:prstGeom>
          <a:solidFill>
            <a:srgbClr val="EA532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1"/>
          <p:cNvSpPr>
            <a:spLocks noChangeArrowheads="1"/>
          </p:cNvSpPr>
          <p:nvPr/>
        </p:nvSpPr>
        <p:spPr bwMode="auto">
          <a:xfrm>
            <a:off x="1943921" y="3493886"/>
            <a:ext cx="3675704" cy="78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说明点击</a:t>
            </a:r>
            <a:r>
              <a:rPr lang="zh-CN" altLang="en-US" sz="1600" dirty="0">
                <a:solidFill>
                  <a:srgbClr val="000000"/>
                </a:solidFill>
                <a:latin typeface="Franklin Gothic Book" panose="020B0503020102020204" pitchFamily="34" charset="0"/>
                <a:ea typeface="微软雅黑" panose="020B0503020204020204" pitchFamily="34" charset="-122"/>
              </a:rPr>
              <a:t>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a:t>
            </a:r>
            <a:endParaRPr lang="en-US" altLang="zh-CN" sz="1600" dirty="0" smtClean="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smtClean="0">
                <a:solidFill>
                  <a:srgbClr val="000000"/>
                </a:solidFill>
                <a:latin typeface="Franklin Gothic Book" panose="020B0503020102020204" pitchFamily="34" charset="0"/>
                <a:ea typeface="微软雅黑" panose="020B0503020204020204" pitchFamily="34" charset="-122"/>
              </a:rPr>
              <a:t>点击添加文字说明点击添加文字说明</a:t>
            </a:r>
          </a:p>
        </p:txBody>
      </p:sp>
      <p:sp>
        <p:nvSpPr>
          <p:cNvPr id="10" name="矩形 1"/>
          <p:cNvSpPr>
            <a:spLocks noChangeArrowheads="1"/>
          </p:cNvSpPr>
          <p:nvPr/>
        </p:nvSpPr>
        <p:spPr bwMode="auto">
          <a:xfrm>
            <a:off x="1927327" y="4549992"/>
            <a:ext cx="36757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a:solidFill>
                  <a:schemeClr val="bg1"/>
                </a:solidFill>
                <a:latin typeface="Franklin Gothic Book" panose="020B0503020102020204" pitchFamily="34" charset="0"/>
                <a:ea typeface="微软雅黑" panose="020B0503020204020204" pitchFamily="34" charset="-122"/>
              </a:rPr>
              <a:t>点击添加文字</a:t>
            </a:r>
            <a:r>
              <a:rPr lang="zh-CN" altLang="en-US" sz="1600" dirty="0" smtClean="0">
                <a:solidFill>
                  <a:schemeClr val="bg1"/>
                </a:solidFill>
                <a:latin typeface="Franklin Gothic Book" panose="020B0503020102020204" pitchFamily="34" charset="0"/>
                <a:ea typeface="微软雅黑" panose="020B0503020204020204" pitchFamily="34" charset="-122"/>
              </a:rPr>
              <a:t>说明点击</a:t>
            </a:r>
            <a:r>
              <a:rPr lang="zh-CN" altLang="en-US" sz="1600" dirty="0">
                <a:solidFill>
                  <a:schemeClr val="bg1"/>
                </a:solidFill>
                <a:latin typeface="Franklin Gothic Book" panose="020B0503020102020204" pitchFamily="34" charset="0"/>
                <a:ea typeface="微软雅黑" panose="020B0503020204020204" pitchFamily="34" charset="-122"/>
              </a:rPr>
              <a:t>添加文字</a:t>
            </a:r>
            <a:r>
              <a:rPr lang="zh-CN" altLang="en-US" sz="1600" dirty="0" smtClean="0">
                <a:solidFill>
                  <a:schemeClr val="bg1"/>
                </a:solidFill>
                <a:latin typeface="Franklin Gothic Book" panose="020B0503020102020204" pitchFamily="34" charset="0"/>
                <a:ea typeface="微软雅黑" panose="020B0503020204020204" pitchFamily="34" charset="-122"/>
              </a:rPr>
              <a:t>说明</a:t>
            </a:r>
            <a:endParaRPr lang="en-US" altLang="zh-CN" sz="1600" dirty="0" smtClean="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smtClean="0">
                <a:solidFill>
                  <a:schemeClr val="bg1"/>
                </a:solidFill>
                <a:latin typeface="Franklin Gothic Book" panose="020B0503020102020204" pitchFamily="34" charset="0"/>
                <a:ea typeface="微软雅黑" panose="020B0503020204020204" pitchFamily="34" charset="-122"/>
              </a:rPr>
              <a:t>点击添加文字说明点击添加文字说明</a:t>
            </a:r>
          </a:p>
        </p:txBody>
      </p:sp>
      <p:sp>
        <p:nvSpPr>
          <p:cNvPr id="11" name="矩形 1"/>
          <p:cNvSpPr>
            <a:spLocks noChangeArrowheads="1"/>
          </p:cNvSpPr>
          <p:nvPr/>
        </p:nvSpPr>
        <p:spPr bwMode="auto">
          <a:xfrm>
            <a:off x="7704769" y="504983"/>
            <a:ext cx="955294" cy="2677656"/>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p:txBody>
      </p:sp>
      <p:sp>
        <p:nvSpPr>
          <p:cNvPr id="12" name="矩形 1"/>
          <p:cNvSpPr>
            <a:spLocks noChangeArrowheads="1"/>
          </p:cNvSpPr>
          <p:nvPr/>
        </p:nvSpPr>
        <p:spPr bwMode="auto">
          <a:xfrm>
            <a:off x="8843597" y="519051"/>
            <a:ext cx="955294" cy="2677656"/>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rgbClr val="000000"/>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rgbClr val="000000"/>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rgbClr val="000000"/>
                </a:solidFill>
                <a:latin typeface="Franklin Gothic Book" panose="020B0503020102020204" pitchFamily="34" charset="0"/>
                <a:ea typeface="微软雅黑" panose="020B0503020204020204" pitchFamily="34" charset="-122"/>
              </a:rPr>
              <a:t>点击添加文字说明</a:t>
            </a:r>
            <a:endParaRPr lang="en-US" altLang="zh-CN" sz="1400" dirty="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solidFill>
                  <a:srgbClr val="000000"/>
                </a:solidFill>
                <a:latin typeface="Franklin Gothic Book" panose="020B0503020102020204" pitchFamily="34" charset="0"/>
                <a:ea typeface="微软雅黑" panose="020B0503020204020204" pitchFamily="34" charset="-122"/>
              </a:rPr>
              <a:t>点击添加文字说明</a:t>
            </a:r>
            <a:endParaRPr lang="zh-CN" altLang="en-US" sz="1400" dirty="0">
              <a:solidFill>
                <a:srgbClr val="000000"/>
              </a:solidFill>
              <a:latin typeface="Franklin Gothic Book" panose="020B0503020102020204" pitchFamily="34" charset="0"/>
              <a:ea typeface="微软雅黑" panose="020B0503020204020204" pitchFamily="34" charset="-122"/>
            </a:endParaRPr>
          </a:p>
        </p:txBody>
      </p:sp>
      <p:sp>
        <p:nvSpPr>
          <p:cNvPr id="13" name="文本框 12"/>
          <p:cNvSpPr txBox="1"/>
          <p:nvPr/>
        </p:nvSpPr>
        <p:spPr>
          <a:xfrm>
            <a:off x="7769187" y="3517484"/>
            <a:ext cx="837872" cy="707886"/>
          </a:xfrm>
          <a:prstGeom prst="rect">
            <a:avLst/>
          </a:prstGeom>
          <a:noFill/>
        </p:spPr>
        <p:txBody>
          <a:bodyPr wrap="square" rtlCol="0">
            <a:spAutoFit/>
          </a:bodyPr>
          <a:lstStyle/>
          <a:p>
            <a:r>
              <a:rPr lang="en-US" altLang="zh-CN" sz="4000" b="1" dirty="0" smtClean="0">
                <a:solidFill>
                  <a:srgbClr val="3B3B3B"/>
                </a:solidFill>
                <a:latin typeface="微软雅黑" panose="020B0503020204020204" pitchFamily="34" charset="-122"/>
                <a:ea typeface="微软雅黑" panose="020B0503020204020204" pitchFamily="34" charset="-122"/>
              </a:rPr>
              <a:t>01</a:t>
            </a:r>
            <a:endParaRPr lang="zh-CN" altLang="en-US" sz="4000" b="1" dirty="0">
              <a:solidFill>
                <a:srgbClr val="3B3B3B"/>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964094" y="4594433"/>
            <a:ext cx="837872"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02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964094" y="5575181"/>
            <a:ext cx="837872" cy="707886"/>
          </a:xfrm>
          <a:prstGeom prst="rect">
            <a:avLst/>
          </a:prstGeom>
          <a:noFill/>
        </p:spPr>
        <p:txBody>
          <a:bodyPr wrap="square" rtlCol="0">
            <a:spAutoFit/>
          </a:bodyPr>
          <a:lstStyle/>
          <a:p>
            <a:r>
              <a:rPr lang="en-US" altLang="zh-CN" sz="4000" b="1" dirty="0" smtClean="0">
                <a:solidFill>
                  <a:srgbClr val="3B3B3B"/>
                </a:solidFill>
                <a:latin typeface="微软雅黑" panose="020B0503020204020204" pitchFamily="34" charset="-122"/>
                <a:ea typeface="微软雅黑" panose="020B0503020204020204" pitchFamily="34" charset="-122"/>
              </a:rPr>
              <a:t>04</a:t>
            </a:r>
            <a:endParaRPr lang="zh-CN" altLang="en-US" sz="4000" b="1" dirty="0">
              <a:solidFill>
                <a:srgbClr val="3B3B3B"/>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769187" y="4594433"/>
            <a:ext cx="837872"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03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8" name="Rectangle 20"/>
          <p:cNvSpPr>
            <a:spLocks noChangeArrowheads="1"/>
          </p:cNvSpPr>
          <p:nvPr/>
        </p:nvSpPr>
        <p:spPr bwMode="black">
          <a:xfrm>
            <a:off x="1722943" y="1171337"/>
            <a:ext cx="430486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38488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0" y="4830964"/>
            <a:ext cx="1543050" cy="144145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p:nvSpPr>
        <p:spPr bwMode="auto">
          <a:xfrm>
            <a:off x="0" y="3389514"/>
            <a:ext cx="1543050" cy="1441450"/>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p:nvSpPr>
        <p:spPr bwMode="auto">
          <a:xfrm>
            <a:off x="0" y="1962352"/>
            <a:ext cx="1543050" cy="1441450"/>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矩形 5"/>
          <p:cNvSpPr/>
          <p:nvPr/>
        </p:nvSpPr>
        <p:spPr bwMode="auto">
          <a:xfrm>
            <a:off x="0" y="527252"/>
            <a:ext cx="1543050" cy="1441450"/>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7" name="矩形 6"/>
          <p:cNvSpPr/>
          <p:nvPr/>
        </p:nvSpPr>
        <p:spPr bwMode="auto">
          <a:xfrm>
            <a:off x="4156075" y="4421389"/>
            <a:ext cx="3744913" cy="103822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矩形 7"/>
          <p:cNvSpPr/>
          <p:nvPr/>
        </p:nvSpPr>
        <p:spPr bwMode="auto">
          <a:xfrm>
            <a:off x="4156075" y="3381577"/>
            <a:ext cx="3744913" cy="1039812"/>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bwMode="auto">
          <a:xfrm>
            <a:off x="4156075" y="2352876"/>
            <a:ext cx="3744913" cy="103981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bwMode="auto">
          <a:xfrm>
            <a:off x="4156075" y="1319414"/>
            <a:ext cx="3744913" cy="1038225"/>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矩形 28"/>
          <p:cNvSpPr/>
          <p:nvPr/>
        </p:nvSpPr>
        <p:spPr bwMode="auto">
          <a:xfrm>
            <a:off x="1543050" y="527252"/>
            <a:ext cx="2613025" cy="1830387"/>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712" h="1280593">
                <a:moveTo>
                  <a:pt x="0" y="0"/>
                </a:moveTo>
                <a:lnTo>
                  <a:pt x="1826712" y="555625"/>
                </a:lnTo>
                <a:lnTo>
                  <a:pt x="1826712" y="1280593"/>
                </a:lnTo>
                <a:lnTo>
                  <a:pt x="0" y="1007543"/>
                </a:lnTo>
                <a:lnTo>
                  <a:pt x="0" y="0"/>
                </a:ln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矩形 28"/>
          <p:cNvSpPr/>
          <p:nvPr/>
        </p:nvSpPr>
        <p:spPr bwMode="auto">
          <a:xfrm>
            <a:off x="1543050" y="1965528"/>
            <a:ext cx="2617788" cy="1439863"/>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33980"/>
              <a:gd name="connsiteY0" fmla="*/ 0 h 1007543"/>
              <a:gd name="connsiteX1" fmla="*/ 1829887 w 1833980"/>
              <a:gd name="connsiteY1" fmla="*/ 273050 h 1007543"/>
              <a:gd name="connsiteX2" fmla="*/ 1833856 w 1833980"/>
              <a:gd name="connsiteY2" fmla="*/ 1001193 h 1007543"/>
              <a:gd name="connsiteX3" fmla="*/ 0 w 1833980"/>
              <a:gd name="connsiteY3" fmla="*/ 1007543 h 1007543"/>
              <a:gd name="connsiteX4" fmla="*/ 0 w 1833980"/>
              <a:gd name="connsiteY4" fmla="*/ 0 h 1007543"/>
              <a:gd name="connsiteX0" fmla="*/ 0 w 1829887"/>
              <a:gd name="connsiteY0" fmla="*/ 0 h 1007543"/>
              <a:gd name="connsiteX1" fmla="*/ 1829887 w 1829887"/>
              <a:gd name="connsiteY1" fmla="*/ 273050 h 1007543"/>
              <a:gd name="connsiteX2" fmla="*/ 1829093 w 1829887"/>
              <a:gd name="connsiteY2" fmla="*/ 1003575 h 1007543"/>
              <a:gd name="connsiteX3" fmla="*/ 0 w 1829887"/>
              <a:gd name="connsiteY3" fmla="*/ 1007543 h 1007543"/>
              <a:gd name="connsiteX4" fmla="*/ 0 w 1829887"/>
              <a:gd name="connsiteY4" fmla="*/ 0 h 1007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3" name="矩形 28"/>
          <p:cNvSpPr/>
          <p:nvPr/>
        </p:nvSpPr>
        <p:spPr bwMode="auto">
          <a:xfrm>
            <a:off x="1543050" y="3395864"/>
            <a:ext cx="2622550" cy="1435100"/>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048"/>
              <a:gd name="connsiteY0" fmla="*/ 5556 h 1003574"/>
              <a:gd name="connsiteX1" fmla="*/ 1832268 w 1834048"/>
              <a:gd name="connsiteY1" fmla="*/ 0 h 1003574"/>
              <a:gd name="connsiteX2" fmla="*/ 1833856 w 1834048"/>
              <a:gd name="connsiteY2" fmla="*/ 720999 h 1003574"/>
              <a:gd name="connsiteX3" fmla="*/ 0 w 1834048"/>
              <a:gd name="connsiteY3" fmla="*/ 1003574 h 1003574"/>
              <a:gd name="connsiteX4" fmla="*/ 0 w 1834048"/>
              <a:gd name="connsiteY4" fmla="*/ 5556 h 100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矩形 28"/>
          <p:cNvSpPr/>
          <p:nvPr/>
        </p:nvSpPr>
        <p:spPr bwMode="auto">
          <a:xfrm>
            <a:off x="1536700" y="4418214"/>
            <a:ext cx="2627313" cy="1854200"/>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649"/>
              <a:gd name="connsiteY0" fmla="*/ 793 h 1003574"/>
              <a:gd name="connsiteX1" fmla="*/ 1834649 w 1834649"/>
              <a:gd name="connsiteY1" fmla="*/ 0 h 1003574"/>
              <a:gd name="connsiteX2" fmla="*/ 1831474 w 1834649"/>
              <a:gd name="connsiteY2" fmla="*/ 720999 h 1003574"/>
              <a:gd name="connsiteX3" fmla="*/ 2381 w 1834649"/>
              <a:gd name="connsiteY3" fmla="*/ 1003574 h 1003574"/>
              <a:gd name="connsiteX4" fmla="*/ 0 w 1834649"/>
              <a:gd name="connsiteY4" fmla="*/ 793 h 1003574"/>
              <a:gd name="connsiteX0" fmla="*/ 0 w 1834649"/>
              <a:gd name="connsiteY0" fmla="*/ 284162 h 1286943"/>
              <a:gd name="connsiteX1" fmla="*/ 1834649 w 1834649"/>
              <a:gd name="connsiteY1" fmla="*/ 0 h 1286943"/>
              <a:gd name="connsiteX2" fmla="*/ 1831474 w 1834649"/>
              <a:gd name="connsiteY2" fmla="*/ 1004368 h 1286943"/>
              <a:gd name="connsiteX3" fmla="*/ 2381 w 1834649"/>
              <a:gd name="connsiteY3" fmla="*/ 1286943 h 1286943"/>
              <a:gd name="connsiteX4" fmla="*/ 0 w 1834649"/>
              <a:gd name="connsiteY4" fmla="*/ 284162 h 1286943"/>
              <a:gd name="connsiteX0" fmla="*/ 0 w 1834649"/>
              <a:gd name="connsiteY0" fmla="*/ 284162 h 1286943"/>
              <a:gd name="connsiteX1" fmla="*/ 1834649 w 1834649"/>
              <a:gd name="connsiteY1" fmla="*/ 0 h 1286943"/>
              <a:gd name="connsiteX2" fmla="*/ 1829093 w 1834649"/>
              <a:gd name="connsiteY2" fmla="*/ 721000 h 1286943"/>
              <a:gd name="connsiteX3" fmla="*/ 2381 w 1834649"/>
              <a:gd name="connsiteY3" fmla="*/ 1286943 h 1286943"/>
              <a:gd name="connsiteX4" fmla="*/ 0 w 1834649"/>
              <a:gd name="connsiteY4" fmla="*/ 284162 h 1286943"/>
              <a:gd name="connsiteX0" fmla="*/ 229 w 1834878"/>
              <a:gd name="connsiteY0" fmla="*/ 284162 h 1289324"/>
              <a:gd name="connsiteX1" fmla="*/ 1834878 w 1834878"/>
              <a:gd name="connsiteY1" fmla="*/ 0 h 1289324"/>
              <a:gd name="connsiteX2" fmla="*/ 1829322 w 1834878"/>
              <a:gd name="connsiteY2" fmla="*/ 721000 h 1289324"/>
              <a:gd name="connsiteX3" fmla="*/ 229 w 1834878"/>
              <a:gd name="connsiteY3" fmla="*/ 1289324 h 1289324"/>
              <a:gd name="connsiteX4" fmla="*/ 229 w 1834878"/>
              <a:gd name="connsiteY4" fmla="*/ 284162 h 1289324"/>
              <a:gd name="connsiteX0" fmla="*/ 2486 w 1837135"/>
              <a:gd name="connsiteY0" fmla="*/ 284162 h 1296468"/>
              <a:gd name="connsiteX1" fmla="*/ 1837135 w 1837135"/>
              <a:gd name="connsiteY1" fmla="*/ 0 h 1296468"/>
              <a:gd name="connsiteX2" fmla="*/ 1831579 w 1837135"/>
              <a:gd name="connsiteY2" fmla="*/ 721000 h 1296468"/>
              <a:gd name="connsiteX3" fmla="*/ 105 w 1837135"/>
              <a:gd name="connsiteY3" fmla="*/ 1296468 h 1296468"/>
              <a:gd name="connsiteX4" fmla="*/ 2486 w 1837135"/>
              <a:gd name="connsiteY4" fmla="*/ 284162 h 1296468"/>
              <a:gd name="connsiteX0" fmla="*/ 2486 w 1837135"/>
              <a:gd name="connsiteY0" fmla="*/ 284162 h 1296468"/>
              <a:gd name="connsiteX1" fmla="*/ 1837135 w 1837135"/>
              <a:gd name="connsiteY1" fmla="*/ 0 h 1296468"/>
              <a:gd name="connsiteX2" fmla="*/ 1836342 w 1837135"/>
              <a:gd name="connsiteY2" fmla="*/ 728144 h 1296468"/>
              <a:gd name="connsiteX3" fmla="*/ 105 w 1837135"/>
              <a:gd name="connsiteY3" fmla="*/ 1296468 h 1296468"/>
              <a:gd name="connsiteX4" fmla="*/ 2486 w 1837135"/>
              <a:gd name="connsiteY4" fmla="*/ 284162 h 1296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矩形 14"/>
          <p:cNvSpPr/>
          <p:nvPr/>
        </p:nvSpPr>
        <p:spPr bwMode="auto">
          <a:xfrm>
            <a:off x="4165600" y="1319414"/>
            <a:ext cx="749301" cy="4140200"/>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矩形 15"/>
          <p:cNvSpPr/>
          <p:nvPr/>
        </p:nvSpPr>
        <p:spPr bwMode="auto">
          <a:xfrm rot="10800000">
            <a:off x="795338" y="527252"/>
            <a:ext cx="747712" cy="5745162"/>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TextBox 40"/>
          <p:cNvSpPr txBox="1">
            <a:spLocks noChangeArrowheads="1"/>
          </p:cNvSpPr>
          <p:nvPr/>
        </p:nvSpPr>
        <p:spPr bwMode="auto">
          <a:xfrm>
            <a:off x="418936" y="915048"/>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5400" b="1" dirty="0">
                <a:solidFill>
                  <a:srgbClr val="3B3B3B"/>
                </a:solidFill>
                <a:latin typeface="微软雅黑" panose="020B0503020204020204" pitchFamily="34" charset="-122"/>
                <a:ea typeface="微软雅黑" panose="020B0503020204020204" pitchFamily="34" charset="-122"/>
              </a:rPr>
              <a:t>01</a:t>
            </a:r>
            <a:endParaRPr lang="zh-CN" altLang="en-US" sz="5400" b="1" dirty="0">
              <a:solidFill>
                <a:srgbClr val="3B3B3B"/>
              </a:solidFill>
              <a:latin typeface="微软雅黑" panose="020B0503020204020204" pitchFamily="34" charset="-122"/>
              <a:ea typeface="微软雅黑" panose="020B0503020204020204" pitchFamily="34" charset="-122"/>
            </a:endParaRPr>
          </a:p>
        </p:txBody>
      </p:sp>
      <p:sp>
        <p:nvSpPr>
          <p:cNvPr id="18" name="TextBox 42"/>
          <p:cNvSpPr txBox="1">
            <a:spLocks noChangeArrowheads="1"/>
          </p:cNvSpPr>
          <p:nvPr/>
        </p:nvSpPr>
        <p:spPr bwMode="auto">
          <a:xfrm>
            <a:off x="367474" y="2314909"/>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5400" b="1" dirty="0">
                <a:solidFill>
                  <a:schemeClr val="bg1"/>
                </a:solidFill>
                <a:latin typeface="微软雅黑" panose="020B0503020204020204" pitchFamily="34" charset="-122"/>
                <a:ea typeface="微软雅黑" panose="020B0503020204020204" pitchFamily="34" charset="-122"/>
              </a:rPr>
              <a:t>02</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19" name="矩形 25"/>
          <p:cNvSpPr>
            <a:spLocks noChangeArrowheads="1"/>
          </p:cNvSpPr>
          <p:nvPr/>
        </p:nvSpPr>
        <p:spPr bwMode="auto">
          <a:xfrm>
            <a:off x="355379" y="3778824"/>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5400" b="1" dirty="0">
                <a:solidFill>
                  <a:srgbClr val="3B3B3B"/>
                </a:solidFill>
                <a:latin typeface="微软雅黑" panose="020B0503020204020204" pitchFamily="34" charset="-122"/>
                <a:ea typeface="微软雅黑" panose="020B0503020204020204" pitchFamily="34" charset="-122"/>
              </a:rPr>
              <a:t>03</a:t>
            </a:r>
            <a:endParaRPr lang="zh-CN" altLang="en-US" sz="5400" b="1" dirty="0">
              <a:solidFill>
                <a:srgbClr val="3B3B3B"/>
              </a:solidFill>
              <a:latin typeface="微软雅黑" panose="020B0503020204020204" pitchFamily="34" charset="-122"/>
              <a:ea typeface="微软雅黑" panose="020B0503020204020204" pitchFamily="34" charset="-122"/>
            </a:endParaRPr>
          </a:p>
        </p:txBody>
      </p:sp>
      <p:sp>
        <p:nvSpPr>
          <p:cNvPr id="20" name="矩形 26"/>
          <p:cNvSpPr>
            <a:spLocks noChangeArrowheads="1"/>
          </p:cNvSpPr>
          <p:nvPr/>
        </p:nvSpPr>
        <p:spPr bwMode="auto">
          <a:xfrm>
            <a:off x="355376" y="5177170"/>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5400" b="1">
                <a:solidFill>
                  <a:schemeClr val="bg1"/>
                </a:solidFill>
                <a:latin typeface="微软雅黑" panose="020B0503020204020204" pitchFamily="34" charset="-122"/>
                <a:ea typeface="微软雅黑" panose="020B0503020204020204" pitchFamily="34" charset="-122"/>
              </a:rPr>
              <a:t>04</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21" name="Freeform 144"/>
          <p:cNvSpPr>
            <a:spLocks noEditPoints="1"/>
          </p:cNvSpPr>
          <p:nvPr/>
        </p:nvSpPr>
        <p:spPr bwMode="black">
          <a:xfrm>
            <a:off x="2551156" y="2397972"/>
            <a:ext cx="490479" cy="865603"/>
          </a:xfrm>
          <a:custGeom>
            <a:avLst/>
            <a:gdLst>
              <a:gd name="T0" fmla="*/ 2147483646 w 46"/>
              <a:gd name="T1" fmla="*/ 2147483646 h 84"/>
              <a:gd name="T2" fmla="*/ 2147483646 w 46"/>
              <a:gd name="T3" fmla="*/ 2147483646 h 84"/>
              <a:gd name="T4" fmla="*/ 2147483646 w 46"/>
              <a:gd name="T5" fmla="*/ 2147483646 h 84"/>
              <a:gd name="T6" fmla="*/ 2147483646 w 46"/>
              <a:gd name="T7" fmla="*/ 0 h 84"/>
              <a:gd name="T8" fmla="*/ 2147483646 w 46"/>
              <a:gd name="T9" fmla="*/ 2147483646 h 84"/>
              <a:gd name="T10" fmla="*/ 2147483646 w 46"/>
              <a:gd name="T11" fmla="*/ 2147483646 h 84"/>
              <a:gd name="T12" fmla="*/ 2147483646 w 46"/>
              <a:gd name="T13" fmla="*/ 2147483646 h 84"/>
              <a:gd name="T14" fmla="*/ 0 w 46"/>
              <a:gd name="T15" fmla="*/ 2147483646 h 84"/>
              <a:gd name="T16" fmla="*/ 2147483646 w 46"/>
              <a:gd name="T17" fmla="*/ 2147483646 h 84"/>
              <a:gd name="T18" fmla="*/ 2147483646 w 46"/>
              <a:gd name="T19" fmla="*/ 2147483646 h 84"/>
              <a:gd name="T20" fmla="*/ 2147483646 w 46"/>
              <a:gd name="T21" fmla="*/ 2147483646 h 84"/>
              <a:gd name="T22" fmla="*/ 2147483646 w 46"/>
              <a:gd name="T23" fmla="*/ 2147483646 h 84"/>
              <a:gd name="T24" fmla="*/ 2147483646 w 46"/>
              <a:gd name="T25" fmla="*/ 2147483646 h 84"/>
              <a:gd name="T26" fmla="*/ 0 w 46"/>
              <a:gd name="T27" fmla="*/ 2147483646 h 84"/>
              <a:gd name="T28" fmla="*/ 2147483646 w 46"/>
              <a:gd name="T29" fmla="*/ 2147483646 h 84"/>
              <a:gd name="T30" fmla="*/ 2147483646 w 46"/>
              <a:gd name="T31" fmla="*/ 2147483646 h 84"/>
              <a:gd name="T32" fmla="*/ 2147483646 w 46"/>
              <a:gd name="T33" fmla="*/ 2147483646 h 84"/>
              <a:gd name="T34" fmla="*/ 2147483646 w 46"/>
              <a:gd name="T35" fmla="*/ 2147483646 h 84"/>
              <a:gd name="T36" fmla="*/ 2147483646 w 46"/>
              <a:gd name="T37" fmla="*/ 2147483646 h 84"/>
              <a:gd name="T38" fmla="*/ 2147483646 w 46"/>
              <a:gd name="T39" fmla="*/ 2147483646 h 84"/>
              <a:gd name="T40" fmla="*/ 2147483646 w 46"/>
              <a:gd name="T41" fmla="*/ 2147483646 h 84"/>
              <a:gd name="T42" fmla="*/ 2147483646 w 46"/>
              <a:gd name="T43" fmla="*/ 2147483646 h 84"/>
              <a:gd name="T44" fmla="*/ 2147483646 w 46"/>
              <a:gd name="T45" fmla="*/ 2147483646 h 84"/>
              <a:gd name="T46" fmla="*/ 2147483646 w 46"/>
              <a:gd name="T47" fmla="*/ 2147483646 h 84"/>
              <a:gd name="T48" fmla="*/ 2147483646 w 46"/>
              <a:gd name="T49" fmla="*/ 2147483646 h 84"/>
              <a:gd name="T50" fmla="*/ 2147483646 w 46"/>
              <a:gd name="T51" fmla="*/ 2147483646 h 84"/>
              <a:gd name="T52" fmla="*/ 2147483646 w 46"/>
              <a:gd name="T53" fmla="*/ 2147483646 h 84"/>
              <a:gd name="T54" fmla="*/ 2147483646 w 46"/>
              <a:gd name="T55" fmla="*/ 2147483646 h 8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68589" tIns="34295" rIns="68589" bIns="34295"/>
          <a:lstStyle/>
          <a:p>
            <a:endParaRPr lang="zh-CN" altLang="en-US"/>
          </a:p>
        </p:txBody>
      </p:sp>
      <p:pic>
        <p:nvPicPr>
          <p:cNvPr id="22" name="Picture 34" descr="Efficiency.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319731" y="4830964"/>
            <a:ext cx="1062707" cy="98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173"/>
          <p:cNvGrpSpPr>
            <a:grpSpLocks noChangeAspect="1"/>
          </p:cNvGrpSpPr>
          <p:nvPr/>
        </p:nvGrpSpPr>
        <p:grpSpPr bwMode="auto">
          <a:xfrm>
            <a:off x="2391644" y="3469072"/>
            <a:ext cx="723343" cy="930930"/>
            <a:chOff x="-2773363" y="1651000"/>
            <a:chExt cx="2692401" cy="3448051"/>
          </a:xfrm>
          <a:solidFill>
            <a:schemeClr val="tx1">
              <a:lumMod val="85000"/>
              <a:lumOff val="15000"/>
            </a:schemeClr>
          </a:solidFill>
        </p:grpSpPr>
        <p:sp>
          <p:nvSpPr>
            <p:cNvPr id="29"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0"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1"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2"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3"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4" name="Oval 24"/>
            <p:cNvSpPr>
              <a:spLocks noChangeArrowheads="1"/>
            </p:cNvSpPr>
            <p:nvPr/>
          </p:nvSpPr>
          <p:spPr bwMode="auto">
            <a:xfrm>
              <a:off x="-1333500" y="3128963"/>
              <a:ext cx="77788" cy="79375"/>
            </a:xfrm>
            <a:prstGeom prst="ellipse">
              <a:avLst/>
            </a:prstGeom>
            <a:grpFill/>
            <a:ln w="9525">
              <a:solidFill>
                <a:schemeClr val="tx1"/>
              </a:solidFill>
              <a:round/>
              <a:headEnd/>
              <a:tailEnd/>
            </a:ln>
            <a:extLst/>
          </p:spPr>
          <p:txBody>
            <a:bodyPr/>
            <a:lstStyle/>
            <a:p>
              <a:pPr>
                <a:defRPr/>
              </a:pPr>
              <a:endParaRPr lang="en-US"/>
            </a:p>
          </p:txBody>
        </p:sp>
        <p:sp>
          <p:nvSpPr>
            <p:cNvPr id="35" name="Freeform 25"/>
            <p:cNvSpPr>
              <a:spLocks/>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24" name="Freeform 89"/>
          <p:cNvSpPr>
            <a:spLocks noEditPoints="1"/>
          </p:cNvSpPr>
          <p:nvPr/>
        </p:nvSpPr>
        <p:spPr bwMode="black">
          <a:xfrm>
            <a:off x="2304287" y="1318957"/>
            <a:ext cx="898059" cy="577897"/>
          </a:xfrm>
          <a:custGeom>
            <a:avLst/>
            <a:gdLst>
              <a:gd name="T0" fmla="*/ 2147483646 w 3153"/>
              <a:gd name="T1" fmla="*/ 2147483646 h 2031"/>
              <a:gd name="T2" fmla="*/ 2147483646 w 3153"/>
              <a:gd name="T3" fmla="*/ 0 h 2031"/>
              <a:gd name="T4" fmla="*/ 2147483646 w 3153"/>
              <a:gd name="T5" fmla="*/ 2147483646 h 2031"/>
              <a:gd name="T6" fmla="*/ 2147483646 w 3153"/>
              <a:gd name="T7" fmla="*/ 2147483646 h 2031"/>
              <a:gd name="T8" fmla="*/ 2147483646 w 3153"/>
              <a:gd name="T9" fmla="*/ 2147483646 h 2031"/>
              <a:gd name="T10" fmla="*/ 2147483646 w 3153"/>
              <a:gd name="T11" fmla="*/ 2147483646 h 2031"/>
              <a:gd name="T12" fmla="*/ 2147483646 w 3153"/>
              <a:gd name="T13" fmla="*/ 2147483646 h 2031"/>
              <a:gd name="T14" fmla="*/ 2147483646 w 3153"/>
              <a:gd name="T15" fmla="*/ 2147483646 h 2031"/>
              <a:gd name="T16" fmla="*/ 2147483646 w 3153"/>
              <a:gd name="T17" fmla="*/ 2147483646 h 2031"/>
              <a:gd name="T18" fmla="*/ 2147483646 w 3153"/>
              <a:gd name="T19" fmla="*/ 2147483646 h 2031"/>
              <a:gd name="T20" fmla="*/ 2147483646 w 3153"/>
              <a:gd name="T21" fmla="*/ 2147483646 h 2031"/>
              <a:gd name="T22" fmla="*/ 2147483646 w 3153"/>
              <a:gd name="T23" fmla="*/ 2147483646 h 2031"/>
              <a:gd name="T24" fmla="*/ 2147483646 w 3153"/>
              <a:gd name="T25" fmla="*/ 2147483646 h 2031"/>
              <a:gd name="T26" fmla="*/ 2147483646 w 3153"/>
              <a:gd name="T27" fmla="*/ 2147483646 h 2031"/>
              <a:gd name="T28" fmla="*/ 2147483646 w 3153"/>
              <a:gd name="T29" fmla="*/ 2147483646 h 2031"/>
              <a:gd name="T30" fmla="*/ 2147483646 w 3153"/>
              <a:gd name="T31" fmla="*/ 2147483646 h 2031"/>
              <a:gd name="T32" fmla="*/ 2147483646 w 3153"/>
              <a:gd name="T33" fmla="*/ 2147483646 h 2031"/>
              <a:gd name="T34" fmla="*/ 2147483646 w 3153"/>
              <a:gd name="T35" fmla="*/ 2147483646 h 2031"/>
              <a:gd name="T36" fmla="*/ 2147483646 w 3153"/>
              <a:gd name="T37" fmla="*/ 2147483646 h 2031"/>
              <a:gd name="T38" fmla="*/ 2147483646 w 3153"/>
              <a:gd name="T39" fmla="*/ 2147483646 h 2031"/>
              <a:gd name="T40" fmla="*/ 2147483646 w 3153"/>
              <a:gd name="T41" fmla="*/ 2147483646 h 2031"/>
              <a:gd name="T42" fmla="*/ 2147483646 w 3153"/>
              <a:gd name="T43" fmla="*/ 2147483646 h 2031"/>
              <a:gd name="T44" fmla="*/ 2147483646 w 3153"/>
              <a:gd name="T45" fmla="*/ 2147483646 h 2031"/>
              <a:gd name="T46" fmla="*/ 2147483646 w 3153"/>
              <a:gd name="T47" fmla="*/ 2147483646 h 2031"/>
              <a:gd name="T48" fmla="*/ 2147483646 w 3153"/>
              <a:gd name="T49" fmla="*/ 2147483646 h 2031"/>
              <a:gd name="T50" fmla="*/ 2147483646 w 3153"/>
              <a:gd name="T51" fmla="*/ 2147483646 h 2031"/>
              <a:gd name="T52" fmla="*/ 2147483646 w 3153"/>
              <a:gd name="T53" fmla="*/ 2147483646 h 2031"/>
              <a:gd name="T54" fmla="*/ 2147483646 w 3153"/>
              <a:gd name="T55" fmla="*/ 2147483646 h 2031"/>
              <a:gd name="T56" fmla="*/ 2147483646 w 3153"/>
              <a:gd name="T57" fmla="*/ 2147483646 h 2031"/>
              <a:gd name="T58" fmla="*/ 2147483646 w 3153"/>
              <a:gd name="T59" fmla="*/ 2147483646 h 2031"/>
              <a:gd name="T60" fmla="*/ 2147483646 w 3153"/>
              <a:gd name="T61" fmla="*/ 2147483646 h 2031"/>
              <a:gd name="T62" fmla="*/ 2147483646 w 3153"/>
              <a:gd name="T63" fmla="*/ 2147483646 h 2031"/>
              <a:gd name="T64" fmla="*/ 2147483646 w 3153"/>
              <a:gd name="T65" fmla="*/ 2147483646 h 2031"/>
              <a:gd name="T66" fmla="*/ 2147483646 w 3153"/>
              <a:gd name="T67" fmla="*/ 2147483646 h 2031"/>
              <a:gd name="T68" fmla="*/ 2147483646 w 3153"/>
              <a:gd name="T69" fmla="*/ 2147483646 h 2031"/>
              <a:gd name="T70" fmla="*/ 2147483646 w 3153"/>
              <a:gd name="T71" fmla="*/ 2147483646 h 2031"/>
              <a:gd name="T72" fmla="*/ 2147483646 w 3153"/>
              <a:gd name="T73" fmla="*/ 2147483646 h 2031"/>
              <a:gd name="T74" fmla="*/ 2147483646 w 3153"/>
              <a:gd name="T75" fmla="*/ 2147483646 h 2031"/>
              <a:gd name="T76" fmla="*/ 2147483646 w 3153"/>
              <a:gd name="T77" fmla="*/ 2147483646 h 2031"/>
              <a:gd name="T78" fmla="*/ 2147483646 w 3153"/>
              <a:gd name="T79" fmla="*/ 2147483646 h 2031"/>
              <a:gd name="T80" fmla="*/ 2147483646 w 3153"/>
              <a:gd name="T81" fmla="*/ 2147483646 h 2031"/>
              <a:gd name="T82" fmla="*/ 2147483646 w 3153"/>
              <a:gd name="T83" fmla="*/ 2147483646 h 2031"/>
              <a:gd name="T84" fmla="*/ 2147483646 w 3153"/>
              <a:gd name="T85" fmla="*/ 2147483646 h 2031"/>
              <a:gd name="T86" fmla="*/ 2147483646 w 3153"/>
              <a:gd name="T87" fmla="*/ 2147483646 h 2031"/>
              <a:gd name="T88" fmla="*/ 2147483646 w 3153"/>
              <a:gd name="T89" fmla="*/ 2147483646 h 2031"/>
              <a:gd name="T90" fmla="*/ 2147483646 w 3153"/>
              <a:gd name="T91" fmla="*/ 2147483646 h 2031"/>
              <a:gd name="T92" fmla="*/ 2147483646 w 3153"/>
              <a:gd name="T93" fmla="*/ 2147483646 h 2031"/>
              <a:gd name="T94" fmla="*/ 2147483646 w 3153"/>
              <a:gd name="T95" fmla="*/ 2147483646 h 2031"/>
              <a:gd name="T96" fmla="*/ 2147483646 w 3153"/>
              <a:gd name="T97" fmla="*/ 2147483646 h 2031"/>
              <a:gd name="T98" fmla="*/ 2147483646 w 3153"/>
              <a:gd name="T99" fmla="*/ 2147483646 h 2031"/>
              <a:gd name="T100" fmla="*/ 2147483646 w 3153"/>
              <a:gd name="T101" fmla="*/ 2147483646 h 2031"/>
              <a:gd name="T102" fmla="*/ 2147483646 w 3153"/>
              <a:gd name="T103" fmla="*/ 2147483646 h 2031"/>
              <a:gd name="T104" fmla="*/ 2147483646 w 3153"/>
              <a:gd name="T105" fmla="*/ 2147483646 h 2031"/>
              <a:gd name="T106" fmla="*/ 2147483646 w 3153"/>
              <a:gd name="T107" fmla="*/ 2147483646 h 2031"/>
              <a:gd name="T108" fmla="*/ 2147483646 w 3153"/>
              <a:gd name="T109" fmla="*/ 2147483646 h 2031"/>
              <a:gd name="T110" fmla="*/ 2147483646 w 3153"/>
              <a:gd name="T111" fmla="*/ 2147483646 h 2031"/>
              <a:gd name="T112" fmla="*/ 2147483646 w 3153"/>
              <a:gd name="T113" fmla="*/ 2147483646 h 2031"/>
              <a:gd name="T114" fmla="*/ 2147483646 w 3153"/>
              <a:gd name="T115" fmla="*/ 2147483646 h 2031"/>
              <a:gd name="T116" fmla="*/ 2147483646 w 3153"/>
              <a:gd name="T117" fmla="*/ 2147483646 h 2031"/>
              <a:gd name="T118" fmla="*/ 2147483646 w 3153"/>
              <a:gd name="T119" fmla="*/ 2147483646 h 2031"/>
              <a:gd name="T120" fmla="*/ 2147483646 w 3153"/>
              <a:gd name="T121" fmla="*/ 2147483646 h 20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1735" tIns="30867" rIns="61735" bIns="30867"/>
          <a:lstStyle/>
          <a:p>
            <a:endParaRPr lang="zh-CN" altLang="en-US"/>
          </a:p>
        </p:txBody>
      </p:sp>
      <p:sp>
        <p:nvSpPr>
          <p:cNvPr id="25" name="等腰三角形 24"/>
          <p:cNvSpPr/>
          <p:nvPr/>
        </p:nvSpPr>
        <p:spPr bwMode="auto">
          <a:xfrm rot="5400000">
            <a:off x="7874794" y="1677396"/>
            <a:ext cx="374650" cy="322262"/>
          </a:xfrm>
          <a:prstGeom prst="triangl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等腰三角形 25"/>
          <p:cNvSpPr/>
          <p:nvPr/>
        </p:nvSpPr>
        <p:spPr bwMode="auto">
          <a:xfrm rot="5400000">
            <a:off x="7875587" y="2711652"/>
            <a:ext cx="373062" cy="322262"/>
          </a:xfrm>
          <a:prstGeom prst="triangl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等腰三角形 26"/>
          <p:cNvSpPr/>
          <p:nvPr/>
        </p:nvSpPr>
        <p:spPr bwMode="auto">
          <a:xfrm rot="5400000">
            <a:off x="7875587" y="3740353"/>
            <a:ext cx="373062" cy="322262"/>
          </a:xfrm>
          <a:prstGeom prst="triangl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等腰三角形 27"/>
          <p:cNvSpPr/>
          <p:nvPr/>
        </p:nvSpPr>
        <p:spPr bwMode="auto">
          <a:xfrm rot="5400000">
            <a:off x="7875587" y="4780165"/>
            <a:ext cx="373063" cy="322262"/>
          </a:xfrm>
          <a:prstGeom prst="triangl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矩形 13"/>
          <p:cNvSpPr>
            <a:spLocks noChangeArrowheads="1"/>
          </p:cNvSpPr>
          <p:nvPr/>
        </p:nvSpPr>
        <p:spPr bwMode="auto">
          <a:xfrm>
            <a:off x="8478838" y="1444827"/>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37" name="矩形 13"/>
          <p:cNvSpPr>
            <a:spLocks noChangeArrowheads="1"/>
          </p:cNvSpPr>
          <p:nvPr/>
        </p:nvSpPr>
        <p:spPr bwMode="auto">
          <a:xfrm>
            <a:off x="8478838" y="2478289"/>
            <a:ext cx="2592387"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38" name="矩形 13"/>
          <p:cNvSpPr>
            <a:spLocks noChangeArrowheads="1"/>
          </p:cNvSpPr>
          <p:nvPr/>
        </p:nvSpPr>
        <p:spPr bwMode="auto">
          <a:xfrm>
            <a:off x="8478838" y="3513339"/>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39" name="矩形 13"/>
          <p:cNvSpPr>
            <a:spLocks noChangeArrowheads="1"/>
          </p:cNvSpPr>
          <p:nvPr/>
        </p:nvSpPr>
        <p:spPr bwMode="auto">
          <a:xfrm>
            <a:off x="8478838" y="4546802"/>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40" name="AutoShape 1"/>
          <p:cNvSpPr>
            <a:spLocks/>
          </p:cNvSpPr>
          <p:nvPr/>
        </p:nvSpPr>
        <p:spPr bwMode="auto">
          <a:xfrm>
            <a:off x="4170363" y="1581352"/>
            <a:ext cx="3740150" cy="695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a:lnSpc>
                <a:spcPct val="100000"/>
              </a:lnSpc>
              <a:spcBef>
                <a:spcPct val="0"/>
              </a:spcBef>
              <a:buFontTx/>
              <a:buNone/>
              <a:defRPr/>
            </a:pPr>
            <a:endParaRPr lang="zh-CN" altLang="zh-CN" sz="1050" dirty="0" smtClean="0">
              <a:cs typeface="Helvetica" panose="020B0604020202020204" pitchFamily="34" charset="0"/>
              <a:sym typeface="Calibri" panose="020F0502020204030204" pitchFamily="34" charset="0"/>
            </a:endParaRPr>
          </a:p>
        </p:txBody>
      </p:sp>
      <p:sp>
        <p:nvSpPr>
          <p:cNvPr id="41" name="矩形 15"/>
          <p:cNvSpPr>
            <a:spLocks noChangeArrowheads="1"/>
          </p:cNvSpPr>
          <p:nvPr/>
        </p:nvSpPr>
        <p:spPr bwMode="auto">
          <a:xfrm>
            <a:off x="5030788" y="1644852"/>
            <a:ext cx="203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rgbClr val="3B3B3B"/>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rgbClr val="3B3B3B"/>
              </a:solidFill>
              <a:ea typeface="微软雅黑" panose="020B0503020204020204" pitchFamily="34" charset="-122"/>
              <a:cs typeface="Helvetica" panose="020B0604020202020204" pitchFamily="34" charset="0"/>
            </a:endParaRPr>
          </a:p>
        </p:txBody>
      </p:sp>
      <p:sp>
        <p:nvSpPr>
          <p:cNvPr id="42" name="矩形 46"/>
          <p:cNvSpPr>
            <a:spLocks noChangeArrowheads="1"/>
          </p:cNvSpPr>
          <p:nvPr/>
        </p:nvSpPr>
        <p:spPr bwMode="auto">
          <a:xfrm>
            <a:off x="5030788" y="2692602"/>
            <a:ext cx="203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dirty="0">
                <a:solidFill>
                  <a:schemeClr val="bg1"/>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dirty="0">
              <a:solidFill>
                <a:schemeClr val="bg1"/>
              </a:solidFill>
              <a:ea typeface="微软雅黑" panose="020B0503020204020204" pitchFamily="34" charset="-122"/>
              <a:cs typeface="Helvetica" panose="020B0604020202020204" pitchFamily="34" charset="0"/>
            </a:endParaRPr>
          </a:p>
        </p:txBody>
      </p:sp>
      <p:sp>
        <p:nvSpPr>
          <p:cNvPr id="43" name="矩形 82"/>
          <p:cNvSpPr>
            <a:spLocks noChangeArrowheads="1"/>
          </p:cNvSpPr>
          <p:nvPr/>
        </p:nvSpPr>
        <p:spPr bwMode="auto">
          <a:xfrm>
            <a:off x="5030788" y="3741939"/>
            <a:ext cx="203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rgbClr val="3B3B3B"/>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rgbClr val="3B3B3B"/>
              </a:solidFill>
              <a:ea typeface="微软雅黑" panose="020B0503020204020204" pitchFamily="34" charset="-122"/>
              <a:cs typeface="Helvetica" panose="020B0604020202020204" pitchFamily="34" charset="0"/>
            </a:endParaRPr>
          </a:p>
        </p:txBody>
      </p:sp>
      <p:sp>
        <p:nvSpPr>
          <p:cNvPr id="44" name="矩形 83"/>
          <p:cNvSpPr>
            <a:spLocks noChangeArrowheads="1"/>
          </p:cNvSpPr>
          <p:nvPr/>
        </p:nvSpPr>
        <p:spPr bwMode="auto">
          <a:xfrm>
            <a:off x="5030788" y="4789689"/>
            <a:ext cx="203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chemeClr val="bg1"/>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chemeClr val="bg1"/>
              </a:solidFill>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58402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60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4*#ppt_w"/>
                                          </p:val>
                                        </p:tav>
                                        <p:tav tm="100000">
                                          <p:val>
                                            <p:strVal val="#ppt_w"/>
                                          </p:val>
                                        </p:tav>
                                      </p:tavLst>
                                    </p:anim>
                                    <p:anim calcmode="lin" valueType="num">
                                      <p:cBhvr>
                                        <p:cTn id="8" dur="500" fill="hold"/>
                                        <p:tgtEl>
                                          <p:spTgt spid="4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KSO_Shape"/>
          <p:cNvGrpSpPr>
            <a:grpSpLocks/>
          </p:cNvGrpSpPr>
          <p:nvPr/>
        </p:nvGrpSpPr>
        <p:grpSpPr bwMode="auto">
          <a:xfrm>
            <a:off x="627563" y="642519"/>
            <a:ext cx="7063273" cy="5829719"/>
            <a:chOff x="1331640" y="1268760"/>
            <a:chExt cx="5832647" cy="4819363"/>
          </a:xfrm>
          <a:solidFill>
            <a:schemeClr val="bg1">
              <a:lumMod val="85000"/>
            </a:schemeClr>
          </a:solidFill>
        </p:grpSpPr>
        <p:sp>
          <p:nvSpPr>
            <p:cNvPr id="3" name="内蒙古"/>
            <p:cNvSpPr>
              <a:spLocks/>
            </p:cNvSpPr>
            <p:nvPr/>
          </p:nvSpPr>
          <p:spPr bwMode="auto">
            <a:xfrm>
              <a:off x="3780707" y="1322468"/>
              <a:ext cx="2556482" cy="2180529"/>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3175">
              <a:solidFill>
                <a:schemeClr val="bg1"/>
              </a:solidFill>
              <a:round/>
              <a:headEnd/>
              <a:tailEnd/>
            </a:ln>
          </p:spPr>
          <p:txBody>
            <a:bodyPr/>
            <a:lstStyle/>
            <a:p>
              <a:endParaRPr lang="zh-CN" altLang="en-US"/>
            </a:p>
          </p:txBody>
        </p:sp>
        <p:sp>
          <p:nvSpPr>
            <p:cNvPr id="4" name="甘肃"/>
            <p:cNvSpPr>
              <a:spLocks/>
            </p:cNvSpPr>
            <p:nvPr/>
          </p:nvSpPr>
          <p:spPr bwMode="auto">
            <a:xfrm>
              <a:off x="3290178" y="2797637"/>
              <a:ext cx="1632711" cy="138207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3175">
              <a:solidFill>
                <a:schemeClr val="bg1"/>
              </a:solidFill>
              <a:round/>
              <a:headEnd/>
              <a:tailEnd/>
            </a:ln>
          </p:spPr>
          <p:txBody>
            <a:bodyPr/>
            <a:lstStyle/>
            <a:p>
              <a:endParaRPr lang="zh-CN" altLang="en-US"/>
            </a:p>
          </p:txBody>
        </p:sp>
        <p:sp>
          <p:nvSpPr>
            <p:cNvPr id="5" name="宁夏"/>
            <p:cNvSpPr>
              <a:spLocks/>
            </p:cNvSpPr>
            <p:nvPr/>
          </p:nvSpPr>
          <p:spPr bwMode="auto">
            <a:xfrm>
              <a:off x="4450262" y="3277425"/>
              <a:ext cx="329407" cy="54423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3175">
              <a:solidFill>
                <a:schemeClr val="bg1"/>
              </a:solidFill>
              <a:round/>
              <a:headEnd/>
              <a:tailEnd/>
            </a:ln>
          </p:spPr>
          <p:txBody>
            <a:bodyPr/>
            <a:lstStyle/>
            <a:p>
              <a:endParaRPr lang="zh-CN" altLang="en-US"/>
            </a:p>
          </p:txBody>
        </p:sp>
        <p:sp>
          <p:nvSpPr>
            <p:cNvPr id="6" name="新疆"/>
            <p:cNvSpPr>
              <a:spLocks/>
            </p:cNvSpPr>
            <p:nvPr/>
          </p:nvSpPr>
          <p:spPr bwMode="auto">
            <a:xfrm>
              <a:off x="1331640" y="1845222"/>
              <a:ext cx="2334491" cy="176519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3175">
              <a:solidFill>
                <a:schemeClr val="bg1"/>
              </a:solidFill>
              <a:round/>
              <a:headEnd/>
              <a:tailEnd/>
            </a:ln>
          </p:spPr>
          <p:txBody>
            <a:bodyPr/>
            <a:lstStyle/>
            <a:p>
              <a:endParaRPr lang="zh-CN" altLang="en-US"/>
            </a:p>
          </p:txBody>
        </p:sp>
        <p:sp>
          <p:nvSpPr>
            <p:cNvPr id="7" name="青海"/>
            <p:cNvSpPr>
              <a:spLocks/>
            </p:cNvSpPr>
            <p:nvPr/>
          </p:nvSpPr>
          <p:spPr bwMode="auto">
            <a:xfrm>
              <a:off x="2846195" y="3230878"/>
              <a:ext cx="1453686" cy="104192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8CBF00"/>
            </a:solidFill>
            <a:ln w="3175">
              <a:noFill/>
              <a:round/>
              <a:headEnd/>
              <a:tailEnd/>
            </a:ln>
          </p:spPr>
          <p:txBody>
            <a:bodyPr/>
            <a:lstStyle/>
            <a:p>
              <a:endParaRPr lang="zh-CN" altLang="en-US"/>
            </a:p>
          </p:txBody>
        </p:sp>
        <p:sp>
          <p:nvSpPr>
            <p:cNvPr id="8" name="四川"/>
            <p:cNvSpPr>
              <a:spLocks/>
            </p:cNvSpPr>
            <p:nvPr/>
          </p:nvSpPr>
          <p:spPr bwMode="auto">
            <a:xfrm>
              <a:off x="3680453" y="3961302"/>
              <a:ext cx="1256758" cy="110279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3175">
              <a:solidFill>
                <a:schemeClr val="bg1"/>
              </a:solidFill>
              <a:round/>
              <a:headEnd/>
              <a:tailEnd/>
            </a:ln>
          </p:spPr>
          <p:txBody>
            <a:bodyPr/>
            <a:lstStyle/>
            <a:p>
              <a:endParaRPr lang="zh-CN" altLang="en-US"/>
            </a:p>
          </p:txBody>
        </p:sp>
        <p:sp>
          <p:nvSpPr>
            <p:cNvPr id="9" name="西藏"/>
            <p:cNvSpPr>
              <a:spLocks/>
            </p:cNvSpPr>
            <p:nvPr/>
          </p:nvSpPr>
          <p:spPr bwMode="auto">
            <a:xfrm>
              <a:off x="1593017" y="3513738"/>
              <a:ext cx="2248559" cy="1367754"/>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3175">
              <a:solidFill>
                <a:schemeClr val="bg1"/>
              </a:solidFill>
              <a:round/>
              <a:headEnd/>
              <a:tailEnd/>
            </a:ln>
          </p:spPr>
          <p:txBody>
            <a:bodyPr/>
            <a:lstStyle/>
            <a:p>
              <a:endParaRPr lang="zh-CN" altLang="en-US"/>
            </a:p>
          </p:txBody>
        </p:sp>
        <p:sp>
          <p:nvSpPr>
            <p:cNvPr id="10" name="云南"/>
            <p:cNvSpPr>
              <a:spLocks/>
            </p:cNvSpPr>
            <p:nvPr/>
          </p:nvSpPr>
          <p:spPr bwMode="auto">
            <a:xfrm>
              <a:off x="3641067" y="4652340"/>
              <a:ext cx="1016864" cy="105983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3175">
              <a:solidFill>
                <a:schemeClr val="bg1"/>
              </a:solidFill>
              <a:round/>
              <a:headEnd/>
              <a:tailEnd/>
            </a:ln>
          </p:spPr>
          <p:txBody>
            <a:bodyPr/>
            <a:lstStyle/>
            <a:p>
              <a:endParaRPr lang="zh-CN" altLang="en-US"/>
            </a:p>
          </p:txBody>
        </p:sp>
        <p:sp>
          <p:nvSpPr>
            <p:cNvPr id="11" name="贵州"/>
            <p:cNvSpPr>
              <a:spLocks/>
            </p:cNvSpPr>
            <p:nvPr/>
          </p:nvSpPr>
          <p:spPr bwMode="auto">
            <a:xfrm>
              <a:off x="4371491" y="4638017"/>
              <a:ext cx="687457" cy="59436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3A8898"/>
            </a:solidFill>
            <a:ln w="3175">
              <a:noFill/>
              <a:round/>
              <a:headEnd/>
              <a:tailEnd/>
            </a:ln>
          </p:spPr>
          <p:txBody>
            <a:bodyPr/>
            <a:lstStyle/>
            <a:p>
              <a:endParaRPr lang="zh-CN" altLang="en-US"/>
            </a:p>
          </p:txBody>
        </p:sp>
        <p:sp>
          <p:nvSpPr>
            <p:cNvPr id="12" name="广西"/>
            <p:cNvSpPr>
              <a:spLocks/>
            </p:cNvSpPr>
            <p:nvPr/>
          </p:nvSpPr>
          <p:spPr bwMode="auto">
            <a:xfrm>
              <a:off x="4482487" y="5003229"/>
              <a:ext cx="898707" cy="683877"/>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w="3175">
              <a:solidFill>
                <a:schemeClr val="bg1"/>
              </a:solidFill>
              <a:round/>
              <a:headEnd/>
              <a:tailEnd/>
            </a:ln>
          </p:spPr>
          <p:txBody>
            <a:bodyPr/>
            <a:lstStyle/>
            <a:p>
              <a:endParaRPr lang="zh-CN" altLang="en-US"/>
            </a:p>
          </p:txBody>
        </p:sp>
        <p:sp>
          <p:nvSpPr>
            <p:cNvPr id="13" name="重庆"/>
            <p:cNvSpPr>
              <a:spLocks/>
            </p:cNvSpPr>
            <p:nvPr/>
          </p:nvSpPr>
          <p:spPr bwMode="auto">
            <a:xfrm>
              <a:off x="4607805" y="4251323"/>
              <a:ext cx="508432" cy="515593"/>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3175">
              <a:solidFill>
                <a:schemeClr val="bg1"/>
              </a:solidFill>
              <a:round/>
              <a:headEnd/>
              <a:tailEnd/>
            </a:ln>
          </p:spPr>
          <p:txBody>
            <a:bodyPr/>
            <a:lstStyle/>
            <a:p>
              <a:endParaRPr lang="zh-CN" altLang="en-US"/>
            </a:p>
          </p:txBody>
        </p:sp>
        <p:sp>
          <p:nvSpPr>
            <p:cNvPr id="14" name="陕西"/>
            <p:cNvSpPr>
              <a:spLocks/>
            </p:cNvSpPr>
            <p:nvPr/>
          </p:nvSpPr>
          <p:spPr bwMode="auto">
            <a:xfrm>
              <a:off x="4607805" y="3248781"/>
              <a:ext cx="580042" cy="1034767"/>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3175">
              <a:solidFill>
                <a:schemeClr val="bg1"/>
              </a:solidFill>
              <a:round/>
              <a:headEnd/>
              <a:tailEnd/>
            </a:ln>
          </p:spPr>
          <p:txBody>
            <a:bodyPr/>
            <a:lstStyle/>
            <a:p>
              <a:endParaRPr lang="zh-CN" altLang="en-US"/>
            </a:p>
          </p:txBody>
        </p:sp>
        <p:sp>
          <p:nvSpPr>
            <p:cNvPr id="15" name="山西"/>
            <p:cNvSpPr>
              <a:spLocks/>
            </p:cNvSpPr>
            <p:nvPr/>
          </p:nvSpPr>
          <p:spPr bwMode="auto">
            <a:xfrm>
              <a:off x="5109076" y="3055433"/>
              <a:ext cx="386695" cy="84858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3175">
              <a:solidFill>
                <a:schemeClr val="bg1"/>
              </a:solidFill>
              <a:round/>
              <a:headEnd/>
              <a:tailEnd/>
            </a:ln>
          </p:spPr>
          <p:txBody>
            <a:bodyPr/>
            <a:lstStyle/>
            <a:p>
              <a:endParaRPr lang="zh-CN" altLang="en-US"/>
            </a:p>
          </p:txBody>
        </p:sp>
        <p:sp>
          <p:nvSpPr>
            <p:cNvPr id="16" name="湖南"/>
            <p:cNvSpPr>
              <a:spLocks/>
            </p:cNvSpPr>
            <p:nvPr/>
          </p:nvSpPr>
          <p:spPr bwMode="auto">
            <a:xfrm>
              <a:off x="5008821" y="4501958"/>
              <a:ext cx="615847" cy="71610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3175">
              <a:solidFill>
                <a:schemeClr val="bg1"/>
              </a:solidFill>
              <a:round/>
              <a:headEnd/>
              <a:tailEnd/>
            </a:ln>
          </p:spPr>
          <p:txBody>
            <a:bodyPr/>
            <a:lstStyle/>
            <a:p>
              <a:endParaRPr lang="zh-CN" altLang="en-US"/>
            </a:p>
          </p:txBody>
        </p:sp>
        <p:sp>
          <p:nvSpPr>
            <p:cNvPr id="17" name="湖北"/>
            <p:cNvSpPr>
              <a:spLocks/>
            </p:cNvSpPr>
            <p:nvPr/>
          </p:nvSpPr>
          <p:spPr bwMode="auto">
            <a:xfrm>
              <a:off x="4937211" y="4090200"/>
              <a:ext cx="873644" cy="547818"/>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3175">
              <a:solidFill>
                <a:schemeClr val="bg1"/>
              </a:solidFill>
              <a:round/>
              <a:headEnd/>
              <a:tailEnd/>
            </a:ln>
          </p:spPr>
          <p:txBody>
            <a:bodyPr/>
            <a:lstStyle/>
            <a:p>
              <a:endParaRPr lang="zh-CN" altLang="en-US"/>
            </a:p>
          </p:txBody>
        </p:sp>
        <p:sp>
          <p:nvSpPr>
            <p:cNvPr id="18" name="广东"/>
            <p:cNvSpPr>
              <a:spLocks/>
            </p:cNvSpPr>
            <p:nvPr/>
          </p:nvSpPr>
          <p:spPr bwMode="auto">
            <a:xfrm>
              <a:off x="5130559" y="5096322"/>
              <a:ext cx="909449" cy="71968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3175">
              <a:solidFill>
                <a:schemeClr val="bg1"/>
              </a:solidFill>
              <a:round/>
              <a:headEnd/>
              <a:tailEnd/>
            </a:ln>
          </p:spPr>
          <p:txBody>
            <a:bodyPr/>
            <a:lstStyle/>
            <a:p>
              <a:endParaRPr lang="zh-CN" altLang="en-US"/>
            </a:p>
          </p:txBody>
        </p:sp>
        <p:sp>
          <p:nvSpPr>
            <p:cNvPr id="19" name="江西"/>
            <p:cNvSpPr>
              <a:spLocks/>
            </p:cNvSpPr>
            <p:nvPr/>
          </p:nvSpPr>
          <p:spPr bwMode="auto">
            <a:xfrm>
              <a:off x="5560220" y="4473314"/>
              <a:ext cx="544237" cy="741165"/>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C9AE00"/>
            </a:solidFill>
            <a:ln w="3175">
              <a:noFill/>
              <a:round/>
              <a:headEnd/>
              <a:tailEnd/>
            </a:ln>
          </p:spPr>
          <p:txBody>
            <a:bodyPr/>
            <a:lstStyle/>
            <a:p>
              <a:endParaRPr lang="zh-CN" altLang="en-US"/>
            </a:p>
          </p:txBody>
        </p:sp>
        <p:sp>
          <p:nvSpPr>
            <p:cNvPr id="20" name="福建"/>
            <p:cNvSpPr>
              <a:spLocks/>
            </p:cNvSpPr>
            <p:nvPr/>
          </p:nvSpPr>
          <p:spPr bwMode="auto">
            <a:xfrm>
              <a:off x="5843080" y="4670242"/>
              <a:ext cx="504852" cy="615847"/>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3175">
              <a:solidFill>
                <a:schemeClr val="bg1"/>
              </a:solidFill>
              <a:round/>
              <a:headEnd/>
              <a:tailEnd/>
            </a:ln>
          </p:spPr>
          <p:txBody>
            <a:bodyPr/>
            <a:lstStyle/>
            <a:p>
              <a:endParaRPr lang="zh-CN" altLang="en-US"/>
            </a:p>
          </p:txBody>
        </p:sp>
        <p:sp>
          <p:nvSpPr>
            <p:cNvPr id="21" name="浙江"/>
            <p:cNvSpPr>
              <a:spLocks/>
            </p:cNvSpPr>
            <p:nvPr/>
          </p:nvSpPr>
          <p:spPr bwMode="auto">
            <a:xfrm>
              <a:off x="6068652" y="4279967"/>
              <a:ext cx="433241" cy="50127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3175">
              <a:solidFill>
                <a:schemeClr val="bg1"/>
              </a:solidFill>
              <a:round/>
              <a:headEnd/>
              <a:tailEnd/>
            </a:ln>
          </p:spPr>
          <p:txBody>
            <a:bodyPr/>
            <a:lstStyle/>
            <a:p>
              <a:endParaRPr lang="zh-CN" altLang="en-US"/>
            </a:p>
          </p:txBody>
        </p:sp>
        <p:sp>
          <p:nvSpPr>
            <p:cNvPr id="22" name="安徽"/>
            <p:cNvSpPr>
              <a:spLocks/>
            </p:cNvSpPr>
            <p:nvPr/>
          </p:nvSpPr>
          <p:spPr bwMode="auto">
            <a:xfrm>
              <a:off x="5646152" y="3846725"/>
              <a:ext cx="547818" cy="669555"/>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3175">
              <a:solidFill>
                <a:schemeClr val="bg1"/>
              </a:solidFill>
              <a:round/>
              <a:headEnd/>
              <a:tailEnd/>
            </a:ln>
          </p:spPr>
          <p:txBody>
            <a:bodyPr/>
            <a:lstStyle/>
            <a:p>
              <a:endParaRPr lang="zh-CN" altLang="en-US"/>
            </a:p>
          </p:txBody>
        </p:sp>
        <p:sp>
          <p:nvSpPr>
            <p:cNvPr id="23" name="天津"/>
            <p:cNvSpPr>
              <a:spLocks/>
            </p:cNvSpPr>
            <p:nvPr/>
          </p:nvSpPr>
          <p:spPr bwMode="auto">
            <a:xfrm>
              <a:off x="5753567" y="3073336"/>
              <a:ext cx="143220" cy="20766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3175">
              <a:solidFill>
                <a:schemeClr val="bg1"/>
              </a:solidFill>
              <a:round/>
              <a:headEnd/>
              <a:tailEnd/>
            </a:ln>
          </p:spPr>
          <p:txBody>
            <a:bodyPr/>
            <a:lstStyle/>
            <a:p>
              <a:endParaRPr lang="zh-CN" altLang="en-US"/>
            </a:p>
          </p:txBody>
        </p:sp>
        <p:sp>
          <p:nvSpPr>
            <p:cNvPr id="24" name="北京"/>
            <p:cNvSpPr>
              <a:spLocks/>
            </p:cNvSpPr>
            <p:nvPr/>
          </p:nvSpPr>
          <p:spPr bwMode="auto">
            <a:xfrm>
              <a:off x="5610347" y="2980243"/>
              <a:ext cx="189767" cy="20408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w="3175">
              <a:solidFill>
                <a:schemeClr val="bg1"/>
              </a:solidFill>
              <a:round/>
              <a:headEnd/>
              <a:tailEnd/>
            </a:ln>
          </p:spPr>
          <p:txBody>
            <a:bodyPr/>
            <a:lstStyle/>
            <a:p>
              <a:endParaRPr lang="zh-CN" altLang="en-US"/>
            </a:p>
          </p:txBody>
        </p:sp>
        <p:sp>
          <p:nvSpPr>
            <p:cNvPr id="25" name="辽宁"/>
            <p:cNvSpPr>
              <a:spLocks/>
            </p:cNvSpPr>
            <p:nvPr/>
          </p:nvSpPr>
          <p:spPr bwMode="auto">
            <a:xfrm>
              <a:off x="5932592" y="2575645"/>
              <a:ext cx="673135" cy="640911"/>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3175">
              <a:solidFill>
                <a:schemeClr val="bg1"/>
              </a:solidFill>
              <a:round/>
              <a:headEnd/>
              <a:tailEnd/>
            </a:ln>
          </p:spPr>
          <p:txBody>
            <a:bodyPr/>
            <a:lstStyle/>
            <a:p>
              <a:endParaRPr lang="zh-CN" altLang="en-US"/>
            </a:p>
          </p:txBody>
        </p:sp>
        <p:sp>
          <p:nvSpPr>
            <p:cNvPr id="26" name="吉林"/>
            <p:cNvSpPr>
              <a:spLocks/>
            </p:cNvSpPr>
            <p:nvPr/>
          </p:nvSpPr>
          <p:spPr bwMode="auto">
            <a:xfrm>
              <a:off x="6082974" y="2188950"/>
              <a:ext cx="959576" cy="65165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3175">
              <a:solidFill>
                <a:schemeClr val="bg1"/>
              </a:solidFill>
              <a:round/>
              <a:headEnd/>
              <a:tailEnd/>
            </a:ln>
          </p:spPr>
          <p:txBody>
            <a:bodyPr/>
            <a:lstStyle/>
            <a:p>
              <a:endParaRPr lang="zh-CN" altLang="en-US"/>
            </a:p>
          </p:txBody>
        </p:sp>
        <p:sp>
          <p:nvSpPr>
            <p:cNvPr id="27" name="黑龙江"/>
            <p:cNvSpPr>
              <a:spLocks/>
            </p:cNvSpPr>
            <p:nvPr/>
          </p:nvSpPr>
          <p:spPr bwMode="auto">
            <a:xfrm>
              <a:off x="5878885" y="1268760"/>
              <a:ext cx="1285402" cy="1167245"/>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3175">
              <a:solidFill>
                <a:schemeClr val="bg1"/>
              </a:solidFill>
              <a:round/>
              <a:headEnd/>
              <a:tailEnd/>
            </a:ln>
          </p:spPr>
          <p:txBody>
            <a:bodyPr/>
            <a:lstStyle/>
            <a:p>
              <a:endParaRPr lang="zh-CN" altLang="en-US"/>
            </a:p>
          </p:txBody>
        </p:sp>
        <p:sp>
          <p:nvSpPr>
            <p:cNvPr id="28" name="山东"/>
            <p:cNvSpPr>
              <a:spLocks/>
            </p:cNvSpPr>
            <p:nvPr/>
          </p:nvSpPr>
          <p:spPr bwMode="auto">
            <a:xfrm>
              <a:off x="5624669" y="3363357"/>
              <a:ext cx="776970" cy="4869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w="3175">
              <a:solidFill>
                <a:schemeClr val="bg1"/>
              </a:solidFill>
              <a:round/>
              <a:headEnd/>
              <a:tailEnd/>
            </a:ln>
          </p:spPr>
          <p:txBody>
            <a:bodyPr/>
            <a:lstStyle/>
            <a:p>
              <a:endParaRPr lang="zh-CN" altLang="en-US"/>
            </a:p>
          </p:txBody>
        </p:sp>
        <p:sp>
          <p:nvSpPr>
            <p:cNvPr id="29" name="上海"/>
            <p:cNvSpPr>
              <a:spLocks/>
            </p:cNvSpPr>
            <p:nvPr/>
          </p:nvSpPr>
          <p:spPr bwMode="auto">
            <a:xfrm>
              <a:off x="6351512" y="4172552"/>
              <a:ext cx="121737" cy="1074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3175">
              <a:solidFill>
                <a:schemeClr val="bg1"/>
              </a:solidFill>
              <a:round/>
              <a:headEnd/>
              <a:tailEnd/>
            </a:ln>
          </p:spPr>
          <p:txBody>
            <a:bodyPr/>
            <a:lstStyle/>
            <a:p>
              <a:endParaRPr lang="zh-CN" altLang="en-US"/>
            </a:p>
          </p:txBody>
        </p:sp>
        <p:sp>
          <p:nvSpPr>
            <p:cNvPr id="30" name="江苏"/>
            <p:cNvSpPr>
              <a:spLocks/>
            </p:cNvSpPr>
            <p:nvPr/>
          </p:nvSpPr>
          <p:spPr bwMode="auto">
            <a:xfrm>
              <a:off x="5782211" y="3760793"/>
              <a:ext cx="676716" cy="522754"/>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3175">
              <a:solidFill>
                <a:schemeClr val="bg1"/>
              </a:solidFill>
              <a:round/>
              <a:headEnd/>
              <a:tailEnd/>
            </a:ln>
          </p:spPr>
          <p:txBody>
            <a:bodyPr/>
            <a:lstStyle/>
            <a:p>
              <a:endParaRPr lang="zh-CN" altLang="en-US"/>
            </a:p>
          </p:txBody>
        </p:sp>
        <p:sp>
          <p:nvSpPr>
            <p:cNvPr id="31" name="河北"/>
            <p:cNvSpPr>
              <a:spLocks/>
            </p:cNvSpPr>
            <p:nvPr/>
          </p:nvSpPr>
          <p:spPr bwMode="auto">
            <a:xfrm>
              <a:off x="5427741" y="2761832"/>
              <a:ext cx="630169" cy="89870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3175">
              <a:solidFill>
                <a:schemeClr val="bg1"/>
              </a:solidFill>
              <a:round/>
              <a:headEnd/>
              <a:tailEnd/>
            </a:ln>
          </p:spPr>
          <p:txBody>
            <a:bodyPr/>
            <a:lstStyle/>
            <a:p>
              <a:endParaRPr lang="zh-CN" altLang="en-US"/>
            </a:p>
          </p:txBody>
        </p:sp>
        <p:sp>
          <p:nvSpPr>
            <p:cNvPr id="32" name="河南"/>
            <p:cNvSpPr>
              <a:spLocks/>
            </p:cNvSpPr>
            <p:nvPr/>
          </p:nvSpPr>
          <p:spPr bwMode="auto">
            <a:xfrm>
              <a:off x="5141300" y="3624734"/>
              <a:ext cx="662394" cy="655233"/>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FF6977"/>
            </a:solidFill>
            <a:ln w="3175">
              <a:noFill/>
              <a:round/>
              <a:headEnd/>
              <a:tailEnd/>
            </a:ln>
          </p:spPr>
          <p:txBody>
            <a:bodyPr/>
            <a:lstStyle/>
            <a:p>
              <a:endParaRPr lang="zh-CN" altLang="en-US"/>
            </a:p>
          </p:txBody>
        </p:sp>
        <p:sp>
          <p:nvSpPr>
            <p:cNvPr id="33" name="台湾"/>
            <p:cNvSpPr>
              <a:spLocks/>
            </p:cNvSpPr>
            <p:nvPr/>
          </p:nvSpPr>
          <p:spPr bwMode="auto">
            <a:xfrm>
              <a:off x="6387317" y="5024712"/>
              <a:ext cx="189767" cy="458305"/>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3175">
              <a:solidFill>
                <a:schemeClr val="bg1"/>
              </a:solidFill>
              <a:round/>
              <a:headEnd/>
              <a:tailEnd/>
            </a:ln>
          </p:spPr>
          <p:txBody>
            <a:bodyPr/>
            <a:lstStyle/>
            <a:p>
              <a:endParaRPr lang="zh-CN" altLang="en-US"/>
            </a:p>
          </p:txBody>
        </p:sp>
        <p:sp>
          <p:nvSpPr>
            <p:cNvPr id="34" name="海南"/>
            <p:cNvSpPr>
              <a:spLocks/>
            </p:cNvSpPr>
            <p:nvPr/>
          </p:nvSpPr>
          <p:spPr bwMode="auto">
            <a:xfrm>
              <a:off x="4990919" y="5837487"/>
              <a:ext cx="286441" cy="25063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3175">
              <a:solidFill>
                <a:schemeClr val="bg1"/>
              </a:solidFill>
              <a:round/>
              <a:headEnd/>
              <a:tailEnd/>
            </a:ln>
          </p:spPr>
          <p:txBody>
            <a:bodyPr/>
            <a:lstStyle/>
            <a:p>
              <a:endParaRPr lang="zh-CN" altLang="en-US"/>
            </a:p>
          </p:txBody>
        </p:sp>
      </p:grpSp>
      <p:sp>
        <p:nvSpPr>
          <p:cNvPr id="35" name="矩形 1"/>
          <p:cNvSpPr>
            <a:spLocks noChangeArrowheads="1"/>
          </p:cNvSpPr>
          <p:nvPr/>
        </p:nvSpPr>
        <p:spPr bwMode="auto">
          <a:xfrm>
            <a:off x="7954491" y="2624172"/>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7954491" y="2124548"/>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7" name="矩形 1"/>
          <p:cNvSpPr>
            <a:spLocks noChangeArrowheads="1"/>
          </p:cNvSpPr>
          <p:nvPr/>
        </p:nvSpPr>
        <p:spPr bwMode="auto">
          <a:xfrm>
            <a:off x="7964942" y="3918753"/>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8" name="矩形 37"/>
          <p:cNvSpPr/>
          <p:nvPr/>
        </p:nvSpPr>
        <p:spPr>
          <a:xfrm>
            <a:off x="7964942" y="3419129"/>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9" name="矩形 1"/>
          <p:cNvSpPr>
            <a:spLocks noChangeArrowheads="1"/>
          </p:cNvSpPr>
          <p:nvPr/>
        </p:nvSpPr>
        <p:spPr bwMode="auto">
          <a:xfrm>
            <a:off x="7954491" y="5278008"/>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40" name="矩形 39"/>
          <p:cNvSpPr/>
          <p:nvPr/>
        </p:nvSpPr>
        <p:spPr>
          <a:xfrm>
            <a:off x="7954491" y="4778384"/>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3601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screen">
            <a:extLst>
              <a:ext uri="{28A0092B-C50C-407E-A947-70E740481C1C}">
                <a14:useLocalDpi xmlns:a14="http://schemas.microsoft.com/office/drawing/2010/main"/>
              </a:ext>
            </a:extLst>
          </a:blip>
          <a:srcRect t="8214" b="35110"/>
          <a:stretch/>
        </p:blipFill>
        <p:spPr>
          <a:xfrm>
            <a:off x="228127" y="362521"/>
            <a:ext cx="11735745" cy="4722242"/>
          </a:xfrm>
          <a:prstGeom prst="roundRect">
            <a:avLst>
              <a:gd name="adj" fmla="val 2179"/>
            </a:avLst>
          </a:prstGeom>
          <a:gradFill>
            <a:gsLst>
              <a:gs pos="35000">
                <a:srgbClr val="6B13D3"/>
              </a:gs>
              <a:gs pos="88000">
                <a:srgbClr val="2D83D8"/>
              </a:gs>
            </a:gsLst>
            <a:lin ang="18000000" scaled="0"/>
          </a:gradFill>
          <a:ln>
            <a:noFill/>
          </a:ln>
        </p:spPr>
      </p:pic>
      <p:sp>
        <p:nvSpPr>
          <p:cNvPr id="3" name="矩形 2"/>
          <p:cNvSpPr/>
          <p:nvPr/>
        </p:nvSpPr>
        <p:spPr>
          <a:xfrm>
            <a:off x="564660" y="5163628"/>
            <a:ext cx="1509070" cy="1561342"/>
          </a:xfrm>
          <a:prstGeom prst="rect">
            <a:avLst/>
          </a:prstGeom>
          <a:noFill/>
          <a:ln>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800" b="1" dirty="0" smtClean="0">
                <a:solidFill>
                  <a:srgbClr val="3B3B3B"/>
                </a:solidFill>
                <a:latin typeface="微软雅黑" panose="020B0503020204020204" pitchFamily="34" charset="-122"/>
                <a:ea typeface="微软雅黑" panose="020B0503020204020204" pitchFamily="34" charset="-122"/>
              </a:rPr>
              <a:t>谢</a:t>
            </a:r>
            <a:endParaRPr lang="zh-CN" altLang="en-US" sz="8800" b="1" dirty="0">
              <a:solidFill>
                <a:srgbClr val="3B3B3B"/>
              </a:solidFill>
              <a:latin typeface="微软雅黑" panose="020B0503020204020204" pitchFamily="34" charset="-122"/>
              <a:ea typeface="微软雅黑" panose="020B0503020204020204" pitchFamily="34" charset="-122"/>
            </a:endParaRPr>
          </a:p>
        </p:txBody>
      </p:sp>
      <p:sp>
        <p:nvSpPr>
          <p:cNvPr id="4" name="矩形 3"/>
          <p:cNvSpPr/>
          <p:nvPr/>
        </p:nvSpPr>
        <p:spPr>
          <a:xfrm>
            <a:off x="2387546" y="5436467"/>
            <a:ext cx="8461881" cy="1015663"/>
          </a:xfrm>
          <a:prstGeom prst="rect">
            <a:avLst/>
          </a:prstGeom>
        </p:spPr>
        <p:txBody>
          <a:bodyPr wrap="square">
            <a:spAutoFit/>
          </a:bodyPr>
          <a:lstStyle/>
          <a:p>
            <a:pPr>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希望在未来的工作中，各位领导、同事继续给予帮助、指导，我将继续始终如一地在公司规章制度内做好各项工作，做更加完美</a:t>
            </a: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的工作者。</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763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162385" y="980543"/>
            <a:ext cx="1980029" cy="523220"/>
          </a:xfrm>
          <a:prstGeom prst="rect">
            <a:avLst/>
          </a:prstGeom>
          <a:noFill/>
        </p:spPr>
        <p:txBody>
          <a:bodyPr wrap="none" rtlCol="0">
            <a:spAutoFit/>
          </a:bodyPr>
          <a:lstStyle/>
          <a:p>
            <a:r>
              <a:rPr lang="zh-CN" altLang="en-US" sz="2800" dirty="0" smtClean="0">
                <a:latin typeface="微软雅黑" panose="020B0503020204020204" pitchFamily="34" charset="-122"/>
                <a:ea typeface="微软雅黑" panose="020B0503020204020204" pitchFamily="34" charset="-122"/>
              </a:rPr>
              <a:t>模版指导：</a:t>
            </a:r>
            <a:endParaRPr lang="zh-CN" altLang="en-US" sz="28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1206652" y="1979097"/>
            <a:ext cx="7430239" cy="2923877"/>
          </a:xfrm>
          <a:prstGeom prst="rect">
            <a:avLst/>
          </a:prstGeom>
          <a:noFill/>
        </p:spPr>
        <p:txBody>
          <a:bodyPr wrap="none" rtlCol="0">
            <a:spAutoFit/>
          </a:bodyPr>
          <a:lstStyle/>
          <a:p>
            <a:pPr>
              <a:lnSpc>
                <a:spcPct val="200000"/>
              </a:lnSpc>
            </a:pPr>
            <a:r>
              <a:rPr lang="en-US" altLang="zh-CN" sz="2800" dirty="0" smtClean="0">
                <a:latin typeface="微软雅黑" panose="020B0503020204020204" pitchFamily="34" charset="-122"/>
                <a:ea typeface="微软雅黑" panose="020B0503020204020204" pitchFamily="34" charset="-122"/>
              </a:rPr>
              <a:t>1.</a:t>
            </a:r>
            <a:r>
              <a:rPr lang="zh-CN" altLang="en-US" sz="2800" dirty="0" smtClean="0">
                <a:latin typeface="微软雅黑" panose="020B0503020204020204" pitchFamily="34" charset="-122"/>
                <a:ea typeface="微软雅黑" panose="020B0503020204020204" pitchFamily="34" charset="-122"/>
              </a:rPr>
              <a:t>字体：</a:t>
            </a:r>
            <a:r>
              <a:rPr lang="en-US" altLang="zh-CN" sz="2800" dirty="0" smtClean="0">
                <a:latin typeface="微软雅黑" panose="020B0503020204020204" pitchFamily="34" charset="-122"/>
                <a:ea typeface="微软雅黑" panose="020B0503020204020204" pitchFamily="34" charset="-122"/>
              </a:rPr>
              <a:t>Impact</a:t>
            </a:r>
          </a:p>
          <a:p>
            <a:pPr>
              <a:lnSpc>
                <a:spcPct val="200000"/>
              </a:lnSpc>
            </a:pPr>
            <a:r>
              <a:rPr lang="zh-CN" altLang="en-US" dirty="0" smtClean="0">
                <a:latin typeface="微软雅黑" panose="020B0503020204020204" pitchFamily="34" charset="-122"/>
                <a:ea typeface="微软雅黑" panose="020B0503020204020204" pitchFamily="34" charset="-122"/>
              </a:rPr>
              <a:t>                    如未达到演示效果，请自行下载安装相关字体</a:t>
            </a:r>
            <a:endParaRPr lang="en-US" altLang="zh-CN" dirty="0" smtClean="0">
              <a:latin typeface="微软雅黑" panose="020B0503020204020204" pitchFamily="34" charset="-122"/>
              <a:ea typeface="微软雅黑" panose="020B0503020204020204" pitchFamily="34" charset="-122"/>
            </a:endParaRPr>
          </a:p>
          <a:p>
            <a:pPr>
              <a:lnSpc>
                <a:spcPct val="200000"/>
              </a:lnSpc>
            </a:pPr>
            <a:r>
              <a:rPr lang="en-US" altLang="zh-CN" sz="2800" dirty="0">
                <a:latin typeface="微软雅黑" panose="020B0503020204020204" pitchFamily="34" charset="-122"/>
                <a:ea typeface="微软雅黑" panose="020B0503020204020204" pitchFamily="34" charset="-122"/>
              </a:rPr>
              <a:t>2.</a:t>
            </a:r>
            <a:r>
              <a:rPr lang="zh-CN" altLang="en-US" sz="2800" dirty="0" smtClean="0">
                <a:latin typeface="微软雅黑" panose="020B0503020204020204" pitchFamily="34" charset="-122"/>
                <a:ea typeface="微软雅黑" panose="020B0503020204020204" pitchFamily="34" charset="-122"/>
              </a:rPr>
              <a:t>版式：主要针对</a:t>
            </a:r>
            <a:r>
              <a:rPr lang="en-US" altLang="zh-CN" sz="2800" dirty="0" err="1" smtClean="0">
                <a:latin typeface="微软雅黑" panose="020B0503020204020204" pitchFamily="34" charset="-122"/>
                <a:ea typeface="微软雅黑" panose="020B0503020204020204" pitchFamily="34" charset="-122"/>
              </a:rPr>
              <a:t>Microsoftpowerpoint</a:t>
            </a:r>
            <a:r>
              <a:rPr lang="zh-CN" altLang="en-US" sz="2800" dirty="0" smtClean="0">
                <a:latin typeface="微软雅黑" panose="020B0503020204020204" pitchFamily="34" charset="-122"/>
                <a:ea typeface="微软雅黑" panose="020B0503020204020204" pitchFamily="34" charset="-122"/>
              </a:rPr>
              <a:t>设计</a:t>
            </a:r>
            <a:endParaRPr lang="en-US" altLang="zh-CN" sz="2800" dirty="0" smtClean="0">
              <a:latin typeface="微软雅黑" panose="020B0503020204020204" pitchFamily="34" charset="-122"/>
              <a:ea typeface="微软雅黑" panose="020B0503020204020204" pitchFamily="34" charset="-122"/>
            </a:endParaRPr>
          </a:p>
          <a:p>
            <a:pPr>
              <a:lnSpc>
                <a:spcPct val="200000"/>
              </a:lnSpc>
            </a:pPr>
            <a:r>
              <a:rPr lang="en-US" altLang="zh-CN" dirty="0" smtClean="0">
                <a:latin typeface="微软雅黑" panose="020B0503020204020204" pitchFamily="34" charset="-122"/>
                <a:ea typeface="微软雅黑" panose="020B0503020204020204" pitchFamily="34" charset="-122"/>
              </a:rPr>
              <a:t>                    WPS</a:t>
            </a:r>
            <a:r>
              <a:rPr lang="zh-CN" altLang="en-US" dirty="0">
                <a:latin typeface="微软雅黑" panose="020B0503020204020204" pitchFamily="34" charset="-122"/>
                <a:ea typeface="微软雅黑" panose="020B0503020204020204" pitchFamily="34" charset="-122"/>
              </a:rPr>
              <a:t>中可能存在背景单独分离问题，请在</a:t>
            </a:r>
            <a:r>
              <a:rPr lang="en-US" altLang="zh-CN" dirty="0">
                <a:latin typeface="微软雅黑" panose="020B0503020204020204" pitchFamily="34" charset="-122"/>
                <a:ea typeface="微软雅黑" panose="020B0503020204020204" pitchFamily="34" charset="-122"/>
              </a:rPr>
              <a:t>WPS</a:t>
            </a:r>
            <a:r>
              <a:rPr lang="zh-CN" altLang="en-US" dirty="0">
                <a:latin typeface="微软雅黑" panose="020B0503020204020204" pitchFamily="34" charset="-122"/>
                <a:ea typeface="微软雅黑" panose="020B0503020204020204" pitchFamily="34" charset="-122"/>
              </a:rPr>
              <a:t>模版中调节</a:t>
            </a:r>
          </a:p>
        </p:txBody>
      </p:sp>
    </p:spTree>
    <p:extLst>
      <p:ext uri="{BB962C8B-B14F-4D97-AF65-F5344CB8AC3E}">
        <p14:creationId xmlns:p14="http://schemas.microsoft.com/office/powerpoint/2010/main" val="1583999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35595" y="4086093"/>
            <a:ext cx="6955751" cy="830997"/>
          </a:xfrm>
          <a:prstGeom prst="rect">
            <a:avLst/>
          </a:prstGeom>
        </p:spPr>
        <p:txBody>
          <a:bodyPr wrap="none">
            <a:spAutoFit/>
          </a:bodyPr>
          <a:lstStyle/>
          <a:p>
            <a:pPr algn="ctr">
              <a:lnSpc>
                <a:spcPct val="100000"/>
              </a:lnSpc>
              <a:spcBef>
                <a:spcPct val="0"/>
              </a:spcBef>
              <a:buFontTx/>
              <a:buNone/>
            </a:pPr>
            <a:r>
              <a:rPr lang="zh-CN" altLang="en-US" sz="4800" b="1" dirty="0" smtClean="0">
                <a:solidFill>
                  <a:schemeClr val="bg1"/>
                </a:solidFill>
                <a:latin typeface="微软雅黑" panose="020B0503020204020204" pitchFamily="34" charset="-122"/>
                <a:ea typeface="微软雅黑" panose="020B0503020204020204" pitchFamily="34" charset="-122"/>
              </a:rPr>
              <a:t>恳请领导同事批评指正！</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3633786" y="5318163"/>
            <a:ext cx="4924428" cy="432792"/>
          </a:xfrm>
          <a:prstGeom prst="roundRect">
            <a:avLst>
              <a:gd name="adj" fmla="val 50000"/>
            </a:avLst>
          </a:prstGeom>
          <a:solidFill>
            <a:schemeClr val="bg1"/>
          </a:solidFill>
          <a:ln>
            <a:noFill/>
          </a:ln>
        </p:spPr>
        <p:txBody>
          <a:bodyPr wrap="square">
            <a:spAutoFit/>
          </a:bodyPr>
          <a:lstStyle/>
          <a:p>
            <a:pPr algn="ctr">
              <a:spcBef>
                <a:spcPct val="0"/>
              </a:spcBef>
            </a:pPr>
            <a:r>
              <a:rPr lang="zh-CN" altLang="en-US" sz="1400" dirty="0" smtClean="0">
                <a:latin typeface="微软雅黑" panose="020B0503020204020204" pitchFamily="34" charset="-122"/>
                <a:ea typeface="微软雅黑" panose="020B0503020204020204" pitchFamily="34" charset="-122"/>
              </a:rPr>
              <a:t>单</a:t>
            </a:r>
            <a:r>
              <a:rPr lang="zh-CN" altLang="en-US" sz="1400" dirty="0">
                <a:latin typeface="微软雅黑" panose="020B0503020204020204" pitchFamily="34" charset="-122"/>
                <a:ea typeface="微软雅黑" panose="020B0503020204020204" pitchFamily="34" charset="-122"/>
              </a:rPr>
              <a:t>击此处添加文字单击此处添加文</a:t>
            </a:r>
            <a:r>
              <a:rPr lang="zh-CN" altLang="en-US" sz="1400" dirty="0" smtClean="0">
                <a:latin typeface="微软雅黑" panose="020B0503020204020204" pitchFamily="34" charset="-122"/>
                <a:ea typeface="微软雅黑" panose="020B0503020204020204" pitchFamily="34" charset="-122"/>
              </a:rPr>
              <a:t>字</a:t>
            </a:r>
            <a:endParaRPr lang="en-US" altLang="zh-CN"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9372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7194479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10062</TotalTime>
  <Words>4159</Words>
  <Application>Microsoft Office PowerPoint</Application>
  <PresentationFormat>宽屏</PresentationFormat>
  <Paragraphs>384</Paragraphs>
  <Slides>37</Slides>
  <Notes>1</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37</vt:i4>
      </vt:variant>
    </vt:vector>
  </HeadingPairs>
  <TitlesOfParts>
    <vt:vector size="50" baseType="lpstr">
      <vt:lpstr>Arial Unicode MS</vt:lpstr>
      <vt:lpstr>Franklin Gothic Book</vt:lpstr>
      <vt:lpstr>Meiryo</vt:lpstr>
      <vt:lpstr>宋体</vt:lpstr>
      <vt:lpstr>微软雅黑</vt:lpstr>
      <vt:lpstr>Arial</vt:lpstr>
      <vt:lpstr>Bodoni MT Black</vt:lpstr>
      <vt:lpstr>Calibri</vt:lpstr>
      <vt:lpstr>Calibri Light</vt:lpstr>
      <vt:lpstr>Helvetica</vt:lpstr>
      <vt:lpstr>Impact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321</cp:revision>
  <dcterms:created xsi:type="dcterms:W3CDTF">2014-08-08T03:06:53Z</dcterms:created>
  <dcterms:modified xsi:type="dcterms:W3CDTF">2016-03-11T01:40:54Z</dcterms:modified>
</cp:coreProperties>
</file>