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5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70" r:id="rId16"/>
    <p:sldId id="269" r:id="rId17"/>
    <p:sldId id="271" r:id="rId18"/>
    <p:sldId id="272" r:id="rId19"/>
    <p:sldId id="273" r:id="rId20"/>
    <p:sldId id="275" r:id="rId21"/>
    <p:sldId id="274"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9" r:id="rId35"/>
    <p:sldId id="288" r:id="rId36"/>
    <p:sldId id="290" r:id="rId37"/>
    <p:sldId id="295" r:id="rId38"/>
    <p:sldId id="291" r:id="rId39"/>
    <p:sldId id="296" r:id="rId40"/>
    <p:sldId id="297" r:id="rId41"/>
    <p:sldId id="298" r:id="rId42"/>
    <p:sldId id="299" r:id="rId43"/>
    <p:sldId id="300" r:id="rId44"/>
    <p:sldId id="301" r:id="rId45"/>
    <p:sldId id="292" r:id="rId46"/>
    <p:sldId id="294" r:id="rId47"/>
    <p:sldId id="293" r:id="rId48"/>
    <p:sldId id="303" r:id="rId49"/>
    <p:sldId id="304" r:id="rId50"/>
    <p:sldId id="305" r:id="rId51"/>
  </p:sldIdLst>
  <p:sldSz cx="12192000" cy="6858000"/>
  <p:notesSz cx="6858000" cy="9144000"/>
  <p:embeddedFontLst>
    <p:embeddedFont>
      <p:font typeface="迷你简粗倩" panose="02010600030101010101" charset="-122"/>
      <p:regular r:id="rId53"/>
    </p:embeddedFont>
    <p:embeddedFont>
      <p:font typeface="方正隶二简体" panose="02010600030101010101" charset="-122"/>
      <p:regular r:id="rId54"/>
    </p:embeddedFont>
    <p:embeddedFont>
      <p:font typeface="张海山锐谐体" panose="02000000000000000000" charset="-122"/>
      <p:regular r:id="rId55"/>
    </p:embeddedFont>
    <p:embeddedFont>
      <p:font typeface="Calibri Light" panose="020F0302020204030204" pitchFamily="34" charset="0"/>
      <p:regular r:id="rId56"/>
      <p:italic r:id="rId57"/>
    </p:embeddedFont>
    <p:embeddedFont>
      <p:font typeface="微软雅黑" panose="020B0503020204020204" pitchFamily="34" charset="-122"/>
      <p:regular r:id="rId58"/>
      <p:bold r:id="rId59"/>
    </p:embeddedFont>
    <p:embeddedFont>
      <p:font typeface="Cambria Math" panose="02040503050406030204" pitchFamily="18" charset="0"/>
      <p:regular r:id="rId60"/>
    </p:embeddedFont>
    <p:embeddedFont>
      <p:font typeface="Meiryo" panose="020B0604030504040204" pitchFamily="34" charset="-128"/>
      <p:regular r:id="rId61"/>
      <p:bold r:id="rId62"/>
      <p:italic r:id="rId63"/>
      <p:boldItalic r:id="rId64"/>
    </p:embeddedFont>
    <p:embeddedFont>
      <p:font typeface="Calibri" panose="020F0502020204030204" pitchFamily="34" charset="0"/>
      <p:regular r:id="rId65"/>
      <p:bold r:id="rId66"/>
      <p:italic r:id="rId67"/>
      <p:boldItalic r:id="rId68"/>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7129" userDrawn="1">
          <p15:clr>
            <a:srgbClr val="A4A3A4"/>
          </p15:clr>
        </p15:guide>
        <p15:guide id="3" pos="3817" userDrawn="1">
          <p15:clr>
            <a:srgbClr val="A4A3A4"/>
          </p15:clr>
        </p15:guide>
        <p15:guide id="4" pos="597" userDrawn="1">
          <p15:clr>
            <a:srgbClr val="A4A3A4"/>
          </p15:clr>
        </p15:guide>
        <p15:guide id="5" orient="horz" pos="640" userDrawn="1">
          <p15:clr>
            <a:srgbClr val="A4A3A4"/>
          </p15:clr>
        </p15:guide>
        <p15:guide id="6" orient="horz" pos="3861" userDrawn="1">
          <p15:clr>
            <a:srgbClr val="A4A3A4"/>
          </p15:clr>
        </p15:guide>
        <p15:guide id="7" pos="11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AE02"/>
    <a:srgbClr val="43E511"/>
    <a:srgbClr val="33C3E8"/>
    <a:srgbClr val="148BAC"/>
    <a:srgbClr val="18AAD2"/>
    <a:srgbClr val="1C6D92"/>
    <a:srgbClr val="238C02"/>
    <a:srgbClr val="0BADD3"/>
    <a:srgbClr val="2FC315"/>
    <a:srgbClr val="37B8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616" autoAdjust="0"/>
    <p:restoredTop sz="94660"/>
  </p:normalViewPr>
  <p:slideViewPr>
    <p:cSldViewPr snapToGrid="0" showGuides="1">
      <p:cViewPr varScale="1">
        <p:scale>
          <a:sx n="116" d="100"/>
          <a:sy n="116" d="100"/>
        </p:scale>
        <p:origin x="756" y="108"/>
      </p:cViewPr>
      <p:guideLst>
        <p:guide orient="horz" pos="2183"/>
        <p:guide pos="7129"/>
        <p:guide pos="3817"/>
        <p:guide pos="597"/>
        <p:guide orient="horz" pos="640"/>
        <p:guide orient="horz" pos="3861"/>
        <p:guide pos="1186"/>
      </p:guideLst>
    </p:cSldViewPr>
  </p:slideViewPr>
  <p:notesTextViewPr>
    <p:cViewPr>
      <p:scale>
        <a:sx n="1" d="1"/>
        <a:sy n="1" d="1"/>
      </p:scale>
      <p:origin x="0" y="0"/>
    </p:cViewPr>
  </p:notesTextViewPr>
  <p:sorterViewPr>
    <p:cViewPr>
      <p:scale>
        <a:sx n="36" d="100"/>
        <a:sy n="36" d="100"/>
      </p:scale>
      <p:origin x="0" y="-96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3.fntdata"/><Relationship Id="rId63" Type="http://schemas.openxmlformats.org/officeDocument/2006/relationships/font" Target="fonts/font11.fntdata"/><Relationship Id="rId68" Type="http://schemas.openxmlformats.org/officeDocument/2006/relationships/font" Target="fonts/font16.fntdata"/><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font" Target="fonts/font1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5.fntdata"/><Relationship Id="rId61"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font" Target="fonts/font1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4.fntdata"/><Relationship Id="rId64" Type="http://schemas.openxmlformats.org/officeDocument/2006/relationships/font" Target="fonts/font12.fntdata"/><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7.fntdata"/><Relationship Id="rId67" Type="http://schemas.openxmlformats.org/officeDocument/2006/relationships/font" Target="fonts/font15.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2.fntdata"/><Relationship Id="rId62" Type="http://schemas.openxmlformats.org/officeDocument/2006/relationships/font" Target="fonts/font10.fntdata"/><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2007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Office_Excel_2007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Office_Excel_2007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Office_Excel_2007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Office_Excel_2007____5.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33C3E8"/>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1C6D9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dLbls>
          <c:showLegendKey val="0"/>
          <c:showVal val="0"/>
          <c:showCatName val="0"/>
          <c:showSerName val="0"/>
          <c:showPercent val="0"/>
          <c:showBubbleSize val="0"/>
        </c:dLbls>
        <c:gapWidth val="219"/>
        <c:overlap val="-27"/>
        <c:axId val="297911864"/>
        <c:axId val="220667384"/>
      </c:barChart>
      <c:catAx>
        <c:axId val="297911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crossAx val="220667384"/>
        <c:crosses val="autoZero"/>
        <c:auto val="1"/>
        <c:lblAlgn val="ctr"/>
        <c:lblOffset val="100"/>
        <c:noMultiLvlLbl val="0"/>
      </c:catAx>
      <c:valAx>
        <c:axId val="22066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crossAx val="2979118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238C02"/>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43E51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dLbls>
          <c:showLegendKey val="0"/>
          <c:showVal val="0"/>
          <c:showCatName val="0"/>
          <c:showSerName val="0"/>
          <c:showPercent val="0"/>
          <c:showBubbleSize val="0"/>
        </c:dLbls>
        <c:gapWidth val="219"/>
        <c:overlap val="-27"/>
        <c:axId val="301299024"/>
        <c:axId val="221975968"/>
      </c:barChart>
      <c:catAx>
        <c:axId val="30129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crossAx val="221975968"/>
        <c:crosses val="autoZero"/>
        <c:auto val="1"/>
        <c:lblAlgn val="ctr"/>
        <c:lblOffset val="100"/>
        <c:noMultiLvlLbl val="0"/>
      </c:catAx>
      <c:valAx>
        <c:axId val="22197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crossAx val="301299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系列 1</c:v>
                </c:pt>
              </c:strCache>
            </c:strRef>
          </c:tx>
          <c:spPr>
            <a:solidFill>
              <a:srgbClr val="43E511"/>
            </a:solidFill>
            <a:ln>
              <a:noFill/>
            </a:ln>
            <a:effectLst/>
          </c:spPr>
          <c:cat>
            <c:numRef>
              <c:f>Sheet1!$A$2:$A$6</c:f>
              <c:numCache>
                <c:formatCode>m/d/yyyy</c:formatCode>
                <c:ptCount val="5"/>
                <c:pt idx="0">
                  <c:v>37261</c:v>
                </c:pt>
                <c:pt idx="1">
                  <c:v>37262</c:v>
                </c:pt>
                <c:pt idx="2">
                  <c:v>37263</c:v>
                </c:pt>
                <c:pt idx="3">
                  <c:v>37264</c:v>
                </c:pt>
                <c:pt idx="4">
                  <c:v>37265</c:v>
                </c:pt>
              </c:numCache>
            </c:numRef>
          </c:cat>
          <c:val>
            <c:numRef>
              <c:f>Sheet1!$B$2:$B$6</c:f>
              <c:numCache>
                <c:formatCode>General</c:formatCode>
                <c:ptCount val="5"/>
                <c:pt idx="0">
                  <c:v>22</c:v>
                </c:pt>
                <c:pt idx="1">
                  <c:v>19</c:v>
                </c:pt>
                <c:pt idx="2">
                  <c:v>28</c:v>
                </c:pt>
                <c:pt idx="3">
                  <c:v>12</c:v>
                </c:pt>
                <c:pt idx="4">
                  <c:v>15</c:v>
                </c:pt>
              </c:numCache>
            </c:numRef>
          </c:val>
        </c:ser>
        <c:ser>
          <c:idx val="1"/>
          <c:order val="1"/>
          <c:tx>
            <c:strRef>
              <c:f>Sheet1!$C$1</c:f>
              <c:strCache>
                <c:ptCount val="1"/>
                <c:pt idx="0">
                  <c:v>系列 2</c:v>
                </c:pt>
              </c:strCache>
            </c:strRef>
          </c:tx>
          <c:spPr>
            <a:solidFill>
              <a:srgbClr val="2BAE02"/>
            </a:solidFill>
            <a:ln>
              <a:noFill/>
            </a:ln>
            <a:effectLst/>
          </c:spPr>
          <c:cat>
            <c:numRef>
              <c:f>Sheet1!$A$2:$A$6</c:f>
              <c:numCache>
                <c:formatCode>m/d/yyyy</c:formatCode>
                <c:ptCount val="5"/>
                <c:pt idx="0">
                  <c:v>37261</c:v>
                </c:pt>
                <c:pt idx="1">
                  <c:v>37262</c:v>
                </c:pt>
                <c:pt idx="2">
                  <c:v>37263</c:v>
                </c:pt>
                <c:pt idx="3">
                  <c:v>37264</c:v>
                </c:pt>
                <c:pt idx="4">
                  <c:v>37265</c:v>
                </c:pt>
              </c:numCache>
            </c:numRef>
          </c:cat>
          <c:val>
            <c:numRef>
              <c:f>Sheet1!$C$2:$C$6</c:f>
              <c:numCache>
                <c:formatCode>General</c:formatCode>
                <c:ptCount val="5"/>
                <c:pt idx="0">
                  <c:v>12</c:v>
                </c:pt>
                <c:pt idx="1">
                  <c:v>12</c:v>
                </c:pt>
                <c:pt idx="2">
                  <c:v>12</c:v>
                </c:pt>
                <c:pt idx="3">
                  <c:v>12</c:v>
                </c:pt>
                <c:pt idx="4">
                  <c:v>12</c:v>
                </c:pt>
              </c:numCache>
            </c:numRef>
          </c:val>
        </c:ser>
        <c:ser>
          <c:idx val="2"/>
          <c:order val="2"/>
          <c:tx>
            <c:strRef>
              <c:f>Sheet1!$D$1</c:f>
              <c:strCache>
                <c:ptCount val="1"/>
                <c:pt idx="0">
                  <c:v>系列3</c:v>
                </c:pt>
              </c:strCache>
            </c:strRef>
          </c:tx>
          <c:spPr>
            <a:solidFill>
              <a:srgbClr val="33C3E8"/>
            </a:solidFill>
            <a:ln w="25400">
              <a:noFill/>
            </a:ln>
            <a:effectLst/>
          </c:spPr>
          <c:cat>
            <c:numRef>
              <c:f>Sheet1!$A$2:$A$6</c:f>
              <c:numCache>
                <c:formatCode>m/d/yyyy</c:formatCode>
                <c:ptCount val="5"/>
                <c:pt idx="0">
                  <c:v>37261</c:v>
                </c:pt>
                <c:pt idx="1">
                  <c:v>37262</c:v>
                </c:pt>
                <c:pt idx="2">
                  <c:v>37263</c:v>
                </c:pt>
                <c:pt idx="3">
                  <c:v>37264</c:v>
                </c:pt>
                <c:pt idx="4">
                  <c:v>37265</c:v>
                </c:pt>
              </c:numCache>
            </c:numRef>
          </c:cat>
          <c:val>
            <c:numRef>
              <c:f>Sheet1!$D$2:$D$6</c:f>
              <c:numCache>
                <c:formatCode>General</c:formatCode>
                <c:ptCount val="5"/>
                <c:pt idx="0">
                  <c:v>12</c:v>
                </c:pt>
                <c:pt idx="1">
                  <c:v>10</c:v>
                </c:pt>
                <c:pt idx="2">
                  <c:v>15</c:v>
                </c:pt>
                <c:pt idx="3">
                  <c:v>4</c:v>
                </c:pt>
                <c:pt idx="4">
                  <c:v>7</c:v>
                </c:pt>
              </c:numCache>
            </c:numRef>
          </c:val>
        </c:ser>
        <c:dLbls>
          <c:showLegendKey val="0"/>
          <c:showVal val="0"/>
          <c:showCatName val="0"/>
          <c:showSerName val="0"/>
          <c:showPercent val="0"/>
          <c:showBubbleSize val="0"/>
        </c:dLbls>
        <c:axId val="302986808"/>
        <c:axId val="298955080"/>
      </c:areaChart>
      <c:dateAx>
        <c:axId val="302986808"/>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298955080"/>
        <c:crosses val="autoZero"/>
        <c:auto val="1"/>
        <c:lblOffset val="100"/>
        <c:baseTimeUnit val="days"/>
      </c:dateAx>
      <c:valAx>
        <c:axId val="29895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zh-CN"/>
          </a:p>
        </c:txPr>
        <c:crossAx val="302986808"/>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legend>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rgbClr val="33C3E8"/>
              </a:solidFill>
              <a:round/>
            </a:ln>
            <a:effectLst/>
          </c:spPr>
          <c:marker>
            <c:symbol val="circle"/>
            <c:size val="5"/>
            <c:spPr>
              <a:solidFill>
                <a:schemeClr val="accent1"/>
              </a:solidFill>
              <a:ln w="9525">
                <a:solidFill>
                  <a:srgbClr val="33C3E8"/>
                </a:solid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rgbClr val="43E511"/>
              </a:solidFill>
              <a:round/>
            </a:ln>
            <a:effectLst/>
          </c:spPr>
          <c:marker>
            <c:symbol val="circle"/>
            <c:size val="5"/>
            <c:spPr>
              <a:solidFill>
                <a:schemeClr val="accent2"/>
              </a:solidFill>
              <a:ln w="9525">
                <a:solidFill>
                  <a:srgbClr val="43E511"/>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1.5</c:v>
                </c:pt>
              </c:numCache>
            </c:numRef>
          </c:val>
          <c:smooth val="0"/>
        </c:ser>
        <c:ser>
          <c:idx val="2"/>
          <c:order val="2"/>
          <c:tx>
            <c:strRef>
              <c:f>Sheet1!$D$1</c:f>
              <c:strCache>
                <c:ptCount val="1"/>
                <c:pt idx="0">
                  <c:v>系列 3</c:v>
                </c:pt>
              </c:strCache>
            </c:strRef>
          </c:tx>
          <c:spPr>
            <a:ln w="28575" cap="rnd">
              <a:solidFill>
                <a:srgbClr val="2BAE02"/>
              </a:solidFill>
              <a:round/>
            </a:ln>
            <a:effectLst/>
          </c:spPr>
          <c:marker>
            <c:symbol val="circle"/>
            <c:size val="5"/>
            <c:spPr>
              <a:solidFill>
                <a:schemeClr val="accent3"/>
              </a:solidFill>
              <a:ln w="9525">
                <a:solidFill>
                  <a:srgbClr val="2BAE02"/>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2.8</c:v>
                </c:pt>
              </c:numCache>
            </c:numRef>
          </c:val>
          <c:smooth val="0"/>
        </c:ser>
        <c:dLbls>
          <c:showLegendKey val="0"/>
          <c:showVal val="0"/>
          <c:showCatName val="0"/>
          <c:showSerName val="0"/>
          <c:showPercent val="0"/>
          <c:showBubbleSize val="0"/>
        </c:dLbls>
        <c:marker val="1"/>
        <c:smooth val="0"/>
        <c:axId val="222085816"/>
        <c:axId val="299734384"/>
      </c:lineChart>
      <c:catAx>
        <c:axId val="22208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zh-CN"/>
          </a:p>
        </c:txPr>
        <c:crossAx val="299734384"/>
        <c:crosses val="autoZero"/>
        <c:auto val="1"/>
        <c:lblAlgn val="ctr"/>
        <c:lblOffset val="100"/>
        <c:noMultiLvlLbl val="0"/>
      </c:catAx>
      <c:valAx>
        <c:axId val="299734384"/>
        <c:scaling>
          <c:orientation val="minMax"/>
        </c:scaling>
        <c:delete val="0"/>
        <c:axPos val="l"/>
        <c:majorGridlines>
          <c:spPr>
            <a:ln w="9525" cap="flat" cmpd="sng" algn="ctr">
              <a:solidFill>
                <a:schemeClr val="bg1">
                  <a:lumMod val="65000"/>
                </a:schemeClr>
              </a:solidFill>
              <a:prstDash val="sys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zh-CN"/>
          </a:p>
        </c:txPr>
        <c:crossAx val="2220858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43E51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dLbls>
          <c:showLegendKey val="0"/>
          <c:showVal val="0"/>
          <c:showCatName val="0"/>
          <c:showSerName val="0"/>
          <c:showPercent val="0"/>
          <c:showBubbleSize val="0"/>
        </c:dLbls>
        <c:gapWidth val="219"/>
        <c:overlap val="-27"/>
        <c:axId val="297511128"/>
        <c:axId val="297510736"/>
      </c:barChart>
      <c:lineChart>
        <c:grouping val="percentStacked"/>
        <c:varyColors val="0"/>
        <c:ser>
          <c:idx val="1"/>
          <c:order val="1"/>
          <c:tx>
            <c:strRef>
              <c:f>Sheet1!$C$1</c:f>
              <c:strCache>
                <c:ptCount val="1"/>
                <c:pt idx="0">
                  <c:v>系列 2</c:v>
                </c:pt>
              </c:strCache>
            </c:strRef>
          </c:tx>
          <c:spPr>
            <a:ln w="28575" cap="rnd">
              <a:solidFill>
                <a:srgbClr val="2BAE02"/>
              </a:solidFill>
              <a:round/>
            </a:ln>
            <a:effectLst/>
          </c:spPr>
          <c:marker>
            <c:symbol val="circle"/>
            <c:size val="5"/>
            <c:spPr>
              <a:solidFill>
                <a:schemeClr val="accent2"/>
              </a:solidFill>
              <a:ln w="9525">
                <a:solidFill>
                  <a:srgbClr val="2BAE02"/>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ser>
        <c:ser>
          <c:idx val="2"/>
          <c:order val="2"/>
          <c:tx>
            <c:strRef>
              <c:f>Sheet1!$D$1</c:f>
              <c:strCache>
                <c:ptCount val="1"/>
                <c:pt idx="0">
                  <c:v>系列 3</c:v>
                </c:pt>
              </c:strCache>
            </c:strRef>
          </c:tx>
          <c:spPr>
            <a:ln w="28575" cap="rnd">
              <a:solidFill>
                <a:schemeClr val="accent3"/>
              </a:solidFill>
              <a:round/>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1"/>
        <c:smooth val="0"/>
        <c:axId val="220923880"/>
        <c:axId val="297510344"/>
      </c:lineChart>
      <c:catAx>
        <c:axId val="220923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zh-CN" altLang="en-US" sz="1600" b="0" i="0" u="none" strike="noStrike" kern="1200" baseline="0">
                <a:solidFill>
                  <a:schemeClr val="bg1"/>
                </a:solidFill>
                <a:latin typeface="+mn-lt"/>
                <a:ea typeface="+mn-ea"/>
                <a:cs typeface="+mn-cs"/>
              </a:defRPr>
            </a:pPr>
            <a:endParaRPr lang="zh-CN"/>
          </a:p>
        </c:txPr>
        <c:crossAx val="297510344"/>
        <c:crosses val="autoZero"/>
        <c:auto val="1"/>
        <c:lblAlgn val="ctr"/>
        <c:lblOffset val="100"/>
        <c:noMultiLvlLbl val="0"/>
      </c:catAx>
      <c:valAx>
        <c:axId val="297510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lgn="ctr">
              <a:defRPr lang="zh-CN" altLang="en-US" sz="1600" b="0" i="0" u="none" strike="noStrike" kern="1200" baseline="0">
                <a:solidFill>
                  <a:schemeClr val="bg1"/>
                </a:solidFill>
                <a:latin typeface="+mn-lt"/>
                <a:ea typeface="+mn-ea"/>
                <a:cs typeface="+mn-cs"/>
              </a:defRPr>
            </a:pPr>
            <a:endParaRPr lang="zh-CN"/>
          </a:p>
        </c:txPr>
        <c:crossAx val="220923880"/>
        <c:crosses val="autoZero"/>
        <c:crossBetween val="between"/>
      </c:valAx>
      <c:valAx>
        <c:axId val="297510736"/>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zh-CN"/>
          </a:p>
        </c:txPr>
        <c:crossAx val="297511128"/>
        <c:crosses val="max"/>
        <c:crossBetween val="between"/>
      </c:valAx>
      <c:catAx>
        <c:axId val="297511128"/>
        <c:scaling>
          <c:orientation val="minMax"/>
        </c:scaling>
        <c:delete val="1"/>
        <c:axPos val="b"/>
        <c:numFmt formatCode="General" sourceLinked="1"/>
        <c:majorTickMark val="out"/>
        <c:minorTickMark val="none"/>
        <c:tickLblPos val="nextTo"/>
        <c:crossAx val="297510736"/>
        <c:crosses val="autoZero"/>
        <c:auto val="1"/>
        <c:lblAlgn val="ctr"/>
        <c:lblOffset val="100"/>
        <c:noMultiLvlLbl val="0"/>
      </c:catAx>
      <c:spPr>
        <a:noFill/>
        <a:ln>
          <a:noFill/>
        </a:ln>
        <a:effectLst/>
      </c:spPr>
    </c:plotArea>
    <c:legend>
      <c:legendPos val="r"/>
      <c:layout>
        <c:manualLayout>
          <c:xMode val="edge"/>
          <c:yMode val="edge"/>
          <c:x val="9.6620359278610249E-2"/>
          <c:y val="4.2560648027954055E-2"/>
          <c:w val="0.29933790388158277"/>
          <c:h val="0.1142427800921906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916CC6-87CC-49D5-91E7-8C1E5F793787}" type="datetimeFigureOut">
              <a:rPr lang="zh-CN" altLang="en-US" smtClean="0"/>
              <a:t>2015/5/31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2041ED-3D8B-4D1E-A496-4DEF18C704BD}" type="slidenum">
              <a:rPr lang="zh-CN" altLang="en-US" smtClean="0"/>
              <a:t>‹#›</a:t>
            </a:fld>
            <a:endParaRPr lang="zh-CN" altLang="en-US"/>
          </a:p>
        </p:txBody>
      </p:sp>
    </p:spTree>
    <p:extLst>
      <p:ext uri="{BB962C8B-B14F-4D97-AF65-F5344CB8AC3E}">
        <p14:creationId xmlns:p14="http://schemas.microsoft.com/office/powerpoint/2010/main" val="85352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49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76106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5948F6C-1C02-4D6F-80FC-E1472741C274}" type="datetimeFigureOut">
              <a:rPr lang="zh-CN" altLang="en-US" smtClean="0"/>
              <a:t>2015/5/31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F22E23-00A6-461C-8A2C-DD570E2FD94F}" type="slidenum">
              <a:rPr lang="zh-CN" altLang="en-US" smtClean="0"/>
              <a:t>‹#›</a:t>
            </a:fld>
            <a:endParaRPr lang="zh-CN" altLang="en-US"/>
          </a:p>
        </p:txBody>
      </p:sp>
    </p:spTree>
    <p:extLst>
      <p:ext uri="{BB962C8B-B14F-4D97-AF65-F5344CB8AC3E}">
        <p14:creationId xmlns:p14="http://schemas.microsoft.com/office/powerpoint/2010/main" val="4114410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gradFill flip="none" rotWithShape="1">
          <a:gsLst>
            <a:gs pos="0">
              <a:srgbClr val="868686"/>
            </a:gs>
            <a:gs pos="100000">
              <a:srgbClr val="424242"/>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加号 1"/>
          <p:cNvSpPr>
            <a:spLocks noChangeAspect="1"/>
          </p:cNvSpPr>
          <p:nvPr userDrawn="1"/>
        </p:nvSpPr>
        <p:spPr>
          <a:xfrm>
            <a:off x="399957" y="342899"/>
            <a:ext cx="1104666" cy="1296000"/>
          </a:xfrm>
          <a:prstGeom prst="mathPlus">
            <a:avLst>
              <a:gd name="adj1" fmla="val 3673"/>
            </a:avLst>
          </a:prstGeom>
          <a:solidFill>
            <a:srgbClr val="41D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userDrawn="1"/>
        </p:nvSpPr>
        <p:spPr>
          <a:xfrm>
            <a:off x="9647584" y="6347791"/>
            <a:ext cx="1776448" cy="369332"/>
          </a:xfrm>
          <a:prstGeom prst="rect">
            <a:avLst/>
          </a:prstGeom>
          <a:noFill/>
        </p:spPr>
        <p:txBody>
          <a:bodyPr wrap="none" rtlCol="0">
            <a:spAutoFit/>
          </a:bodyPr>
          <a:lstStyle/>
          <a:p>
            <a:r>
              <a:rPr lang="en-US" altLang="zh-CN" dirty="0" smtClean="0">
                <a:solidFill>
                  <a:schemeClr val="bg1"/>
                </a:solidFill>
                <a:latin typeface="迷你简粗倩" panose="03000509000000000000" pitchFamily="65" charset="-122"/>
                <a:ea typeface="迷你简粗倩" panose="03000509000000000000" pitchFamily="65" charset="-122"/>
              </a:rPr>
              <a:t>PPT</a:t>
            </a:r>
            <a:r>
              <a:rPr lang="zh-CN" altLang="en-US" dirty="0" smtClean="0">
                <a:solidFill>
                  <a:schemeClr val="bg1"/>
                </a:solidFill>
                <a:latin typeface="迷你简粗倩" panose="03000509000000000000" pitchFamily="65" charset="-122"/>
                <a:ea typeface="迷你简粗倩" panose="03000509000000000000" pitchFamily="65" charset="-122"/>
              </a:rPr>
              <a:t>模版研究院</a:t>
            </a:r>
            <a:endParaRPr lang="zh-CN" altLang="en-US" dirty="0">
              <a:solidFill>
                <a:schemeClr val="bg1"/>
              </a:solidFill>
              <a:latin typeface="迷你简粗倩" panose="03000509000000000000" pitchFamily="65" charset="-122"/>
              <a:ea typeface="迷你简粗倩" panose="03000509000000000000" pitchFamily="65" charset="-122"/>
            </a:endParaRPr>
          </a:p>
        </p:txBody>
      </p:sp>
      <p:pic>
        <p:nvPicPr>
          <p:cNvPr id="4" name="图片 3"/>
          <p:cNvPicPr>
            <a:picLocks noChangeAspect="1"/>
          </p:cNvPicPr>
          <p:nvPr userDrawn="1"/>
        </p:nvPicPr>
        <p:blipFill>
          <a:blip r:embed="rId2"/>
          <a:stretch>
            <a:fillRect/>
          </a:stretch>
        </p:blipFill>
        <p:spPr>
          <a:xfrm>
            <a:off x="9241717" y="6208489"/>
            <a:ext cx="405867" cy="612000"/>
          </a:xfrm>
          <a:prstGeom prst="rect">
            <a:avLst/>
          </a:prstGeom>
        </p:spPr>
      </p:pic>
    </p:spTree>
    <p:extLst>
      <p:ext uri="{BB962C8B-B14F-4D97-AF65-F5344CB8AC3E}">
        <p14:creationId xmlns:p14="http://schemas.microsoft.com/office/powerpoint/2010/main" val="1066845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1">
            <a:lumMod val="9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0425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5948F6C-1C02-4D6F-80FC-E1472741C274}" type="datetimeFigureOut">
              <a:rPr lang="zh-CN" altLang="en-US" smtClean="0"/>
              <a:t>2015/5/31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F22E23-00A6-461C-8A2C-DD570E2FD94F}" type="slidenum">
              <a:rPr lang="zh-CN" altLang="en-US" smtClean="0"/>
              <a:t>‹#›</a:t>
            </a:fld>
            <a:endParaRPr lang="zh-CN" altLang="en-US"/>
          </a:p>
        </p:txBody>
      </p:sp>
    </p:spTree>
    <p:extLst>
      <p:ext uri="{BB962C8B-B14F-4D97-AF65-F5344CB8AC3E}">
        <p14:creationId xmlns:p14="http://schemas.microsoft.com/office/powerpoint/2010/main" val="2311980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5948F6C-1C02-4D6F-80FC-E1472741C274}" type="datetimeFigureOut">
              <a:rPr lang="zh-CN" altLang="en-US" smtClean="0"/>
              <a:t>2015/5/31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3F22E23-00A6-461C-8A2C-DD570E2FD94F}" type="slidenum">
              <a:rPr lang="zh-CN" altLang="en-US" smtClean="0"/>
              <a:t>‹#›</a:t>
            </a:fld>
            <a:endParaRPr lang="zh-CN" altLang="en-US"/>
          </a:p>
        </p:txBody>
      </p:sp>
    </p:spTree>
    <p:extLst>
      <p:ext uri="{BB962C8B-B14F-4D97-AF65-F5344CB8AC3E}">
        <p14:creationId xmlns:p14="http://schemas.microsoft.com/office/powerpoint/2010/main" val="2543782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948F6C-1C02-4D6F-80FC-E1472741C274}" type="datetimeFigureOut">
              <a:rPr lang="zh-CN" altLang="en-US" smtClean="0"/>
              <a:t>2015/5/31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3F22E23-00A6-461C-8A2C-DD570E2FD94F}" type="slidenum">
              <a:rPr lang="zh-CN" altLang="en-US" smtClean="0"/>
              <a:t>‹#›</a:t>
            </a:fld>
            <a:endParaRPr lang="zh-CN" altLang="en-US"/>
          </a:p>
        </p:txBody>
      </p:sp>
    </p:spTree>
    <p:extLst>
      <p:ext uri="{BB962C8B-B14F-4D97-AF65-F5344CB8AC3E}">
        <p14:creationId xmlns:p14="http://schemas.microsoft.com/office/powerpoint/2010/main" val="1805103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5948F6C-1C02-4D6F-80FC-E1472741C274}" type="datetimeFigureOut">
              <a:rPr lang="zh-CN" altLang="en-US" smtClean="0"/>
              <a:t>2015/5/31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3F22E23-00A6-461C-8A2C-DD570E2FD94F}" type="slidenum">
              <a:rPr lang="zh-CN" altLang="en-US" smtClean="0"/>
              <a:t>‹#›</a:t>
            </a:fld>
            <a:endParaRPr lang="zh-CN" altLang="en-US"/>
          </a:p>
        </p:txBody>
      </p:sp>
    </p:spTree>
    <p:extLst>
      <p:ext uri="{BB962C8B-B14F-4D97-AF65-F5344CB8AC3E}">
        <p14:creationId xmlns:p14="http://schemas.microsoft.com/office/powerpoint/2010/main" val="3864479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5948F6C-1C02-4D6F-80FC-E1472741C274}" type="datetimeFigureOut">
              <a:rPr lang="zh-CN" altLang="en-US" smtClean="0"/>
              <a:t>2015/5/31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F22E23-00A6-461C-8A2C-DD570E2FD94F}" type="slidenum">
              <a:rPr lang="zh-CN" altLang="en-US" smtClean="0"/>
              <a:t>‹#›</a:t>
            </a:fld>
            <a:endParaRPr lang="zh-CN" altLang="en-US"/>
          </a:p>
        </p:txBody>
      </p:sp>
    </p:spTree>
    <p:extLst>
      <p:ext uri="{BB962C8B-B14F-4D97-AF65-F5344CB8AC3E}">
        <p14:creationId xmlns:p14="http://schemas.microsoft.com/office/powerpoint/2010/main" val="2719732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5948F6C-1C02-4D6F-80FC-E1472741C274}" type="datetimeFigureOut">
              <a:rPr lang="zh-CN" altLang="en-US" smtClean="0"/>
              <a:t>2015/5/31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F22E23-00A6-461C-8A2C-DD570E2FD94F}" type="slidenum">
              <a:rPr lang="zh-CN" altLang="en-US" smtClean="0"/>
              <a:t>‹#›</a:t>
            </a:fld>
            <a:endParaRPr lang="zh-CN" altLang="en-US"/>
          </a:p>
        </p:txBody>
      </p:sp>
    </p:spTree>
    <p:extLst>
      <p:ext uri="{BB962C8B-B14F-4D97-AF65-F5344CB8AC3E}">
        <p14:creationId xmlns:p14="http://schemas.microsoft.com/office/powerpoint/2010/main" val="1599692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5948F6C-1C02-4D6F-80FC-E1472741C274}" type="datetimeFigureOut">
              <a:rPr lang="zh-CN" altLang="en-US" smtClean="0"/>
              <a:t>2015/5/31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F22E23-00A6-461C-8A2C-DD570E2FD94F}" type="slidenum">
              <a:rPr lang="zh-CN" altLang="en-US" smtClean="0"/>
              <a:t>‹#›</a:t>
            </a:fld>
            <a:endParaRPr lang="zh-CN" altLang="en-US"/>
          </a:p>
        </p:txBody>
      </p:sp>
    </p:spTree>
    <p:extLst>
      <p:ext uri="{BB962C8B-B14F-4D97-AF65-F5344CB8AC3E}">
        <p14:creationId xmlns:p14="http://schemas.microsoft.com/office/powerpoint/2010/main" val="192821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5948F6C-1C02-4D6F-80FC-E1472741C274}" type="datetimeFigureOut">
              <a:rPr lang="zh-CN" altLang="en-US" smtClean="0"/>
              <a:t>2015/5/31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F22E23-00A6-461C-8A2C-DD570E2FD94F}" type="slidenum">
              <a:rPr lang="zh-CN" altLang="en-US" smtClean="0"/>
              <a:t>‹#›</a:t>
            </a:fld>
            <a:endParaRPr lang="zh-CN" altLang="en-US"/>
          </a:p>
        </p:txBody>
      </p:sp>
    </p:spTree>
    <p:extLst>
      <p:ext uri="{BB962C8B-B14F-4D97-AF65-F5344CB8AC3E}">
        <p14:creationId xmlns:p14="http://schemas.microsoft.com/office/powerpoint/2010/main" val="2914247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160283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9446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298604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63596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862241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794704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966471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798016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652045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48990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90408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948F6C-1C02-4D6F-80FC-E1472741C274}" type="datetimeFigureOut">
              <a:rPr lang="zh-CN" altLang="en-US" smtClean="0"/>
              <a:t>2015/5/31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F22E23-00A6-461C-8A2C-DD570E2FD94F}" type="slidenum">
              <a:rPr lang="zh-CN" altLang="en-US" smtClean="0"/>
              <a:t>‹#›</a:t>
            </a:fld>
            <a:endParaRPr lang="zh-CN" altLang="en-US"/>
          </a:p>
        </p:txBody>
      </p:sp>
    </p:spTree>
    <p:extLst>
      <p:ext uri="{BB962C8B-B14F-4D97-AF65-F5344CB8AC3E}">
        <p14:creationId xmlns:p14="http://schemas.microsoft.com/office/powerpoint/2010/main" val="2654336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2015/5/31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87711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0.png"/><Relationship Id="rId5" Type="http://schemas.microsoft.com/office/2007/relationships/hdphoto" Target="../media/hdphoto3.wdp"/><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9.png"/><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hyperlink" Target="http://xyppt.yanj.cn/"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www.ypppt.com/sucai/" TargetMode="External"/><Relationship Id="rId3" Type="http://schemas.openxmlformats.org/officeDocument/2006/relationships/hyperlink" Target="http://www.ypppt.com/" TargetMode="External"/><Relationship Id="rId7" Type="http://schemas.openxmlformats.org/officeDocument/2006/relationships/hyperlink" Target="http://www.ypppt.com/tubiao/"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beijing/" TargetMode="External"/><Relationship Id="rId5" Type="http://schemas.openxmlformats.org/officeDocument/2006/relationships/hyperlink" Target="http://www.ypppt.com/jieri/" TargetMode="External"/><Relationship Id="rId4" Type="http://schemas.openxmlformats.org/officeDocument/2006/relationships/hyperlink" Target="http://www.ypppt.com/moban/" TargetMode="External"/><Relationship Id="rId9" Type="http://schemas.openxmlformats.org/officeDocument/2006/relationships/hyperlink" Target="http://www.ypppt.com/jiaoche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868686"/>
            </a:gs>
            <a:gs pos="100000">
              <a:srgbClr val="424242"/>
            </a:gs>
          </a:gsLst>
          <a:path path="circle">
            <a:fillToRect l="50000" t="50000" r="50000" b="50000"/>
          </a:path>
        </a:gradFill>
        <a:effectLst/>
      </p:bgPr>
    </p:bg>
    <p:spTree>
      <p:nvGrpSpPr>
        <p:cNvPr id="1" name=""/>
        <p:cNvGrpSpPr/>
        <p:nvPr/>
      </p:nvGrpSpPr>
      <p:grpSpPr>
        <a:xfrm>
          <a:off x="0" y="0"/>
          <a:ext cx="0" cy="0"/>
          <a:chOff x="0" y="0"/>
          <a:chExt cx="0" cy="0"/>
        </a:xfrm>
      </p:grpSpPr>
      <p:sp>
        <p:nvSpPr>
          <p:cNvPr id="4" name="加号 3"/>
          <p:cNvSpPr/>
          <p:nvPr/>
        </p:nvSpPr>
        <p:spPr>
          <a:xfrm>
            <a:off x="579209" y="3929519"/>
            <a:ext cx="2046514" cy="2300514"/>
          </a:xfrm>
          <a:prstGeom prst="mathPlus">
            <a:avLst>
              <a:gd name="adj1" fmla="val 3673"/>
            </a:avLst>
          </a:prstGeom>
          <a:solidFill>
            <a:srgbClr val="41D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2134658" y="3120579"/>
            <a:ext cx="3666388" cy="646331"/>
          </a:xfrm>
          <a:prstGeom prst="rect">
            <a:avLst/>
          </a:prstGeom>
        </p:spPr>
        <p:txBody>
          <a:bodyPr wrap="none">
            <a:spAutoFit/>
          </a:bodyPr>
          <a:lstStyle/>
          <a:p>
            <a:r>
              <a:rPr lang="zh-CN" altLang="zh-CN" sz="3600" b="1" dirty="0" smtClean="0">
                <a:solidFill>
                  <a:schemeClr val="bg1">
                    <a:lumMod val="95000"/>
                  </a:schemeClr>
                </a:solidFill>
                <a:latin typeface="迷你简粗倩" panose="03000509000000000000" pitchFamily="65" charset="-122"/>
                <a:ea typeface="迷你简粗倩" panose="03000509000000000000" pitchFamily="65" charset="-122"/>
              </a:rPr>
              <a:t>PowerPoint</a:t>
            </a:r>
            <a:r>
              <a:rPr lang="zh-CN" altLang="en-US" sz="3200" dirty="0" smtClean="0">
                <a:solidFill>
                  <a:schemeClr val="bg1">
                    <a:lumMod val="95000"/>
                  </a:schemeClr>
                </a:solidFill>
                <a:latin typeface="迷你简粗倩" panose="03000509000000000000" pitchFamily="65" charset="-122"/>
                <a:ea typeface="迷你简粗倩" panose="03000509000000000000" pitchFamily="65" charset="-122"/>
              </a:rPr>
              <a:t>模版</a:t>
            </a:r>
            <a:endParaRPr lang="zh-CN" altLang="en-US" sz="3200" dirty="0">
              <a:solidFill>
                <a:schemeClr val="bg1">
                  <a:lumMod val="95000"/>
                </a:schemeClr>
              </a:solidFill>
              <a:latin typeface="迷你简粗倩" panose="03000509000000000000" pitchFamily="65" charset="-122"/>
              <a:ea typeface="迷你简粗倩" panose="03000509000000000000" pitchFamily="65" charset="-122"/>
            </a:endParaRPr>
          </a:p>
        </p:txBody>
      </p:sp>
      <p:sp>
        <p:nvSpPr>
          <p:cNvPr id="2" name="文本框 1"/>
          <p:cNvSpPr txBox="1"/>
          <p:nvPr/>
        </p:nvSpPr>
        <p:spPr>
          <a:xfrm>
            <a:off x="2134658" y="4004385"/>
            <a:ext cx="2308645" cy="461665"/>
          </a:xfrm>
          <a:prstGeom prst="rect">
            <a:avLst/>
          </a:prstGeom>
          <a:noFill/>
        </p:spPr>
        <p:txBody>
          <a:bodyPr wrap="none" rtlCol="0">
            <a:spAutoFit/>
          </a:bodyPr>
          <a:lstStyle/>
          <a:p>
            <a:r>
              <a:rPr lang="en-US" altLang="zh-CN" sz="2400" dirty="0" smtClean="0">
                <a:solidFill>
                  <a:schemeClr val="bg1">
                    <a:lumMod val="85000"/>
                  </a:schemeClr>
                </a:solidFill>
                <a:latin typeface="迷你简粗倩" panose="03000509000000000000" pitchFamily="65" charset="-122"/>
                <a:ea typeface="迷你简粗倩" panose="03000509000000000000" pitchFamily="65" charset="-122"/>
              </a:rPr>
              <a:t>PPT</a:t>
            </a:r>
            <a:r>
              <a:rPr lang="zh-CN" altLang="en-US" sz="2400" b="1" dirty="0" smtClean="0">
                <a:solidFill>
                  <a:schemeClr val="bg1">
                    <a:lumMod val="85000"/>
                  </a:schemeClr>
                </a:solidFill>
                <a:latin typeface="微软雅黑" panose="020B0503020204020204" pitchFamily="34" charset="-122"/>
                <a:ea typeface="微软雅黑" panose="020B0503020204020204" pitchFamily="34" charset="-122"/>
              </a:rPr>
              <a:t>模版研究院</a:t>
            </a:r>
            <a:endParaRPr lang="zh-CN" altLang="en-US" sz="2400" b="1" dirty="0">
              <a:solidFill>
                <a:schemeClr val="bg1">
                  <a:lumMod val="85000"/>
                </a:scheme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2"/>
          <a:stretch>
            <a:fillRect/>
          </a:stretch>
        </p:blipFill>
        <p:spPr>
          <a:xfrm>
            <a:off x="4490541" y="3747802"/>
            <a:ext cx="596863" cy="900000"/>
          </a:xfrm>
          <a:prstGeom prst="rect">
            <a:avLst/>
          </a:prstGeom>
        </p:spPr>
      </p:pic>
    </p:spTree>
    <p:extLst>
      <p:ext uri="{BB962C8B-B14F-4D97-AF65-F5344CB8AC3E}">
        <p14:creationId xmlns:p14="http://schemas.microsoft.com/office/powerpoint/2010/main" val="3185988468"/>
      </p:ext>
    </p:extLst>
  </p:cSld>
  <p:clrMapOvr>
    <a:masterClrMapping/>
  </p:clrMapOvr>
  <mc:AlternateContent xmlns:mc="http://schemas.openxmlformats.org/markup-compatibility/2006" xmlns:p14="http://schemas.microsoft.com/office/powerpoint/2010/main">
    <mc:Choice Requires="p14">
      <p:transition spd="slow" p14:dur="2000" advTm="300"/>
    </mc:Choice>
    <mc:Fallback xmlns="">
      <p:transition spd="slow" advTm="3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9122"/>
          <a:stretch/>
        </p:blipFill>
        <p:spPr>
          <a:xfrm>
            <a:off x="-35170" y="-17585"/>
            <a:ext cx="12227169" cy="6876000"/>
          </a:xfrm>
          <a:prstGeom prst="rect">
            <a:avLst/>
          </a:prstGeom>
        </p:spPr>
      </p:pic>
      <p:sp>
        <p:nvSpPr>
          <p:cNvPr id="6" name="矩形 5"/>
          <p:cNvSpPr/>
          <p:nvPr/>
        </p:nvSpPr>
        <p:spPr>
          <a:xfrm>
            <a:off x="0" y="0"/>
            <a:ext cx="5257800" cy="6858000"/>
          </a:xfrm>
          <a:prstGeom prst="rect">
            <a:avLst/>
          </a:prstGeom>
          <a:solidFill>
            <a:schemeClr val="bg1">
              <a:lumMod val="8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加号 3"/>
          <p:cNvSpPr/>
          <p:nvPr/>
        </p:nvSpPr>
        <p:spPr>
          <a:xfrm>
            <a:off x="399952" y="430824"/>
            <a:ext cx="1412667" cy="1657350"/>
          </a:xfrm>
          <a:prstGeom prst="mathPlus">
            <a:avLst>
              <a:gd name="adj1" fmla="val 3673"/>
            </a:avLst>
          </a:prstGeom>
          <a:solidFill>
            <a:srgbClr val="41D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1557132" y="1149100"/>
            <a:ext cx="2143536" cy="2215991"/>
          </a:xfrm>
          <a:prstGeom prst="rect">
            <a:avLst/>
          </a:prstGeom>
          <a:noFill/>
        </p:spPr>
        <p:txBody>
          <a:bodyPr wrap="none" rtlCol="0">
            <a:spAutoFit/>
          </a:bodyPr>
          <a:lstStyle/>
          <a:p>
            <a:r>
              <a:rPr lang="en-US" altLang="zh-CN" sz="13800" kern="3400" spc="-300" dirty="0" smtClean="0">
                <a:solidFill>
                  <a:schemeClr val="tx1">
                    <a:lumMod val="75000"/>
                    <a:lumOff val="25000"/>
                  </a:schemeClr>
                </a:solidFill>
                <a:latin typeface="Cambria Math" panose="02040503050406030204" pitchFamily="18" charset="0"/>
                <a:ea typeface="Cambria Math" panose="02040503050406030204" pitchFamily="18" charset="0"/>
              </a:rPr>
              <a:t>01</a:t>
            </a:r>
            <a:endParaRPr lang="zh-CN" altLang="en-US" sz="13800" kern="3400" spc="-300" dirty="0">
              <a:solidFill>
                <a:schemeClr val="tx1">
                  <a:lumMod val="75000"/>
                  <a:lumOff val="25000"/>
                </a:schemeClr>
              </a:solidFill>
              <a:latin typeface="Cambria Math" panose="02040503050406030204" pitchFamily="18" charset="0"/>
              <a:ea typeface="迷你简粗倩" panose="03000509000000000000" pitchFamily="65" charset="-122"/>
            </a:endParaRPr>
          </a:p>
        </p:txBody>
      </p:sp>
      <p:cxnSp>
        <p:nvCxnSpPr>
          <p:cNvPr id="3" name="直接连接符 2"/>
          <p:cNvCxnSpPr/>
          <p:nvPr/>
        </p:nvCxnSpPr>
        <p:spPr>
          <a:xfrm>
            <a:off x="1557132" y="3465513"/>
            <a:ext cx="3700668" cy="175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557132" y="3483099"/>
            <a:ext cx="3700668" cy="769441"/>
          </a:xfrm>
          <a:prstGeom prst="rect">
            <a:avLst/>
          </a:prstGeom>
          <a:noFill/>
        </p:spPr>
        <p:txBody>
          <a:bodyPr wrap="square" rtlCol="0">
            <a:spAutoFit/>
          </a:bodyPr>
          <a:lstStyle/>
          <a:p>
            <a:r>
              <a:rPr lang="zh-CN" altLang="en-US" sz="4400" dirty="0" smtClean="0">
                <a:solidFill>
                  <a:schemeClr val="tx1">
                    <a:lumMod val="95000"/>
                    <a:lumOff val="5000"/>
                  </a:schemeClr>
                </a:solidFill>
                <a:latin typeface="迷你简粗倩" panose="03000509000000000000" pitchFamily="65" charset="-122"/>
                <a:ea typeface="迷你简粗倩" panose="03000509000000000000" pitchFamily="65" charset="-122"/>
              </a:rPr>
              <a:t>点击添加标题</a:t>
            </a:r>
            <a:endParaRPr lang="zh-CN" altLang="en-US" sz="4400" dirty="0">
              <a:solidFill>
                <a:schemeClr val="tx1">
                  <a:lumMod val="95000"/>
                  <a:lumOff val="5000"/>
                </a:schemeClr>
              </a:solidFill>
              <a:latin typeface="迷你简粗倩" panose="03000509000000000000" pitchFamily="65" charset="-122"/>
              <a:ea typeface="迷你简粗倩" panose="03000509000000000000" pitchFamily="65" charset="-122"/>
            </a:endParaRPr>
          </a:p>
        </p:txBody>
      </p:sp>
      <p:cxnSp>
        <p:nvCxnSpPr>
          <p:cNvPr id="10" name="直接连接符 9"/>
          <p:cNvCxnSpPr/>
          <p:nvPr/>
        </p:nvCxnSpPr>
        <p:spPr>
          <a:xfrm>
            <a:off x="1557132" y="4271468"/>
            <a:ext cx="3700668" cy="175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3527068"/>
      </p:ext>
    </p:extLst>
  </p:cSld>
  <p:clrMapOvr>
    <a:masterClrMapping/>
  </p:clrMapOvr>
  <p:transition spd="slow" advTm="30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4" name="文本框 3"/>
          <p:cNvSpPr txBox="1"/>
          <p:nvPr/>
        </p:nvSpPr>
        <p:spPr>
          <a:xfrm>
            <a:off x="1504623" y="1949618"/>
            <a:ext cx="3877985" cy="646331"/>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dirty="0">
                <a:solidFill>
                  <a:schemeClr val="bg1"/>
                </a:solidFill>
                <a:latin typeface="微软雅黑" panose="020B0503020204020204" pitchFamily="34" charset="-122"/>
                <a:ea typeface="微软雅黑" panose="020B0503020204020204" pitchFamily="34" charset="-122"/>
              </a:rPr>
              <a:t>点击添加文本文字</a:t>
            </a:r>
          </a:p>
          <a:p>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072000" y="1935513"/>
            <a:ext cx="6120000" cy="3060000"/>
          </a:xfrm>
          <a:prstGeom prst="rect">
            <a:avLst/>
          </a:prstGeom>
        </p:spPr>
      </p:pic>
      <p:sp>
        <p:nvSpPr>
          <p:cNvPr id="6" name="文本框 5"/>
          <p:cNvSpPr txBox="1"/>
          <p:nvPr/>
        </p:nvSpPr>
        <p:spPr>
          <a:xfrm>
            <a:off x="2247255" y="3008532"/>
            <a:ext cx="2319866" cy="1815882"/>
          </a:xfrm>
          <a:prstGeom prst="rect">
            <a:avLst/>
          </a:prstGeom>
          <a:noFill/>
        </p:spPr>
        <p:txBody>
          <a:bodyPr wrap="none" rtlCol="0">
            <a:spAutoFit/>
          </a:bodyPr>
          <a:lstStyle/>
          <a:p>
            <a:pPr marL="285750" indent="-285750">
              <a:buFont typeface="Wingdings" panose="05000000000000000000" pitchFamily="2" charset="2"/>
              <a:buChar char="u"/>
            </a:pPr>
            <a:r>
              <a:rPr lang="zh-CN" altLang="en-US" sz="1600" dirty="0" smtClean="0">
                <a:solidFill>
                  <a:schemeClr val="bg1"/>
                </a:solidFill>
                <a:latin typeface="微软雅黑" panose="020B0503020204020204" pitchFamily="34" charset="-122"/>
                <a:ea typeface="微软雅黑" panose="020B0503020204020204" pitchFamily="34" charset="-122"/>
              </a:rPr>
              <a:t>点击在此处添加文字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点击在此处添加文字</a:t>
            </a:r>
            <a:endParaRPr lang="en-US" altLang="zh-CN" sz="1600" dirty="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点击在此处添加文字</a:t>
            </a:r>
            <a:endParaRPr lang="en-US" altLang="zh-CN" sz="1600" dirty="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点击在此处添加</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点击在此处添加文字</a:t>
            </a:r>
            <a:endParaRPr lang="en-US" altLang="zh-CN" sz="1600" dirty="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点击在此处添加文字</a:t>
            </a:r>
            <a:endParaRPr lang="en-US" altLang="zh-CN" sz="1600" dirty="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点击在此处添加文字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504623" y="5169495"/>
            <a:ext cx="9514276" cy="923330"/>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点击添加文本文字点击添加文本文字</a:t>
            </a:r>
          </a:p>
          <a:p>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p>
        </p:txBody>
      </p:sp>
    </p:spTree>
    <p:extLst>
      <p:ext uri="{BB962C8B-B14F-4D97-AF65-F5344CB8AC3E}">
        <p14:creationId xmlns:p14="http://schemas.microsoft.com/office/powerpoint/2010/main" val="3747606894"/>
      </p:ext>
    </p:extLst>
  </p:cSld>
  <p:clrMapOvr>
    <a:masterClrMapping/>
  </p:clrMapOvr>
  <p:transition spd="slow" advTm="30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cxnSp>
        <p:nvCxnSpPr>
          <p:cNvPr id="4" name="直接连接符 3"/>
          <p:cNvCxnSpPr/>
          <p:nvPr/>
        </p:nvCxnSpPr>
        <p:spPr>
          <a:xfrm>
            <a:off x="2293749" y="2665708"/>
            <a:ext cx="6819254"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9111646" y="2661495"/>
            <a:ext cx="0" cy="1177871"/>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293749" y="3839366"/>
            <a:ext cx="6819254"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293749" y="5017237"/>
            <a:ext cx="4472811" cy="0"/>
          </a:xfrm>
          <a:prstGeom prst="line">
            <a:avLst/>
          </a:prstGeom>
          <a:ln w="12700">
            <a:solidFill>
              <a:schemeClr val="bg1">
                <a:lumMod val="95000"/>
              </a:schemeClr>
            </a:solidFill>
            <a:tailEnd type="diamon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288693" y="3839366"/>
            <a:ext cx="0" cy="1177871"/>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任意多边形 16"/>
          <p:cNvSpPr/>
          <p:nvPr/>
        </p:nvSpPr>
        <p:spPr>
          <a:xfrm>
            <a:off x="6894022" y="4663888"/>
            <a:ext cx="199505" cy="210589"/>
          </a:xfrm>
          <a:custGeom>
            <a:avLst/>
            <a:gdLst>
              <a:gd name="connsiteX0" fmla="*/ 193963 w 193963"/>
              <a:gd name="connsiteY0" fmla="*/ 0 h 210589"/>
              <a:gd name="connsiteX1" fmla="*/ 182880 w 193963"/>
              <a:gd name="connsiteY1" fmla="*/ 210589 h 210589"/>
              <a:gd name="connsiteX2" fmla="*/ 0 w 193963"/>
              <a:gd name="connsiteY2" fmla="*/ 193963 h 210589"/>
              <a:gd name="connsiteX3" fmla="*/ 193963 w 193963"/>
              <a:gd name="connsiteY3" fmla="*/ 0 h 210589"/>
              <a:gd name="connsiteX0" fmla="*/ 193963 w 199505"/>
              <a:gd name="connsiteY0" fmla="*/ 0 h 210589"/>
              <a:gd name="connsiteX1" fmla="*/ 199505 w 199505"/>
              <a:gd name="connsiteY1" fmla="*/ 210589 h 210589"/>
              <a:gd name="connsiteX2" fmla="*/ 0 w 199505"/>
              <a:gd name="connsiteY2" fmla="*/ 193963 h 210589"/>
              <a:gd name="connsiteX3" fmla="*/ 193963 w 199505"/>
              <a:gd name="connsiteY3" fmla="*/ 0 h 210589"/>
            </a:gdLst>
            <a:ahLst/>
            <a:cxnLst>
              <a:cxn ang="0">
                <a:pos x="connsiteX0" y="connsiteY0"/>
              </a:cxn>
              <a:cxn ang="0">
                <a:pos x="connsiteX1" y="connsiteY1"/>
              </a:cxn>
              <a:cxn ang="0">
                <a:pos x="connsiteX2" y="connsiteY2"/>
              </a:cxn>
              <a:cxn ang="0">
                <a:pos x="connsiteX3" y="connsiteY3"/>
              </a:cxn>
            </a:cxnLst>
            <a:rect l="l" t="t" r="r" b="b"/>
            <a:pathLst>
              <a:path w="199505" h="210589">
                <a:moveTo>
                  <a:pt x="193963" y="0"/>
                </a:moveTo>
                <a:lnTo>
                  <a:pt x="199505" y="210589"/>
                </a:lnTo>
                <a:lnTo>
                  <a:pt x="0" y="193963"/>
                </a:lnTo>
                <a:lnTo>
                  <a:pt x="193963" y="0"/>
                </a:lnTo>
                <a:close/>
              </a:path>
            </a:pathLst>
          </a:custGeom>
          <a:solidFill>
            <a:srgbClr val="2DB6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p:cNvSpPr/>
          <p:nvPr/>
        </p:nvSpPr>
        <p:spPr>
          <a:xfrm>
            <a:off x="7082443" y="4663888"/>
            <a:ext cx="2626822" cy="698270"/>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点击添加文本内容</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242381" y="2519899"/>
            <a:ext cx="316089" cy="316089"/>
            <a:chOff x="3250203" y="2519899"/>
            <a:chExt cx="316089" cy="316089"/>
          </a:xfrm>
        </p:grpSpPr>
        <p:sp>
          <p:nvSpPr>
            <p:cNvPr id="20" name="椭圆 19"/>
            <p:cNvSpPr/>
            <p:nvPr/>
          </p:nvSpPr>
          <p:spPr>
            <a:xfrm>
              <a:off x="3250203" y="2519899"/>
              <a:ext cx="316089" cy="3160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乘号 20"/>
            <p:cNvSpPr/>
            <p:nvPr/>
          </p:nvSpPr>
          <p:spPr>
            <a:xfrm>
              <a:off x="3322242" y="2591938"/>
              <a:ext cx="172011" cy="172011"/>
            </a:xfrm>
            <a:prstGeom prst="mathMultiply">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5816424" y="2519899"/>
            <a:ext cx="316089" cy="316089"/>
            <a:chOff x="3250203" y="2519899"/>
            <a:chExt cx="316089" cy="316089"/>
          </a:xfrm>
        </p:grpSpPr>
        <p:sp>
          <p:nvSpPr>
            <p:cNvPr id="29" name="椭圆 28"/>
            <p:cNvSpPr/>
            <p:nvPr/>
          </p:nvSpPr>
          <p:spPr>
            <a:xfrm>
              <a:off x="3250203" y="2519899"/>
              <a:ext cx="316089" cy="3160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乘号 29"/>
            <p:cNvSpPr/>
            <p:nvPr/>
          </p:nvSpPr>
          <p:spPr>
            <a:xfrm>
              <a:off x="3322242" y="2591938"/>
              <a:ext cx="172011" cy="172011"/>
            </a:xfrm>
            <a:prstGeom prst="mathMultiply">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7759656" y="2519899"/>
            <a:ext cx="316089" cy="316089"/>
            <a:chOff x="3250203" y="2519899"/>
            <a:chExt cx="316089" cy="316089"/>
          </a:xfrm>
        </p:grpSpPr>
        <p:sp>
          <p:nvSpPr>
            <p:cNvPr id="32" name="椭圆 31"/>
            <p:cNvSpPr/>
            <p:nvPr/>
          </p:nvSpPr>
          <p:spPr>
            <a:xfrm>
              <a:off x="3250203" y="2519899"/>
              <a:ext cx="316089" cy="3160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乘号 32"/>
            <p:cNvSpPr/>
            <p:nvPr/>
          </p:nvSpPr>
          <p:spPr>
            <a:xfrm>
              <a:off x="3322242" y="2591938"/>
              <a:ext cx="172011" cy="172011"/>
            </a:xfrm>
            <a:prstGeom prst="mathMultiply">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4117224" y="3681321"/>
            <a:ext cx="316089" cy="316089"/>
            <a:chOff x="3250203" y="2519899"/>
            <a:chExt cx="316089" cy="316089"/>
          </a:xfrm>
        </p:grpSpPr>
        <p:sp>
          <p:nvSpPr>
            <p:cNvPr id="35" name="椭圆 34"/>
            <p:cNvSpPr/>
            <p:nvPr/>
          </p:nvSpPr>
          <p:spPr>
            <a:xfrm>
              <a:off x="3250203" y="2519899"/>
              <a:ext cx="316089" cy="3160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乘号 35"/>
            <p:cNvSpPr/>
            <p:nvPr/>
          </p:nvSpPr>
          <p:spPr>
            <a:xfrm>
              <a:off x="3322242" y="2591938"/>
              <a:ext cx="172011" cy="172011"/>
            </a:xfrm>
            <a:prstGeom prst="mathMultiply">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6804856" y="3681321"/>
            <a:ext cx="316089" cy="316089"/>
            <a:chOff x="3250203" y="2519899"/>
            <a:chExt cx="316089" cy="316089"/>
          </a:xfrm>
        </p:grpSpPr>
        <p:sp>
          <p:nvSpPr>
            <p:cNvPr id="38" name="椭圆 37"/>
            <p:cNvSpPr/>
            <p:nvPr/>
          </p:nvSpPr>
          <p:spPr>
            <a:xfrm>
              <a:off x="3250203" y="2519899"/>
              <a:ext cx="316089" cy="3160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乘号 38"/>
            <p:cNvSpPr/>
            <p:nvPr/>
          </p:nvSpPr>
          <p:spPr>
            <a:xfrm>
              <a:off x="3322242" y="2591938"/>
              <a:ext cx="172011" cy="172011"/>
            </a:xfrm>
            <a:prstGeom prst="mathMultiply">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3242381" y="4878292"/>
            <a:ext cx="316089" cy="316089"/>
            <a:chOff x="3250203" y="2519899"/>
            <a:chExt cx="316089" cy="316089"/>
          </a:xfrm>
        </p:grpSpPr>
        <p:sp>
          <p:nvSpPr>
            <p:cNvPr id="41" name="椭圆 40"/>
            <p:cNvSpPr/>
            <p:nvPr/>
          </p:nvSpPr>
          <p:spPr>
            <a:xfrm>
              <a:off x="3250203" y="2519899"/>
              <a:ext cx="316089" cy="3160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乘号 41"/>
            <p:cNvSpPr/>
            <p:nvPr/>
          </p:nvSpPr>
          <p:spPr>
            <a:xfrm>
              <a:off x="3322242" y="2591938"/>
              <a:ext cx="172011" cy="172011"/>
            </a:xfrm>
            <a:prstGeom prst="mathMultiply">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p:cNvGrpSpPr>
            <a:grpSpLocks noChangeAspect="1"/>
          </p:cNvGrpSpPr>
          <p:nvPr/>
        </p:nvGrpSpPr>
        <p:grpSpPr>
          <a:xfrm>
            <a:off x="7737700" y="2005329"/>
            <a:ext cx="360000" cy="360000"/>
            <a:chOff x="4189263" y="1499616"/>
            <a:chExt cx="748497" cy="748497"/>
          </a:xfrm>
        </p:grpSpPr>
        <p:sp>
          <p:nvSpPr>
            <p:cNvPr id="109" name="同心圆 108"/>
            <p:cNvSpPr/>
            <p:nvPr/>
          </p:nvSpPr>
          <p:spPr>
            <a:xfrm>
              <a:off x="4189263" y="1499616"/>
              <a:ext cx="748497" cy="748497"/>
            </a:xfrm>
            <a:prstGeom prst="donut">
              <a:avLst>
                <a:gd name="adj" fmla="val 81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同心圆 109"/>
            <p:cNvSpPr>
              <a:spLocks noChangeAspect="1"/>
            </p:cNvSpPr>
            <p:nvPr/>
          </p:nvSpPr>
          <p:spPr>
            <a:xfrm>
              <a:off x="4311511" y="1621864"/>
              <a:ext cx="504000" cy="504000"/>
            </a:xfrm>
            <a:prstGeom prst="donut">
              <a:avLst>
                <a:gd name="adj" fmla="val 1183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椭圆 110"/>
            <p:cNvSpPr>
              <a:spLocks noChangeAspect="1"/>
            </p:cNvSpPr>
            <p:nvPr/>
          </p:nvSpPr>
          <p:spPr>
            <a:xfrm>
              <a:off x="4419511" y="1723795"/>
              <a:ext cx="288000"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4" name="直接连接符 113"/>
          <p:cNvCxnSpPr/>
          <p:nvPr/>
        </p:nvCxnSpPr>
        <p:spPr>
          <a:xfrm>
            <a:off x="3400425" y="2828063"/>
            <a:ext cx="0" cy="180000"/>
          </a:xfrm>
          <a:prstGeom prst="line">
            <a:avLst/>
          </a:prstGeom>
          <a:ln w="9525">
            <a:solidFill>
              <a:schemeClr val="bg1">
                <a:lumMod val="9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7907357" y="2339899"/>
            <a:ext cx="0" cy="180000"/>
          </a:xfrm>
          <a:prstGeom prst="line">
            <a:avLst/>
          </a:prstGeom>
          <a:ln w="9525">
            <a:solidFill>
              <a:schemeClr val="bg1">
                <a:lumMod val="9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3400425" y="4693551"/>
            <a:ext cx="0" cy="180000"/>
          </a:xfrm>
          <a:prstGeom prst="line">
            <a:avLst/>
          </a:prstGeom>
          <a:ln w="9525">
            <a:solidFill>
              <a:schemeClr val="bg1">
                <a:lumMod val="9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6962900" y="3495113"/>
            <a:ext cx="0" cy="180000"/>
          </a:xfrm>
          <a:prstGeom prst="line">
            <a:avLst/>
          </a:prstGeom>
          <a:ln w="9525">
            <a:solidFill>
              <a:schemeClr val="bg1">
                <a:lumMod val="9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4275268" y="3495113"/>
            <a:ext cx="0" cy="180000"/>
          </a:xfrm>
          <a:prstGeom prst="line">
            <a:avLst/>
          </a:prstGeom>
          <a:ln w="9525">
            <a:solidFill>
              <a:schemeClr val="bg1">
                <a:lumMod val="9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5964740" y="2839621"/>
            <a:ext cx="0" cy="180000"/>
          </a:xfrm>
          <a:prstGeom prst="line">
            <a:avLst/>
          </a:prstGeom>
          <a:ln w="9525">
            <a:solidFill>
              <a:schemeClr val="bg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文本框 119"/>
          <p:cNvSpPr txBox="1"/>
          <p:nvPr/>
        </p:nvSpPr>
        <p:spPr>
          <a:xfrm>
            <a:off x="2931310" y="3019203"/>
            <a:ext cx="954107" cy="246221"/>
          </a:xfrm>
          <a:prstGeom prst="rect">
            <a:avLst/>
          </a:prstGeom>
          <a:noFill/>
        </p:spPr>
        <p:txBody>
          <a:bodyPr wrap="none" rtlCol="0">
            <a:spAutoFit/>
          </a:bodyPr>
          <a:lstStyle/>
          <a:p>
            <a:r>
              <a:rPr lang="zh-CN" altLang="en-US" sz="1000" dirty="0" smtClean="0">
                <a:solidFill>
                  <a:schemeClr val="bg1"/>
                </a:solidFill>
                <a:latin typeface="微软雅黑" panose="020B0503020204020204" pitchFamily="34" charset="-122"/>
                <a:ea typeface="微软雅黑" panose="020B0503020204020204" pitchFamily="34" charset="-122"/>
              </a:rPr>
              <a:t>点击添加文字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21" name="文本框 120"/>
          <p:cNvSpPr txBox="1"/>
          <p:nvPr/>
        </p:nvSpPr>
        <p:spPr>
          <a:xfrm>
            <a:off x="5510036" y="3019203"/>
            <a:ext cx="954107" cy="246221"/>
          </a:xfrm>
          <a:prstGeom prst="rect">
            <a:avLst/>
          </a:prstGeom>
          <a:noFill/>
        </p:spPr>
        <p:txBody>
          <a:bodyPr wrap="none" rtlCol="0">
            <a:spAutoFit/>
          </a:bodyPr>
          <a:lstStyle/>
          <a:p>
            <a:r>
              <a:rPr lang="zh-CN" altLang="en-US" sz="1000" dirty="0" smtClean="0">
                <a:solidFill>
                  <a:schemeClr val="bg1"/>
                </a:solidFill>
                <a:latin typeface="微软雅黑" panose="020B0503020204020204" pitchFamily="34" charset="-122"/>
                <a:ea typeface="微软雅黑" panose="020B0503020204020204" pitchFamily="34" charset="-122"/>
              </a:rPr>
              <a:t>点击添加文字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22" name="文本框 121"/>
          <p:cNvSpPr txBox="1"/>
          <p:nvPr/>
        </p:nvSpPr>
        <p:spPr>
          <a:xfrm>
            <a:off x="6536218" y="3282894"/>
            <a:ext cx="954107" cy="246221"/>
          </a:xfrm>
          <a:prstGeom prst="rect">
            <a:avLst/>
          </a:prstGeom>
          <a:noFill/>
        </p:spPr>
        <p:txBody>
          <a:bodyPr wrap="none" rtlCol="0">
            <a:spAutoFit/>
          </a:bodyPr>
          <a:lstStyle/>
          <a:p>
            <a:r>
              <a:rPr lang="zh-CN" altLang="en-US" sz="1000" dirty="0" smtClean="0">
                <a:solidFill>
                  <a:schemeClr val="bg1"/>
                </a:solidFill>
                <a:latin typeface="微软雅黑" panose="020B0503020204020204" pitchFamily="34" charset="-122"/>
                <a:ea typeface="微软雅黑" panose="020B0503020204020204" pitchFamily="34" charset="-122"/>
              </a:rPr>
              <a:t>点击添加文字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23" name="文本框 122"/>
          <p:cNvSpPr txBox="1"/>
          <p:nvPr/>
        </p:nvSpPr>
        <p:spPr>
          <a:xfrm>
            <a:off x="3843161" y="3282894"/>
            <a:ext cx="954107" cy="246221"/>
          </a:xfrm>
          <a:prstGeom prst="rect">
            <a:avLst/>
          </a:prstGeom>
          <a:noFill/>
        </p:spPr>
        <p:txBody>
          <a:bodyPr wrap="none" rtlCol="0">
            <a:spAutoFit/>
          </a:bodyPr>
          <a:lstStyle/>
          <a:p>
            <a:r>
              <a:rPr lang="zh-CN" altLang="en-US" sz="1000" dirty="0" smtClean="0">
                <a:solidFill>
                  <a:schemeClr val="bg1"/>
                </a:solidFill>
                <a:latin typeface="微软雅黑" panose="020B0503020204020204" pitchFamily="34" charset="-122"/>
                <a:ea typeface="微软雅黑" panose="020B0503020204020204" pitchFamily="34" charset="-122"/>
              </a:rPr>
              <a:t>点击添加文字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25" name="文本框 124"/>
          <p:cNvSpPr txBox="1"/>
          <p:nvPr/>
        </p:nvSpPr>
        <p:spPr>
          <a:xfrm>
            <a:off x="2909084" y="4468790"/>
            <a:ext cx="954107" cy="246221"/>
          </a:xfrm>
          <a:prstGeom prst="rect">
            <a:avLst/>
          </a:prstGeom>
          <a:noFill/>
        </p:spPr>
        <p:txBody>
          <a:bodyPr wrap="none" rtlCol="0">
            <a:spAutoFit/>
          </a:bodyPr>
          <a:lstStyle/>
          <a:p>
            <a:r>
              <a:rPr lang="zh-CN" altLang="en-US" sz="1000" dirty="0" smtClean="0">
                <a:solidFill>
                  <a:schemeClr val="bg1"/>
                </a:solidFill>
                <a:latin typeface="微软雅黑" panose="020B0503020204020204" pitchFamily="34" charset="-122"/>
                <a:ea typeface="微软雅黑" panose="020B0503020204020204" pitchFamily="34" charset="-122"/>
              </a:rPr>
              <a:t>点击添加文字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8" name="Freeform 5"/>
          <p:cNvSpPr>
            <a:spLocks noChangeAspect="1" noEditPoints="1"/>
          </p:cNvSpPr>
          <p:nvPr/>
        </p:nvSpPr>
        <p:spPr bwMode="auto">
          <a:xfrm>
            <a:off x="6766560" y="2835988"/>
            <a:ext cx="416441" cy="396000"/>
          </a:xfrm>
          <a:custGeom>
            <a:avLst/>
            <a:gdLst>
              <a:gd name="T0" fmla="*/ 1373 w 2106"/>
              <a:gd name="T1" fmla="*/ 2004 h 2004"/>
              <a:gd name="T2" fmla="*/ 733 w 2106"/>
              <a:gd name="T3" fmla="*/ 1876 h 2004"/>
              <a:gd name="T4" fmla="*/ 989 w 2106"/>
              <a:gd name="T5" fmla="*/ 1748 h 2004"/>
              <a:gd name="T6" fmla="*/ 861 w 2106"/>
              <a:gd name="T7" fmla="*/ 724 h 2004"/>
              <a:gd name="T8" fmla="*/ 1245 w 2106"/>
              <a:gd name="T9" fmla="*/ 724 h 2004"/>
              <a:gd name="T10" fmla="*/ 1117 w 2106"/>
              <a:gd name="T11" fmla="*/ 1748 h 2004"/>
              <a:gd name="T12" fmla="*/ 1373 w 2106"/>
              <a:gd name="T13" fmla="*/ 1876 h 2004"/>
              <a:gd name="T14" fmla="*/ 781 w 2106"/>
              <a:gd name="T15" fmla="*/ 1086 h 2004"/>
              <a:gd name="T16" fmla="*/ 827 w 2106"/>
              <a:gd name="T17" fmla="*/ 950 h 2004"/>
              <a:gd name="T18" fmla="*/ 872 w 2106"/>
              <a:gd name="T19" fmla="*/ 452 h 2004"/>
              <a:gd name="T20" fmla="*/ 736 w 2106"/>
              <a:gd name="T21" fmla="*/ 407 h 2004"/>
              <a:gd name="T22" fmla="*/ 646 w 2106"/>
              <a:gd name="T23" fmla="*/ 317 h 2004"/>
              <a:gd name="T24" fmla="*/ 601 w 2106"/>
              <a:gd name="T25" fmla="*/ 181 h 2004"/>
              <a:gd name="T26" fmla="*/ 555 w 2106"/>
              <a:gd name="T27" fmla="*/ 1222 h 2004"/>
              <a:gd name="T28" fmla="*/ 691 w 2106"/>
              <a:gd name="T29" fmla="*/ 1177 h 2004"/>
              <a:gd name="T30" fmla="*/ 646 w 2106"/>
              <a:gd name="T31" fmla="*/ 317 h 2004"/>
              <a:gd name="T32" fmla="*/ 510 w 2106"/>
              <a:gd name="T33" fmla="*/ 90 h 2004"/>
              <a:gd name="T34" fmla="*/ 374 w 2106"/>
              <a:gd name="T35" fmla="*/ 45 h 2004"/>
              <a:gd name="T36" fmla="*/ 420 w 2106"/>
              <a:gd name="T37" fmla="*/ 1448 h 2004"/>
              <a:gd name="T38" fmla="*/ 465 w 2106"/>
              <a:gd name="T39" fmla="*/ 1313 h 2004"/>
              <a:gd name="T40" fmla="*/ 1279 w 2106"/>
              <a:gd name="T41" fmla="*/ 950 h 2004"/>
              <a:gd name="T42" fmla="*/ 1325 w 2106"/>
              <a:gd name="T43" fmla="*/ 1086 h 2004"/>
              <a:gd name="T44" fmla="*/ 1370 w 2106"/>
              <a:gd name="T45" fmla="*/ 407 h 2004"/>
              <a:gd name="T46" fmla="*/ 1234 w 2106"/>
              <a:gd name="T47" fmla="*/ 452 h 2004"/>
              <a:gd name="T48" fmla="*/ 1279 w 2106"/>
              <a:gd name="T49" fmla="*/ 950 h 2004"/>
              <a:gd name="T50" fmla="*/ 1506 w 2106"/>
              <a:gd name="T51" fmla="*/ 181 h 2004"/>
              <a:gd name="T52" fmla="*/ 1460 w 2106"/>
              <a:gd name="T53" fmla="*/ 317 h 2004"/>
              <a:gd name="T54" fmla="*/ 1415 w 2106"/>
              <a:gd name="T55" fmla="*/ 1176 h 2004"/>
              <a:gd name="T56" fmla="*/ 1551 w 2106"/>
              <a:gd name="T57" fmla="*/ 1222 h 2004"/>
              <a:gd name="T58" fmla="*/ 1732 w 2106"/>
              <a:gd name="T59" fmla="*/ 45 h 2004"/>
              <a:gd name="T60" fmla="*/ 1596 w 2106"/>
              <a:gd name="T61" fmla="*/ 90 h 2004"/>
              <a:gd name="T62" fmla="*/ 1641 w 2106"/>
              <a:gd name="T63" fmla="*/ 1313 h 2004"/>
              <a:gd name="T64" fmla="*/ 1687 w 2106"/>
              <a:gd name="T65" fmla="*/ 1448 h 2004"/>
              <a:gd name="T66" fmla="*/ 1732 w 2106"/>
              <a:gd name="T67" fmla="*/ 45 h 2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06" h="2004">
                <a:moveTo>
                  <a:pt x="1373" y="1876"/>
                </a:moveTo>
                <a:cubicBezTo>
                  <a:pt x="1373" y="2004"/>
                  <a:pt x="1373" y="2004"/>
                  <a:pt x="1373" y="2004"/>
                </a:cubicBezTo>
                <a:cubicBezTo>
                  <a:pt x="733" y="2004"/>
                  <a:pt x="733" y="2004"/>
                  <a:pt x="733" y="2004"/>
                </a:cubicBezTo>
                <a:cubicBezTo>
                  <a:pt x="733" y="1876"/>
                  <a:pt x="733" y="1876"/>
                  <a:pt x="733" y="1876"/>
                </a:cubicBezTo>
                <a:cubicBezTo>
                  <a:pt x="733" y="1805"/>
                  <a:pt x="790" y="1748"/>
                  <a:pt x="861" y="1748"/>
                </a:cubicBezTo>
                <a:cubicBezTo>
                  <a:pt x="989" y="1748"/>
                  <a:pt x="989" y="1748"/>
                  <a:pt x="989" y="1748"/>
                </a:cubicBezTo>
                <a:cubicBezTo>
                  <a:pt x="989" y="904"/>
                  <a:pt x="989" y="904"/>
                  <a:pt x="989" y="904"/>
                </a:cubicBezTo>
                <a:cubicBezTo>
                  <a:pt x="915" y="878"/>
                  <a:pt x="861" y="807"/>
                  <a:pt x="861" y="724"/>
                </a:cubicBezTo>
                <a:cubicBezTo>
                  <a:pt x="861" y="618"/>
                  <a:pt x="947" y="532"/>
                  <a:pt x="1053" y="532"/>
                </a:cubicBezTo>
                <a:cubicBezTo>
                  <a:pt x="1159" y="532"/>
                  <a:pt x="1245" y="618"/>
                  <a:pt x="1245" y="724"/>
                </a:cubicBezTo>
                <a:cubicBezTo>
                  <a:pt x="1245" y="807"/>
                  <a:pt x="1191" y="878"/>
                  <a:pt x="1117" y="904"/>
                </a:cubicBezTo>
                <a:cubicBezTo>
                  <a:pt x="1117" y="1748"/>
                  <a:pt x="1117" y="1748"/>
                  <a:pt x="1117" y="1748"/>
                </a:cubicBezTo>
                <a:cubicBezTo>
                  <a:pt x="1245" y="1748"/>
                  <a:pt x="1245" y="1748"/>
                  <a:pt x="1245" y="1748"/>
                </a:cubicBezTo>
                <a:cubicBezTo>
                  <a:pt x="1316" y="1748"/>
                  <a:pt x="1373" y="1805"/>
                  <a:pt x="1373" y="1876"/>
                </a:cubicBezTo>
                <a:close/>
                <a:moveTo>
                  <a:pt x="736" y="1041"/>
                </a:moveTo>
                <a:cubicBezTo>
                  <a:pt x="781" y="1086"/>
                  <a:pt x="781" y="1086"/>
                  <a:pt x="781" y="1086"/>
                </a:cubicBezTo>
                <a:cubicBezTo>
                  <a:pt x="872" y="995"/>
                  <a:pt x="872" y="995"/>
                  <a:pt x="872" y="995"/>
                </a:cubicBezTo>
                <a:cubicBezTo>
                  <a:pt x="827" y="950"/>
                  <a:pt x="827" y="950"/>
                  <a:pt x="827" y="950"/>
                </a:cubicBezTo>
                <a:cubicBezTo>
                  <a:pt x="702" y="825"/>
                  <a:pt x="702" y="622"/>
                  <a:pt x="827" y="498"/>
                </a:cubicBezTo>
                <a:cubicBezTo>
                  <a:pt x="872" y="452"/>
                  <a:pt x="872" y="452"/>
                  <a:pt x="872" y="452"/>
                </a:cubicBezTo>
                <a:cubicBezTo>
                  <a:pt x="782" y="362"/>
                  <a:pt x="782" y="362"/>
                  <a:pt x="782" y="362"/>
                </a:cubicBezTo>
                <a:cubicBezTo>
                  <a:pt x="736" y="407"/>
                  <a:pt x="736" y="407"/>
                  <a:pt x="736" y="407"/>
                </a:cubicBezTo>
                <a:cubicBezTo>
                  <a:pt x="562" y="582"/>
                  <a:pt x="562" y="866"/>
                  <a:pt x="736" y="1041"/>
                </a:cubicBezTo>
                <a:close/>
                <a:moveTo>
                  <a:pt x="646" y="317"/>
                </a:moveTo>
                <a:cubicBezTo>
                  <a:pt x="691" y="271"/>
                  <a:pt x="691" y="271"/>
                  <a:pt x="691" y="271"/>
                </a:cubicBezTo>
                <a:cubicBezTo>
                  <a:pt x="601" y="181"/>
                  <a:pt x="601" y="181"/>
                  <a:pt x="601" y="181"/>
                </a:cubicBezTo>
                <a:cubicBezTo>
                  <a:pt x="555" y="226"/>
                  <a:pt x="555" y="226"/>
                  <a:pt x="555" y="226"/>
                </a:cubicBezTo>
                <a:cubicBezTo>
                  <a:pt x="281" y="501"/>
                  <a:pt x="281" y="947"/>
                  <a:pt x="555" y="1222"/>
                </a:cubicBezTo>
                <a:cubicBezTo>
                  <a:pt x="601" y="1267"/>
                  <a:pt x="601" y="1267"/>
                  <a:pt x="601" y="1267"/>
                </a:cubicBezTo>
                <a:cubicBezTo>
                  <a:pt x="691" y="1177"/>
                  <a:pt x="691" y="1177"/>
                  <a:pt x="691" y="1177"/>
                </a:cubicBezTo>
                <a:cubicBezTo>
                  <a:pt x="646" y="1131"/>
                  <a:pt x="646" y="1131"/>
                  <a:pt x="646" y="1131"/>
                </a:cubicBezTo>
                <a:cubicBezTo>
                  <a:pt x="421" y="907"/>
                  <a:pt x="421" y="541"/>
                  <a:pt x="646" y="317"/>
                </a:cubicBezTo>
                <a:close/>
                <a:moveTo>
                  <a:pt x="465" y="136"/>
                </a:moveTo>
                <a:cubicBezTo>
                  <a:pt x="510" y="90"/>
                  <a:pt x="510" y="90"/>
                  <a:pt x="510" y="90"/>
                </a:cubicBezTo>
                <a:cubicBezTo>
                  <a:pt x="420" y="0"/>
                  <a:pt x="420" y="0"/>
                  <a:pt x="420" y="0"/>
                </a:cubicBezTo>
                <a:cubicBezTo>
                  <a:pt x="374" y="45"/>
                  <a:pt x="374" y="45"/>
                  <a:pt x="374" y="45"/>
                </a:cubicBezTo>
                <a:cubicBezTo>
                  <a:pt x="0" y="420"/>
                  <a:pt x="0" y="1029"/>
                  <a:pt x="374" y="1403"/>
                </a:cubicBezTo>
                <a:cubicBezTo>
                  <a:pt x="420" y="1448"/>
                  <a:pt x="420" y="1448"/>
                  <a:pt x="420" y="1448"/>
                </a:cubicBezTo>
                <a:cubicBezTo>
                  <a:pt x="510" y="1358"/>
                  <a:pt x="510" y="1358"/>
                  <a:pt x="510" y="1358"/>
                </a:cubicBezTo>
                <a:cubicBezTo>
                  <a:pt x="465" y="1313"/>
                  <a:pt x="465" y="1313"/>
                  <a:pt x="465" y="1313"/>
                </a:cubicBezTo>
                <a:cubicBezTo>
                  <a:pt x="140" y="988"/>
                  <a:pt x="140" y="460"/>
                  <a:pt x="465" y="136"/>
                </a:cubicBezTo>
                <a:close/>
                <a:moveTo>
                  <a:pt x="1279" y="950"/>
                </a:moveTo>
                <a:cubicBezTo>
                  <a:pt x="1234" y="996"/>
                  <a:pt x="1234" y="996"/>
                  <a:pt x="1234" y="996"/>
                </a:cubicBezTo>
                <a:cubicBezTo>
                  <a:pt x="1325" y="1086"/>
                  <a:pt x="1325" y="1086"/>
                  <a:pt x="1325" y="1086"/>
                </a:cubicBezTo>
                <a:cubicBezTo>
                  <a:pt x="1370" y="1041"/>
                  <a:pt x="1370" y="1041"/>
                  <a:pt x="1370" y="1041"/>
                </a:cubicBezTo>
                <a:cubicBezTo>
                  <a:pt x="1545" y="866"/>
                  <a:pt x="1545" y="582"/>
                  <a:pt x="1370" y="407"/>
                </a:cubicBezTo>
                <a:cubicBezTo>
                  <a:pt x="1325" y="362"/>
                  <a:pt x="1325" y="362"/>
                  <a:pt x="1325" y="362"/>
                </a:cubicBezTo>
                <a:cubicBezTo>
                  <a:pt x="1234" y="452"/>
                  <a:pt x="1234" y="452"/>
                  <a:pt x="1234" y="452"/>
                </a:cubicBezTo>
                <a:cubicBezTo>
                  <a:pt x="1279" y="498"/>
                  <a:pt x="1279" y="498"/>
                  <a:pt x="1279" y="498"/>
                </a:cubicBezTo>
                <a:cubicBezTo>
                  <a:pt x="1404" y="622"/>
                  <a:pt x="1404" y="825"/>
                  <a:pt x="1279" y="950"/>
                </a:cubicBezTo>
                <a:close/>
                <a:moveTo>
                  <a:pt x="1551" y="226"/>
                </a:moveTo>
                <a:cubicBezTo>
                  <a:pt x="1506" y="181"/>
                  <a:pt x="1506" y="181"/>
                  <a:pt x="1506" y="181"/>
                </a:cubicBezTo>
                <a:cubicBezTo>
                  <a:pt x="1415" y="271"/>
                  <a:pt x="1415" y="271"/>
                  <a:pt x="1415" y="271"/>
                </a:cubicBezTo>
                <a:cubicBezTo>
                  <a:pt x="1460" y="317"/>
                  <a:pt x="1460" y="317"/>
                  <a:pt x="1460" y="317"/>
                </a:cubicBezTo>
                <a:cubicBezTo>
                  <a:pt x="1685" y="541"/>
                  <a:pt x="1685" y="907"/>
                  <a:pt x="1460" y="1131"/>
                </a:cubicBezTo>
                <a:cubicBezTo>
                  <a:pt x="1415" y="1176"/>
                  <a:pt x="1415" y="1176"/>
                  <a:pt x="1415" y="1176"/>
                </a:cubicBezTo>
                <a:cubicBezTo>
                  <a:pt x="1506" y="1267"/>
                  <a:pt x="1506" y="1267"/>
                  <a:pt x="1506" y="1267"/>
                </a:cubicBezTo>
                <a:cubicBezTo>
                  <a:pt x="1551" y="1222"/>
                  <a:pt x="1551" y="1222"/>
                  <a:pt x="1551" y="1222"/>
                </a:cubicBezTo>
                <a:cubicBezTo>
                  <a:pt x="1825" y="947"/>
                  <a:pt x="1825" y="501"/>
                  <a:pt x="1551" y="226"/>
                </a:cubicBezTo>
                <a:close/>
                <a:moveTo>
                  <a:pt x="1732" y="45"/>
                </a:moveTo>
                <a:cubicBezTo>
                  <a:pt x="1687" y="0"/>
                  <a:pt x="1687" y="0"/>
                  <a:pt x="1687" y="0"/>
                </a:cubicBezTo>
                <a:cubicBezTo>
                  <a:pt x="1596" y="90"/>
                  <a:pt x="1596" y="90"/>
                  <a:pt x="1596" y="90"/>
                </a:cubicBezTo>
                <a:cubicBezTo>
                  <a:pt x="1641" y="136"/>
                  <a:pt x="1641" y="136"/>
                  <a:pt x="1641" y="136"/>
                </a:cubicBezTo>
                <a:cubicBezTo>
                  <a:pt x="1966" y="460"/>
                  <a:pt x="1966" y="988"/>
                  <a:pt x="1641" y="1313"/>
                </a:cubicBezTo>
                <a:cubicBezTo>
                  <a:pt x="1596" y="1358"/>
                  <a:pt x="1596" y="1358"/>
                  <a:pt x="1596" y="1358"/>
                </a:cubicBezTo>
                <a:cubicBezTo>
                  <a:pt x="1687" y="1448"/>
                  <a:pt x="1687" y="1448"/>
                  <a:pt x="1687" y="1448"/>
                </a:cubicBezTo>
                <a:cubicBezTo>
                  <a:pt x="1732" y="1403"/>
                  <a:pt x="1732" y="1403"/>
                  <a:pt x="1732" y="1403"/>
                </a:cubicBezTo>
                <a:cubicBezTo>
                  <a:pt x="2106" y="1028"/>
                  <a:pt x="2106" y="419"/>
                  <a:pt x="1732" y="4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5"/>
          <p:cNvSpPr>
            <a:spLocks noChangeAspect="1"/>
          </p:cNvSpPr>
          <p:nvPr/>
        </p:nvSpPr>
        <p:spPr bwMode="auto">
          <a:xfrm>
            <a:off x="3138097" y="3271492"/>
            <a:ext cx="396000" cy="394213"/>
          </a:xfrm>
          <a:custGeom>
            <a:avLst/>
            <a:gdLst>
              <a:gd name="T0" fmla="*/ 1928 w 1968"/>
              <a:gd name="T1" fmla="*/ 1448 h 1959"/>
              <a:gd name="T2" fmla="*/ 1956 w 1968"/>
              <a:gd name="T3" fmla="*/ 1444 h 1959"/>
              <a:gd name="T4" fmla="*/ 1968 w 1968"/>
              <a:gd name="T5" fmla="*/ 1420 h 1959"/>
              <a:gd name="T6" fmla="*/ 1968 w 1968"/>
              <a:gd name="T7" fmla="*/ 1276 h 1959"/>
              <a:gd name="T8" fmla="*/ 1932 w 1968"/>
              <a:gd name="T9" fmla="*/ 1212 h 1959"/>
              <a:gd name="T10" fmla="*/ 1184 w 1968"/>
              <a:gd name="T11" fmla="*/ 768 h 1959"/>
              <a:gd name="T12" fmla="*/ 1148 w 1968"/>
              <a:gd name="T13" fmla="*/ 704 h 1959"/>
              <a:gd name="T14" fmla="*/ 1148 w 1968"/>
              <a:gd name="T15" fmla="*/ 204 h 1959"/>
              <a:gd name="T16" fmla="*/ 1132 w 1968"/>
              <a:gd name="T17" fmla="*/ 128 h 1959"/>
              <a:gd name="T18" fmla="*/ 1008 w 1968"/>
              <a:gd name="T19" fmla="*/ 4 h 1959"/>
              <a:gd name="T20" fmla="*/ 984 w 1968"/>
              <a:gd name="T21" fmla="*/ 0 h 1959"/>
              <a:gd name="T22" fmla="*/ 956 w 1968"/>
              <a:gd name="T23" fmla="*/ 4 h 1959"/>
              <a:gd name="T24" fmla="*/ 946 w 1968"/>
              <a:gd name="T25" fmla="*/ 6 h 1959"/>
              <a:gd name="T26" fmla="*/ 932 w 1968"/>
              <a:gd name="T27" fmla="*/ 12 h 1959"/>
              <a:gd name="T28" fmla="*/ 880 w 1968"/>
              <a:gd name="T29" fmla="*/ 48 h 1959"/>
              <a:gd name="T30" fmla="*/ 844 w 1968"/>
              <a:gd name="T31" fmla="*/ 100 h 1959"/>
              <a:gd name="T32" fmla="*/ 832 w 1968"/>
              <a:gd name="T33" fmla="*/ 128 h 1959"/>
              <a:gd name="T34" fmla="*/ 820 w 1968"/>
              <a:gd name="T35" fmla="*/ 204 h 1959"/>
              <a:gd name="T36" fmla="*/ 820 w 1968"/>
              <a:gd name="T37" fmla="*/ 704 h 1959"/>
              <a:gd name="T38" fmla="*/ 784 w 1968"/>
              <a:gd name="T39" fmla="*/ 768 h 1959"/>
              <a:gd name="T40" fmla="*/ 36 w 1968"/>
              <a:gd name="T41" fmla="*/ 1212 h 1959"/>
              <a:gd name="T42" fmla="*/ 0 w 1968"/>
              <a:gd name="T43" fmla="*/ 1276 h 1959"/>
              <a:gd name="T44" fmla="*/ 0 w 1968"/>
              <a:gd name="T45" fmla="*/ 1420 h 1959"/>
              <a:gd name="T46" fmla="*/ 12 w 1968"/>
              <a:gd name="T47" fmla="*/ 1444 h 1959"/>
              <a:gd name="T48" fmla="*/ 40 w 1968"/>
              <a:gd name="T49" fmla="*/ 1448 h 1959"/>
              <a:gd name="T50" fmla="*/ 780 w 1968"/>
              <a:gd name="T51" fmla="*/ 1208 h 1959"/>
              <a:gd name="T52" fmla="*/ 808 w 1968"/>
              <a:gd name="T53" fmla="*/ 1210 h 1959"/>
              <a:gd name="T54" fmla="*/ 820 w 1968"/>
              <a:gd name="T55" fmla="*/ 1236 h 1959"/>
              <a:gd name="T56" fmla="*/ 820 w 1968"/>
              <a:gd name="T57" fmla="*/ 1624 h 1959"/>
              <a:gd name="T58" fmla="*/ 788 w 1968"/>
              <a:gd name="T59" fmla="*/ 1692 h 1959"/>
              <a:gd name="T60" fmla="*/ 688 w 1968"/>
              <a:gd name="T61" fmla="*/ 1764 h 1959"/>
              <a:gd name="T62" fmla="*/ 656 w 1968"/>
              <a:gd name="T63" fmla="*/ 1832 h 1959"/>
              <a:gd name="T64" fmla="*/ 656 w 1968"/>
              <a:gd name="T65" fmla="*/ 1928 h 1959"/>
              <a:gd name="T66" fmla="*/ 668 w 1968"/>
              <a:gd name="T67" fmla="*/ 1952 h 1959"/>
              <a:gd name="T68" fmla="*/ 696 w 1968"/>
              <a:gd name="T69" fmla="*/ 1956 h 1959"/>
              <a:gd name="T70" fmla="*/ 944 w 1968"/>
              <a:gd name="T71" fmla="*/ 1884 h 1959"/>
              <a:gd name="T72" fmla="*/ 1024 w 1968"/>
              <a:gd name="T73" fmla="*/ 1884 h 1959"/>
              <a:gd name="T74" fmla="*/ 1272 w 1968"/>
              <a:gd name="T75" fmla="*/ 1956 h 1959"/>
              <a:gd name="T76" fmla="*/ 1300 w 1968"/>
              <a:gd name="T77" fmla="*/ 1952 h 1959"/>
              <a:gd name="T78" fmla="*/ 1312 w 1968"/>
              <a:gd name="T79" fmla="*/ 1928 h 1959"/>
              <a:gd name="T80" fmla="*/ 1312 w 1968"/>
              <a:gd name="T81" fmla="*/ 1832 h 1959"/>
              <a:gd name="T82" fmla="*/ 1280 w 1968"/>
              <a:gd name="T83" fmla="*/ 1764 h 1959"/>
              <a:gd name="T84" fmla="*/ 1180 w 1968"/>
              <a:gd name="T85" fmla="*/ 1692 h 1959"/>
              <a:gd name="T86" fmla="*/ 1148 w 1968"/>
              <a:gd name="T87" fmla="*/ 1624 h 1959"/>
              <a:gd name="T88" fmla="*/ 1148 w 1968"/>
              <a:gd name="T89" fmla="*/ 1236 h 1959"/>
              <a:gd name="T90" fmla="*/ 1160 w 1968"/>
              <a:gd name="T91" fmla="*/ 1208 h 1959"/>
              <a:gd name="T92" fmla="*/ 1188 w 1968"/>
              <a:gd name="T93" fmla="*/ 1208 h 1959"/>
              <a:gd name="T94" fmla="*/ 1928 w 1968"/>
              <a:gd name="T95" fmla="*/ 1448 h 1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68" h="1959">
                <a:moveTo>
                  <a:pt x="1928" y="1448"/>
                </a:moveTo>
                <a:cubicBezTo>
                  <a:pt x="1939" y="1451"/>
                  <a:pt x="1948" y="1450"/>
                  <a:pt x="1956" y="1444"/>
                </a:cubicBezTo>
                <a:cubicBezTo>
                  <a:pt x="1964" y="1439"/>
                  <a:pt x="1968" y="1431"/>
                  <a:pt x="1968" y="1420"/>
                </a:cubicBezTo>
                <a:cubicBezTo>
                  <a:pt x="1968" y="1276"/>
                  <a:pt x="1968" y="1276"/>
                  <a:pt x="1968" y="1276"/>
                </a:cubicBezTo>
                <a:cubicBezTo>
                  <a:pt x="1968" y="1250"/>
                  <a:pt x="1956" y="1228"/>
                  <a:pt x="1932" y="1212"/>
                </a:cubicBezTo>
                <a:cubicBezTo>
                  <a:pt x="1184" y="768"/>
                  <a:pt x="1184" y="768"/>
                  <a:pt x="1184" y="768"/>
                </a:cubicBezTo>
                <a:cubicBezTo>
                  <a:pt x="1160" y="755"/>
                  <a:pt x="1148" y="734"/>
                  <a:pt x="1148" y="704"/>
                </a:cubicBezTo>
                <a:cubicBezTo>
                  <a:pt x="1148" y="204"/>
                  <a:pt x="1148" y="204"/>
                  <a:pt x="1148" y="204"/>
                </a:cubicBezTo>
                <a:cubicBezTo>
                  <a:pt x="1148" y="178"/>
                  <a:pt x="1143" y="152"/>
                  <a:pt x="1132" y="128"/>
                </a:cubicBezTo>
                <a:cubicBezTo>
                  <a:pt x="1103" y="54"/>
                  <a:pt x="1061" y="12"/>
                  <a:pt x="1008" y="4"/>
                </a:cubicBezTo>
                <a:cubicBezTo>
                  <a:pt x="1000" y="2"/>
                  <a:pt x="992" y="0"/>
                  <a:pt x="984" y="0"/>
                </a:cubicBezTo>
                <a:cubicBezTo>
                  <a:pt x="976" y="0"/>
                  <a:pt x="967" y="2"/>
                  <a:pt x="956" y="4"/>
                </a:cubicBezTo>
                <a:cubicBezTo>
                  <a:pt x="953" y="4"/>
                  <a:pt x="950" y="5"/>
                  <a:pt x="946" y="6"/>
                </a:cubicBezTo>
                <a:cubicBezTo>
                  <a:pt x="942" y="8"/>
                  <a:pt x="937" y="10"/>
                  <a:pt x="932" y="12"/>
                </a:cubicBezTo>
                <a:cubicBezTo>
                  <a:pt x="913" y="18"/>
                  <a:pt x="896" y="30"/>
                  <a:pt x="880" y="48"/>
                </a:cubicBezTo>
                <a:cubicBezTo>
                  <a:pt x="864" y="67"/>
                  <a:pt x="852" y="84"/>
                  <a:pt x="844" y="100"/>
                </a:cubicBezTo>
                <a:cubicBezTo>
                  <a:pt x="832" y="128"/>
                  <a:pt x="832" y="128"/>
                  <a:pt x="832" y="128"/>
                </a:cubicBezTo>
                <a:cubicBezTo>
                  <a:pt x="824" y="152"/>
                  <a:pt x="820" y="178"/>
                  <a:pt x="820" y="204"/>
                </a:cubicBezTo>
                <a:cubicBezTo>
                  <a:pt x="820" y="704"/>
                  <a:pt x="820" y="704"/>
                  <a:pt x="820" y="704"/>
                </a:cubicBezTo>
                <a:cubicBezTo>
                  <a:pt x="820" y="734"/>
                  <a:pt x="808" y="755"/>
                  <a:pt x="784" y="768"/>
                </a:cubicBezTo>
                <a:cubicBezTo>
                  <a:pt x="36" y="1212"/>
                  <a:pt x="36" y="1212"/>
                  <a:pt x="36" y="1212"/>
                </a:cubicBezTo>
                <a:cubicBezTo>
                  <a:pt x="12" y="1228"/>
                  <a:pt x="0" y="1250"/>
                  <a:pt x="0" y="1276"/>
                </a:cubicBezTo>
                <a:cubicBezTo>
                  <a:pt x="0" y="1420"/>
                  <a:pt x="0" y="1420"/>
                  <a:pt x="0" y="1420"/>
                </a:cubicBezTo>
                <a:cubicBezTo>
                  <a:pt x="0" y="1431"/>
                  <a:pt x="4" y="1439"/>
                  <a:pt x="12" y="1444"/>
                </a:cubicBezTo>
                <a:cubicBezTo>
                  <a:pt x="20" y="1450"/>
                  <a:pt x="29" y="1451"/>
                  <a:pt x="40" y="1448"/>
                </a:cubicBezTo>
                <a:cubicBezTo>
                  <a:pt x="780" y="1208"/>
                  <a:pt x="780" y="1208"/>
                  <a:pt x="780" y="1208"/>
                </a:cubicBezTo>
                <a:cubicBezTo>
                  <a:pt x="791" y="1203"/>
                  <a:pt x="800" y="1204"/>
                  <a:pt x="808" y="1210"/>
                </a:cubicBezTo>
                <a:cubicBezTo>
                  <a:pt x="816" y="1217"/>
                  <a:pt x="820" y="1226"/>
                  <a:pt x="820" y="1236"/>
                </a:cubicBezTo>
                <a:cubicBezTo>
                  <a:pt x="820" y="1624"/>
                  <a:pt x="820" y="1624"/>
                  <a:pt x="820" y="1624"/>
                </a:cubicBezTo>
                <a:cubicBezTo>
                  <a:pt x="820" y="1654"/>
                  <a:pt x="809" y="1676"/>
                  <a:pt x="788" y="1692"/>
                </a:cubicBezTo>
                <a:cubicBezTo>
                  <a:pt x="688" y="1764"/>
                  <a:pt x="688" y="1764"/>
                  <a:pt x="688" y="1764"/>
                </a:cubicBezTo>
                <a:cubicBezTo>
                  <a:pt x="667" y="1780"/>
                  <a:pt x="656" y="1803"/>
                  <a:pt x="656" y="1832"/>
                </a:cubicBezTo>
                <a:cubicBezTo>
                  <a:pt x="656" y="1928"/>
                  <a:pt x="656" y="1928"/>
                  <a:pt x="656" y="1928"/>
                </a:cubicBezTo>
                <a:cubicBezTo>
                  <a:pt x="656" y="1939"/>
                  <a:pt x="660" y="1947"/>
                  <a:pt x="668" y="1952"/>
                </a:cubicBezTo>
                <a:cubicBezTo>
                  <a:pt x="676" y="1958"/>
                  <a:pt x="685" y="1959"/>
                  <a:pt x="696" y="1956"/>
                </a:cubicBezTo>
                <a:cubicBezTo>
                  <a:pt x="944" y="1884"/>
                  <a:pt x="944" y="1884"/>
                  <a:pt x="944" y="1884"/>
                </a:cubicBezTo>
                <a:cubicBezTo>
                  <a:pt x="971" y="1876"/>
                  <a:pt x="997" y="1876"/>
                  <a:pt x="1024" y="1884"/>
                </a:cubicBezTo>
                <a:cubicBezTo>
                  <a:pt x="1272" y="1956"/>
                  <a:pt x="1272" y="1956"/>
                  <a:pt x="1272" y="1956"/>
                </a:cubicBezTo>
                <a:cubicBezTo>
                  <a:pt x="1283" y="1959"/>
                  <a:pt x="1292" y="1958"/>
                  <a:pt x="1300" y="1952"/>
                </a:cubicBezTo>
                <a:cubicBezTo>
                  <a:pt x="1308" y="1947"/>
                  <a:pt x="1312" y="1939"/>
                  <a:pt x="1312" y="1928"/>
                </a:cubicBezTo>
                <a:cubicBezTo>
                  <a:pt x="1312" y="1832"/>
                  <a:pt x="1312" y="1832"/>
                  <a:pt x="1312" y="1832"/>
                </a:cubicBezTo>
                <a:cubicBezTo>
                  <a:pt x="1312" y="1803"/>
                  <a:pt x="1301" y="1780"/>
                  <a:pt x="1280" y="1764"/>
                </a:cubicBezTo>
                <a:cubicBezTo>
                  <a:pt x="1180" y="1692"/>
                  <a:pt x="1180" y="1692"/>
                  <a:pt x="1180" y="1692"/>
                </a:cubicBezTo>
                <a:cubicBezTo>
                  <a:pt x="1159" y="1676"/>
                  <a:pt x="1148" y="1654"/>
                  <a:pt x="1148" y="1624"/>
                </a:cubicBezTo>
                <a:cubicBezTo>
                  <a:pt x="1148" y="1236"/>
                  <a:pt x="1148" y="1236"/>
                  <a:pt x="1148" y="1236"/>
                </a:cubicBezTo>
                <a:cubicBezTo>
                  <a:pt x="1148" y="1223"/>
                  <a:pt x="1152" y="1214"/>
                  <a:pt x="1160" y="1208"/>
                </a:cubicBezTo>
                <a:cubicBezTo>
                  <a:pt x="1168" y="1203"/>
                  <a:pt x="1177" y="1203"/>
                  <a:pt x="1188" y="1208"/>
                </a:cubicBezTo>
                <a:lnTo>
                  <a:pt x="1928" y="144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9"/>
          <p:cNvSpPr>
            <a:spLocks noChangeAspect="1" noEditPoints="1"/>
          </p:cNvSpPr>
          <p:nvPr/>
        </p:nvSpPr>
        <p:spPr bwMode="auto">
          <a:xfrm>
            <a:off x="3179746" y="4016475"/>
            <a:ext cx="412781" cy="396000"/>
          </a:xfrm>
          <a:custGeom>
            <a:avLst/>
            <a:gdLst>
              <a:gd name="T0" fmla="*/ 2199 w 2226"/>
              <a:gd name="T1" fmla="*/ 617 h 2135"/>
              <a:gd name="T2" fmla="*/ 2221 w 2226"/>
              <a:gd name="T3" fmla="*/ 705 h 2135"/>
              <a:gd name="T4" fmla="*/ 2128 w 2226"/>
              <a:gd name="T5" fmla="*/ 1239 h 2135"/>
              <a:gd name="T6" fmla="*/ 2090 w 2226"/>
              <a:gd name="T7" fmla="*/ 1308 h 2135"/>
              <a:gd name="T8" fmla="*/ 2015 w 2226"/>
              <a:gd name="T9" fmla="*/ 1334 h 2135"/>
              <a:gd name="T10" fmla="*/ 659 w 2226"/>
              <a:gd name="T11" fmla="*/ 1334 h 2135"/>
              <a:gd name="T12" fmla="*/ 632 w 2226"/>
              <a:gd name="T13" fmla="*/ 1486 h 2135"/>
              <a:gd name="T14" fmla="*/ 1925 w 2226"/>
              <a:gd name="T15" fmla="*/ 1486 h 2135"/>
              <a:gd name="T16" fmla="*/ 2005 w 2226"/>
              <a:gd name="T17" fmla="*/ 1519 h 2135"/>
              <a:gd name="T18" fmla="*/ 2040 w 2226"/>
              <a:gd name="T19" fmla="*/ 1601 h 2135"/>
              <a:gd name="T20" fmla="*/ 2005 w 2226"/>
              <a:gd name="T21" fmla="*/ 1683 h 2135"/>
              <a:gd name="T22" fmla="*/ 1925 w 2226"/>
              <a:gd name="T23" fmla="*/ 1716 h 2135"/>
              <a:gd name="T24" fmla="*/ 495 w 2226"/>
              <a:gd name="T25" fmla="*/ 1716 h 2135"/>
              <a:gd name="T26" fmla="*/ 407 w 2226"/>
              <a:gd name="T27" fmla="*/ 1675 h 2135"/>
              <a:gd name="T28" fmla="*/ 380 w 2226"/>
              <a:gd name="T29" fmla="*/ 1579 h 2135"/>
              <a:gd name="T30" fmla="*/ 441 w 2226"/>
              <a:gd name="T31" fmla="*/ 1246 h 2135"/>
              <a:gd name="T32" fmla="*/ 348 w 2226"/>
              <a:gd name="T33" fmla="*/ 311 h 2135"/>
              <a:gd name="T34" fmla="*/ 84 w 2226"/>
              <a:gd name="T35" fmla="*/ 228 h 2135"/>
              <a:gd name="T36" fmla="*/ 16 w 2226"/>
              <a:gd name="T37" fmla="*/ 172 h 2135"/>
              <a:gd name="T38" fmla="*/ 8 w 2226"/>
              <a:gd name="T39" fmla="*/ 84 h 2135"/>
              <a:gd name="T40" fmla="*/ 65 w 2226"/>
              <a:gd name="T41" fmla="*/ 16 h 2135"/>
              <a:gd name="T42" fmla="*/ 152 w 2226"/>
              <a:gd name="T43" fmla="*/ 8 h 2135"/>
              <a:gd name="T44" fmla="*/ 490 w 2226"/>
              <a:gd name="T45" fmla="*/ 115 h 2135"/>
              <a:gd name="T46" fmla="*/ 543 w 2226"/>
              <a:gd name="T47" fmla="*/ 152 h 2135"/>
              <a:gd name="T48" fmla="*/ 568 w 2226"/>
              <a:gd name="T49" fmla="*/ 213 h 2135"/>
              <a:gd name="T50" fmla="*/ 588 w 2226"/>
              <a:gd name="T51" fmla="*/ 399 h 2135"/>
              <a:gd name="T52" fmla="*/ 2120 w 2226"/>
              <a:gd name="T53" fmla="*/ 571 h 2135"/>
              <a:gd name="T54" fmla="*/ 2199 w 2226"/>
              <a:gd name="T55" fmla="*/ 617 h 2135"/>
              <a:gd name="T56" fmla="*/ 669 w 2226"/>
              <a:gd name="T57" fmla="*/ 1780 h 2135"/>
              <a:gd name="T58" fmla="*/ 794 w 2226"/>
              <a:gd name="T59" fmla="*/ 1831 h 2135"/>
              <a:gd name="T60" fmla="*/ 845 w 2226"/>
              <a:gd name="T61" fmla="*/ 1956 h 2135"/>
              <a:gd name="T62" fmla="*/ 794 w 2226"/>
              <a:gd name="T63" fmla="*/ 2082 h 2135"/>
              <a:gd name="T64" fmla="*/ 669 w 2226"/>
              <a:gd name="T65" fmla="*/ 2135 h 2135"/>
              <a:gd name="T66" fmla="*/ 544 w 2226"/>
              <a:gd name="T67" fmla="*/ 2082 h 2135"/>
              <a:gd name="T68" fmla="*/ 493 w 2226"/>
              <a:gd name="T69" fmla="*/ 1956 h 2135"/>
              <a:gd name="T70" fmla="*/ 544 w 2226"/>
              <a:gd name="T71" fmla="*/ 1831 h 2135"/>
              <a:gd name="T72" fmla="*/ 669 w 2226"/>
              <a:gd name="T73" fmla="*/ 1780 h 2135"/>
              <a:gd name="T74" fmla="*/ 1714 w 2226"/>
              <a:gd name="T75" fmla="*/ 1780 h 2135"/>
              <a:gd name="T76" fmla="*/ 1839 w 2226"/>
              <a:gd name="T77" fmla="*/ 1831 h 2135"/>
              <a:gd name="T78" fmla="*/ 1890 w 2226"/>
              <a:gd name="T79" fmla="*/ 1956 h 2135"/>
              <a:gd name="T80" fmla="*/ 1839 w 2226"/>
              <a:gd name="T81" fmla="*/ 2082 h 2135"/>
              <a:gd name="T82" fmla="*/ 1714 w 2226"/>
              <a:gd name="T83" fmla="*/ 2135 h 2135"/>
              <a:gd name="T84" fmla="*/ 1589 w 2226"/>
              <a:gd name="T85" fmla="*/ 2082 h 2135"/>
              <a:gd name="T86" fmla="*/ 1538 w 2226"/>
              <a:gd name="T87" fmla="*/ 1956 h 2135"/>
              <a:gd name="T88" fmla="*/ 1589 w 2226"/>
              <a:gd name="T89" fmla="*/ 1831 h 2135"/>
              <a:gd name="T90" fmla="*/ 1714 w 2226"/>
              <a:gd name="T91" fmla="*/ 1780 h 2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26" h="2135">
                <a:moveTo>
                  <a:pt x="2199" y="617"/>
                </a:moveTo>
                <a:cubicBezTo>
                  <a:pt x="2218" y="642"/>
                  <a:pt x="2226" y="671"/>
                  <a:pt x="2221" y="705"/>
                </a:cubicBezTo>
                <a:cubicBezTo>
                  <a:pt x="2128" y="1239"/>
                  <a:pt x="2128" y="1239"/>
                  <a:pt x="2128" y="1239"/>
                </a:cubicBezTo>
                <a:cubicBezTo>
                  <a:pt x="2125" y="1267"/>
                  <a:pt x="2112" y="1290"/>
                  <a:pt x="2090" y="1308"/>
                </a:cubicBezTo>
                <a:cubicBezTo>
                  <a:pt x="2068" y="1326"/>
                  <a:pt x="2043" y="1334"/>
                  <a:pt x="2015" y="1334"/>
                </a:cubicBezTo>
                <a:cubicBezTo>
                  <a:pt x="659" y="1334"/>
                  <a:pt x="659" y="1334"/>
                  <a:pt x="659" y="1334"/>
                </a:cubicBezTo>
                <a:cubicBezTo>
                  <a:pt x="632" y="1486"/>
                  <a:pt x="632" y="1486"/>
                  <a:pt x="632" y="1486"/>
                </a:cubicBezTo>
                <a:cubicBezTo>
                  <a:pt x="1925" y="1486"/>
                  <a:pt x="1925" y="1486"/>
                  <a:pt x="1925" y="1486"/>
                </a:cubicBezTo>
                <a:cubicBezTo>
                  <a:pt x="1956" y="1486"/>
                  <a:pt x="1983" y="1497"/>
                  <a:pt x="2005" y="1519"/>
                </a:cubicBezTo>
                <a:cubicBezTo>
                  <a:pt x="2028" y="1541"/>
                  <a:pt x="2040" y="1569"/>
                  <a:pt x="2040" y="1601"/>
                </a:cubicBezTo>
                <a:cubicBezTo>
                  <a:pt x="2040" y="1634"/>
                  <a:pt x="2028" y="1661"/>
                  <a:pt x="2005" y="1683"/>
                </a:cubicBezTo>
                <a:cubicBezTo>
                  <a:pt x="1983" y="1705"/>
                  <a:pt x="1956" y="1716"/>
                  <a:pt x="1925" y="1716"/>
                </a:cubicBezTo>
                <a:cubicBezTo>
                  <a:pt x="495" y="1716"/>
                  <a:pt x="495" y="1716"/>
                  <a:pt x="495" y="1716"/>
                </a:cubicBezTo>
                <a:cubicBezTo>
                  <a:pt x="461" y="1716"/>
                  <a:pt x="431" y="1703"/>
                  <a:pt x="407" y="1675"/>
                </a:cubicBezTo>
                <a:cubicBezTo>
                  <a:pt x="384" y="1647"/>
                  <a:pt x="375" y="1615"/>
                  <a:pt x="380" y="1579"/>
                </a:cubicBezTo>
                <a:cubicBezTo>
                  <a:pt x="441" y="1246"/>
                  <a:pt x="441" y="1246"/>
                  <a:pt x="441" y="1246"/>
                </a:cubicBezTo>
                <a:cubicBezTo>
                  <a:pt x="348" y="311"/>
                  <a:pt x="348" y="311"/>
                  <a:pt x="348" y="311"/>
                </a:cubicBezTo>
                <a:cubicBezTo>
                  <a:pt x="84" y="228"/>
                  <a:pt x="84" y="228"/>
                  <a:pt x="84" y="228"/>
                </a:cubicBezTo>
                <a:cubicBezTo>
                  <a:pt x="53" y="218"/>
                  <a:pt x="30" y="199"/>
                  <a:pt x="16" y="172"/>
                </a:cubicBezTo>
                <a:cubicBezTo>
                  <a:pt x="3" y="144"/>
                  <a:pt x="0" y="115"/>
                  <a:pt x="8" y="84"/>
                </a:cubicBezTo>
                <a:cubicBezTo>
                  <a:pt x="18" y="53"/>
                  <a:pt x="37" y="30"/>
                  <a:pt x="65" y="16"/>
                </a:cubicBezTo>
                <a:cubicBezTo>
                  <a:pt x="94" y="2"/>
                  <a:pt x="123" y="0"/>
                  <a:pt x="152" y="8"/>
                </a:cubicBezTo>
                <a:cubicBezTo>
                  <a:pt x="490" y="115"/>
                  <a:pt x="490" y="115"/>
                  <a:pt x="490" y="115"/>
                </a:cubicBezTo>
                <a:cubicBezTo>
                  <a:pt x="511" y="122"/>
                  <a:pt x="529" y="134"/>
                  <a:pt x="543" y="152"/>
                </a:cubicBezTo>
                <a:cubicBezTo>
                  <a:pt x="557" y="170"/>
                  <a:pt x="565" y="190"/>
                  <a:pt x="568" y="213"/>
                </a:cubicBezTo>
                <a:cubicBezTo>
                  <a:pt x="588" y="399"/>
                  <a:pt x="588" y="399"/>
                  <a:pt x="588" y="399"/>
                </a:cubicBezTo>
                <a:cubicBezTo>
                  <a:pt x="2120" y="571"/>
                  <a:pt x="2120" y="571"/>
                  <a:pt x="2120" y="571"/>
                </a:cubicBezTo>
                <a:cubicBezTo>
                  <a:pt x="2155" y="576"/>
                  <a:pt x="2181" y="591"/>
                  <a:pt x="2199" y="617"/>
                </a:cubicBezTo>
                <a:close/>
                <a:moveTo>
                  <a:pt x="669" y="1780"/>
                </a:moveTo>
                <a:cubicBezTo>
                  <a:pt x="718" y="1780"/>
                  <a:pt x="759" y="1797"/>
                  <a:pt x="794" y="1831"/>
                </a:cubicBezTo>
                <a:cubicBezTo>
                  <a:pt x="828" y="1866"/>
                  <a:pt x="845" y="1907"/>
                  <a:pt x="845" y="1956"/>
                </a:cubicBezTo>
                <a:cubicBezTo>
                  <a:pt x="845" y="2005"/>
                  <a:pt x="828" y="2047"/>
                  <a:pt x="794" y="2082"/>
                </a:cubicBezTo>
                <a:cubicBezTo>
                  <a:pt x="759" y="2117"/>
                  <a:pt x="718" y="2135"/>
                  <a:pt x="669" y="2135"/>
                </a:cubicBezTo>
                <a:cubicBezTo>
                  <a:pt x="620" y="2135"/>
                  <a:pt x="578" y="2117"/>
                  <a:pt x="544" y="2082"/>
                </a:cubicBezTo>
                <a:cubicBezTo>
                  <a:pt x="510" y="2047"/>
                  <a:pt x="493" y="2005"/>
                  <a:pt x="493" y="1956"/>
                </a:cubicBezTo>
                <a:cubicBezTo>
                  <a:pt x="493" y="1907"/>
                  <a:pt x="510" y="1866"/>
                  <a:pt x="544" y="1831"/>
                </a:cubicBezTo>
                <a:cubicBezTo>
                  <a:pt x="578" y="1797"/>
                  <a:pt x="620" y="1780"/>
                  <a:pt x="669" y="1780"/>
                </a:cubicBezTo>
                <a:close/>
                <a:moveTo>
                  <a:pt x="1714" y="1780"/>
                </a:moveTo>
                <a:cubicBezTo>
                  <a:pt x="1763" y="1780"/>
                  <a:pt x="1805" y="1797"/>
                  <a:pt x="1839" y="1831"/>
                </a:cubicBezTo>
                <a:cubicBezTo>
                  <a:pt x="1873" y="1866"/>
                  <a:pt x="1890" y="1907"/>
                  <a:pt x="1890" y="1956"/>
                </a:cubicBezTo>
                <a:cubicBezTo>
                  <a:pt x="1890" y="2005"/>
                  <a:pt x="1873" y="2047"/>
                  <a:pt x="1839" y="2082"/>
                </a:cubicBezTo>
                <a:cubicBezTo>
                  <a:pt x="1805" y="2117"/>
                  <a:pt x="1763" y="2135"/>
                  <a:pt x="1714" y="2135"/>
                </a:cubicBezTo>
                <a:cubicBezTo>
                  <a:pt x="1665" y="2135"/>
                  <a:pt x="1624" y="2117"/>
                  <a:pt x="1589" y="2082"/>
                </a:cubicBezTo>
                <a:cubicBezTo>
                  <a:pt x="1555" y="2047"/>
                  <a:pt x="1538" y="2005"/>
                  <a:pt x="1538" y="1956"/>
                </a:cubicBezTo>
                <a:cubicBezTo>
                  <a:pt x="1538" y="1907"/>
                  <a:pt x="1555" y="1866"/>
                  <a:pt x="1589" y="1831"/>
                </a:cubicBezTo>
                <a:cubicBezTo>
                  <a:pt x="1624" y="1797"/>
                  <a:pt x="1665" y="1780"/>
                  <a:pt x="1714" y="17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455564168"/>
      </p:ext>
    </p:extLst>
  </p:cSld>
  <p:clrMapOvr>
    <a:masterClrMapping/>
  </p:clrMapOvr>
  <p:transition spd="slow" advTm="300">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grpSp>
        <p:nvGrpSpPr>
          <p:cNvPr id="9" name="组合 8"/>
          <p:cNvGrpSpPr/>
          <p:nvPr/>
        </p:nvGrpSpPr>
        <p:grpSpPr>
          <a:xfrm>
            <a:off x="2959294" y="2232102"/>
            <a:ext cx="2626822" cy="1404000"/>
            <a:chOff x="2648564" y="2503398"/>
            <a:chExt cx="2626822" cy="1715319"/>
          </a:xfrm>
        </p:grpSpPr>
        <p:sp>
          <p:nvSpPr>
            <p:cNvPr id="6" name="矩形 5"/>
            <p:cNvSpPr/>
            <p:nvPr/>
          </p:nvSpPr>
          <p:spPr>
            <a:xfrm>
              <a:off x="2648564" y="2503398"/>
              <a:ext cx="2626822" cy="1529339"/>
            </a:xfrm>
            <a:prstGeom prst="rect">
              <a:avLst/>
            </a:prstGeom>
            <a:gradFill flip="none" rotWithShape="1">
              <a:gsLst>
                <a:gs pos="0">
                  <a:srgbClr val="8BE4F9"/>
                </a:gs>
                <a:gs pos="100000">
                  <a:srgbClr val="40D1F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点击添加文本内容</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a:t>
              </a:r>
              <a:r>
                <a:rPr lang="zh-CN" altLang="en-US" sz="1600" dirty="0">
                  <a:solidFill>
                    <a:schemeClr val="bg1"/>
                  </a:solidFill>
                  <a:latin typeface="微软雅黑" panose="020B0503020204020204" pitchFamily="34" charset="-122"/>
                  <a:ea typeface="微软雅黑" panose="020B0503020204020204" pitchFamily="34" charset="-122"/>
                </a:rPr>
                <a:t>添加文本内容</a:t>
              </a:r>
            </a:p>
            <a:p>
              <a:pPr algn="ct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内容</a:t>
              </a: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sp>
          <p:nvSpPr>
            <p:cNvPr id="7" name="直角三角形 6"/>
            <p:cNvSpPr/>
            <p:nvPr/>
          </p:nvSpPr>
          <p:spPr>
            <a:xfrm flipV="1">
              <a:off x="5086306" y="4032737"/>
              <a:ext cx="185980" cy="185980"/>
            </a:xfrm>
            <a:prstGeom prst="rtTriangle">
              <a:avLst/>
            </a:prstGeom>
            <a:gradFill flip="none" rotWithShape="1">
              <a:gsLst>
                <a:gs pos="0">
                  <a:srgbClr val="8BE4F9"/>
                </a:gs>
                <a:gs pos="100000">
                  <a:srgbClr val="40D1F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6716647" y="2232102"/>
            <a:ext cx="2629922" cy="1404000"/>
            <a:chOff x="6868328" y="2503398"/>
            <a:chExt cx="2629922" cy="1699659"/>
          </a:xfrm>
        </p:grpSpPr>
        <p:sp>
          <p:nvSpPr>
            <p:cNvPr id="5" name="矩形 4"/>
            <p:cNvSpPr/>
            <p:nvPr/>
          </p:nvSpPr>
          <p:spPr>
            <a:xfrm>
              <a:off x="6871428" y="2503398"/>
              <a:ext cx="2626822" cy="1529339"/>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点击添加文本内容</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a:t>
              </a:r>
              <a:r>
                <a:rPr lang="zh-CN" altLang="en-US" sz="1600" dirty="0">
                  <a:solidFill>
                    <a:schemeClr val="bg1"/>
                  </a:solidFill>
                  <a:latin typeface="微软雅黑" panose="020B0503020204020204" pitchFamily="34" charset="-122"/>
                  <a:ea typeface="微软雅黑" panose="020B0503020204020204" pitchFamily="34" charset="-122"/>
                </a:rPr>
                <a:t>添加文本内容</a:t>
              </a:r>
            </a:p>
            <a:p>
              <a:pPr algn="ct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8" name="直角三角形 7"/>
            <p:cNvSpPr/>
            <p:nvPr/>
          </p:nvSpPr>
          <p:spPr>
            <a:xfrm flipH="1" flipV="1">
              <a:off x="6868328" y="4017077"/>
              <a:ext cx="185980" cy="185980"/>
            </a:xfrm>
            <a:prstGeom prst="rtTriangle">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2627" y="3947421"/>
            <a:ext cx="1233192" cy="1260000"/>
          </a:xfrm>
          <a:prstGeom prst="ellipse">
            <a:avLst/>
          </a:prstGeom>
          <a:ln w="190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1821" y="3947421"/>
            <a:ext cx="1205215" cy="1260000"/>
          </a:xfrm>
          <a:prstGeom prst="ellipse">
            <a:avLst/>
          </a:prstGeom>
          <a:ln w="190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文本框 13"/>
          <p:cNvSpPr txBox="1"/>
          <p:nvPr/>
        </p:nvSpPr>
        <p:spPr>
          <a:xfrm>
            <a:off x="2819286" y="4285033"/>
            <a:ext cx="1107996" cy="646331"/>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添加文本文字</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文本</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8376025" y="4285032"/>
            <a:ext cx="1107996" cy="646331"/>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添加文本文字</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文本</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926145" y="5336267"/>
            <a:ext cx="8339710"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点击添加</a:t>
            </a:r>
            <a:r>
              <a:rPr lang="zh-CN" altLang="en-US" sz="1600" dirty="0">
                <a:solidFill>
                  <a:schemeClr val="bg1"/>
                </a:solidFill>
                <a:latin typeface="微软雅黑" panose="020B0503020204020204" pitchFamily="34" charset="-122"/>
                <a:ea typeface="微软雅黑" panose="020B0503020204020204" pitchFamily="34" charset="-122"/>
              </a:rPr>
              <a:t>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7424205"/>
      </p:ext>
    </p:extLst>
  </p:cSld>
  <p:clrMapOvr>
    <a:masterClrMapping/>
  </p:clrMapOvr>
  <p:transition spd="slow" advTm="300">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3" name="文本框 2"/>
          <p:cNvSpPr txBox="1"/>
          <p:nvPr/>
        </p:nvSpPr>
        <p:spPr>
          <a:xfrm>
            <a:off x="1894955" y="2050855"/>
            <a:ext cx="4023980" cy="2308324"/>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点击添加文本文字点击添加文本文字</a:t>
            </a:r>
          </a:p>
          <a:p>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677971" y="2050855"/>
            <a:ext cx="4023980" cy="2308324"/>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点击添加文本文字点击添加文本文字</a:t>
            </a:r>
          </a:p>
          <a:p>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2482658" y="4746054"/>
            <a:ext cx="815926" cy="815926"/>
            <a:chOff x="2443685" y="4747703"/>
            <a:chExt cx="815926" cy="815926"/>
          </a:xfrm>
        </p:grpSpPr>
        <p:sp>
          <p:nvSpPr>
            <p:cNvPr id="5" name="圆角矩形 4"/>
            <p:cNvSpPr/>
            <p:nvPr/>
          </p:nvSpPr>
          <p:spPr>
            <a:xfrm>
              <a:off x="2443685" y="4747703"/>
              <a:ext cx="815926" cy="81592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a:spLocks noChangeAspect="1"/>
            </p:cNvSpPr>
            <p:nvPr/>
          </p:nvSpPr>
          <p:spPr>
            <a:xfrm>
              <a:off x="2542160" y="4867134"/>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a:spLocks noChangeAspect="1"/>
            </p:cNvSpPr>
            <p:nvPr/>
          </p:nvSpPr>
          <p:spPr>
            <a:xfrm>
              <a:off x="2956170" y="4867134"/>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a:spLocks noChangeAspect="1"/>
            </p:cNvSpPr>
            <p:nvPr/>
          </p:nvSpPr>
          <p:spPr>
            <a:xfrm>
              <a:off x="2956170" y="5255658"/>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a:spLocks noChangeAspect="1"/>
            </p:cNvSpPr>
            <p:nvPr/>
          </p:nvSpPr>
          <p:spPr>
            <a:xfrm>
              <a:off x="2559137" y="5255658"/>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a:off x="2763670" y="5068543"/>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4831099" y="4743433"/>
            <a:ext cx="815926" cy="815926"/>
            <a:chOff x="4216214" y="4747703"/>
            <a:chExt cx="815926" cy="815926"/>
          </a:xfrm>
        </p:grpSpPr>
        <p:sp>
          <p:nvSpPr>
            <p:cNvPr id="15" name="圆角矩形 14"/>
            <p:cNvSpPr/>
            <p:nvPr/>
          </p:nvSpPr>
          <p:spPr>
            <a:xfrm>
              <a:off x="4216214" y="4747703"/>
              <a:ext cx="815926" cy="81592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a:spLocks noChangeAspect="1"/>
            </p:cNvSpPr>
            <p:nvPr/>
          </p:nvSpPr>
          <p:spPr>
            <a:xfrm>
              <a:off x="4728699" y="4867134"/>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4331666" y="5255658"/>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4536199" y="5068543"/>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8942959" y="4747703"/>
            <a:ext cx="815926" cy="815926"/>
            <a:chOff x="2443685" y="4747703"/>
            <a:chExt cx="815926" cy="815926"/>
          </a:xfrm>
        </p:grpSpPr>
        <p:sp>
          <p:nvSpPr>
            <p:cNvPr id="22" name="圆角矩形 21"/>
            <p:cNvSpPr/>
            <p:nvPr/>
          </p:nvSpPr>
          <p:spPr>
            <a:xfrm>
              <a:off x="2443685" y="4747703"/>
              <a:ext cx="815926" cy="81592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2542160" y="4867134"/>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2956170" y="4867134"/>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2956170" y="5255658"/>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2559137" y="5255658"/>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6810550" y="4750580"/>
            <a:ext cx="815926" cy="815926"/>
            <a:chOff x="7268904" y="4747703"/>
            <a:chExt cx="815926" cy="815926"/>
          </a:xfrm>
        </p:grpSpPr>
        <p:sp>
          <p:nvSpPr>
            <p:cNvPr id="29" name="圆角矩形 28"/>
            <p:cNvSpPr/>
            <p:nvPr/>
          </p:nvSpPr>
          <p:spPr>
            <a:xfrm>
              <a:off x="7268904" y="4747703"/>
              <a:ext cx="815926" cy="81592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7367379" y="4867134"/>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a:spLocks noChangeAspect="1"/>
            </p:cNvSpPr>
            <p:nvPr/>
          </p:nvSpPr>
          <p:spPr>
            <a:xfrm>
              <a:off x="7781389" y="4867134"/>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7781389" y="5255658"/>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a:spLocks noChangeAspect="1"/>
            </p:cNvSpPr>
            <p:nvPr/>
          </p:nvSpPr>
          <p:spPr>
            <a:xfrm>
              <a:off x="7384356" y="5255658"/>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a:spLocks noChangeAspect="1"/>
            </p:cNvSpPr>
            <p:nvPr/>
          </p:nvSpPr>
          <p:spPr>
            <a:xfrm>
              <a:off x="7367379" y="5061396"/>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a:spLocks noChangeAspect="1"/>
            </p:cNvSpPr>
            <p:nvPr/>
          </p:nvSpPr>
          <p:spPr>
            <a:xfrm>
              <a:off x="7781389" y="5061396"/>
              <a:ext cx="180000" cy="180000"/>
            </a:xfrm>
            <a:prstGeom prst="ellipse">
              <a:avLst/>
            </a:prstGeom>
            <a:solidFill>
              <a:srgbClr val="868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2486976" y="5645058"/>
            <a:ext cx="769763" cy="369332"/>
          </a:xfrm>
          <a:prstGeom prst="rect">
            <a:avLst/>
          </a:prstGeom>
          <a:noFill/>
        </p:spPr>
        <p:txBody>
          <a:bodyPr wrap="none" rtlCol="0">
            <a:spAutoFit/>
          </a:bodyPr>
          <a:lstStyle/>
          <a:p>
            <a:r>
              <a:rPr lang="en-US" altLang="zh-CN" dirty="0" smtClean="0">
                <a:solidFill>
                  <a:schemeClr val="bg1"/>
                </a:solidFill>
              </a:rPr>
              <a:t>5000$</a:t>
            </a:r>
            <a:endParaRPr lang="zh-CN" altLang="en-US" dirty="0">
              <a:solidFill>
                <a:schemeClr val="bg1"/>
              </a:solidFill>
            </a:endParaRPr>
          </a:p>
        </p:txBody>
      </p:sp>
      <p:sp>
        <p:nvSpPr>
          <p:cNvPr id="43" name="文本框 42"/>
          <p:cNvSpPr txBox="1"/>
          <p:nvPr/>
        </p:nvSpPr>
        <p:spPr>
          <a:xfrm>
            <a:off x="4831099" y="5645058"/>
            <a:ext cx="769763" cy="369332"/>
          </a:xfrm>
          <a:prstGeom prst="rect">
            <a:avLst/>
          </a:prstGeom>
          <a:noFill/>
        </p:spPr>
        <p:txBody>
          <a:bodyPr wrap="none" rtlCol="0">
            <a:spAutoFit/>
          </a:bodyPr>
          <a:lstStyle/>
          <a:p>
            <a:r>
              <a:rPr lang="en-US" altLang="zh-CN" dirty="0" smtClean="0">
                <a:solidFill>
                  <a:schemeClr val="bg1"/>
                </a:solidFill>
              </a:rPr>
              <a:t>3000$</a:t>
            </a:r>
            <a:endParaRPr lang="zh-CN" altLang="en-US" dirty="0">
              <a:solidFill>
                <a:schemeClr val="bg1"/>
              </a:solidFill>
            </a:endParaRPr>
          </a:p>
        </p:txBody>
      </p:sp>
      <p:sp>
        <p:nvSpPr>
          <p:cNvPr id="44" name="文本框 43"/>
          <p:cNvSpPr txBox="1"/>
          <p:nvPr/>
        </p:nvSpPr>
        <p:spPr>
          <a:xfrm>
            <a:off x="6810550" y="5645058"/>
            <a:ext cx="769763" cy="369332"/>
          </a:xfrm>
          <a:prstGeom prst="rect">
            <a:avLst/>
          </a:prstGeom>
          <a:noFill/>
        </p:spPr>
        <p:txBody>
          <a:bodyPr wrap="none" rtlCol="0">
            <a:spAutoFit/>
          </a:bodyPr>
          <a:lstStyle/>
          <a:p>
            <a:r>
              <a:rPr lang="en-US" altLang="zh-CN" dirty="0" smtClean="0">
                <a:solidFill>
                  <a:schemeClr val="bg1"/>
                </a:solidFill>
              </a:rPr>
              <a:t>6000$</a:t>
            </a:r>
            <a:endParaRPr lang="zh-CN" altLang="en-US" dirty="0">
              <a:solidFill>
                <a:schemeClr val="bg1"/>
              </a:solidFill>
            </a:endParaRPr>
          </a:p>
        </p:txBody>
      </p:sp>
      <p:sp>
        <p:nvSpPr>
          <p:cNvPr id="45" name="文本框 44"/>
          <p:cNvSpPr txBox="1"/>
          <p:nvPr/>
        </p:nvSpPr>
        <p:spPr>
          <a:xfrm>
            <a:off x="8989122" y="5645058"/>
            <a:ext cx="769763" cy="369332"/>
          </a:xfrm>
          <a:prstGeom prst="rect">
            <a:avLst/>
          </a:prstGeom>
          <a:noFill/>
        </p:spPr>
        <p:txBody>
          <a:bodyPr wrap="none" rtlCol="0">
            <a:spAutoFit/>
          </a:bodyPr>
          <a:lstStyle/>
          <a:p>
            <a:r>
              <a:rPr lang="en-US" altLang="zh-CN" dirty="0" smtClean="0">
                <a:solidFill>
                  <a:schemeClr val="bg1"/>
                </a:solidFill>
              </a:rPr>
              <a:t>4000$</a:t>
            </a:r>
            <a:endParaRPr lang="zh-CN" altLang="en-US" dirty="0">
              <a:solidFill>
                <a:schemeClr val="bg1"/>
              </a:solidFill>
            </a:endParaRPr>
          </a:p>
        </p:txBody>
      </p:sp>
    </p:spTree>
    <p:extLst>
      <p:ext uri="{BB962C8B-B14F-4D97-AF65-F5344CB8AC3E}">
        <p14:creationId xmlns:p14="http://schemas.microsoft.com/office/powerpoint/2010/main" val="3826736217"/>
      </p:ext>
    </p:extLst>
  </p:cSld>
  <p:clrMapOvr>
    <a:masterClrMapping/>
  </p:clrMapOvr>
  <p:transition spd="slow" advTm="300">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3" name="文本框 2"/>
          <p:cNvSpPr txBox="1"/>
          <p:nvPr/>
        </p:nvSpPr>
        <p:spPr>
          <a:xfrm>
            <a:off x="1785469" y="1917818"/>
            <a:ext cx="8339710"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点击添加</a:t>
            </a:r>
            <a:r>
              <a:rPr lang="zh-CN" altLang="en-US" sz="1600" dirty="0">
                <a:solidFill>
                  <a:schemeClr val="bg1"/>
                </a:solidFill>
                <a:latin typeface="微软雅黑" panose="020B0503020204020204" pitchFamily="34" charset="-122"/>
                <a:ea typeface="微软雅黑" panose="020B0503020204020204" pitchFamily="34" charset="-122"/>
              </a:rPr>
              <a:t>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p:cNvPicPr>
          <p:nvPr/>
        </p:nvPicPr>
        <p:blipFill rotWithShape="1">
          <a:blip r:embed="rId2">
            <a:extLst>
              <a:ext uri="{BEBA8EAE-BF5A-486C-A8C5-ECC9F3942E4B}">
                <a14:imgProps xmlns:a14="http://schemas.microsoft.com/office/drawing/2010/main">
                  <a14:imgLayer r:embed="rId3">
                    <a14:imgEffect>
                      <a14:backgroundRemoval t="9867" b="89867" l="8400" r="95000">
                        <a14:foregroundMark x1="10200" y1="28267" x2="10000" y2="70400"/>
                        <a14:foregroundMark x1="93400" y1="32800" x2="93600" y2="42133"/>
                        <a14:foregroundMark x1="93600" y1="43467" x2="93600" y2="51467"/>
                        <a14:foregroundMark x1="93400" y1="54400" x2="93600" y2="66667"/>
                        <a14:foregroundMark x1="93400" y1="69067" x2="93000" y2="74133"/>
                        <a14:backgroundMark x1="17000" y1="83467" x2="87800" y2="83733"/>
                      </a14:backgroundRemoval>
                    </a14:imgEffect>
                  </a14:imgLayer>
                </a14:imgProps>
              </a:ext>
              <a:ext uri="{28A0092B-C50C-407E-A947-70E740481C1C}">
                <a14:useLocalDpi xmlns:a14="http://schemas.microsoft.com/office/drawing/2010/main" val="0"/>
              </a:ext>
            </a:extLst>
          </a:blip>
          <a:srcRect l="9037" t="18875" r="6057" b="18884"/>
          <a:stretch/>
        </p:blipFill>
        <p:spPr>
          <a:xfrm>
            <a:off x="3667932" y="3342468"/>
            <a:ext cx="4034726" cy="1926956"/>
          </a:xfrm>
          <a:prstGeom prst="rect">
            <a:avLst/>
          </a:prstGeom>
        </p:spPr>
      </p:pic>
      <p:grpSp>
        <p:nvGrpSpPr>
          <p:cNvPr id="10" name="组合 9"/>
          <p:cNvGrpSpPr/>
          <p:nvPr/>
        </p:nvGrpSpPr>
        <p:grpSpPr>
          <a:xfrm>
            <a:off x="6677089" y="4730909"/>
            <a:ext cx="2626822" cy="969543"/>
            <a:chOff x="6677089" y="4730909"/>
            <a:chExt cx="2626822" cy="969543"/>
          </a:xfrm>
        </p:grpSpPr>
        <p:sp>
          <p:nvSpPr>
            <p:cNvPr id="6" name="矩形 5"/>
            <p:cNvSpPr/>
            <p:nvPr/>
          </p:nvSpPr>
          <p:spPr>
            <a:xfrm>
              <a:off x="6677089" y="4883806"/>
              <a:ext cx="2626822" cy="816646"/>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点击添加文本内容</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a:t>
              </a:r>
              <a:r>
                <a:rPr lang="zh-CN" altLang="en-US" sz="1600" dirty="0">
                  <a:solidFill>
                    <a:schemeClr val="bg1"/>
                  </a:solidFill>
                  <a:latin typeface="微软雅黑" panose="020B0503020204020204" pitchFamily="34" charset="-122"/>
                  <a:ea typeface="微软雅黑" panose="020B0503020204020204" pitchFamily="34" charset="-122"/>
                </a:rPr>
                <a:t>添加文本</a:t>
              </a:r>
              <a:r>
                <a:rPr lang="zh-CN" altLang="en-US" sz="1600" dirty="0" smtClean="0">
                  <a:solidFill>
                    <a:schemeClr val="bg1"/>
                  </a:solidFill>
                  <a:latin typeface="微软雅黑" panose="020B0503020204020204" pitchFamily="34" charset="-122"/>
                  <a:ea typeface="微软雅黑" panose="020B0503020204020204" pitchFamily="34" charset="-122"/>
                </a:rPr>
                <a:t>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7" name="直角三角形 6"/>
            <p:cNvSpPr/>
            <p:nvPr/>
          </p:nvSpPr>
          <p:spPr>
            <a:xfrm flipH="1">
              <a:off x="6677089" y="4730909"/>
              <a:ext cx="185980" cy="153628"/>
            </a:xfrm>
            <a:prstGeom prst="rtTriangle">
              <a:avLst/>
            </a:prstGeom>
            <a:gradFill flip="none" rotWithShape="1">
              <a:gsLst>
                <a:gs pos="0">
                  <a:srgbClr val="57FD23"/>
                </a:gs>
                <a:gs pos="0">
                  <a:srgbClr val="2DB6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2354521" y="3064337"/>
            <a:ext cx="2626822" cy="960855"/>
            <a:chOff x="2354521" y="3064337"/>
            <a:chExt cx="2626822" cy="960855"/>
          </a:xfrm>
        </p:grpSpPr>
        <p:sp>
          <p:nvSpPr>
            <p:cNvPr id="9" name="直角三角形 8"/>
            <p:cNvSpPr/>
            <p:nvPr/>
          </p:nvSpPr>
          <p:spPr>
            <a:xfrm rot="10800000" flipH="1">
              <a:off x="4795363" y="3871564"/>
              <a:ext cx="185980" cy="153628"/>
            </a:xfrm>
            <a:prstGeom prst="rtTriangle">
              <a:avLst/>
            </a:prstGeom>
            <a:gradFill flip="none" rotWithShape="1">
              <a:gsLst>
                <a:gs pos="0">
                  <a:srgbClr val="218402"/>
                </a:gs>
                <a:gs pos="0">
                  <a:srgbClr val="2184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2354521" y="3064337"/>
              <a:ext cx="2626822" cy="816646"/>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点击添加文本内容</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a:t>
              </a:r>
              <a:r>
                <a:rPr lang="zh-CN" altLang="en-US" sz="1600" dirty="0">
                  <a:solidFill>
                    <a:schemeClr val="bg1"/>
                  </a:solidFill>
                  <a:latin typeface="微软雅黑" panose="020B0503020204020204" pitchFamily="34" charset="-122"/>
                  <a:ea typeface="微软雅黑" panose="020B0503020204020204" pitchFamily="34" charset="-122"/>
                </a:rPr>
                <a:t>添加文本</a:t>
              </a:r>
              <a:r>
                <a:rPr lang="zh-CN" altLang="en-US" sz="1600" dirty="0" smtClean="0">
                  <a:solidFill>
                    <a:schemeClr val="bg1"/>
                  </a:solidFill>
                  <a:latin typeface="微软雅黑" panose="020B0503020204020204" pitchFamily="34" charset="-122"/>
                  <a:ea typeface="微软雅黑" panose="020B0503020204020204" pitchFamily="34" charset="-122"/>
                </a:rPr>
                <a:t>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33411432"/>
      </p:ext>
    </p:extLst>
  </p:cSld>
  <p:clrMapOvr>
    <a:masterClrMapping/>
  </p:clrMapOvr>
  <p:transition spd="slow" advTm="300">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r="2184" b="14351"/>
          <a:stretch/>
        </p:blipFill>
        <p:spPr>
          <a:xfrm>
            <a:off x="-198228" y="-110360"/>
            <a:ext cx="12384973" cy="6968360"/>
          </a:xfrm>
          <a:prstGeom prst="rect">
            <a:avLst/>
          </a:prstGeom>
        </p:spPr>
      </p:pic>
      <p:grpSp>
        <p:nvGrpSpPr>
          <p:cNvPr id="3" name="组合 2"/>
          <p:cNvGrpSpPr/>
          <p:nvPr/>
        </p:nvGrpSpPr>
        <p:grpSpPr>
          <a:xfrm>
            <a:off x="7598979" y="1016000"/>
            <a:ext cx="3442006" cy="1404000"/>
            <a:chOff x="2648564" y="2503398"/>
            <a:chExt cx="2626822" cy="1715319"/>
          </a:xfrm>
        </p:grpSpPr>
        <p:sp>
          <p:nvSpPr>
            <p:cNvPr id="4" name="矩形 3"/>
            <p:cNvSpPr/>
            <p:nvPr/>
          </p:nvSpPr>
          <p:spPr>
            <a:xfrm>
              <a:off x="2648564" y="2503398"/>
              <a:ext cx="2626822" cy="1529339"/>
            </a:xfrm>
            <a:prstGeom prst="rect">
              <a:avLst/>
            </a:prstGeom>
            <a:gradFill flip="none" rotWithShape="1">
              <a:gsLst>
                <a:gs pos="0">
                  <a:srgbClr val="8BE4F9"/>
                </a:gs>
                <a:gs pos="0">
                  <a:srgbClr val="40D1F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点击添加文本内容</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a:t>
              </a:r>
              <a:r>
                <a:rPr lang="zh-CN" altLang="en-US" sz="1600" dirty="0">
                  <a:solidFill>
                    <a:schemeClr val="bg1"/>
                  </a:solidFill>
                  <a:latin typeface="微软雅黑" panose="020B0503020204020204" pitchFamily="34" charset="-122"/>
                  <a:ea typeface="微软雅黑" panose="020B0503020204020204" pitchFamily="34" charset="-122"/>
                </a:rPr>
                <a:t>添加文本内容</a:t>
              </a:r>
            </a:p>
            <a:p>
              <a:pPr algn="ct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内容</a:t>
              </a: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sp>
          <p:nvSpPr>
            <p:cNvPr id="5" name="直角三角形 4"/>
            <p:cNvSpPr/>
            <p:nvPr/>
          </p:nvSpPr>
          <p:spPr>
            <a:xfrm flipV="1">
              <a:off x="5086306" y="4032737"/>
              <a:ext cx="185980" cy="185980"/>
            </a:xfrm>
            <a:prstGeom prst="rtTriangle">
              <a:avLst/>
            </a:prstGeom>
            <a:gradFill flip="none" rotWithShape="1">
              <a:gsLst>
                <a:gs pos="0">
                  <a:srgbClr val="8BE4F9"/>
                </a:gs>
                <a:gs pos="100000">
                  <a:srgbClr val="40D1F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512949378"/>
      </p:ext>
    </p:extLst>
  </p:cSld>
  <p:clrMapOvr>
    <a:masterClrMapping/>
  </p:clrMapOvr>
  <p:transition spd="slow" advTm="300">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3" name="文本框 2"/>
          <p:cNvSpPr txBox="1"/>
          <p:nvPr/>
        </p:nvSpPr>
        <p:spPr>
          <a:xfrm>
            <a:off x="2289092" y="2207776"/>
            <a:ext cx="2677045" cy="2585323"/>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en-US" altLang="zh-CN" b="1"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4966137" y="2207776"/>
            <a:ext cx="2677045" cy="2585323"/>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en-US" altLang="zh-CN" b="1"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7643182" y="2207776"/>
            <a:ext cx="2677045" cy="2585323"/>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en-US" altLang="zh-CN" b="1"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点击在此添加文本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718440" y="5025700"/>
            <a:ext cx="8860221" cy="816646"/>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a:grpSpLocks noChangeAspect="1"/>
          </p:cNvGrpSpPr>
          <p:nvPr/>
        </p:nvGrpSpPr>
        <p:grpSpPr>
          <a:xfrm>
            <a:off x="2120178" y="5157381"/>
            <a:ext cx="309439" cy="540000"/>
            <a:chOff x="2047875" y="4913313"/>
            <a:chExt cx="485775" cy="847726"/>
          </a:xfrm>
        </p:grpSpPr>
        <p:sp>
          <p:nvSpPr>
            <p:cNvPr id="10" name="Freeform 5"/>
            <p:cNvSpPr>
              <a:spLocks/>
            </p:cNvSpPr>
            <p:nvPr/>
          </p:nvSpPr>
          <p:spPr bwMode="auto">
            <a:xfrm>
              <a:off x="2151063" y="5578476"/>
              <a:ext cx="284163" cy="46038"/>
            </a:xfrm>
            <a:custGeom>
              <a:avLst/>
              <a:gdLst>
                <a:gd name="T0" fmla="*/ 68 w 74"/>
                <a:gd name="T1" fmla="*/ 0 h 12"/>
                <a:gd name="T2" fmla="*/ 6 w 74"/>
                <a:gd name="T3" fmla="*/ 0 h 12"/>
                <a:gd name="T4" fmla="*/ 6 w 74"/>
                <a:gd name="T5" fmla="*/ 0 h 12"/>
                <a:gd name="T6" fmla="*/ 0 w 74"/>
                <a:gd name="T7" fmla="*/ 6 h 12"/>
                <a:gd name="T8" fmla="*/ 6 w 74"/>
                <a:gd name="T9" fmla="*/ 12 h 12"/>
                <a:gd name="T10" fmla="*/ 68 w 74"/>
                <a:gd name="T11" fmla="*/ 12 h 12"/>
                <a:gd name="T12" fmla="*/ 68 w 74"/>
                <a:gd name="T13" fmla="*/ 12 h 12"/>
                <a:gd name="T14" fmla="*/ 74 w 74"/>
                <a:gd name="T15" fmla="*/ 6 h 12"/>
                <a:gd name="T16" fmla="*/ 68 w 7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12">
                  <a:moveTo>
                    <a:pt x="68" y="0"/>
                  </a:moveTo>
                  <a:cubicBezTo>
                    <a:pt x="6" y="0"/>
                    <a:pt x="6" y="0"/>
                    <a:pt x="6" y="0"/>
                  </a:cubicBezTo>
                  <a:cubicBezTo>
                    <a:pt x="6" y="0"/>
                    <a:pt x="6" y="0"/>
                    <a:pt x="6" y="0"/>
                  </a:cubicBezTo>
                  <a:cubicBezTo>
                    <a:pt x="3" y="0"/>
                    <a:pt x="0" y="2"/>
                    <a:pt x="0" y="6"/>
                  </a:cubicBezTo>
                  <a:cubicBezTo>
                    <a:pt x="0" y="9"/>
                    <a:pt x="3" y="12"/>
                    <a:pt x="6" y="12"/>
                  </a:cubicBezTo>
                  <a:cubicBezTo>
                    <a:pt x="68" y="12"/>
                    <a:pt x="68" y="12"/>
                    <a:pt x="68" y="12"/>
                  </a:cubicBezTo>
                  <a:cubicBezTo>
                    <a:pt x="68" y="12"/>
                    <a:pt x="68" y="12"/>
                    <a:pt x="68" y="12"/>
                  </a:cubicBezTo>
                  <a:cubicBezTo>
                    <a:pt x="71" y="12"/>
                    <a:pt x="74" y="9"/>
                    <a:pt x="74" y="6"/>
                  </a:cubicBezTo>
                  <a:cubicBezTo>
                    <a:pt x="74" y="2"/>
                    <a:pt x="71" y="0"/>
                    <a:pt x="6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6"/>
            <p:cNvSpPr>
              <a:spLocks/>
            </p:cNvSpPr>
            <p:nvPr/>
          </p:nvSpPr>
          <p:spPr bwMode="auto">
            <a:xfrm>
              <a:off x="2155825" y="5646738"/>
              <a:ext cx="271463" cy="46038"/>
            </a:xfrm>
            <a:custGeom>
              <a:avLst/>
              <a:gdLst>
                <a:gd name="T0" fmla="*/ 65 w 71"/>
                <a:gd name="T1" fmla="*/ 0 h 12"/>
                <a:gd name="T2" fmla="*/ 65 w 71"/>
                <a:gd name="T3" fmla="*/ 0 h 12"/>
                <a:gd name="T4" fmla="*/ 6 w 71"/>
                <a:gd name="T5" fmla="*/ 0 h 12"/>
                <a:gd name="T6" fmla="*/ 0 w 71"/>
                <a:gd name="T7" fmla="*/ 6 h 12"/>
                <a:gd name="T8" fmla="*/ 6 w 71"/>
                <a:gd name="T9" fmla="*/ 12 h 12"/>
                <a:gd name="T10" fmla="*/ 6 w 71"/>
                <a:gd name="T11" fmla="*/ 12 h 12"/>
                <a:gd name="T12" fmla="*/ 65 w 71"/>
                <a:gd name="T13" fmla="*/ 12 h 12"/>
                <a:gd name="T14" fmla="*/ 71 w 71"/>
                <a:gd name="T15" fmla="*/ 6 h 12"/>
                <a:gd name="T16" fmla="*/ 65 w 71"/>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2">
                  <a:moveTo>
                    <a:pt x="65" y="0"/>
                  </a:moveTo>
                  <a:cubicBezTo>
                    <a:pt x="65" y="0"/>
                    <a:pt x="65" y="0"/>
                    <a:pt x="65" y="0"/>
                  </a:cubicBezTo>
                  <a:cubicBezTo>
                    <a:pt x="6" y="0"/>
                    <a:pt x="6" y="0"/>
                    <a:pt x="6" y="0"/>
                  </a:cubicBezTo>
                  <a:cubicBezTo>
                    <a:pt x="3" y="0"/>
                    <a:pt x="0" y="3"/>
                    <a:pt x="0" y="6"/>
                  </a:cubicBezTo>
                  <a:cubicBezTo>
                    <a:pt x="0" y="9"/>
                    <a:pt x="3" y="12"/>
                    <a:pt x="6" y="12"/>
                  </a:cubicBezTo>
                  <a:cubicBezTo>
                    <a:pt x="6" y="12"/>
                    <a:pt x="6" y="12"/>
                    <a:pt x="6" y="12"/>
                  </a:cubicBezTo>
                  <a:cubicBezTo>
                    <a:pt x="65" y="12"/>
                    <a:pt x="65" y="12"/>
                    <a:pt x="65" y="12"/>
                  </a:cubicBezTo>
                  <a:cubicBezTo>
                    <a:pt x="69" y="12"/>
                    <a:pt x="71" y="9"/>
                    <a:pt x="71" y="6"/>
                  </a:cubicBezTo>
                  <a:cubicBezTo>
                    <a:pt x="71" y="3"/>
                    <a:pt x="69" y="0"/>
                    <a:pt x="65"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p:cNvSpPr>
            <p:nvPr/>
          </p:nvSpPr>
          <p:spPr bwMode="auto">
            <a:xfrm>
              <a:off x="2185988" y="5715001"/>
              <a:ext cx="211138" cy="46038"/>
            </a:xfrm>
            <a:custGeom>
              <a:avLst/>
              <a:gdLst>
                <a:gd name="T0" fmla="*/ 49 w 55"/>
                <a:gd name="T1" fmla="*/ 0 h 12"/>
                <a:gd name="T2" fmla="*/ 49 w 55"/>
                <a:gd name="T3" fmla="*/ 0 h 12"/>
                <a:gd name="T4" fmla="*/ 6 w 55"/>
                <a:gd name="T5" fmla="*/ 0 h 12"/>
                <a:gd name="T6" fmla="*/ 0 w 55"/>
                <a:gd name="T7" fmla="*/ 6 h 12"/>
                <a:gd name="T8" fmla="*/ 6 w 55"/>
                <a:gd name="T9" fmla="*/ 12 h 12"/>
                <a:gd name="T10" fmla="*/ 6 w 55"/>
                <a:gd name="T11" fmla="*/ 12 h 12"/>
                <a:gd name="T12" fmla="*/ 49 w 55"/>
                <a:gd name="T13" fmla="*/ 12 h 12"/>
                <a:gd name="T14" fmla="*/ 55 w 55"/>
                <a:gd name="T15" fmla="*/ 6 h 12"/>
                <a:gd name="T16" fmla="*/ 49 w 55"/>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12">
                  <a:moveTo>
                    <a:pt x="49" y="0"/>
                  </a:moveTo>
                  <a:cubicBezTo>
                    <a:pt x="49" y="0"/>
                    <a:pt x="49" y="0"/>
                    <a:pt x="49" y="0"/>
                  </a:cubicBezTo>
                  <a:cubicBezTo>
                    <a:pt x="6" y="0"/>
                    <a:pt x="6" y="0"/>
                    <a:pt x="6" y="0"/>
                  </a:cubicBezTo>
                  <a:cubicBezTo>
                    <a:pt x="3" y="0"/>
                    <a:pt x="0" y="3"/>
                    <a:pt x="0" y="6"/>
                  </a:cubicBezTo>
                  <a:cubicBezTo>
                    <a:pt x="0" y="10"/>
                    <a:pt x="3" y="12"/>
                    <a:pt x="6" y="12"/>
                  </a:cubicBezTo>
                  <a:cubicBezTo>
                    <a:pt x="6" y="12"/>
                    <a:pt x="6" y="12"/>
                    <a:pt x="6" y="12"/>
                  </a:cubicBezTo>
                  <a:cubicBezTo>
                    <a:pt x="49" y="12"/>
                    <a:pt x="49" y="12"/>
                    <a:pt x="49" y="12"/>
                  </a:cubicBezTo>
                  <a:cubicBezTo>
                    <a:pt x="53" y="12"/>
                    <a:pt x="55" y="10"/>
                    <a:pt x="55" y="6"/>
                  </a:cubicBezTo>
                  <a:cubicBezTo>
                    <a:pt x="55" y="3"/>
                    <a:pt x="53" y="0"/>
                    <a:pt x="4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8"/>
            <p:cNvSpPr>
              <a:spLocks noEditPoints="1"/>
            </p:cNvSpPr>
            <p:nvPr/>
          </p:nvSpPr>
          <p:spPr bwMode="auto">
            <a:xfrm>
              <a:off x="2047875" y="4913313"/>
              <a:ext cx="485775" cy="642938"/>
            </a:xfrm>
            <a:custGeom>
              <a:avLst/>
              <a:gdLst>
                <a:gd name="T0" fmla="*/ 127 w 127"/>
                <a:gd name="T1" fmla="*/ 69 h 169"/>
                <a:gd name="T2" fmla="*/ 64 w 127"/>
                <a:gd name="T3" fmla="*/ 0 h 169"/>
                <a:gd name="T4" fmla="*/ 0 w 127"/>
                <a:gd name="T5" fmla="*/ 69 h 169"/>
                <a:gd name="T6" fmla="*/ 17 w 127"/>
                <a:gd name="T7" fmla="*/ 115 h 169"/>
                <a:gd name="T8" fmla="*/ 16 w 127"/>
                <a:gd name="T9" fmla="*/ 115 h 169"/>
                <a:gd name="T10" fmla="*/ 35 w 127"/>
                <a:gd name="T11" fmla="*/ 169 h 169"/>
                <a:gd name="T12" fmla="*/ 95 w 127"/>
                <a:gd name="T13" fmla="*/ 169 h 169"/>
                <a:gd name="T14" fmla="*/ 112 w 127"/>
                <a:gd name="T15" fmla="*/ 115 h 169"/>
                <a:gd name="T16" fmla="*/ 111 w 127"/>
                <a:gd name="T17" fmla="*/ 115 h 169"/>
                <a:gd name="T18" fmla="*/ 127 w 127"/>
                <a:gd name="T19" fmla="*/ 69 h 169"/>
                <a:gd name="T20" fmla="*/ 65 w 127"/>
                <a:gd name="T21" fmla="*/ 155 h 169"/>
                <a:gd name="T22" fmla="*/ 63 w 127"/>
                <a:gd name="T23" fmla="*/ 153 h 169"/>
                <a:gd name="T24" fmla="*/ 63 w 127"/>
                <a:gd name="T25" fmla="*/ 102 h 169"/>
                <a:gd name="T26" fmla="*/ 42 w 127"/>
                <a:gd name="T27" fmla="*/ 80 h 169"/>
                <a:gd name="T28" fmla="*/ 42 w 127"/>
                <a:gd name="T29" fmla="*/ 77 h 169"/>
                <a:gd name="T30" fmla="*/ 44 w 127"/>
                <a:gd name="T31" fmla="*/ 77 h 169"/>
                <a:gd name="T32" fmla="*/ 65 w 127"/>
                <a:gd name="T33" fmla="*/ 98 h 169"/>
                <a:gd name="T34" fmla="*/ 84 w 127"/>
                <a:gd name="T35" fmla="*/ 77 h 169"/>
                <a:gd name="T36" fmla="*/ 87 w 127"/>
                <a:gd name="T37" fmla="*/ 77 h 169"/>
                <a:gd name="T38" fmla="*/ 87 w 127"/>
                <a:gd name="T39" fmla="*/ 80 h 169"/>
                <a:gd name="T40" fmla="*/ 67 w 127"/>
                <a:gd name="T41" fmla="*/ 102 h 169"/>
                <a:gd name="T42" fmla="*/ 67 w 127"/>
                <a:gd name="T43" fmla="*/ 153 h 169"/>
                <a:gd name="T44" fmla="*/ 65 w 127"/>
                <a:gd name="T45" fmla="*/ 15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 h="169">
                  <a:moveTo>
                    <a:pt x="127" y="69"/>
                  </a:moveTo>
                  <a:cubicBezTo>
                    <a:pt x="127" y="31"/>
                    <a:pt x="99" y="0"/>
                    <a:pt x="64" y="0"/>
                  </a:cubicBezTo>
                  <a:cubicBezTo>
                    <a:pt x="29" y="0"/>
                    <a:pt x="0" y="31"/>
                    <a:pt x="0" y="69"/>
                  </a:cubicBezTo>
                  <a:cubicBezTo>
                    <a:pt x="0" y="87"/>
                    <a:pt x="7" y="103"/>
                    <a:pt x="17" y="115"/>
                  </a:cubicBezTo>
                  <a:cubicBezTo>
                    <a:pt x="16" y="115"/>
                    <a:pt x="16" y="115"/>
                    <a:pt x="16" y="115"/>
                  </a:cubicBezTo>
                  <a:cubicBezTo>
                    <a:pt x="16" y="115"/>
                    <a:pt x="33" y="133"/>
                    <a:pt x="35" y="169"/>
                  </a:cubicBezTo>
                  <a:cubicBezTo>
                    <a:pt x="95" y="169"/>
                    <a:pt x="95" y="169"/>
                    <a:pt x="95" y="169"/>
                  </a:cubicBezTo>
                  <a:cubicBezTo>
                    <a:pt x="95" y="169"/>
                    <a:pt x="95" y="137"/>
                    <a:pt x="112" y="115"/>
                  </a:cubicBezTo>
                  <a:cubicBezTo>
                    <a:pt x="112" y="115"/>
                    <a:pt x="112" y="115"/>
                    <a:pt x="111" y="115"/>
                  </a:cubicBezTo>
                  <a:cubicBezTo>
                    <a:pt x="121" y="103"/>
                    <a:pt x="127" y="87"/>
                    <a:pt x="127" y="69"/>
                  </a:cubicBezTo>
                  <a:close/>
                  <a:moveTo>
                    <a:pt x="65" y="155"/>
                  </a:moveTo>
                  <a:cubicBezTo>
                    <a:pt x="64" y="155"/>
                    <a:pt x="63" y="154"/>
                    <a:pt x="63" y="153"/>
                  </a:cubicBezTo>
                  <a:cubicBezTo>
                    <a:pt x="63" y="102"/>
                    <a:pt x="63" y="102"/>
                    <a:pt x="63" y="102"/>
                  </a:cubicBezTo>
                  <a:cubicBezTo>
                    <a:pt x="42" y="80"/>
                    <a:pt x="42" y="80"/>
                    <a:pt x="42" y="80"/>
                  </a:cubicBezTo>
                  <a:cubicBezTo>
                    <a:pt x="41" y="79"/>
                    <a:pt x="41" y="78"/>
                    <a:pt x="42" y="77"/>
                  </a:cubicBezTo>
                  <a:cubicBezTo>
                    <a:pt x="42" y="76"/>
                    <a:pt x="44" y="76"/>
                    <a:pt x="44" y="77"/>
                  </a:cubicBezTo>
                  <a:cubicBezTo>
                    <a:pt x="65" y="98"/>
                    <a:pt x="65" y="98"/>
                    <a:pt x="65" y="98"/>
                  </a:cubicBezTo>
                  <a:cubicBezTo>
                    <a:pt x="84" y="77"/>
                    <a:pt x="84" y="77"/>
                    <a:pt x="84" y="77"/>
                  </a:cubicBezTo>
                  <a:cubicBezTo>
                    <a:pt x="85" y="76"/>
                    <a:pt x="86" y="76"/>
                    <a:pt x="87" y="77"/>
                  </a:cubicBezTo>
                  <a:cubicBezTo>
                    <a:pt x="88" y="78"/>
                    <a:pt x="88" y="79"/>
                    <a:pt x="87" y="80"/>
                  </a:cubicBezTo>
                  <a:cubicBezTo>
                    <a:pt x="67" y="102"/>
                    <a:pt x="67" y="102"/>
                    <a:pt x="67" y="102"/>
                  </a:cubicBezTo>
                  <a:cubicBezTo>
                    <a:pt x="67" y="153"/>
                    <a:pt x="67" y="153"/>
                    <a:pt x="67" y="153"/>
                  </a:cubicBezTo>
                  <a:cubicBezTo>
                    <a:pt x="67" y="154"/>
                    <a:pt x="66" y="155"/>
                    <a:pt x="65" y="15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0"/>
          <p:cNvGrpSpPr/>
          <p:nvPr/>
        </p:nvGrpSpPr>
        <p:grpSpPr>
          <a:xfrm>
            <a:off x="4105805" y="5164023"/>
            <a:ext cx="540000" cy="540000"/>
            <a:chOff x="4048125" y="4943476"/>
            <a:chExt cx="804863" cy="811213"/>
          </a:xfrm>
        </p:grpSpPr>
        <p:sp>
          <p:nvSpPr>
            <p:cNvPr id="17" name="Freeform 12"/>
            <p:cNvSpPr>
              <a:spLocks/>
            </p:cNvSpPr>
            <p:nvPr/>
          </p:nvSpPr>
          <p:spPr bwMode="auto">
            <a:xfrm>
              <a:off x="4462463" y="5213351"/>
              <a:ext cx="390525" cy="541338"/>
            </a:xfrm>
            <a:custGeom>
              <a:avLst/>
              <a:gdLst>
                <a:gd name="T0" fmla="*/ 101 w 103"/>
                <a:gd name="T1" fmla="*/ 131 h 142"/>
                <a:gd name="T2" fmla="*/ 68 w 103"/>
                <a:gd name="T3" fmla="*/ 110 h 142"/>
                <a:gd name="T4" fmla="*/ 22 w 103"/>
                <a:gd name="T5" fmla="*/ 119 h 142"/>
                <a:gd name="T6" fmla="*/ 30 w 103"/>
                <a:gd name="T7" fmla="*/ 117 h 142"/>
                <a:gd name="T8" fmla="*/ 45 w 103"/>
                <a:gd name="T9" fmla="*/ 3 h 142"/>
                <a:gd name="T10" fmla="*/ 43 w 103"/>
                <a:gd name="T11" fmla="*/ 3 h 142"/>
                <a:gd name="T12" fmla="*/ 42 w 103"/>
                <a:gd name="T13" fmla="*/ 3 h 142"/>
                <a:gd name="T14" fmla="*/ 5 w 103"/>
                <a:gd name="T15" fmla="*/ 0 h 142"/>
                <a:gd name="T16" fmla="*/ 4 w 103"/>
                <a:gd name="T17" fmla="*/ 7 h 142"/>
                <a:gd name="T18" fmla="*/ 9 w 103"/>
                <a:gd name="T19" fmla="*/ 9 h 142"/>
                <a:gd name="T20" fmla="*/ 11 w 103"/>
                <a:gd name="T21" fmla="*/ 13 h 142"/>
                <a:gd name="T22" fmla="*/ 11 w 103"/>
                <a:gd name="T23" fmla="*/ 37 h 142"/>
                <a:gd name="T24" fmla="*/ 3 w 103"/>
                <a:gd name="T25" fmla="*/ 43 h 142"/>
                <a:gd name="T26" fmla="*/ 2 w 103"/>
                <a:gd name="T27" fmla="*/ 43 h 142"/>
                <a:gd name="T28" fmla="*/ 1 w 103"/>
                <a:gd name="T29" fmla="*/ 43 h 142"/>
                <a:gd name="T30" fmla="*/ 3 w 103"/>
                <a:gd name="T31" fmla="*/ 115 h 142"/>
                <a:gd name="T32" fmla="*/ 10 w 103"/>
                <a:gd name="T33" fmla="*/ 117 h 142"/>
                <a:gd name="T34" fmla="*/ 10 w 103"/>
                <a:gd name="T35" fmla="*/ 120 h 142"/>
                <a:gd name="T36" fmla="*/ 44 w 103"/>
                <a:gd name="T37" fmla="*/ 135 h 142"/>
                <a:gd name="T38" fmla="*/ 71 w 103"/>
                <a:gd name="T39" fmla="*/ 122 h 142"/>
                <a:gd name="T40" fmla="*/ 90 w 103"/>
                <a:gd name="T41" fmla="*/ 134 h 142"/>
                <a:gd name="T42" fmla="*/ 101 w 103"/>
                <a:gd name="T43" fmla="*/ 1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3" h="142">
                  <a:moveTo>
                    <a:pt x="101" y="131"/>
                  </a:moveTo>
                  <a:cubicBezTo>
                    <a:pt x="98" y="112"/>
                    <a:pt x="86" y="104"/>
                    <a:pt x="68" y="110"/>
                  </a:cubicBezTo>
                  <a:cubicBezTo>
                    <a:pt x="56" y="114"/>
                    <a:pt x="27" y="137"/>
                    <a:pt x="22" y="119"/>
                  </a:cubicBezTo>
                  <a:cubicBezTo>
                    <a:pt x="27" y="118"/>
                    <a:pt x="30" y="117"/>
                    <a:pt x="30" y="117"/>
                  </a:cubicBezTo>
                  <a:cubicBezTo>
                    <a:pt x="44" y="73"/>
                    <a:pt x="45" y="19"/>
                    <a:pt x="45" y="3"/>
                  </a:cubicBezTo>
                  <a:cubicBezTo>
                    <a:pt x="44" y="3"/>
                    <a:pt x="43" y="3"/>
                    <a:pt x="43" y="3"/>
                  </a:cubicBezTo>
                  <a:cubicBezTo>
                    <a:pt x="42" y="3"/>
                    <a:pt x="42" y="3"/>
                    <a:pt x="42" y="3"/>
                  </a:cubicBezTo>
                  <a:cubicBezTo>
                    <a:pt x="5" y="0"/>
                    <a:pt x="5" y="0"/>
                    <a:pt x="5" y="0"/>
                  </a:cubicBezTo>
                  <a:cubicBezTo>
                    <a:pt x="4" y="2"/>
                    <a:pt x="4" y="5"/>
                    <a:pt x="4" y="7"/>
                  </a:cubicBezTo>
                  <a:cubicBezTo>
                    <a:pt x="6" y="7"/>
                    <a:pt x="8" y="8"/>
                    <a:pt x="9" y="9"/>
                  </a:cubicBezTo>
                  <a:cubicBezTo>
                    <a:pt x="11" y="10"/>
                    <a:pt x="11" y="12"/>
                    <a:pt x="11" y="13"/>
                  </a:cubicBezTo>
                  <a:cubicBezTo>
                    <a:pt x="11" y="37"/>
                    <a:pt x="11" y="37"/>
                    <a:pt x="11" y="37"/>
                  </a:cubicBezTo>
                  <a:cubicBezTo>
                    <a:pt x="10" y="40"/>
                    <a:pt x="7" y="43"/>
                    <a:pt x="3" y="43"/>
                  </a:cubicBezTo>
                  <a:cubicBezTo>
                    <a:pt x="2" y="43"/>
                    <a:pt x="2" y="43"/>
                    <a:pt x="2" y="43"/>
                  </a:cubicBezTo>
                  <a:cubicBezTo>
                    <a:pt x="2" y="43"/>
                    <a:pt x="2" y="43"/>
                    <a:pt x="1" y="43"/>
                  </a:cubicBezTo>
                  <a:cubicBezTo>
                    <a:pt x="0" y="81"/>
                    <a:pt x="3" y="115"/>
                    <a:pt x="3" y="115"/>
                  </a:cubicBezTo>
                  <a:cubicBezTo>
                    <a:pt x="5" y="116"/>
                    <a:pt x="7" y="117"/>
                    <a:pt x="10" y="117"/>
                  </a:cubicBezTo>
                  <a:cubicBezTo>
                    <a:pt x="9" y="118"/>
                    <a:pt x="9" y="119"/>
                    <a:pt x="10" y="120"/>
                  </a:cubicBezTo>
                  <a:cubicBezTo>
                    <a:pt x="13" y="139"/>
                    <a:pt x="28" y="141"/>
                    <a:pt x="44" y="135"/>
                  </a:cubicBezTo>
                  <a:cubicBezTo>
                    <a:pt x="53" y="131"/>
                    <a:pt x="62" y="126"/>
                    <a:pt x="71" y="122"/>
                  </a:cubicBezTo>
                  <a:cubicBezTo>
                    <a:pt x="83" y="118"/>
                    <a:pt x="88" y="122"/>
                    <a:pt x="90" y="134"/>
                  </a:cubicBezTo>
                  <a:cubicBezTo>
                    <a:pt x="91" y="142"/>
                    <a:pt x="103" y="139"/>
                    <a:pt x="101" y="13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3"/>
            <p:cNvSpPr>
              <a:spLocks/>
            </p:cNvSpPr>
            <p:nvPr/>
          </p:nvSpPr>
          <p:spPr bwMode="auto">
            <a:xfrm>
              <a:off x="4048125" y="4943476"/>
              <a:ext cx="684213" cy="265113"/>
            </a:xfrm>
            <a:custGeom>
              <a:avLst/>
              <a:gdLst>
                <a:gd name="T0" fmla="*/ 6 w 180"/>
                <a:gd name="T1" fmla="*/ 58 h 70"/>
                <a:gd name="T2" fmla="*/ 152 w 180"/>
                <a:gd name="T3" fmla="*/ 70 h 70"/>
                <a:gd name="T4" fmla="*/ 180 w 180"/>
                <a:gd name="T5" fmla="*/ 36 h 70"/>
                <a:gd name="T6" fmla="*/ 180 w 180"/>
                <a:gd name="T7" fmla="*/ 34 h 70"/>
                <a:gd name="T8" fmla="*/ 152 w 180"/>
                <a:gd name="T9" fmla="*/ 0 h 70"/>
                <a:gd name="T10" fmla="*/ 6 w 180"/>
                <a:gd name="T11" fmla="*/ 12 h 70"/>
                <a:gd name="T12" fmla="*/ 0 w 180"/>
                <a:gd name="T13" fmla="*/ 19 h 70"/>
                <a:gd name="T14" fmla="*/ 0 w 180"/>
                <a:gd name="T15" fmla="*/ 52 h 70"/>
                <a:gd name="T16" fmla="*/ 6 w 180"/>
                <a:gd name="T17" fmla="*/ 5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70">
                  <a:moveTo>
                    <a:pt x="6" y="58"/>
                  </a:moveTo>
                  <a:cubicBezTo>
                    <a:pt x="152" y="70"/>
                    <a:pt x="152" y="70"/>
                    <a:pt x="152" y="70"/>
                  </a:cubicBezTo>
                  <a:cubicBezTo>
                    <a:pt x="168" y="70"/>
                    <a:pt x="180" y="50"/>
                    <a:pt x="180" y="36"/>
                  </a:cubicBezTo>
                  <a:cubicBezTo>
                    <a:pt x="180" y="34"/>
                    <a:pt x="180" y="34"/>
                    <a:pt x="180" y="34"/>
                  </a:cubicBezTo>
                  <a:cubicBezTo>
                    <a:pt x="180" y="21"/>
                    <a:pt x="168" y="0"/>
                    <a:pt x="152" y="0"/>
                  </a:cubicBezTo>
                  <a:cubicBezTo>
                    <a:pt x="6" y="12"/>
                    <a:pt x="6" y="12"/>
                    <a:pt x="6" y="12"/>
                  </a:cubicBezTo>
                  <a:cubicBezTo>
                    <a:pt x="3" y="12"/>
                    <a:pt x="0" y="15"/>
                    <a:pt x="0" y="19"/>
                  </a:cubicBezTo>
                  <a:cubicBezTo>
                    <a:pt x="0" y="52"/>
                    <a:pt x="0" y="52"/>
                    <a:pt x="0" y="52"/>
                  </a:cubicBezTo>
                  <a:cubicBezTo>
                    <a:pt x="0" y="55"/>
                    <a:pt x="3" y="58"/>
                    <a:pt x="6" y="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4"/>
            <p:cNvSpPr>
              <a:spLocks/>
            </p:cNvSpPr>
            <p:nvPr/>
          </p:nvSpPr>
          <p:spPr bwMode="auto">
            <a:xfrm>
              <a:off x="4457700" y="5254626"/>
              <a:ext cx="30163" cy="114300"/>
            </a:xfrm>
            <a:custGeom>
              <a:avLst/>
              <a:gdLst>
                <a:gd name="T0" fmla="*/ 4 w 8"/>
                <a:gd name="T1" fmla="*/ 28 h 30"/>
                <a:gd name="T2" fmla="*/ 8 w 8"/>
                <a:gd name="T3" fmla="*/ 26 h 30"/>
                <a:gd name="T4" fmla="*/ 8 w 8"/>
                <a:gd name="T5" fmla="*/ 2 h 30"/>
                <a:gd name="T6" fmla="*/ 8 w 8"/>
                <a:gd name="T7" fmla="*/ 1 h 30"/>
                <a:gd name="T8" fmla="*/ 5 w 8"/>
                <a:gd name="T9" fmla="*/ 0 h 30"/>
                <a:gd name="T10" fmla="*/ 4 w 8"/>
                <a:gd name="T11" fmla="*/ 0 h 30"/>
                <a:gd name="T12" fmla="*/ 0 w 8"/>
                <a:gd name="T13" fmla="*/ 2 h 30"/>
                <a:gd name="T14" fmla="*/ 0 w 8"/>
                <a:gd name="T15" fmla="*/ 26 h 30"/>
                <a:gd name="T16" fmla="*/ 3 w 8"/>
                <a:gd name="T17" fmla="*/ 28 h 30"/>
                <a:gd name="T18" fmla="*/ 4 w 8"/>
                <a:gd name="T19" fmla="*/ 30 h 30"/>
                <a:gd name="T20" fmla="*/ 4 w 8"/>
                <a:gd name="T21" fmla="*/ 30 h 30"/>
                <a:gd name="T22" fmla="*/ 4 w 8"/>
                <a:gd name="T23" fmla="*/ 2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0">
                  <a:moveTo>
                    <a:pt x="4" y="28"/>
                  </a:moveTo>
                  <a:cubicBezTo>
                    <a:pt x="6" y="28"/>
                    <a:pt x="8" y="27"/>
                    <a:pt x="8" y="26"/>
                  </a:cubicBezTo>
                  <a:cubicBezTo>
                    <a:pt x="8" y="2"/>
                    <a:pt x="8" y="2"/>
                    <a:pt x="8" y="2"/>
                  </a:cubicBezTo>
                  <a:cubicBezTo>
                    <a:pt x="8" y="2"/>
                    <a:pt x="8" y="1"/>
                    <a:pt x="8" y="1"/>
                  </a:cubicBezTo>
                  <a:cubicBezTo>
                    <a:pt x="7" y="0"/>
                    <a:pt x="6" y="0"/>
                    <a:pt x="5" y="0"/>
                  </a:cubicBezTo>
                  <a:cubicBezTo>
                    <a:pt x="5" y="0"/>
                    <a:pt x="4" y="0"/>
                    <a:pt x="4" y="0"/>
                  </a:cubicBezTo>
                  <a:cubicBezTo>
                    <a:pt x="2" y="0"/>
                    <a:pt x="0" y="1"/>
                    <a:pt x="0" y="2"/>
                  </a:cubicBezTo>
                  <a:cubicBezTo>
                    <a:pt x="0" y="26"/>
                    <a:pt x="0" y="26"/>
                    <a:pt x="0" y="26"/>
                  </a:cubicBezTo>
                  <a:cubicBezTo>
                    <a:pt x="0" y="27"/>
                    <a:pt x="1" y="28"/>
                    <a:pt x="3" y="28"/>
                  </a:cubicBezTo>
                  <a:cubicBezTo>
                    <a:pt x="4" y="30"/>
                    <a:pt x="4" y="30"/>
                    <a:pt x="4" y="30"/>
                  </a:cubicBezTo>
                  <a:cubicBezTo>
                    <a:pt x="4" y="30"/>
                    <a:pt x="4" y="30"/>
                    <a:pt x="4" y="30"/>
                  </a:cubicBezTo>
                  <a:cubicBezTo>
                    <a:pt x="4" y="28"/>
                    <a:pt x="4" y="28"/>
                    <a:pt x="4" y="2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组合 30"/>
          <p:cNvGrpSpPr>
            <a:grpSpLocks noChangeAspect="1"/>
          </p:cNvGrpSpPr>
          <p:nvPr/>
        </p:nvGrpSpPr>
        <p:grpSpPr>
          <a:xfrm>
            <a:off x="6321993" y="5128036"/>
            <a:ext cx="565068" cy="540000"/>
            <a:chOff x="5322888" y="860425"/>
            <a:chExt cx="858838" cy="820738"/>
          </a:xfrm>
        </p:grpSpPr>
        <p:sp>
          <p:nvSpPr>
            <p:cNvPr id="26" name="Freeform 18"/>
            <p:cNvSpPr>
              <a:spLocks/>
            </p:cNvSpPr>
            <p:nvPr/>
          </p:nvSpPr>
          <p:spPr bwMode="auto">
            <a:xfrm>
              <a:off x="5854701" y="1171575"/>
              <a:ext cx="327025" cy="509588"/>
            </a:xfrm>
            <a:custGeom>
              <a:avLst/>
              <a:gdLst>
                <a:gd name="T0" fmla="*/ 20 w 86"/>
                <a:gd name="T1" fmla="*/ 0 h 134"/>
                <a:gd name="T2" fmla="*/ 20 w 86"/>
                <a:gd name="T3" fmla="*/ 19 h 134"/>
                <a:gd name="T4" fmla="*/ 56 w 86"/>
                <a:gd name="T5" fmla="*/ 30 h 134"/>
                <a:gd name="T6" fmla="*/ 35 w 86"/>
                <a:gd name="T7" fmla="*/ 68 h 134"/>
                <a:gd name="T8" fmla="*/ 27 w 86"/>
                <a:gd name="T9" fmla="*/ 128 h 134"/>
                <a:gd name="T10" fmla="*/ 37 w 86"/>
                <a:gd name="T11" fmla="*/ 112 h 134"/>
                <a:gd name="T12" fmla="*/ 75 w 86"/>
                <a:gd name="T13" fmla="*/ 41 h 134"/>
                <a:gd name="T14" fmla="*/ 20 w 86"/>
                <a:gd name="T15" fmla="*/ 0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34">
                  <a:moveTo>
                    <a:pt x="20" y="0"/>
                  </a:moveTo>
                  <a:cubicBezTo>
                    <a:pt x="20" y="19"/>
                    <a:pt x="20" y="19"/>
                    <a:pt x="20" y="19"/>
                  </a:cubicBezTo>
                  <a:cubicBezTo>
                    <a:pt x="34" y="19"/>
                    <a:pt x="52" y="18"/>
                    <a:pt x="56" y="30"/>
                  </a:cubicBezTo>
                  <a:cubicBezTo>
                    <a:pt x="59" y="42"/>
                    <a:pt x="41" y="59"/>
                    <a:pt x="35" y="68"/>
                  </a:cubicBezTo>
                  <a:cubicBezTo>
                    <a:pt x="23" y="83"/>
                    <a:pt x="0" y="114"/>
                    <a:pt x="27" y="128"/>
                  </a:cubicBezTo>
                  <a:cubicBezTo>
                    <a:pt x="38" y="134"/>
                    <a:pt x="49" y="118"/>
                    <a:pt x="37" y="112"/>
                  </a:cubicBezTo>
                  <a:cubicBezTo>
                    <a:pt x="27" y="106"/>
                    <a:pt x="72" y="53"/>
                    <a:pt x="75" y="41"/>
                  </a:cubicBezTo>
                  <a:cubicBezTo>
                    <a:pt x="86" y="4"/>
                    <a:pt x="46" y="1"/>
                    <a:pt x="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19"/>
            <p:cNvSpPr>
              <a:spLocks/>
            </p:cNvSpPr>
            <p:nvPr/>
          </p:nvSpPr>
          <p:spPr bwMode="auto">
            <a:xfrm>
              <a:off x="5565776" y="874713"/>
              <a:ext cx="350838" cy="654050"/>
            </a:xfrm>
            <a:custGeom>
              <a:avLst/>
              <a:gdLst>
                <a:gd name="T0" fmla="*/ 92 w 92"/>
                <a:gd name="T1" fmla="*/ 128 h 172"/>
                <a:gd name="T2" fmla="*/ 92 w 92"/>
                <a:gd name="T3" fmla="*/ 48 h 172"/>
                <a:gd name="T4" fmla="*/ 32 w 92"/>
                <a:gd name="T5" fmla="*/ 0 h 172"/>
                <a:gd name="T6" fmla="*/ 0 w 92"/>
                <a:gd name="T7" fmla="*/ 0 h 172"/>
                <a:gd name="T8" fmla="*/ 0 w 92"/>
                <a:gd name="T9" fmla="*/ 172 h 172"/>
                <a:gd name="T10" fmla="*/ 32 w 92"/>
                <a:gd name="T11" fmla="*/ 172 h 172"/>
                <a:gd name="T12" fmla="*/ 92 w 92"/>
                <a:gd name="T13" fmla="*/ 128 h 172"/>
              </a:gdLst>
              <a:ahLst/>
              <a:cxnLst>
                <a:cxn ang="0">
                  <a:pos x="T0" y="T1"/>
                </a:cxn>
                <a:cxn ang="0">
                  <a:pos x="T2" y="T3"/>
                </a:cxn>
                <a:cxn ang="0">
                  <a:pos x="T4" y="T5"/>
                </a:cxn>
                <a:cxn ang="0">
                  <a:pos x="T6" y="T7"/>
                </a:cxn>
                <a:cxn ang="0">
                  <a:pos x="T8" y="T9"/>
                </a:cxn>
                <a:cxn ang="0">
                  <a:pos x="T10" y="T11"/>
                </a:cxn>
                <a:cxn ang="0">
                  <a:pos x="T12" y="T13"/>
                </a:cxn>
              </a:cxnLst>
              <a:rect l="0" t="0" r="r" b="b"/>
              <a:pathLst>
                <a:path w="92" h="172">
                  <a:moveTo>
                    <a:pt x="92" y="128"/>
                  </a:moveTo>
                  <a:cubicBezTo>
                    <a:pt x="92" y="48"/>
                    <a:pt x="92" y="48"/>
                    <a:pt x="92" y="48"/>
                  </a:cubicBezTo>
                  <a:cubicBezTo>
                    <a:pt x="90" y="43"/>
                    <a:pt x="38" y="1"/>
                    <a:pt x="32" y="0"/>
                  </a:cubicBezTo>
                  <a:cubicBezTo>
                    <a:pt x="0" y="0"/>
                    <a:pt x="0" y="0"/>
                    <a:pt x="0" y="0"/>
                  </a:cubicBezTo>
                  <a:cubicBezTo>
                    <a:pt x="0" y="172"/>
                    <a:pt x="0" y="172"/>
                    <a:pt x="0" y="172"/>
                  </a:cubicBezTo>
                  <a:cubicBezTo>
                    <a:pt x="32" y="172"/>
                    <a:pt x="32" y="172"/>
                    <a:pt x="32" y="172"/>
                  </a:cubicBezTo>
                  <a:cubicBezTo>
                    <a:pt x="38" y="170"/>
                    <a:pt x="89" y="133"/>
                    <a:pt x="92" y="12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Rectangle 20"/>
            <p:cNvSpPr>
              <a:spLocks noChangeArrowheads="1"/>
            </p:cNvSpPr>
            <p:nvPr/>
          </p:nvSpPr>
          <p:spPr bwMode="auto">
            <a:xfrm>
              <a:off x="5322888" y="1027113"/>
              <a:ext cx="182563" cy="460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Rectangle 21"/>
            <p:cNvSpPr>
              <a:spLocks noChangeArrowheads="1"/>
            </p:cNvSpPr>
            <p:nvPr/>
          </p:nvSpPr>
          <p:spPr bwMode="auto">
            <a:xfrm>
              <a:off x="5322888" y="1331913"/>
              <a:ext cx="182563" cy="4445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2"/>
            <p:cNvSpPr>
              <a:spLocks/>
            </p:cNvSpPr>
            <p:nvPr/>
          </p:nvSpPr>
          <p:spPr bwMode="auto">
            <a:xfrm>
              <a:off x="5521326" y="860425"/>
              <a:ext cx="30163" cy="684213"/>
            </a:xfrm>
            <a:custGeom>
              <a:avLst/>
              <a:gdLst>
                <a:gd name="T0" fmla="*/ 19 w 19"/>
                <a:gd name="T1" fmla="*/ 335 h 431"/>
                <a:gd name="T2" fmla="*/ 19 w 19"/>
                <a:gd name="T3" fmla="*/ 287 h 431"/>
                <a:gd name="T4" fmla="*/ 19 w 19"/>
                <a:gd name="T5" fmla="*/ 143 h 431"/>
                <a:gd name="T6" fmla="*/ 19 w 19"/>
                <a:gd name="T7" fmla="*/ 95 h 431"/>
                <a:gd name="T8" fmla="*/ 19 w 19"/>
                <a:gd name="T9" fmla="*/ 0 h 431"/>
                <a:gd name="T10" fmla="*/ 0 w 19"/>
                <a:gd name="T11" fmla="*/ 0 h 431"/>
                <a:gd name="T12" fmla="*/ 0 w 19"/>
                <a:gd name="T13" fmla="*/ 19 h 431"/>
                <a:gd name="T14" fmla="*/ 0 w 19"/>
                <a:gd name="T15" fmla="*/ 402 h 431"/>
                <a:gd name="T16" fmla="*/ 0 w 19"/>
                <a:gd name="T17" fmla="*/ 431 h 431"/>
                <a:gd name="T18" fmla="*/ 19 w 19"/>
                <a:gd name="T19" fmla="*/ 431 h 431"/>
                <a:gd name="T20" fmla="*/ 19 w 19"/>
                <a:gd name="T21" fmla="*/ 335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1">
                  <a:moveTo>
                    <a:pt x="19" y="335"/>
                  </a:moveTo>
                  <a:lnTo>
                    <a:pt x="19" y="287"/>
                  </a:lnTo>
                  <a:lnTo>
                    <a:pt x="19" y="143"/>
                  </a:lnTo>
                  <a:lnTo>
                    <a:pt x="19" y="95"/>
                  </a:lnTo>
                  <a:lnTo>
                    <a:pt x="19" y="0"/>
                  </a:lnTo>
                  <a:lnTo>
                    <a:pt x="0" y="0"/>
                  </a:lnTo>
                  <a:lnTo>
                    <a:pt x="0" y="19"/>
                  </a:lnTo>
                  <a:lnTo>
                    <a:pt x="0" y="402"/>
                  </a:lnTo>
                  <a:lnTo>
                    <a:pt x="0" y="431"/>
                  </a:lnTo>
                  <a:lnTo>
                    <a:pt x="19" y="431"/>
                  </a:lnTo>
                  <a:lnTo>
                    <a:pt x="19" y="3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1" name="组合 40"/>
          <p:cNvGrpSpPr>
            <a:grpSpLocks noChangeAspect="1"/>
          </p:cNvGrpSpPr>
          <p:nvPr/>
        </p:nvGrpSpPr>
        <p:grpSpPr>
          <a:xfrm>
            <a:off x="8563249" y="5164023"/>
            <a:ext cx="343832" cy="540000"/>
            <a:chOff x="5892800" y="849313"/>
            <a:chExt cx="506413" cy="795338"/>
          </a:xfrm>
        </p:grpSpPr>
        <p:sp>
          <p:nvSpPr>
            <p:cNvPr id="35" name="Freeform 26"/>
            <p:cNvSpPr>
              <a:spLocks/>
            </p:cNvSpPr>
            <p:nvPr/>
          </p:nvSpPr>
          <p:spPr bwMode="auto">
            <a:xfrm>
              <a:off x="5892800" y="882651"/>
              <a:ext cx="252413" cy="757238"/>
            </a:xfrm>
            <a:custGeom>
              <a:avLst/>
              <a:gdLst>
                <a:gd name="T0" fmla="*/ 30 w 66"/>
                <a:gd name="T1" fmla="*/ 99 h 199"/>
                <a:gd name="T2" fmla="*/ 66 w 66"/>
                <a:gd name="T3" fmla="*/ 41 h 199"/>
                <a:gd name="T4" fmla="*/ 66 w 66"/>
                <a:gd name="T5" fmla="*/ 0 h 199"/>
                <a:gd name="T6" fmla="*/ 0 w 66"/>
                <a:gd name="T7" fmla="*/ 100 h 199"/>
                <a:gd name="T8" fmla="*/ 66 w 66"/>
                <a:gd name="T9" fmla="*/ 199 h 199"/>
                <a:gd name="T10" fmla="*/ 66 w 66"/>
                <a:gd name="T11" fmla="*/ 159 h 199"/>
                <a:gd name="T12" fmla="*/ 30 w 66"/>
                <a:gd name="T13" fmla="*/ 99 h 199"/>
              </a:gdLst>
              <a:ahLst/>
              <a:cxnLst>
                <a:cxn ang="0">
                  <a:pos x="T0" y="T1"/>
                </a:cxn>
                <a:cxn ang="0">
                  <a:pos x="T2" y="T3"/>
                </a:cxn>
                <a:cxn ang="0">
                  <a:pos x="T4" y="T5"/>
                </a:cxn>
                <a:cxn ang="0">
                  <a:pos x="T6" y="T7"/>
                </a:cxn>
                <a:cxn ang="0">
                  <a:pos x="T8" y="T9"/>
                </a:cxn>
                <a:cxn ang="0">
                  <a:pos x="T10" y="T11"/>
                </a:cxn>
                <a:cxn ang="0">
                  <a:pos x="T12" y="T13"/>
                </a:cxn>
              </a:cxnLst>
              <a:rect l="0" t="0" r="r" b="b"/>
              <a:pathLst>
                <a:path w="66" h="199">
                  <a:moveTo>
                    <a:pt x="30" y="99"/>
                  </a:moveTo>
                  <a:cubicBezTo>
                    <a:pt x="31" y="65"/>
                    <a:pt x="29" y="44"/>
                    <a:pt x="66" y="41"/>
                  </a:cubicBezTo>
                  <a:cubicBezTo>
                    <a:pt x="66" y="0"/>
                    <a:pt x="66" y="0"/>
                    <a:pt x="66" y="0"/>
                  </a:cubicBezTo>
                  <a:cubicBezTo>
                    <a:pt x="8" y="0"/>
                    <a:pt x="0" y="51"/>
                    <a:pt x="0" y="100"/>
                  </a:cubicBezTo>
                  <a:cubicBezTo>
                    <a:pt x="0" y="149"/>
                    <a:pt x="8" y="199"/>
                    <a:pt x="66" y="199"/>
                  </a:cubicBezTo>
                  <a:cubicBezTo>
                    <a:pt x="66" y="159"/>
                    <a:pt x="66" y="159"/>
                    <a:pt x="66" y="159"/>
                  </a:cubicBezTo>
                  <a:cubicBezTo>
                    <a:pt x="28" y="156"/>
                    <a:pt x="30" y="132"/>
                    <a:pt x="30" y="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7"/>
            <p:cNvSpPr>
              <a:spLocks/>
            </p:cNvSpPr>
            <p:nvPr/>
          </p:nvSpPr>
          <p:spPr bwMode="auto">
            <a:xfrm>
              <a:off x="6161088" y="1487488"/>
              <a:ext cx="57150" cy="157163"/>
            </a:xfrm>
            <a:custGeom>
              <a:avLst/>
              <a:gdLst>
                <a:gd name="T0" fmla="*/ 5 w 15"/>
                <a:gd name="T1" fmla="*/ 0 h 41"/>
                <a:gd name="T2" fmla="*/ 0 w 15"/>
                <a:gd name="T3" fmla="*/ 0 h 41"/>
                <a:gd name="T4" fmla="*/ 0 w 15"/>
                <a:gd name="T5" fmla="*/ 0 h 41"/>
                <a:gd name="T6" fmla="*/ 0 w 15"/>
                <a:gd name="T7" fmla="*/ 41 h 41"/>
                <a:gd name="T8" fmla="*/ 14 w 15"/>
                <a:gd name="T9" fmla="*/ 20 h 41"/>
                <a:gd name="T10" fmla="*/ 5 w 15"/>
                <a:gd name="T11" fmla="*/ 0 h 41"/>
              </a:gdLst>
              <a:ahLst/>
              <a:cxnLst>
                <a:cxn ang="0">
                  <a:pos x="T0" y="T1"/>
                </a:cxn>
                <a:cxn ang="0">
                  <a:pos x="T2" y="T3"/>
                </a:cxn>
                <a:cxn ang="0">
                  <a:pos x="T4" y="T5"/>
                </a:cxn>
                <a:cxn ang="0">
                  <a:pos x="T6" y="T7"/>
                </a:cxn>
                <a:cxn ang="0">
                  <a:pos x="T8" y="T9"/>
                </a:cxn>
                <a:cxn ang="0">
                  <a:pos x="T10" y="T11"/>
                </a:cxn>
              </a:cxnLst>
              <a:rect l="0" t="0" r="r" b="b"/>
              <a:pathLst>
                <a:path w="15" h="41">
                  <a:moveTo>
                    <a:pt x="5" y="0"/>
                  </a:moveTo>
                  <a:cubicBezTo>
                    <a:pt x="4" y="0"/>
                    <a:pt x="2" y="0"/>
                    <a:pt x="0" y="0"/>
                  </a:cubicBezTo>
                  <a:cubicBezTo>
                    <a:pt x="0" y="0"/>
                    <a:pt x="0" y="0"/>
                    <a:pt x="0" y="0"/>
                  </a:cubicBezTo>
                  <a:cubicBezTo>
                    <a:pt x="0" y="41"/>
                    <a:pt x="0" y="41"/>
                    <a:pt x="0" y="41"/>
                  </a:cubicBezTo>
                  <a:cubicBezTo>
                    <a:pt x="15" y="41"/>
                    <a:pt x="14" y="31"/>
                    <a:pt x="14" y="20"/>
                  </a:cubicBezTo>
                  <a:cubicBezTo>
                    <a:pt x="14" y="10"/>
                    <a:pt x="15" y="2"/>
                    <a:pt x="5"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8"/>
            <p:cNvSpPr>
              <a:spLocks/>
            </p:cNvSpPr>
            <p:nvPr/>
          </p:nvSpPr>
          <p:spPr bwMode="auto">
            <a:xfrm>
              <a:off x="6161088" y="882651"/>
              <a:ext cx="53975" cy="155575"/>
            </a:xfrm>
            <a:custGeom>
              <a:avLst/>
              <a:gdLst>
                <a:gd name="T0" fmla="*/ 5 w 14"/>
                <a:gd name="T1" fmla="*/ 41 h 41"/>
                <a:gd name="T2" fmla="*/ 14 w 14"/>
                <a:gd name="T3" fmla="*/ 21 h 41"/>
                <a:gd name="T4" fmla="*/ 0 w 14"/>
                <a:gd name="T5" fmla="*/ 0 h 41"/>
                <a:gd name="T6" fmla="*/ 0 w 14"/>
                <a:gd name="T7" fmla="*/ 41 h 41"/>
                <a:gd name="T8" fmla="*/ 0 w 14"/>
                <a:gd name="T9" fmla="*/ 41 h 41"/>
                <a:gd name="T10" fmla="*/ 5 w 14"/>
                <a:gd name="T11" fmla="*/ 41 h 41"/>
              </a:gdLst>
              <a:ahLst/>
              <a:cxnLst>
                <a:cxn ang="0">
                  <a:pos x="T0" y="T1"/>
                </a:cxn>
                <a:cxn ang="0">
                  <a:pos x="T2" y="T3"/>
                </a:cxn>
                <a:cxn ang="0">
                  <a:pos x="T4" y="T5"/>
                </a:cxn>
                <a:cxn ang="0">
                  <a:pos x="T6" y="T7"/>
                </a:cxn>
                <a:cxn ang="0">
                  <a:pos x="T8" y="T9"/>
                </a:cxn>
                <a:cxn ang="0">
                  <a:pos x="T10" y="T11"/>
                </a:cxn>
              </a:cxnLst>
              <a:rect l="0" t="0" r="r" b="b"/>
              <a:pathLst>
                <a:path w="14" h="41">
                  <a:moveTo>
                    <a:pt x="5" y="41"/>
                  </a:moveTo>
                  <a:cubicBezTo>
                    <a:pt x="14" y="39"/>
                    <a:pt x="14" y="31"/>
                    <a:pt x="14" y="21"/>
                  </a:cubicBezTo>
                  <a:cubicBezTo>
                    <a:pt x="14" y="9"/>
                    <a:pt x="14" y="0"/>
                    <a:pt x="0" y="0"/>
                  </a:cubicBezTo>
                  <a:cubicBezTo>
                    <a:pt x="0" y="41"/>
                    <a:pt x="0" y="41"/>
                    <a:pt x="0" y="41"/>
                  </a:cubicBezTo>
                  <a:cubicBezTo>
                    <a:pt x="0" y="41"/>
                    <a:pt x="0" y="41"/>
                    <a:pt x="0" y="41"/>
                  </a:cubicBezTo>
                  <a:cubicBezTo>
                    <a:pt x="2" y="41"/>
                    <a:pt x="4" y="41"/>
                    <a:pt x="5" y="4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9"/>
            <p:cNvSpPr>
              <a:spLocks/>
            </p:cNvSpPr>
            <p:nvPr/>
          </p:nvSpPr>
          <p:spPr bwMode="auto">
            <a:xfrm>
              <a:off x="6256338" y="849313"/>
              <a:ext cx="115888" cy="68263"/>
            </a:xfrm>
            <a:custGeom>
              <a:avLst/>
              <a:gdLst>
                <a:gd name="T0" fmla="*/ 5 w 30"/>
                <a:gd name="T1" fmla="*/ 18 h 18"/>
                <a:gd name="T2" fmla="*/ 7 w 30"/>
                <a:gd name="T3" fmla="*/ 18 h 18"/>
                <a:gd name="T4" fmla="*/ 27 w 30"/>
                <a:gd name="T5" fmla="*/ 8 h 18"/>
                <a:gd name="T6" fmla="*/ 29 w 30"/>
                <a:gd name="T7" fmla="*/ 3 h 18"/>
                <a:gd name="T8" fmla="*/ 24 w 30"/>
                <a:gd name="T9" fmla="*/ 1 h 18"/>
                <a:gd name="T10" fmla="*/ 3 w 30"/>
                <a:gd name="T11" fmla="*/ 11 h 18"/>
                <a:gd name="T12" fmla="*/ 1 w 30"/>
                <a:gd name="T13" fmla="*/ 16 h 18"/>
                <a:gd name="T14" fmla="*/ 5 w 30"/>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8">
                  <a:moveTo>
                    <a:pt x="5" y="18"/>
                  </a:moveTo>
                  <a:cubicBezTo>
                    <a:pt x="6" y="18"/>
                    <a:pt x="6" y="18"/>
                    <a:pt x="7" y="18"/>
                  </a:cubicBezTo>
                  <a:cubicBezTo>
                    <a:pt x="27" y="8"/>
                    <a:pt x="27" y="8"/>
                    <a:pt x="27" y="8"/>
                  </a:cubicBezTo>
                  <a:cubicBezTo>
                    <a:pt x="29" y="7"/>
                    <a:pt x="30" y="5"/>
                    <a:pt x="29" y="3"/>
                  </a:cubicBezTo>
                  <a:cubicBezTo>
                    <a:pt x="28" y="1"/>
                    <a:pt x="26" y="0"/>
                    <a:pt x="24" y="1"/>
                  </a:cubicBezTo>
                  <a:cubicBezTo>
                    <a:pt x="3" y="11"/>
                    <a:pt x="3" y="11"/>
                    <a:pt x="3" y="11"/>
                  </a:cubicBezTo>
                  <a:cubicBezTo>
                    <a:pt x="1" y="12"/>
                    <a:pt x="0" y="14"/>
                    <a:pt x="1" y="16"/>
                  </a:cubicBezTo>
                  <a:cubicBezTo>
                    <a:pt x="2" y="17"/>
                    <a:pt x="4" y="18"/>
                    <a:pt x="5" y="1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30"/>
            <p:cNvSpPr>
              <a:spLocks/>
            </p:cNvSpPr>
            <p:nvPr/>
          </p:nvSpPr>
          <p:spPr bwMode="auto">
            <a:xfrm>
              <a:off x="6261100" y="950913"/>
              <a:ext cx="138113" cy="31750"/>
            </a:xfrm>
            <a:custGeom>
              <a:avLst/>
              <a:gdLst>
                <a:gd name="T0" fmla="*/ 32 w 36"/>
                <a:gd name="T1" fmla="*/ 0 h 8"/>
                <a:gd name="T2" fmla="*/ 4 w 36"/>
                <a:gd name="T3" fmla="*/ 0 h 8"/>
                <a:gd name="T4" fmla="*/ 0 w 36"/>
                <a:gd name="T5" fmla="*/ 4 h 8"/>
                <a:gd name="T6" fmla="*/ 4 w 36"/>
                <a:gd name="T7" fmla="*/ 8 h 8"/>
                <a:gd name="T8" fmla="*/ 32 w 36"/>
                <a:gd name="T9" fmla="*/ 8 h 8"/>
                <a:gd name="T10" fmla="*/ 36 w 36"/>
                <a:gd name="T11" fmla="*/ 4 h 8"/>
                <a:gd name="T12" fmla="*/ 32 w 3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6" h="8">
                  <a:moveTo>
                    <a:pt x="32" y="0"/>
                  </a:moveTo>
                  <a:cubicBezTo>
                    <a:pt x="4" y="0"/>
                    <a:pt x="4" y="0"/>
                    <a:pt x="4" y="0"/>
                  </a:cubicBezTo>
                  <a:cubicBezTo>
                    <a:pt x="2" y="0"/>
                    <a:pt x="0" y="2"/>
                    <a:pt x="0" y="4"/>
                  </a:cubicBezTo>
                  <a:cubicBezTo>
                    <a:pt x="0" y="6"/>
                    <a:pt x="2" y="8"/>
                    <a:pt x="4" y="8"/>
                  </a:cubicBezTo>
                  <a:cubicBezTo>
                    <a:pt x="32" y="8"/>
                    <a:pt x="32" y="8"/>
                    <a:pt x="32" y="8"/>
                  </a:cubicBezTo>
                  <a:cubicBezTo>
                    <a:pt x="34" y="8"/>
                    <a:pt x="36" y="6"/>
                    <a:pt x="36" y="4"/>
                  </a:cubicBezTo>
                  <a:cubicBezTo>
                    <a:pt x="36" y="2"/>
                    <a:pt x="34" y="0"/>
                    <a:pt x="3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31"/>
            <p:cNvSpPr>
              <a:spLocks/>
            </p:cNvSpPr>
            <p:nvPr/>
          </p:nvSpPr>
          <p:spPr bwMode="auto">
            <a:xfrm>
              <a:off x="6269038" y="1012826"/>
              <a:ext cx="98425" cy="63500"/>
            </a:xfrm>
            <a:custGeom>
              <a:avLst/>
              <a:gdLst>
                <a:gd name="T0" fmla="*/ 24 w 26"/>
                <a:gd name="T1" fmla="*/ 10 h 17"/>
                <a:gd name="T2" fmla="*/ 6 w 26"/>
                <a:gd name="T3" fmla="*/ 1 h 17"/>
                <a:gd name="T4" fmla="*/ 1 w 26"/>
                <a:gd name="T5" fmla="*/ 3 h 17"/>
                <a:gd name="T6" fmla="*/ 2 w 26"/>
                <a:gd name="T7" fmla="*/ 8 h 17"/>
                <a:gd name="T8" fmla="*/ 20 w 26"/>
                <a:gd name="T9" fmla="*/ 17 h 17"/>
                <a:gd name="T10" fmla="*/ 22 w 26"/>
                <a:gd name="T11" fmla="*/ 17 h 17"/>
                <a:gd name="T12" fmla="*/ 25 w 26"/>
                <a:gd name="T13" fmla="*/ 15 h 17"/>
                <a:gd name="T14" fmla="*/ 24 w 26"/>
                <a:gd name="T15" fmla="*/ 1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7">
                  <a:moveTo>
                    <a:pt x="24" y="10"/>
                  </a:moveTo>
                  <a:cubicBezTo>
                    <a:pt x="6" y="1"/>
                    <a:pt x="6" y="1"/>
                    <a:pt x="6" y="1"/>
                  </a:cubicBezTo>
                  <a:cubicBezTo>
                    <a:pt x="4" y="0"/>
                    <a:pt x="2" y="1"/>
                    <a:pt x="1" y="3"/>
                  </a:cubicBezTo>
                  <a:cubicBezTo>
                    <a:pt x="0" y="5"/>
                    <a:pt x="0" y="7"/>
                    <a:pt x="2" y="8"/>
                  </a:cubicBezTo>
                  <a:cubicBezTo>
                    <a:pt x="20" y="17"/>
                    <a:pt x="20" y="17"/>
                    <a:pt x="20" y="17"/>
                  </a:cubicBezTo>
                  <a:cubicBezTo>
                    <a:pt x="21" y="17"/>
                    <a:pt x="21" y="17"/>
                    <a:pt x="22" y="17"/>
                  </a:cubicBezTo>
                  <a:cubicBezTo>
                    <a:pt x="23" y="17"/>
                    <a:pt x="25" y="17"/>
                    <a:pt x="25" y="15"/>
                  </a:cubicBezTo>
                  <a:cubicBezTo>
                    <a:pt x="26" y="13"/>
                    <a:pt x="26" y="11"/>
                    <a:pt x="24"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42" name="文本框 41"/>
          <p:cNvSpPr txBox="1"/>
          <p:nvPr/>
        </p:nvSpPr>
        <p:spPr>
          <a:xfrm>
            <a:off x="2561361" y="5221053"/>
            <a:ext cx="893193" cy="461665"/>
          </a:xfrm>
          <a:prstGeom prst="rect">
            <a:avLst/>
          </a:prstGeom>
          <a:noFill/>
        </p:spPr>
        <p:txBody>
          <a:bodyPr wrap="none" rtlCol="0">
            <a:spAutoFit/>
          </a:bodyPr>
          <a:lstStyle/>
          <a:p>
            <a:r>
              <a:rPr lang="en-US" altLang="zh-CN" sz="2400" dirty="0" smtClean="0">
                <a:solidFill>
                  <a:schemeClr val="bg1"/>
                </a:solidFill>
                <a:latin typeface="迷你简粗倩" panose="03000509000000000000" pitchFamily="65" charset="-122"/>
                <a:ea typeface="迷你简粗倩" panose="03000509000000000000" pitchFamily="65" charset="-122"/>
              </a:rPr>
              <a:t>54%</a:t>
            </a:r>
            <a:endParaRPr lang="zh-CN" altLang="en-US" sz="2400" dirty="0">
              <a:solidFill>
                <a:schemeClr val="bg1"/>
              </a:solidFill>
              <a:latin typeface="迷你简粗倩" panose="03000509000000000000" pitchFamily="65" charset="-122"/>
              <a:ea typeface="迷你简粗倩" panose="03000509000000000000" pitchFamily="65" charset="-122"/>
            </a:endParaRPr>
          </a:p>
        </p:txBody>
      </p:sp>
      <p:sp>
        <p:nvSpPr>
          <p:cNvPr id="43" name="文本框 42"/>
          <p:cNvSpPr txBox="1"/>
          <p:nvPr/>
        </p:nvSpPr>
        <p:spPr>
          <a:xfrm>
            <a:off x="4720386" y="5221053"/>
            <a:ext cx="1324402" cy="461665"/>
          </a:xfrm>
          <a:prstGeom prst="rect">
            <a:avLst/>
          </a:prstGeom>
          <a:noFill/>
        </p:spPr>
        <p:txBody>
          <a:bodyPr wrap="none" rtlCol="0">
            <a:spAutoFit/>
          </a:bodyPr>
          <a:lstStyle/>
          <a:p>
            <a:r>
              <a:rPr lang="en-US" altLang="zh-CN" sz="2400" dirty="0" smtClean="0">
                <a:solidFill>
                  <a:schemeClr val="bg1"/>
                </a:solidFill>
                <a:latin typeface="迷你简粗倩" panose="03000509000000000000" pitchFamily="65" charset="-122"/>
                <a:ea typeface="迷你简粗倩" panose="03000509000000000000" pitchFamily="65" charset="-122"/>
              </a:rPr>
              <a:t>2000</a:t>
            </a:r>
            <a:r>
              <a:rPr lang="zh-CN" altLang="en-US" sz="2400" dirty="0" smtClean="0">
                <a:solidFill>
                  <a:schemeClr val="bg1"/>
                </a:solidFill>
                <a:latin typeface="迷你简粗倩" panose="03000509000000000000" pitchFamily="65" charset="-122"/>
                <a:ea typeface="迷你简粗倩" panose="03000509000000000000" pitchFamily="65" charset="-122"/>
              </a:rPr>
              <a:t>￥</a:t>
            </a:r>
            <a:endParaRPr lang="zh-CN" altLang="en-US" sz="2400" dirty="0">
              <a:solidFill>
                <a:schemeClr val="bg1"/>
              </a:solidFill>
              <a:latin typeface="迷你简粗倩" panose="03000509000000000000" pitchFamily="65" charset="-122"/>
              <a:ea typeface="迷你简粗倩" panose="03000509000000000000" pitchFamily="65" charset="-122"/>
            </a:endParaRPr>
          </a:p>
        </p:txBody>
      </p:sp>
      <p:sp>
        <p:nvSpPr>
          <p:cNvPr id="44" name="文本框 43"/>
          <p:cNvSpPr txBox="1"/>
          <p:nvPr/>
        </p:nvSpPr>
        <p:spPr>
          <a:xfrm>
            <a:off x="7011899" y="5221053"/>
            <a:ext cx="846707" cy="461665"/>
          </a:xfrm>
          <a:prstGeom prst="rect">
            <a:avLst/>
          </a:prstGeom>
          <a:noFill/>
        </p:spPr>
        <p:txBody>
          <a:bodyPr wrap="none" rtlCol="0">
            <a:spAutoFit/>
          </a:bodyPr>
          <a:lstStyle/>
          <a:p>
            <a:r>
              <a:rPr lang="en-US" altLang="zh-CN" sz="2400" dirty="0" smtClean="0">
                <a:solidFill>
                  <a:schemeClr val="bg1"/>
                </a:solidFill>
                <a:latin typeface="迷你简粗倩" panose="03000509000000000000" pitchFamily="65" charset="-122"/>
                <a:ea typeface="迷你简粗倩" panose="03000509000000000000" pitchFamily="65" charset="-122"/>
              </a:rPr>
              <a:t>32%</a:t>
            </a:r>
            <a:endParaRPr lang="zh-CN" altLang="en-US" sz="2400" dirty="0">
              <a:solidFill>
                <a:schemeClr val="bg1"/>
              </a:solidFill>
              <a:latin typeface="迷你简粗倩" panose="03000509000000000000" pitchFamily="65" charset="-122"/>
              <a:ea typeface="迷你简粗倩" panose="03000509000000000000" pitchFamily="65" charset="-122"/>
            </a:endParaRPr>
          </a:p>
        </p:txBody>
      </p:sp>
      <p:sp>
        <p:nvSpPr>
          <p:cNvPr id="45" name="文本框 44"/>
          <p:cNvSpPr txBox="1"/>
          <p:nvPr/>
        </p:nvSpPr>
        <p:spPr>
          <a:xfrm>
            <a:off x="9084426" y="5221053"/>
            <a:ext cx="880369" cy="461665"/>
          </a:xfrm>
          <a:prstGeom prst="rect">
            <a:avLst/>
          </a:prstGeom>
          <a:noFill/>
        </p:spPr>
        <p:txBody>
          <a:bodyPr wrap="none" rtlCol="0">
            <a:spAutoFit/>
          </a:bodyPr>
          <a:lstStyle/>
          <a:p>
            <a:r>
              <a:rPr lang="en-US" altLang="zh-CN" sz="2400" dirty="0" smtClean="0">
                <a:solidFill>
                  <a:schemeClr val="bg1"/>
                </a:solidFill>
                <a:latin typeface="迷你简粗倩" panose="03000509000000000000" pitchFamily="65" charset="-122"/>
                <a:ea typeface="迷你简粗倩" panose="03000509000000000000" pitchFamily="65" charset="-122"/>
              </a:rPr>
              <a:t>78%</a:t>
            </a:r>
            <a:endParaRPr lang="zh-CN" altLang="en-US" sz="2400" dirty="0">
              <a:solidFill>
                <a:schemeClr val="bg1"/>
              </a:solidFill>
              <a:latin typeface="迷你简粗倩" panose="03000509000000000000" pitchFamily="65" charset="-122"/>
              <a:ea typeface="迷你简粗倩" panose="03000509000000000000" pitchFamily="65" charset="-122"/>
            </a:endParaRPr>
          </a:p>
        </p:txBody>
      </p:sp>
    </p:spTree>
    <p:extLst>
      <p:ext uri="{BB962C8B-B14F-4D97-AF65-F5344CB8AC3E}">
        <p14:creationId xmlns:p14="http://schemas.microsoft.com/office/powerpoint/2010/main" val="1725835870"/>
      </p:ext>
    </p:extLst>
  </p:cSld>
  <p:clrMapOvr>
    <a:masterClrMapping/>
  </p:clrMapOvr>
  <p:transition spd="slow" advTm="300">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939288" y="2836910"/>
            <a:ext cx="1501983" cy="1512000"/>
          </a:xfrm>
          <a:prstGeom prst="rect">
            <a:avLst/>
          </a:prstGeom>
        </p:spPr>
      </p:pic>
      <p:pic>
        <p:nvPicPr>
          <p:cNvPr id="3" name="图片 2"/>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6598" b="89883" l="9961" r="89844">
                        <a14:foregroundMark x1="40723" y1="60704" x2="53223" y2="50587"/>
                        <a14:backgroundMark x1="47461" y1="83431" x2="56250" y2="83431"/>
                        <a14:backgroundMark x1="61621" y1="81965" x2="63965" y2="86950"/>
                      </a14:backgroundRemoval>
                    </a14:imgEffect>
                  </a14:imgLayer>
                </a14:imgProps>
              </a:ext>
              <a:ext uri="{28A0092B-C50C-407E-A947-70E740481C1C}">
                <a14:useLocalDpi xmlns:a14="http://schemas.microsoft.com/office/drawing/2010/main" val="0"/>
              </a:ext>
            </a:extLst>
          </a:blip>
          <a:srcRect l="32901" t="7531" r="28072" b="10571"/>
          <a:stretch/>
        </p:blipFill>
        <p:spPr>
          <a:xfrm>
            <a:off x="5312054" y="2978809"/>
            <a:ext cx="1056099" cy="1476000"/>
          </a:xfrm>
          <a:prstGeom prst="rect">
            <a:avLst/>
          </a:prstGeom>
        </p:spPr>
      </p:pic>
      <p:sp>
        <p:nvSpPr>
          <p:cNvPr id="4" name="文本框 3"/>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5" name="文本框 4"/>
          <p:cNvSpPr txBox="1"/>
          <p:nvPr/>
        </p:nvSpPr>
        <p:spPr>
          <a:xfrm>
            <a:off x="1785469" y="1917818"/>
            <a:ext cx="8339710"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点击添加</a:t>
            </a:r>
            <a:r>
              <a:rPr lang="zh-CN" altLang="en-US" sz="1600" dirty="0">
                <a:solidFill>
                  <a:schemeClr val="bg1"/>
                </a:solidFill>
                <a:latin typeface="微软雅黑" panose="020B0503020204020204" pitchFamily="34" charset="-122"/>
                <a:ea typeface="微软雅黑" panose="020B0503020204020204" pitchFamily="34" charset="-122"/>
              </a:rPr>
              <a:t>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1643" y="3142001"/>
            <a:ext cx="1800000" cy="1149615"/>
          </a:xfrm>
          <a:prstGeom prst="rect">
            <a:avLst/>
          </a:prstGeom>
        </p:spPr>
      </p:pic>
      <p:sp>
        <p:nvSpPr>
          <p:cNvPr id="7" name="文本框 6"/>
          <p:cNvSpPr txBox="1"/>
          <p:nvPr/>
        </p:nvSpPr>
        <p:spPr>
          <a:xfrm>
            <a:off x="1785469" y="4466720"/>
            <a:ext cx="1714476" cy="954107"/>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点击添加文本文字点击添加文本文字点击添加文本文字点击添加文本文字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982865" y="4466720"/>
            <a:ext cx="1714476" cy="954107"/>
          </a:xfrm>
          <a:prstGeom prst="rect">
            <a:avLst/>
          </a:prstGeom>
          <a:noFill/>
        </p:spPr>
        <p:txBody>
          <a:bodyPr wrap="square" rtlCol="0">
            <a:spAutoFit/>
          </a:bodyPr>
          <a:lstStyle>
            <a:defPPr>
              <a:defRPr lang="zh-CN"/>
            </a:defPPr>
            <a:lvl1pPr>
              <a:defRPr sz="1400">
                <a:solidFill>
                  <a:schemeClr val="bg1"/>
                </a:solidFill>
                <a:latin typeface="微软雅黑" panose="020B0503020204020204" pitchFamily="34" charset="-122"/>
                <a:ea typeface="微软雅黑" panose="020B0503020204020204" pitchFamily="34" charset="-122"/>
              </a:defRPr>
            </a:lvl1pPr>
          </a:lstStyle>
          <a:p>
            <a:r>
              <a:rPr lang="zh-CN" altLang="en-US" dirty="0"/>
              <a:t>点击添加文本文字点击添加文本文字点击添加文本文字点击添加文本文字</a:t>
            </a:r>
          </a:p>
        </p:txBody>
      </p:sp>
      <p:sp>
        <p:nvSpPr>
          <p:cNvPr id="10" name="文本框 9"/>
          <p:cNvSpPr txBox="1"/>
          <p:nvPr/>
        </p:nvSpPr>
        <p:spPr>
          <a:xfrm>
            <a:off x="8224405" y="4466720"/>
            <a:ext cx="1714476" cy="954107"/>
          </a:xfrm>
          <a:prstGeom prst="rect">
            <a:avLst/>
          </a:prstGeom>
          <a:noFill/>
        </p:spPr>
        <p:txBody>
          <a:bodyPr wrap="square" rtlCol="0">
            <a:spAutoFit/>
          </a:bodyPr>
          <a:lstStyle/>
          <a:p>
            <a:pPr algn="r"/>
            <a:r>
              <a:rPr lang="zh-CN" altLang="en-US" sz="1400" dirty="0" smtClean="0">
                <a:solidFill>
                  <a:schemeClr val="bg1"/>
                </a:solidFill>
                <a:latin typeface="微软雅黑" panose="020B0503020204020204" pitchFamily="34" charset="-122"/>
                <a:ea typeface="微软雅黑" panose="020B0503020204020204" pitchFamily="34" charset="-122"/>
              </a:rPr>
              <a:t>点击添加文本文字点击添加文本文字点击添加文本文字点击添加文本文字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57417588"/>
      </p:ext>
    </p:extLst>
  </p:cSld>
  <p:clrMapOvr>
    <a:masterClrMapping/>
  </p:clrMapOvr>
  <p:transition spd="slow" advTm="300">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3" name="文本框 2"/>
          <p:cNvSpPr txBox="1"/>
          <p:nvPr/>
        </p:nvSpPr>
        <p:spPr>
          <a:xfrm>
            <a:off x="1785469" y="1917818"/>
            <a:ext cx="8339710"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点击添加</a:t>
            </a:r>
            <a:r>
              <a:rPr lang="zh-CN" altLang="en-US" sz="1600" dirty="0">
                <a:solidFill>
                  <a:schemeClr val="bg1"/>
                </a:solidFill>
                <a:latin typeface="微软雅黑" panose="020B0503020204020204" pitchFamily="34" charset="-122"/>
                <a:ea typeface="微软雅黑" panose="020B0503020204020204" pitchFamily="34" charset="-122"/>
              </a:rPr>
              <a:t>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530093" y="2840172"/>
            <a:ext cx="2767151" cy="528184"/>
            <a:chOff x="1950285" y="3117995"/>
            <a:chExt cx="2767151" cy="528183"/>
          </a:xfrm>
        </p:grpSpPr>
        <p:sp>
          <p:nvSpPr>
            <p:cNvPr id="5" name="矩形 4"/>
            <p:cNvSpPr/>
            <p:nvPr/>
          </p:nvSpPr>
          <p:spPr>
            <a:xfrm>
              <a:off x="2090614" y="3125010"/>
              <a:ext cx="2626822" cy="521168"/>
            </a:xfrm>
            <a:prstGeom prst="rect">
              <a:avLst/>
            </a:prstGeom>
            <a:gradFill flip="none" rotWithShape="1">
              <a:gsLst>
                <a:gs pos="0">
                  <a:srgbClr val="8BE4F9"/>
                </a:gs>
                <a:gs pos="0">
                  <a:srgbClr val="40D1F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chemeClr val="bg1"/>
                  </a:solidFill>
                  <a:latin typeface="微软雅黑" panose="020B0503020204020204" pitchFamily="34" charset="-122"/>
                  <a:ea typeface="微软雅黑" panose="020B0503020204020204" pitchFamily="34" charset="-122"/>
                </a:rPr>
                <a:t>点击添加标题</a:t>
              </a:r>
              <a:endParaRPr lang="en-US" altLang="zh-CN" sz="2000" dirty="0" smtClean="0">
                <a:solidFill>
                  <a:schemeClr val="bg1"/>
                </a:solidFill>
                <a:latin typeface="微软雅黑" panose="020B0503020204020204" pitchFamily="34" charset="-122"/>
                <a:ea typeface="微软雅黑" panose="020B0503020204020204" pitchFamily="34" charset="-122"/>
              </a:endParaRPr>
            </a:p>
          </p:txBody>
        </p:sp>
        <p:sp>
          <p:nvSpPr>
            <p:cNvPr id="6" name="直角三角形 5"/>
            <p:cNvSpPr/>
            <p:nvPr/>
          </p:nvSpPr>
          <p:spPr>
            <a:xfrm rot="5400000" flipH="1" flipV="1">
              <a:off x="1933408" y="3134872"/>
              <a:ext cx="185980" cy="152226"/>
            </a:xfrm>
            <a:prstGeom prst="rtTriangle">
              <a:avLst/>
            </a:prstGeom>
            <a:gradFill flip="none" rotWithShape="1">
              <a:gsLst>
                <a:gs pos="0">
                  <a:srgbClr val="8BE4F9"/>
                </a:gs>
                <a:gs pos="0">
                  <a:srgbClr val="0CB9E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7085316" y="2847187"/>
            <a:ext cx="2772481" cy="528184"/>
            <a:chOff x="6048308" y="3109903"/>
            <a:chExt cx="2772481" cy="536276"/>
          </a:xfrm>
          <a:solidFill>
            <a:srgbClr val="43E511"/>
          </a:solidFill>
        </p:grpSpPr>
        <p:sp>
          <p:nvSpPr>
            <p:cNvPr id="8" name="矩形 7"/>
            <p:cNvSpPr/>
            <p:nvPr/>
          </p:nvSpPr>
          <p:spPr>
            <a:xfrm>
              <a:off x="6193967" y="3117995"/>
              <a:ext cx="2626822" cy="528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微软雅黑" panose="020B0503020204020204" pitchFamily="34" charset="-122"/>
                  <a:ea typeface="微软雅黑" panose="020B0503020204020204" pitchFamily="34" charset="-122"/>
                </a:rPr>
                <a:t>点击添加文本</a:t>
              </a:r>
              <a:r>
                <a:rPr lang="zh-CN" altLang="en-US" sz="2000" dirty="0" smtClean="0">
                  <a:solidFill>
                    <a:schemeClr val="bg1"/>
                  </a:solidFill>
                  <a:latin typeface="微软雅黑" panose="020B0503020204020204" pitchFamily="34" charset="-122"/>
                  <a:ea typeface="微软雅黑" panose="020B0503020204020204" pitchFamily="34" charset="-122"/>
                </a:rPr>
                <a:t>内容</a:t>
              </a:r>
            </a:p>
          </p:txBody>
        </p:sp>
        <p:sp>
          <p:nvSpPr>
            <p:cNvPr id="10" name="直角三角形 9"/>
            <p:cNvSpPr/>
            <p:nvPr/>
          </p:nvSpPr>
          <p:spPr>
            <a:xfrm rot="5400000" flipH="1" flipV="1">
              <a:off x="6031431" y="3126780"/>
              <a:ext cx="185980" cy="152226"/>
            </a:xfrm>
            <a:prstGeom prst="rtTriangle">
              <a:avLst/>
            </a:prstGeom>
            <a:solidFill>
              <a:srgbClr val="238C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2530093" y="4335340"/>
            <a:ext cx="2767151" cy="528184"/>
            <a:chOff x="1950285" y="3117995"/>
            <a:chExt cx="2767151" cy="528183"/>
          </a:xfrm>
        </p:grpSpPr>
        <p:sp>
          <p:nvSpPr>
            <p:cNvPr id="14" name="矩形 13"/>
            <p:cNvSpPr/>
            <p:nvPr/>
          </p:nvSpPr>
          <p:spPr>
            <a:xfrm>
              <a:off x="2090614" y="3125010"/>
              <a:ext cx="2626822" cy="521168"/>
            </a:xfrm>
            <a:prstGeom prst="rect">
              <a:avLst/>
            </a:prstGeom>
            <a:gradFill flip="none" rotWithShape="1">
              <a:gsLst>
                <a:gs pos="0">
                  <a:srgbClr val="8BE4F9"/>
                </a:gs>
                <a:gs pos="0">
                  <a:srgbClr val="40D1F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chemeClr val="bg1"/>
                  </a:solidFill>
                  <a:latin typeface="微软雅黑" panose="020B0503020204020204" pitchFamily="34" charset="-122"/>
                  <a:ea typeface="微软雅黑" panose="020B0503020204020204" pitchFamily="34" charset="-122"/>
                </a:rPr>
                <a:t>点击添加标题</a:t>
              </a:r>
              <a:endParaRPr lang="en-US" altLang="zh-CN" sz="2000" dirty="0" smtClean="0">
                <a:solidFill>
                  <a:schemeClr val="bg1"/>
                </a:solidFill>
                <a:latin typeface="微软雅黑" panose="020B0503020204020204" pitchFamily="34" charset="-122"/>
                <a:ea typeface="微软雅黑" panose="020B0503020204020204" pitchFamily="34" charset="-122"/>
              </a:endParaRPr>
            </a:p>
          </p:txBody>
        </p:sp>
        <p:sp>
          <p:nvSpPr>
            <p:cNvPr id="15" name="直角三角形 14"/>
            <p:cNvSpPr/>
            <p:nvPr/>
          </p:nvSpPr>
          <p:spPr>
            <a:xfrm rot="5400000" flipH="1" flipV="1">
              <a:off x="1933408" y="3134872"/>
              <a:ext cx="185980" cy="152226"/>
            </a:xfrm>
            <a:prstGeom prst="rtTriangle">
              <a:avLst/>
            </a:prstGeom>
            <a:gradFill flip="none" rotWithShape="1">
              <a:gsLst>
                <a:gs pos="0">
                  <a:srgbClr val="8BE4F9"/>
                </a:gs>
                <a:gs pos="0">
                  <a:srgbClr val="0CB9E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7085316" y="4342355"/>
            <a:ext cx="2772481" cy="528184"/>
            <a:chOff x="6048308" y="3109903"/>
            <a:chExt cx="2772481" cy="536276"/>
          </a:xfrm>
        </p:grpSpPr>
        <p:sp>
          <p:nvSpPr>
            <p:cNvPr id="17" name="矩形 16"/>
            <p:cNvSpPr/>
            <p:nvPr/>
          </p:nvSpPr>
          <p:spPr>
            <a:xfrm>
              <a:off x="6193967" y="3117995"/>
              <a:ext cx="2626822" cy="528184"/>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微软雅黑" panose="020B0503020204020204" pitchFamily="34" charset="-122"/>
                  <a:ea typeface="微软雅黑" panose="020B0503020204020204" pitchFamily="34" charset="-122"/>
                </a:rPr>
                <a:t>点击添加文本</a:t>
              </a:r>
              <a:r>
                <a:rPr lang="zh-CN" altLang="en-US" sz="2000" dirty="0" smtClean="0">
                  <a:solidFill>
                    <a:schemeClr val="bg1"/>
                  </a:solidFill>
                  <a:latin typeface="微软雅黑" panose="020B0503020204020204" pitchFamily="34" charset="-122"/>
                  <a:ea typeface="微软雅黑" panose="020B0503020204020204" pitchFamily="34" charset="-122"/>
                </a:rPr>
                <a:t>内容</a:t>
              </a:r>
            </a:p>
          </p:txBody>
        </p:sp>
        <p:sp>
          <p:nvSpPr>
            <p:cNvPr id="18" name="直角三角形 17"/>
            <p:cNvSpPr/>
            <p:nvPr/>
          </p:nvSpPr>
          <p:spPr>
            <a:xfrm rot="5400000" flipH="1" flipV="1">
              <a:off x="6031431" y="3126780"/>
              <a:ext cx="185980" cy="152226"/>
            </a:xfrm>
            <a:prstGeom prst="rtTriangle">
              <a:avLst/>
            </a:prstGeom>
            <a:solidFill>
              <a:srgbClr val="238C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sp>
        <p:nvSpPr>
          <p:cNvPr id="19" name="文本框 18"/>
          <p:cNvSpPr txBox="1"/>
          <p:nvPr/>
        </p:nvSpPr>
        <p:spPr>
          <a:xfrm>
            <a:off x="2668872" y="3410939"/>
            <a:ext cx="1620957" cy="738664"/>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a:t>
            </a:r>
          </a:p>
          <a:p>
            <a:r>
              <a:rPr lang="zh-CN" altLang="en-US" sz="1400" dirty="0">
                <a:solidFill>
                  <a:schemeClr val="bg1"/>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244103" y="3417954"/>
            <a:ext cx="1620957" cy="738664"/>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a:t>
            </a:r>
          </a:p>
          <a:p>
            <a:r>
              <a:rPr lang="zh-CN" altLang="en-US" sz="1400" dirty="0">
                <a:solidFill>
                  <a:schemeClr val="bg1"/>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2668872" y="4870539"/>
            <a:ext cx="1620957" cy="738664"/>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a:t>
            </a:r>
          </a:p>
          <a:p>
            <a:r>
              <a:rPr lang="zh-CN" altLang="en-US" sz="1400" dirty="0">
                <a:solidFill>
                  <a:schemeClr val="bg1"/>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244103" y="4877554"/>
            <a:ext cx="1620957" cy="738664"/>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a:t>
            </a:r>
          </a:p>
          <a:p>
            <a:r>
              <a:rPr lang="zh-CN" altLang="en-US" sz="1400" dirty="0">
                <a:solidFill>
                  <a:schemeClr val="bg1"/>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0" name="组合 29"/>
          <p:cNvGrpSpPr>
            <a:grpSpLocks noChangeAspect="1"/>
          </p:cNvGrpSpPr>
          <p:nvPr/>
        </p:nvGrpSpPr>
        <p:grpSpPr>
          <a:xfrm>
            <a:off x="1785469" y="4313488"/>
            <a:ext cx="309222" cy="648000"/>
            <a:chOff x="5878513" y="2976563"/>
            <a:chExt cx="431801" cy="904875"/>
          </a:xfrm>
        </p:grpSpPr>
        <p:sp>
          <p:nvSpPr>
            <p:cNvPr id="25" name="AutoShape 3"/>
            <p:cNvSpPr>
              <a:spLocks noChangeAspect="1" noChangeArrowheads="1" noTextEdit="1"/>
            </p:cNvSpPr>
            <p:nvPr/>
          </p:nvSpPr>
          <p:spPr bwMode="auto">
            <a:xfrm>
              <a:off x="5881688" y="2979738"/>
              <a:ext cx="428625"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5"/>
            <p:cNvSpPr>
              <a:spLocks noChangeAspect="1" noEditPoints="1"/>
            </p:cNvSpPr>
            <p:nvPr/>
          </p:nvSpPr>
          <p:spPr bwMode="auto">
            <a:xfrm>
              <a:off x="6164263" y="3449638"/>
              <a:ext cx="146050" cy="431800"/>
            </a:xfrm>
            <a:custGeom>
              <a:avLst/>
              <a:gdLst>
                <a:gd name="T0" fmla="*/ 11 w 38"/>
                <a:gd name="T1" fmla="*/ 10 h 114"/>
                <a:gd name="T2" fmla="*/ 4 w 38"/>
                <a:gd name="T3" fmla="*/ 7 h 114"/>
                <a:gd name="T4" fmla="*/ 0 w 38"/>
                <a:gd name="T5" fmla="*/ 109 h 114"/>
                <a:gd name="T6" fmla="*/ 18 w 38"/>
                <a:gd name="T7" fmla="*/ 114 h 114"/>
                <a:gd name="T8" fmla="*/ 21 w 38"/>
                <a:gd name="T9" fmla="*/ 114 h 114"/>
                <a:gd name="T10" fmla="*/ 38 w 38"/>
                <a:gd name="T11" fmla="*/ 109 h 114"/>
                <a:gd name="T12" fmla="*/ 35 w 38"/>
                <a:gd name="T13" fmla="*/ 0 h 114"/>
                <a:gd name="T14" fmla="*/ 11 w 38"/>
                <a:gd name="T15" fmla="*/ 10 h 114"/>
                <a:gd name="T16" fmla="*/ 20 w 38"/>
                <a:gd name="T17" fmla="*/ 99 h 114"/>
                <a:gd name="T18" fmla="*/ 14 w 38"/>
                <a:gd name="T19" fmla="*/ 93 h 114"/>
                <a:gd name="T20" fmla="*/ 20 w 38"/>
                <a:gd name="T21" fmla="*/ 87 h 114"/>
                <a:gd name="T22" fmla="*/ 26 w 38"/>
                <a:gd name="T23" fmla="*/ 93 h 114"/>
                <a:gd name="T24" fmla="*/ 20 w 38"/>
                <a:gd name="T25" fmla="*/ 99 h 114"/>
                <a:gd name="T26" fmla="*/ 20 w 38"/>
                <a:gd name="T27" fmla="*/ 35 h 114"/>
                <a:gd name="T28" fmla="*/ 14 w 38"/>
                <a:gd name="T29" fmla="*/ 30 h 114"/>
                <a:gd name="T30" fmla="*/ 20 w 38"/>
                <a:gd name="T31" fmla="*/ 24 h 114"/>
                <a:gd name="T32" fmla="*/ 26 w 38"/>
                <a:gd name="T33" fmla="*/ 30 h 114"/>
                <a:gd name="T34" fmla="*/ 20 w 38"/>
                <a:gd name="T35"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114">
                  <a:moveTo>
                    <a:pt x="11" y="10"/>
                  </a:moveTo>
                  <a:cubicBezTo>
                    <a:pt x="4" y="7"/>
                    <a:pt x="4" y="7"/>
                    <a:pt x="4" y="7"/>
                  </a:cubicBezTo>
                  <a:cubicBezTo>
                    <a:pt x="0" y="109"/>
                    <a:pt x="0" y="109"/>
                    <a:pt x="0" y="109"/>
                  </a:cubicBezTo>
                  <a:cubicBezTo>
                    <a:pt x="0" y="112"/>
                    <a:pt x="13" y="114"/>
                    <a:pt x="18" y="114"/>
                  </a:cubicBezTo>
                  <a:cubicBezTo>
                    <a:pt x="21" y="114"/>
                    <a:pt x="21" y="114"/>
                    <a:pt x="21" y="114"/>
                  </a:cubicBezTo>
                  <a:cubicBezTo>
                    <a:pt x="26" y="114"/>
                    <a:pt x="38" y="112"/>
                    <a:pt x="38" y="109"/>
                  </a:cubicBezTo>
                  <a:cubicBezTo>
                    <a:pt x="35" y="0"/>
                    <a:pt x="35" y="0"/>
                    <a:pt x="35" y="0"/>
                  </a:cubicBezTo>
                  <a:lnTo>
                    <a:pt x="11" y="10"/>
                  </a:lnTo>
                  <a:close/>
                  <a:moveTo>
                    <a:pt x="20" y="99"/>
                  </a:moveTo>
                  <a:cubicBezTo>
                    <a:pt x="17" y="99"/>
                    <a:pt x="14" y="96"/>
                    <a:pt x="14" y="93"/>
                  </a:cubicBezTo>
                  <a:cubicBezTo>
                    <a:pt x="14" y="90"/>
                    <a:pt x="17" y="87"/>
                    <a:pt x="20" y="87"/>
                  </a:cubicBezTo>
                  <a:cubicBezTo>
                    <a:pt x="23" y="87"/>
                    <a:pt x="26" y="90"/>
                    <a:pt x="26" y="93"/>
                  </a:cubicBezTo>
                  <a:cubicBezTo>
                    <a:pt x="26" y="96"/>
                    <a:pt x="23" y="99"/>
                    <a:pt x="20" y="99"/>
                  </a:cubicBezTo>
                  <a:close/>
                  <a:moveTo>
                    <a:pt x="20" y="35"/>
                  </a:moveTo>
                  <a:cubicBezTo>
                    <a:pt x="17" y="35"/>
                    <a:pt x="14" y="33"/>
                    <a:pt x="14" y="30"/>
                  </a:cubicBezTo>
                  <a:cubicBezTo>
                    <a:pt x="14" y="27"/>
                    <a:pt x="17" y="24"/>
                    <a:pt x="20" y="24"/>
                  </a:cubicBezTo>
                  <a:cubicBezTo>
                    <a:pt x="23" y="24"/>
                    <a:pt x="26" y="27"/>
                    <a:pt x="26" y="30"/>
                  </a:cubicBezTo>
                  <a:cubicBezTo>
                    <a:pt x="26" y="33"/>
                    <a:pt x="23" y="35"/>
                    <a:pt x="20"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6"/>
            <p:cNvSpPr>
              <a:spLocks noChangeAspect="1"/>
            </p:cNvSpPr>
            <p:nvPr/>
          </p:nvSpPr>
          <p:spPr bwMode="auto">
            <a:xfrm>
              <a:off x="5878513" y="2995613"/>
              <a:ext cx="184150" cy="871538"/>
            </a:xfrm>
            <a:custGeom>
              <a:avLst/>
              <a:gdLst>
                <a:gd name="T0" fmla="*/ 48 w 48"/>
                <a:gd name="T1" fmla="*/ 45 h 230"/>
                <a:gd name="T2" fmla="*/ 39 w 48"/>
                <a:gd name="T3" fmla="*/ 1 h 230"/>
                <a:gd name="T4" fmla="*/ 38 w 48"/>
                <a:gd name="T5" fmla="*/ 42 h 230"/>
                <a:gd name="T6" fmla="*/ 35 w 48"/>
                <a:gd name="T7" fmla="*/ 46 h 230"/>
                <a:gd name="T8" fmla="*/ 33 w 48"/>
                <a:gd name="T9" fmla="*/ 46 h 230"/>
                <a:gd name="T10" fmla="*/ 30 w 48"/>
                <a:gd name="T11" fmla="*/ 42 h 230"/>
                <a:gd name="T12" fmla="*/ 27 w 48"/>
                <a:gd name="T13" fmla="*/ 0 h 230"/>
                <a:gd name="T14" fmla="*/ 24 w 48"/>
                <a:gd name="T15" fmla="*/ 0 h 230"/>
                <a:gd name="T16" fmla="*/ 19 w 48"/>
                <a:gd name="T17" fmla="*/ 0 h 230"/>
                <a:gd name="T18" fmla="*/ 16 w 48"/>
                <a:gd name="T19" fmla="*/ 42 h 230"/>
                <a:gd name="T20" fmla="*/ 13 w 48"/>
                <a:gd name="T21" fmla="*/ 46 h 230"/>
                <a:gd name="T22" fmla="*/ 11 w 48"/>
                <a:gd name="T23" fmla="*/ 46 h 230"/>
                <a:gd name="T24" fmla="*/ 8 w 48"/>
                <a:gd name="T25" fmla="*/ 42 h 230"/>
                <a:gd name="T26" fmla="*/ 7 w 48"/>
                <a:gd name="T27" fmla="*/ 2 h 230"/>
                <a:gd name="T28" fmla="*/ 0 w 48"/>
                <a:gd name="T29" fmla="*/ 49 h 230"/>
                <a:gd name="T30" fmla="*/ 5 w 48"/>
                <a:gd name="T31" fmla="*/ 70 h 230"/>
                <a:gd name="T32" fmla="*/ 9 w 48"/>
                <a:gd name="T33" fmla="*/ 79 h 230"/>
                <a:gd name="T34" fmla="*/ 16 w 48"/>
                <a:gd name="T35" fmla="*/ 93 h 230"/>
                <a:gd name="T36" fmla="*/ 13 w 48"/>
                <a:gd name="T37" fmla="*/ 224 h 230"/>
                <a:gd name="T38" fmla="*/ 22 w 48"/>
                <a:gd name="T39" fmla="*/ 230 h 230"/>
                <a:gd name="T40" fmla="*/ 27 w 48"/>
                <a:gd name="T41" fmla="*/ 230 h 230"/>
                <a:gd name="T42" fmla="*/ 37 w 48"/>
                <a:gd name="T43" fmla="*/ 224 h 230"/>
                <a:gd name="T44" fmla="*/ 34 w 48"/>
                <a:gd name="T45" fmla="*/ 92 h 230"/>
                <a:gd name="T46" fmla="*/ 42 w 48"/>
                <a:gd name="T47" fmla="*/ 71 h 230"/>
                <a:gd name="T48" fmla="*/ 43 w 48"/>
                <a:gd name="T49" fmla="*/ 67 h 230"/>
                <a:gd name="T50" fmla="*/ 48 w 48"/>
                <a:gd name="T51" fmla="*/ 45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8" h="230">
                  <a:moveTo>
                    <a:pt x="48" y="45"/>
                  </a:moveTo>
                  <a:cubicBezTo>
                    <a:pt x="48" y="13"/>
                    <a:pt x="46" y="4"/>
                    <a:pt x="39" y="1"/>
                  </a:cubicBezTo>
                  <a:cubicBezTo>
                    <a:pt x="38" y="42"/>
                    <a:pt x="38" y="42"/>
                    <a:pt x="38" y="42"/>
                  </a:cubicBezTo>
                  <a:cubicBezTo>
                    <a:pt x="38" y="44"/>
                    <a:pt x="36" y="46"/>
                    <a:pt x="35" y="46"/>
                  </a:cubicBezTo>
                  <a:cubicBezTo>
                    <a:pt x="33" y="46"/>
                    <a:pt x="33" y="46"/>
                    <a:pt x="33" y="46"/>
                  </a:cubicBezTo>
                  <a:cubicBezTo>
                    <a:pt x="32" y="46"/>
                    <a:pt x="30" y="44"/>
                    <a:pt x="30" y="42"/>
                  </a:cubicBezTo>
                  <a:cubicBezTo>
                    <a:pt x="27" y="0"/>
                    <a:pt x="27" y="0"/>
                    <a:pt x="27" y="0"/>
                  </a:cubicBezTo>
                  <a:cubicBezTo>
                    <a:pt x="26" y="0"/>
                    <a:pt x="25" y="0"/>
                    <a:pt x="24" y="0"/>
                  </a:cubicBezTo>
                  <a:cubicBezTo>
                    <a:pt x="22" y="0"/>
                    <a:pt x="21" y="0"/>
                    <a:pt x="19" y="0"/>
                  </a:cubicBezTo>
                  <a:cubicBezTo>
                    <a:pt x="16" y="42"/>
                    <a:pt x="16" y="42"/>
                    <a:pt x="16" y="42"/>
                  </a:cubicBezTo>
                  <a:cubicBezTo>
                    <a:pt x="16" y="44"/>
                    <a:pt x="14" y="46"/>
                    <a:pt x="13" y="46"/>
                  </a:cubicBezTo>
                  <a:cubicBezTo>
                    <a:pt x="11" y="46"/>
                    <a:pt x="11" y="46"/>
                    <a:pt x="11" y="46"/>
                  </a:cubicBezTo>
                  <a:cubicBezTo>
                    <a:pt x="10" y="46"/>
                    <a:pt x="8" y="44"/>
                    <a:pt x="8" y="42"/>
                  </a:cubicBezTo>
                  <a:cubicBezTo>
                    <a:pt x="7" y="2"/>
                    <a:pt x="7" y="2"/>
                    <a:pt x="7" y="2"/>
                  </a:cubicBezTo>
                  <a:cubicBezTo>
                    <a:pt x="0" y="6"/>
                    <a:pt x="0" y="17"/>
                    <a:pt x="0" y="49"/>
                  </a:cubicBezTo>
                  <a:cubicBezTo>
                    <a:pt x="0" y="58"/>
                    <a:pt x="1" y="65"/>
                    <a:pt x="5" y="70"/>
                  </a:cubicBezTo>
                  <a:cubicBezTo>
                    <a:pt x="6" y="72"/>
                    <a:pt x="8" y="75"/>
                    <a:pt x="9" y="79"/>
                  </a:cubicBezTo>
                  <a:cubicBezTo>
                    <a:pt x="12" y="84"/>
                    <a:pt x="14" y="89"/>
                    <a:pt x="16" y="93"/>
                  </a:cubicBezTo>
                  <a:cubicBezTo>
                    <a:pt x="13" y="224"/>
                    <a:pt x="13" y="224"/>
                    <a:pt x="13" y="224"/>
                  </a:cubicBezTo>
                  <a:cubicBezTo>
                    <a:pt x="13" y="227"/>
                    <a:pt x="19" y="230"/>
                    <a:pt x="22" y="230"/>
                  </a:cubicBezTo>
                  <a:cubicBezTo>
                    <a:pt x="27" y="230"/>
                    <a:pt x="27" y="230"/>
                    <a:pt x="27" y="230"/>
                  </a:cubicBezTo>
                  <a:cubicBezTo>
                    <a:pt x="31" y="230"/>
                    <a:pt x="37" y="227"/>
                    <a:pt x="37" y="224"/>
                  </a:cubicBezTo>
                  <a:cubicBezTo>
                    <a:pt x="34" y="92"/>
                    <a:pt x="34" y="92"/>
                    <a:pt x="34" y="92"/>
                  </a:cubicBezTo>
                  <a:cubicBezTo>
                    <a:pt x="42" y="71"/>
                    <a:pt x="42" y="71"/>
                    <a:pt x="42" y="71"/>
                  </a:cubicBezTo>
                  <a:cubicBezTo>
                    <a:pt x="43" y="67"/>
                    <a:pt x="43" y="67"/>
                    <a:pt x="43" y="67"/>
                  </a:cubicBezTo>
                  <a:cubicBezTo>
                    <a:pt x="47" y="62"/>
                    <a:pt x="48" y="54"/>
                    <a:pt x="48" y="4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7"/>
            <p:cNvSpPr>
              <a:spLocks noChangeAspect="1"/>
            </p:cNvSpPr>
            <p:nvPr/>
          </p:nvSpPr>
          <p:spPr bwMode="auto">
            <a:xfrm>
              <a:off x="6159501" y="2976563"/>
              <a:ext cx="150813" cy="492125"/>
            </a:xfrm>
            <a:custGeom>
              <a:avLst/>
              <a:gdLst>
                <a:gd name="T0" fmla="*/ 12 w 39"/>
                <a:gd name="T1" fmla="*/ 130 h 130"/>
                <a:gd name="T2" fmla="*/ 39 w 39"/>
                <a:gd name="T3" fmla="*/ 119 h 130"/>
                <a:gd name="T4" fmla="*/ 28 w 39"/>
                <a:gd name="T5" fmla="*/ 0 h 130"/>
                <a:gd name="T6" fmla="*/ 6 w 39"/>
                <a:gd name="T7" fmla="*/ 30 h 130"/>
                <a:gd name="T8" fmla="*/ 0 w 39"/>
                <a:gd name="T9" fmla="*/ 126 h 130"/>
                <a:gd name="T10" fmla="*/ 12 w 39"/>
                <a:gd name="T11" fmla="*/ 130 h 130"/>
              </a:gdLst>
              <a:ahLst/>
              <a:cxnLst>
                <a:cxn ang="0">
                  <a:pos x="T0" y="T1"/>
                </a:cxn>
                <a:cxn ang="0">
                  <a:pos x="T2" y="T3"/>
                </a:cxn>
                <a:cxn ang="0">
                  <a:pos x="T4" y="T5"/>
                </a:cxn>
                <a:cxn ang="0">
                  <a:pos x="T6" y="T7"/>
                </a:cxn>
                <a:cxn ang="0">
                  <a:pos x="T8" y="T9"/>
                </a:cxn>
                <a:cxn ang="0">
                  <a:pos x="T10" y="T11"/>
                </a:cxn>
              </a:cxnLst>
              <a:rect l="0" t="0" r="r" b="b"/>
              <a:pathLst>
                <a:path w="39" h="130">
                  <a:moveTo>
                    <a:pt x="12" y="130"/>
                  </a:moveTo>
                  <a:cubicBezTo>
                    <a:pt x="39" y="119"/>
                    <a:pt x="39" y="119"/>
                    <a:pt x="39" y="119"/>
                  </a:cubicBezTo>
                  <a:cubicBezTo>
                    <a:pt x="28" y="0"/>
                    <a:pt x="28" y="0"/>
                    <a:pt x="28" y="0"/>
                  </a:cubicBezTo>
                  <a:cubicBezTo>
                    <a:pt x="13" y="13"/>
                    <a:pt x="7" y="28"/>
                    <a:pt x="6" y="30"/>
                  </a:cubicBezTo>
                  <a:cubicBezTo>
                    <a:pt x="0" y="126"/>
                    <a:pt x="0" y="126"/>
                    <a:pt x="0" y="126"/>
                  </a:cubicBezTo>
                  <a:lnTo>
                    <a:pt x="12" y="1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2" name="Group 10"/>
          <p:cNvGrpSpPr>
            <a:grpSpLocks noChangeAspect="1"/>
          </p:cNvGrpSpPr>
          <p:nvPr/>
        </p:nvGrpSpPr>
        <p:grpSpPr bwMode="auto">
          <a:xfrm>
            <a:off x="1785469" y="2904450"/>
            <a:ext cx="495300" cy="495300"/>
            <a:chOff x="3684" y="2004"/>
            <a:chExt cx="312" cy="312"/>
          </a:xfrm>
        </p:grpSpPr>
        <p:sp>
          <p:nvSpPr>
            <p:cNvPr id="33" name="AutoShape 9"/>
            <p:cNvSpPr>
              <a:spLocks noChangeAspect="1" noChangeArrowheads="1" noTextEdit="1"/>
            </p:cNvSpPr>
            <p:nvPr/>
          </p:nvSpPr>
          <p:spPr bwMode="auto">
            <a:xfrm>
              <a:off x="3684" y="2004"/>
              <a:ext cx="312"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1"/>
            <p:cNvSpPr>
              <a:spLocks noEditPoints="1"/>
            </p:cNvSpPr>
            <p:nvPr/>
          </p:nvSpPr>
          <p:spPr bwMode="auto">
            <a:xfrm>
              <a:off x="3684" y="2004"/>
              <a:ext cx="310" cy="310"/>
            </a:xfrm>
            <a:custGeom>
              <a:avLst/>
              <a:gdLst>
                <a:gd name="T0" fmla="*/ 155 w 310"/>
                <a:gd name="T1" fmla="*/ 0 h 310"/>
                <a:gd name="T2" fmla="*/ 0 w 310"/>
                <a:gd name="T3" fmla="*/ 155 h 310"/>
                <a:gd name="T4" fmla="*/ 39 w 310"/>
                <a:gd name="T5" fmla="*/ 155 h 310"/>
                <a:gd name="T6" fmla="*/ 39 w 310"/>
                <a:gd name="T7" fmla="*/ 310 h 310"/>
                <a:gd name="T8" fmla="*/ 271 w 310"/>
                <a:gd name="T9" fmla="*/ 310 h 310"/>
                <a:gd name="T10" fmla="*/ 271 w 310"/>
                <a:gd name="T11" fmla="*/ 155 h 310"/>
                <a:gd name="T12" fmla="*/ 310 w 310"/>
                <a:gd name="T13" fmla="*/ 155 h 310"/>
                <a:gd name="T14" fmla="*/ 155 w 310"/>
                <a:gd name="T15" fmla="*/ 0 h 310"/>
                <a:gd name="T16" fmla="*/ 232 w 310"/>
                <a:gd name="T17" fmla="*/ 271 h 310"/>
                <a:gd name="T18" fmla="*/ 174 w 310"/>
                <a:gd name="T19" fmla="*/ 271 h 310"/>
                <a:gd name="T20" fmla="*/ 174 w 310"/>
                <a:gd name="T21" fmla="*/ 213 h 310"/>
                <a:gd name="T22" fmla="*/ 135 w 310"/>
                <a:gd name="T23" fmla="*/ 213 h 310"/>
                <a:gd name="T24" fmla="*/ 135 w 310"/>
                <a:gd name="T25" fmla="*/ 271 h 310"/>
                <a:gd name="T26" fmla="*/ 77 w 310"/>
                <a:gd name="T27" fmla="*/ 271 h 310"/>
                <a:gd name="T28" fmla="*/ 77 w 310"/>
                <a:gd name="T29" fmla="*/ 133 h 310"/>
                <a:gd name="T30" fmla="*/ 155 w 310"/>
                <a:gd name="T31" fmla="*/ 78 h 310"/>
                <a:gd name="T32" fmla="*/ 232 w 310"/>
                <a:gd name="T33" fmla="*/ 133 h 310"/>
                <a:gd name="T34" fmla="*/ 232 w 310"/>
                <a:gd name="T35" fmla="*/ 271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0" h="310">
                  <a:moveTo>
                    <a:pt x="155" y="0"/>
                  </a:moveTo>
                  <a:lnTo>
                    <a:pt x="0" y="155"/>
                  </a:lnTo>
                  <a:lnTo>
                    <a:pt x="39" y="155"/>
                  </a:lnTo>
                  <a:lnTo>
                    <a:pt x="39" y="310"/>
                  </a:lnTo>
                  <a:lnTo>
                    <a:pt x="271" y="310"/>
                  </a:lnTo>
                  <a:lnTo>
                    <a:pt x="271" y="155"/>
                  </a:lnTo>
                  <a:lnTo>
                    <a:pt x="310" y="155"/>
                  </a:lnTo>
                  <a:lnTo>
                    <a:pt x="155" y="0"/>
                  </a:lnTo>
                  <a:close/>
                  <a:moveTo>
                    <a:pt x="232" y="271"/>
                  </a:moveTo>
                  <a:lnTo>
                    <a:pt x="174" y="271"/>
                  </a:lnTo>
                  <a:lnTo>
                    <a:pt x="174" y="213"/>
                  </a:lnTo>
                  <a:lnTo>
                    <a:pt x="135" y="213"/>
                  </a:lnTo>
                  <a:lnTo>
                    <a:pt x="135" y="271"/>
                  </a:lnTo>
                  <a:lnTo>
                    <a:pt x="77" y="271"/>
                  </a:lnTo>
                  <a:lnTo>
                    <a:pt x="77" y="133"/>
                  </a:lnTo>
                  <a:lnTo>
                    <a:pt x="155" y="78"/>
                  </a:lnTo>
                  <a:lnTo>
                    <a:pt x="232" y="133"/>
                  </a:lnTo>
                  <a:lnTo>
                    <a:pt x="232" y="27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组合 52"/>
          <p:cNvGrpSpPr>
            <a:grpSpLocks noChangeAspect="1"/>
          </p:cNvGrpSpPr>
          <p:nvPr/>
        </p:nvGrpSpPr>
        <p:grpSpPr>
          <a:xfrm>
            <a:off x="6202901" y="2872893"/>
            <a:ext cx="539724" cy="576000"/>
            <a:chOff x="5705475" y="3013075"/>
            <a:chExt cx="779463" cy="831850"/>
          </a:xfrm>
        </p:grpSpPr>
        <p:sp>
          <p:nvSpPr>
            <p:cNvPr id="38" name="Freeform 15"/>
            <p:cNvSpPr>
              <a:spLocks noEditPoints="1"/>
            </p:cNvSpPr>
            <p:nvPr/>
          </p:nvSpPr>
          <p:spPr bwMode="auto">
            <a:xfrm>
              <a:off x="5705475" y="3092450"/>
              <a:ext cx="779463" cy="752475"/>
            </a:xfrm>
            <a:custGeom>
              <a:avLst/>
              <a:gdLst>
                <a:gd name="T0" fmla="*/ 192 w 491"/>
                <a:gd name="T1" fmla="*/ 0 h 474"/>
                <a:gd name="T2" fmla="*/ 192 w 491"/>
                <a:gd name="T3" fmla="*/ 24 h 474"/>
                <a:gd name="T4" fmla="*/ 295 w 491"/>
                <a:gd name="T5" fmla="*/ 53 h 474"/>
                <a:gd name="T6" fmla="*/ 192 w 491"/>
                <a:gd name="T7" fmla="*/ 84 h 474"/>
                <a:gd name="T8" fmla="*/ 192 w 491"/>
                <a:gd name="T9" fmla="*/ 84 h 474"/>
                <a:gd name="T10" fmla="*/ 149 w 491"/>
                <a:gd name="T11" fmla="*/ 96 h 474"/>
                <a:gd name="T12" fmla="*/ 149 w 491"/>
                <a:gd name="T13" fmla="*/ 96 h 474"/>
                <a:gd name="T14" fmla="*/ 51 w 491"/>
                <a:gd name="T15" fmla="*/ 67 h 474"/>
                <a:gd name="T16" fmla="*/ 0 w 491"/>
                <a:gd name="T17" fmla="*/ 53 h 474"/>
                <a:gd name="T18" fmla="*/ 0 w 491"/>
                <a:gd name="T19" fmla="*/ 431 h 474"/>
                <a:gd name="T20" fmla="*/ 149 w 491"/>
                <a:gd name="T21" fmla="*/ 474 h 474"/>
                <a:gd name="T22" fmla="*/ 149 w 491"/>
                <a:gd name="T23" fmla="*/ 474 h 474"/>
                <a:gd name="T24" fmla="*/ 149 w 491"/>
                <a:gd name="T25" fmla="*/ 474 h 474"/>
                <a:gd name="T26" fmla="*/ 151 w 491"/>
                <a:gd name="T27" fmla="*/ 474 h 474"/>
                <a:gd name="T28" fmla="*/ 151 w 491"/>
                <a:gd name="T29" fmla="*/ 474 h 474"/>
                <a:gd name="T30" fmla="*/ 300 w 491"/>
                <a:gd name="T31" fmla="*/ 431 h 474"/>
                <a:gd name="T32" fmla="*/ 300 w 491"/>
                <a:gd name="T33" fmla="*/ 410 h 474"/>
                <a:gd name="T34" fmla="*/ 341 w 491"/>
                <a:gd name="T35" fmla="*/ 421 h 474"/>
                <a:gd name="T36" fmla="*/ 341 w 491"/>
                <a:gd name="T37" fmla="*/ 421 h 474"/>
                <a:gd name="T38" fmla="*/ 343 w 491"/>
                <a:gd name="T39" fmla="*/ 421 h 474"/>
                <a:gd name="T40" fmla="*/ 343 w 491"/>
                <a:gd name="T41" fmla="*/ 421 h 474"/>
                <a:gd name="T42" fmla="*/ 343 w 491"/>
                <a:gd name="T43" fmla="*/ 421 h 474"/>
                <a:gd name="T44" fmla="*/ 491 w 491"/>
                <a:gd name="T45" fmla="*/ 378 h 474"/>
                <a:gd name="T46" fmla="*/ 491 w 491"/>
                <a:gd name="T47" fmla="*/ 0 h 474"/>
                <a:gd name="T48" fmla="*/ 343 w 491"/>
                <a:gd name="T49" fmla="*/ 43 h 474"/>
                <a:gd name="T50" fmla="*/ 192 w 491"/>
                <a:gd name="T51" fmla="*/ 0 h 474"/>
                <a:gd name="T52" fmla="*/ 281 w 491"/>
                <a:gd name="T53" fmla="*/ 405 h 474"/>
                <a:gd name="T54" fmla="*/ 281 w 491"/>
                <a:gd name="T55" fmla="*/ 417 h 474"/>
                <a:gd name="T56" fmla="*/ 168 w 491"/>
                <a:gd name="T57" fmla="*/ 448 h 474"/>
                <a:gd name="T58" fmla="*/ 168 w 491"/>
                <a:gd name="T59" fmla="*/ 110 h 474"/>
                <a:gd name="T60" fmla="*/ 192 w 491"/>
                <a:gd name="T61" fmla="*/ 103 h 474"/>
                <a:gd name="T62" fmla="*/ 281 w 491"/>
                <a:gd name="T63" fmla="*/ 79 h 474"/>
                <a:gd name="T64" fmla="*/ 281 w 491"/>
                <a:gd name="T65" fmla="*/ 405 h 474"/>
                <a:gd name="T66" fmla="*/ 360 w 491"/>
                <a:gd name="T67" fmla="*/ 60 h 474"/>
                <a:gd name="T68" fmla="*/ 472 w 491"/>
                <a:gd name="T69" fmla="*/ 27 h 474"/>
                <a:gd name="T70" fmla="*/ 472 w 491"/>
                <a:gd name="T71" fmla="*/ 364 h 474"/>
                <a:gd name="T72" fmla="*/ 360 w 491"/>
                <a:gd name="T73" fmla="*/ 398 h 474"/>
                <a:gd name="T74" fmla="*/ 360 w 491"/>
                <a:gd name="T75" fmla="*/ 6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474">
                  <a:moveTo>
                    <a:pt x="192" y="0"/>
                  </a:moveTo>
                  <a:lnTo>
                    <a:pt x="192" y="24"/>
                  </a:lnTo>
                  <a:lnTo>
                    <a:pt x="295" y="53"/>
                  </a:lnTo>
                  <a:lnTo>
                    <a:pt x="192" y="84"/>
                  </a:lnTo>
                  <a:lnTo>
                    <a:pt x="192" y="84"/>
                  </a:lnTo>
                  <a:lnTo>
                    <a:pt x="149" y="96"/>
                  </a:lnTo>
                  <a:lnTo>
                    <a:pt x="149" y="96"/>
                  </a:lnTo>
                  <a:lnTo>
                    <a:pt x="51" y="67"/>
                  </a:lnTo>
                  <a:lnTo>
                    <a:pt x="0" y="53"/>
                  </a:lnTo>
                  <a:lnTo>
                    <a:pt x="0" y="431"/>
                  </a:lnTo>
                  <a:lnTo>
                    <a:pt x="149" y="474"/>
                  </a:lnTo>
                  <a:lnTo>
                    <a:pt x="149" y="474"/>
                  </a:lnTo>
                  <a:lnTo>
                    <a:pt x="149" y="474"/>
                  </a:lnTo>
                  <a:lnTo>
                    <a:pt x="151" y="474"/>
                  </a:lnTo>
                  <a:lnTo>
                    <a:pt x="151" y="474"/>
                  </a:lnTo>
                  <a:lnTo>
                    <a:pt x="300" y="431"/>
                  </a:lnTo>
                  <a:lnTo>
                    <a:pt x="300" y="410"/>
                  </a:lnTo>
                  <a:lnTo>
                    <a:pt x="341" y="421"/>
                  </a:lnTo>
                  <a:lnTo>
                    <a:pt x="341" y="421"/>
                  </a:lnTo>
                  <a:lnTo>
                    <a:pt x="343" y="421"/>
                  </a:lnTo>
                  <a:lnTo>
                    <a:pt x="343" y="421"/>
                  </a:lnTo>
                  <a:lnTo>
                    <a:pt x="343" y="421"/>
                  </a:lnTo>
                  <a:lnTo>
                    <a:pt x="491" y="378"/>
                  </a:lnTo>
                  <a:lnTo>
                    <a:pt x="491" y="0"/>
                  </a:lnTo>
                  <a:lnTo>
                    <a:pt x="343" y="43"/>
                  </a:lnTo>
                  <a:lnTo>
                    <a:pt x="192" y="0"/>
                  </a:lnTo>
                  <a:close/>
                  <a:moveTo>
                    <a:pt x="281" y="405"/>
                  </a:moveTo>
                  <a:lnTo>
                    <a:pt x="281" y="417"/>
                  </a:lnTo>
                  <a:lnTo>
                    <a:pt x="168" y="448"/>
                  </a:lnTo>
                  <a:lnTo>
                    <a:pt x="168" y="110"/>
                  </a:lnTo>
                  <a:lnTo>
                    <a:pt x="192" y="103"/>
                  </a:lnTo>
                  <a:lnTo>
                    <a:pt x="281" y="79"/>
                  </a:lnTo>
                  <a:lnTo>
                    <a:pt x="281" y="405"/>
                  </a:lnTo>
                  <a:close/>
                  <a:moveTo>
                    <a:pt x="360" y="60"/>
                  </a:moveTo>
                  <a:lnTo>
                    <a:pt x="472" y="27"/>
                  </a:lnTo>
                  <a:lnTo>
                    <a:pt x="472" y="364"/>
                  </a:lnTo>
                  <a:lnTo>
                    <a:pt x="360" y="398"/>
                  </a:lnTo>
                  <a:lnTo>
                    <a:pt x="360" y="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16"/>
            <p:cNvSpPr>
              <a:spLocks/>
            </p:cNvSpPr>
            <p:nvPr/>
          </p:nvSpPr>
          <p:spPr bwMode="auto">
            <a:xfrm>
              <a:off x="6018213" y="3013075"/>
              <a:ext cx="460375" cy="122238"/>
            </a:xfrm>
            <a:custGeom>
              <a:avLst/>
              <a:gdLst>
                <a:gd name="T0" fmla="*/ 144 w 290"/>
                <a:gd name="T1" fmla="*/ 0 h 77"/>
                <a:gd name="T2" fmla="*/ 0 w 290"/>
                <a:gd name="T3" fmla="*/ 34 h 77"/>
                <a:gd name="T4" fmla="*/ 144 w 290"/>
                <a:gd name="T5" fmla="*/ 77 h 77"/>
                <a:gd name="T6" fmla="*/ 290 w 290"/>
                <a:gd name="T7" fmla="*/ 34 h 77"/>
                <a:gd name="T8" fmla="*/ 144 w 290"/>
                <a:gd name="T9" fmla="*/ 0 h 77"/>
              </a:gdLst>
              <a:ahLst/>
              <a:cxnLst>
                <a:cxn ang="0">
                  <a:pos x="T0" y="T1"/>
                </a:cxn>
                <a:cxn ang="0">
                  <a:pos x="T2" y="T3"/>
                </a:cxn>
                <a:cxn ang="0">
                  <a:pos x="T4" y="T5"/>
                </a:cxn>
                <a:cxn ang="0">
                  <a:pos x="T6" y="T7"/>
                </a:cxn>
                <a:cxn ang="0">
                  <a:pos x="T8" y="T9"/>
                </a:cxn>
              </a:cxnLst>
              <a:rect l="0" t="0" r="r" b="b"/>
              <a:pathLst>
                <a:path w="290" h="77">
                  <a:moveTo>
                    <a:pt x="144" y="0"/>
                  </a:moveTo>
                  <a:lnTo>
                    <a:pt x="0" y="34"/>
                  </a:lnTo>
                  <a:lnTo>
                    <a:pt x="144" y="77"/>
                  </a:lnTo>
                  <a:lnTo>
                    <a:pt x="290" y="34"/>
                  </a:lnTo>
                  <a:lnTo>
                    <a:pt x="14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17"/>
            <p:cNvSpPr>
              <a:spLocks/>
            </p:cNvSpPr>
            <p:nvPr/>
          </p:nvSpPr>
          <p:spPr bwMode="auto">
            <a:xfrm>
              <a:off x="6299200" y="3203575"/>
              <a:ext cx="60325" cy="101600"/>
            </a:xfrm>
            <a:custGeom>
              <a:avLst/>
              <a:gdLst>
                <a:gd name="T0" fmla="*/ 0 w 38"/>
                <a:gd name="T1" fmla="*/ 64 h 64"/>
                <a:gd name="T2" fmla="*/ 38 w 38"/>
                <a:gd name="T3" fmla="*/ 52 h 64"/>
                <a:gd name="T4" fmla="*/ 38 w 38"/>
                <a:gd name="T5" fmla="*/ 0 h 64"/>
                <a:gd name="T6" fmla="*/ 0 w 38"/>
                <a:gd name="T7" fmla="*/ 9 h 64"/>
                <a:gd name="T8" fmla="*/ 0 w 38"/>
                <a:gd name="T9" fmla="*/ 64 h 64"/>
              </a:gdLst>
              <a:ahLst/>
              <a:cxnLst>
                <a:cxn ang="0">
                  <a:pos x="T0" y="T1"/>
                </a:cxn>
                <a:cxn ang="0">
                  <a:pos x="T2" y="T3"/>
                </a:cxn>
                <a:cxn ang="0">
                  <a:pos x="T4" y="T5"/>
                </a:cxn>
                <a:cxn ang="0">
                  <a:pos x="T6" y="T7"/>
                </a:cxn>
                <a:cxn ang="0">
                  <a:pos x="T8" y="T9"/>
                </a:cxn>
              </a:cxnLst>
              <a:rect l="0" t="0" r="r" b="b"/>
              <a:pathLst>
                <a:path w="38" h="64">
                  <a:moveTo>
                    <a:pt x="0" y="64"/>
                  </a:moveTo>
                  <a:lnTo>
                    <a:pt x="38" y="52"/>
                  </a:lnTo>
                  <a:lnTo>
                    <a:pt x="38" y="0"/>
                  </a:lnTo>
                  <a:lnTo>
                    <a:pt x="0" y="9"/>
                  </a:lnTo>
                  <a:lnTo>
                    <a:pt x="0" y="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18"/>
            <p:cNvSpPr>
              <a:spLocks/>
            </p:cNvSpPr>
            <p:nvPr/>
          </p:nvSpPr>
          <p:spPr bwMode="auto">
            <a:xfrm>
              <a:off x="6375400" y="3179763"/>
              <a:ext cx="60325" cy="103188"/>
            </a:xfrm>
            <a:custGeom>
              <a:avLst/>
              <a:gdLst>
                <a:gd name="T0" fmla="*/ 0 w 38"/>
                <a:gd name="T1" fmla="*/ 65 h 65"/>
                <a:gd name="T2" fmla="*/ 38 w 38"/>
                <a:gd name="T3" fmla="*/ 55 h 65"/>
                <a:gd name="T4" fmla="*/ 38 w 38"/>
                <a:gd name="T5" fmla="*/ 0 h 65"/>
                <a:gd name="T6" fmla="*/ 0 w 38"/>
                <a:gd name="T7" fmla="*/ 12 h 65"/>
                <a:gd name="T8" fmla="*/ 0 w 38"/>
                <a:gd name="T9" fmla="*/ 65 h 65"/>
              </a:gdLst>
              <a:ahLst/>
              <a:cxnLst>
                <a:cxn ang="0">
                  <a:pos x="T0" y="T1"/>
                </a:cxn>
                <a:cxn ang="0">
                  <a:pos x="T2" y="T3"/>
                </a:cxn>
                <a:cxn ang="0">
                  <a:pos x="T4" y="T5"/>
                </a:cxn>
                <a:cxn ang="0">
                  <a:pos x="T6" y="T7"/>
                </a:cxn>
                <a:cxn ang="0">
                  <a:pos x="T8" y="T9"/>
                </a:cxn>
              </a:cxnLst>
              <a:rect l="0" t="0" r="r" b="b"/>
              <a:pathLst>
                <a:path w="38" h="65">
                  <a:moveTo>
                    <a:pt x="0" y="65"/>
                  </a:moveTo>
                  <a:lnTo>
                    <a:pt x="38" y="55"/>
                  </a:lnTo>
                  <a:lnTo>
                    <a:pt x="38" y="0"/>
                  </a:lnTo>
                  <a:lnTo>
                    <a:pt x="0" y="12"/>
                  </a:lnTo>
                  <a:lnTo>
                    <a:pt x="0" y="6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19"/>
            <p:cNvSpPr>
              <a:spLocks/>
            </p:cNvSpPr>
            <p:nvPr/>
          </p:nvSpPr>
          <p:spPr bwMode="auto">
            <a:xfrm>
              <a:off x="6299200" y="3313113"/>
              <a:ext cx="60325" cy="103188"/>
            </a:xfrm>
            <a:custGeom>
              <a:avLst/>
              <a:gdLst>
                <a:gd name="T0" fmla="*/ 0 w 38"/>
                <a:gd name="T1" fmla="*/ 65 h 65"/>
                <a:gd name="T2" fmla="*/ 38 w 38"/>
                <a:gd name="T3" fmla="*/ 55 h 65"/>
                <a:gd name="T4" fmla="*/ 38 w 38"/>
                <a:gd name="T5" fmla="*/ 0 h 65"/>
                <a:gd name="T6" fmla="*/ 0 w 38"/>
                <a:gd name="T7" fmla="*/ 12 h 65"/>
                <a:gd name="T8" fmla="*/ 0 w 38"/>
                <a:gd name="T9" fmla="*/ 65 h 65"/>
              </a:gdLst>
              <a:ahLst/>
              <a:cxnLst>
                <a:cxn ang="0">
                  <a:pos x="T0" y="T1"/>
                </a:cxn>
                <a:cxn ang="0">
                  <a:pos x="T2" y="T3"/>
                </a:cxn>
                <a:cxn ang="0">
                  <a:pos x="T4" y="T5"/>
                </a:cxn>
                <a:cxn ang="0">
                  <a:pos x="T6" y="T7"/>
                </a:cxn>
                <a:cxn ang="0">
                  <a:pos x="T8" y="T9"/>
                </a:cxn>
              </a:cxnLst>
              <a:rect l="0" t="0" r="r" b="b"/>
              <a:pathLst>
                <a:path w="38" h="65">
                  <a:moveTo>
                    <a:pt x="0" y="65"/>
                  </a:moveTo>
                  <a:lnTo>
                    <a:pt x="38" y="55"/>
                  </a:lnTo>
                  <a:lnTo>
                    <a:pt x="38" y="0"/>
                  </a:lnTo>
                  <a:lnTo>
                    <a:pt x="0" y="12"/>
                  </a:lnTo>
                  <a:lnTo>
                    <a:pt x="0" y="6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0"/>
            <p:cNvSpPr>
              <a:spLocks/>
            </p:cNvSpPr>
            <p:nvPr/>
          </p:nvSpPr>
          <p:spPr bwMode="auto">
            <a:xfrm>
              <a:off x="6375400" y="3290888"/>
              <a:ext cx="60325" cy="101600"/>
            </a:xfrm>
            <a:custGeom>
              <a:avLst/>
              <a:gdLst>
                <a:gd name="T0" fmla="*/ 0 w 38"/>
                <a:gd name="T1" fmla="*/ 64 h 64"/>
                <a:gd name="T2" fmla="*/ 38 w 38"/>
                <a:gd name="T3" fmla="*/ 55 h 64"/>
                <a:gd name="T4" fmla="*/ 38 w 38"/>
                <a:gd name="T5" fmla="*/ 0 h 64"/>
                <a:gd name="T6" fmla="*/ 0 w 38"/>
                <a:gd name="T7" fmla="*/ 12 h 64"/>
                <a:gd name="T8" fmla="*/ 0 w 38"/>
                <a:gd name="T9" fmla="*/ 64 h 64"/>
              </a:gdLst>
              <a:ahLst/>
              <a:cxnLst>
                <a:cxn ang="0">
                  <a:pos x="T0" y="T1"/>
                </a:cxn>
                <a:cxn ang="0">
                  <a:pos x="T2" y="T3"/>
                </a:cxn>
                <a:cxn ang="0">
                  <a:pos x="T4" y="T5"/>
                </a:cxn>
                <a:cxn ang="0">
                  <a:pos x="T6" y="T7"/>
                </a:cxn>
                <a:cxn ang="0">
                  <a:pos x="T8" y="T9"/>
                </a:cxn>
              </a:cxnLst>
              <a:rect l="0" t="0" r="r" b="b"/>
              <a:pathLst>
                <a:path w="38" h="64">
                  <a:moveTo>
                    <a:pt x="0" y="64"/>
                  </a:moveTo>
                  <a:lnTo>
                    <a:pt x="38" y="55"/>
                  </a:lnTo>
                  <a:lnTo>
                    <a:pt x="38" y="0"/>
                  </a:lnTo>
                  <a:lnTo>
                    <a:pt x="0" y="12"/>
                  </a:lnTo>
                  <a:lnTo>
                    <a:pt x="0" y="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1"/>
            <p:cNvSpPr>
              <a:spLocks/>
            </p:cNvSpPr>
            <p:nvPr/>
          </p:nvSpPr>
          <p:spPr bwMode="auto">
            <a:xfrm>
              <a:off x="6299200" y="3427413"/>
              <a:ext cx="60325" cy="98425"/>
            </a:xfrm>
            <a:custGeom>
              <a:avLst/>
              <a:gdLst>
                <a:gd name="T0" fmla="*/ 0 w 38"/>
                <a:gd name="T1" fmla="*/ 62 h 62"/>
                <a:gd name="T2" fmla="*/ 38 w 38"/>
                <a:gd name="T3" fmla="*/ 53 h 62"/>
                <a:gd name="T4" fmla="*/ 38 w 38"/>
                <a:gd name="T5" fmla="*/ 0 h 62"/>
                <a:gd name="T6" fmla="*/ 0 w 38"/>
                <a:gd name="T7" fmla="*/ 9 h 62"/>
                <a:gd name="T8" fmla="*/ 0 w 38"/>
                <a:gd name="T9" fmla="*/ 62 h 62"/>
              </a:gdLst>
              <a:ahLst/>
              <a:cxnLst>
                <a:cxn ang="0">
                  <a:pos x="T0" y="T1"/>
                </a:cxn>
                <a:cxn ang="0">
                  <a:pos x="T2" y="T3"/>
                </a:cxn>
                <a:cxn ang="0">
                  <a:pos x="T4" y="T5"/>
                </a:cxn>
                <a:cxn ang="0">
                  <a:pos x="T6" y="T7"/>
                </a:cxn>
                <a:cxn ang="0">
                  <a:pos x="T8" y="T9"/>
                </a:cxn>
              </a:cxnLst>
              <a:rect l="0" t="0" r="r" b="b"/>
              <a:pathLst>
                <a:path w="38" h="62">
                  <a:moveTo>
                    <a:pt x="0" y="62"/>
                  </a:moveTo>
                  <a:lnTo>
                    <a:pt x="38" y="53"/>
                  </a:lnTo>
                  <a:lnTo>
                    <a:pt x="38" y="0"/>
                  </a:lnTo>
                  <a:lnTo>
                    <a:pt x="0" y="9"/>
                  </a:lnTo>
                  <a:lnTo>
                    <a:pt x="0" y="6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2"/>
            <p:cNvSpPr>
              <a:spLocks/>
            </p:cNvSpPr>
            <p:nvPr/>
          </p:nvSpPr>
          <p:spPr bwMode="auto">
            <a:xfrm>
              <a:off x="6375400" y="3405188"/>
              <a:ext cx="60325" cy="101600"/>
            </a:xfrm>
            <a:custGeom>
              <a:avLst/>
              <a:gdLst>
                <a:gd name="T0" fmla="*/ 0 w 38"/>
                <a:gd name="T1" fmla="*/ 64 h 64"/>
                <a:gd name="T2" fmla="*/ 38 w 38"/>
                <a:gd name="T3" fmla="*/ 52 h 64"/>
                <a:gd name="T4" fmla="*/ 38 w 38"/>
                <a:gd name="T5" fmla="*/ 0 h 64"/>
                <a:gd name="T6" fmla="*/ 0 w 38"/>
                <a:gd name="T7" fmla="*/ 9 h 64"/>
                <a:gd name="T8" fmla="*/ 0 w 38"/>
                <a:gd name="T9" fmla="*/ 64 h 64"/>
              </a:gdLst>
              <a:ahLst/>
              <a:cxnLst>
                <a:cxn ang="0">
                  <a:pos x="T0" y="T1"/>
                </a:cxn>
                <a:cxn ang="0">
                  <a:pos x="T2" y="T3"/>
                </a:cxn>
                <a:cxn ang="0">
                  <a:pos x="T4" y="T5"/>
                </a:cxn>
                <a:cxn ang="0">
                  <a:pos x="T6" y="T7"/>
                </a:cxn>
                <a:cxn ang="0">
                  <a:pos x="T8" y="T9"/>
                </a:cxn>
              </a:cxnLst>
              <a:rect l="0" t="0" r="r" b="b"/>
              <a:pathLst>
                <a:path w="38" h="64">
                  <a:moveTo>
                    <a:pt x="0" y="64"/>
                  </a:moveTo>
                  <a:lnTo>
                    <a:pt x="38" y="52"/>
                  </a:lnTo>
                  <a:lnTo>
                    <a:pt x="38" y="0"/>
                  </a:lnTo>
                  <a:lnTo>
                    <a:pt x="0" y="9"/>
                  </a:lnTo>
                  <a:lnTo>
                    <a:pt x="0" y="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3"/>
            <p:cNvSpPr>
              <a:spLocks/>
            </p:cNvSpPr>
            <p:nvPr/>
          </p:nvSpPr>
          <p:spPr bwMode="auto">
            <a:xfrm>
              <a:off x="5995988" y="3286125"/>
              <a:ext cx="60325" cy="103188"/>
            </a:xfrm>
            <a:custGeom>
              <a:avLst/>
              <a:gdLst>
                <a:gd name="T0" fmla="*/ 0 w 38"/>
                <a:gd name="T1" fmla="*/ 10 h 65"/>
                <a:gd name="T2" fmla="*/ 0 w 38"/>
                <a:gd name="T3" fmla="*/ 65 h 65"/>
                <a:gd name="T4" fmla="*/ 9 w 38"/>
                <a:gd name="T5" fmla="*/ 60 h 65"/>
                <a:gd name="T6" fmla="*/ 38 w 38"/>
                <a:gd name="T7" fmla="*/ 53 h 65"/>
                <a:gd name="T8" fmla="*/ 38 w 38"/>
                <a:gd name="T9" fmla="*/ 0 h 65"/>
                <a:gd name="T10" fmla="*/ 9 w 38"/>
                <a:gd name="T11" fmla="*/ 8 h 65"/>
                <a:gd name="T12" fmla="*/ 0 w 38"/>
                <a:gd name="T13" fmla="*/ 10 h 65"/>
              </a:gdLst>
              <a:ahLst/>
              <a:cxnLst>
                <a:cxn ang="0">
                  <a:pos x="T0" y="T1"/>
                </a:cxn>
                <a:cxn ang="0">
                  <a:pos x="T2" y="T3"/>
                </a:cxn>
                <a:cxn ang="0">
                  <a:pos x="T4" y="T5"/>
                </a:cxn>
                <a:cxn ang="0">
                  <a:pos x="T6" y="T7"/>
                </a:cxn>
                <a:cxn ang="0">
                  <a:pos x="T8" y="T9"/>
                </a:cxn>
                <a:cxn ang="0">
                  <a:pos x="T10" y="T11"/>
                </a:cxn>
                <a:cxn ang="0">
                  <a:pos x="T12" y="T13"/>
                </a:cxn>
              </a:cxnLst>
              <a:rect l="0" t="0" r="r" b="b"/>
              <a:pathLst>
                <a:path w="38" h="65">
                  <a:moveTo>
                    <a:pt x="0" y="10"/>
                  </a:moveTo>
                  <a:lnTo>
                    <a:pt x="0" y="65"/>
                  </a:lnTo>
                  <a:lnTo>
                    <a:pt x="9" y="60"/>
                  </a:lnTo>
                  <a:lnTo>
                    <a:pt x="38" y="53"/>
                  </a:lnTo>
                  <a:lnTo>
                    <a:pt x="38" y="0"/>
                  </a:lnTo>
                  <a:lnTo>
                    <a:pt x="9" y="8"/>
                  </a:lnTo>
                  <a:lnTo>
                    <a:pt x="0" y="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4"/>
            <p:cNvSpPr>
              <a:spLocks/>
            </p:cNvSpPr>
            <p:nvPr/>
          </p:nvSpPr>
          <p:spPr bwMode="auto">
            <a:xfrm>
              <a:off x="6070600" y="3263900"/>
              <a:ext cx="61913" cy="103188"/>
            </a:xfrm>
            <a:custGeom>
              <a:avLst/>
              <a:gdLst>
                <a:gd name="T0" fmla="*/ 39 w 39"/>
                <a:gd name="T1" fmla="*/ 0 h 65"/>
                <a:gd name="T2" fmla="*/ 0 w 39"/>
                <a:gd name="T3" fmla="*/ 10 h 65"/>
                <a:gd name="T4" fmla="*/ 0 w 39"/>
                <a:gd name="T5" fmla="*/ 65 h 65"/>
                <a:gd name="T6" fmla="*/ 39 w 39"/>
                <a:gd name="T7" fmla="*/ 53 h 65"/>
                <a:gd name="T8" fmla="*/ 39 w 39"/>
                <a:gd name="T9" fmla="*/ 0 h 65"/>
              </a:gdLst>
              <a:ahLst/>
              <a:cxnLst>
                <a:cxn ang="0">
                  <a:pos x="T0" y="T1"/>
                </a:cxn>
                <a:cxn ang="0">
                  <a:pos x="T2" y="T3"/>
                </a:cxn>
                <a:cxn ang="0">
                  <a:pos x="T4" y="T5"/>
                </a:cxn>
                <a:cxn ang="0">
                  <a:pos x="T6" y="T7"/>
                </a:cxn>
                <a:cxn ang="0">
                  <a:pos x="T8" y="T9"/>
                </a:cxn>
              </a:cxnLst>
              <a:rect l="0" t="0" r="r" b="b"/>
              <a:pathLst>
                <a:path w="39" h="65">
                  <a:moveTo>
                    <a:pt x="39" y="0"/>
                  </a:moveTo>
                  <a:lnTo>
                    <a:pt x="0" y="10"/>
                  </a:lnTo>
                  <a:lnTo>
                    <a:pt x="0" y="65"/>
                  </a:lnTo>
                  <a:lnTo>
                    <a:pt x="39" y="53"/>
                  </a:lnTo>
                  <a:lnTo>
                    <a:pt x="39"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5"/>
            <p:cNvSpPr>
              <a:spLocks/>
            </p:cNvSpPr>
            <p:nvPr/>
          </p:nvSpPr>
          <p:spPr bwMode="auto">
            <a:xfrm>
              <a:off x="5995988" y="3397250"/>
              <a:ext cx="60325" cy="101600"/>
            </a:xfrm>
            <a:custGeom>
              <a:avLst/>
              <a:gdLst>
                <a:gd name="T0" fmla="*/ 0 w 38"/>
                <a:gd name="T1" fmla="*/ 9 h 64"/>
                <a:gd name="T2" fmla="*/ 0 w 38"/>
                <a:gd name="T3" fmla="*/ 64 h 64"/>
                <a:gd name="T4" fmla="*/ 9 w 38"/>
                <a:gd name="T5" fmla="*/ 62 h 64"/>
                <a:gd name="T6" fmla="*/ 38 w 38"/>
                <a:gd name="T7" fmla="*/ 52 h 64"/>
                <a:gd name="T8" fmla="*/ 38 w 38"/>
                <a:gd name="T9" fmla="*/ 0 h 64"/>
                <a:gd name="T10" fmla="*/ 9 w 38"/>
                <a:gd name="T11" fmla="*/ 7 h 64"/>
                <a:gd name="T12" fmla="*/ 0 w 38"/>
                <a:gd name="T13" fmla="*/ 9 h 64"/>
              </a:gdLst>
              <a:ahLst/>
              <a:cxnLst>
                <a:cxn ang="0">
                  <a:pos x="T0" y="T1"/>
                </a:cxn>
                <a:cxn ang="0">
                  <a:pos x="T2" y="T3"/>
                </a:cxn>
                <a:cxn ang="0">
                  <a:pos x="T4" y="T5"/>
                </a:cxn>
                <a:cxn ang="0">
                  <a:pos x="T6" y="T7"/>
                </a:cxn>
                <a:cxn ang="0">
                  <a:pos x="T8" y="T9"/>
                </a:cxn>
                <a:cxn ang="0">
                  <a:pos x="T10" y="T11"/>
                </a:cxn>
                <a:cxn ang="0">
                  <a:pos x="T12" y="T13"/>
                </a:cxn>
              </a:cxnLst>
              <a:rect l="0" t="0" r="r" b="b"/>
              <a:pathLst>
                <a:path w="38" h="64">
                  <a:moveTo>
                    <a:pt x="0" y="9"/>
                  </a:moveTo>
                  <a:lnTo>
                    <a:pt x="0" y="64"/>
                  </a:lnTo>
                  <a:lnTo>
                    <a:pt x="9" y="62"/>
                  </a:lnTo>
                  <a:lnTo>
                    <a:pt x="38" y="52"/>
                  </a:lnTo>
                  <a:lnTo>
                    <a:pt x="38" y="0"/>
                  </a:lnTo>
                  <a:lnTo>
                    <a:pt x="9" y="7"/>
                  </a:lnTo>
                  <a:lnTo>
                    <a:pt x="0"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6"/>
            <p:cNvSpPr>
              <a:spLocks/>
            </p:cNvSpPr>
            <p:nvPr/>
          </p:nvSpPr>
          <p:spPr bwMode="auto">
            <a:xfrm>
              <a:off x="6070600" y="3373438"/>
              <a:ext cx="61913" cy="103188"/>
            </a:xfrm>
            <a:custGeom>
              <a:avLst/>
              <a:gdLst>
                <a:gd name="T0" fmla="*/ 39 w 39"/>
                <a:gd name="T1" fmla="*/ 0 h 65"/>
                <a:gd name="T2" fmla="*/ 0 w 39"/>
                <a:gd name="T3" fmla="*/ 12 h 65"/>
                <a:gd name="T4" fmla="*/ 0 w 39"/>
                <a:gd name="T5" fmla="*/ 65 h 65"/>
                <a:gd name="T6" fmla="*/ 39 w 39"/>
                <a:gd name="T7" fmla="*/ 55 h 65"/>
                <a:gd name="T8" fmla="*/ 39 w 39"/>
                <a:gd name="T9" fmla="*/ 0 h 65"/>
              </a:gdLst>
              <a:ahLst/>
              <a:cxnLst>
                <a:cxn ang="0">
                  <a:pos x="T0" y="T1"/>
                </a:cxn>
                <a:cxn ang="0">
                  <a:pos x="T2" y="T3"/>
                </a:cxn>
                <a:cxn ang="0">
                  <a:pos x="T4" y="T5"/>
                </a:cxn>
                <a:cxn ang="0">
                  <a:pos x="T6" y="T7"/>
                </a:cxn>
                <a:cxn ang="0">
                  <a:pos x="T8" y="T9"/>
                </a:cxn>
              </a:cxnLst>
              <a:rect l="0" t="0" r="r" b="b"/>
              <a:pathLst>
                <a:path w="39" h="65">
                  <a:moveTo>
                    <a:pt x="39" y="0"/>
                  </a:moveTo>
                  <a:lnTo>
                    <a:pt x="0" y="12"/>
                  </a:lnTo>
                  <a:lnTo>
                    <a:pt x="0" y="65"/>
                  </a:lnTo>
                  <a:lnTo>
                    <a:pt x="39" y="55"/>
                  </a:lnTo>
                  <a:lnTo>
                    <a:pt x="39"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7"/>
            <p:cNvSpPr>
              <a:spLocks/>
            </p:cNvSpPr>
            <p:nvPr/>
          </p:nvSpPr>
          <p:spPr bwMode="auto">
            <a:xfrm>
              <a:off x="5995988" y="3506788"/>
              <a:ext cx="60325" cy="103188"/>
            </a:xfrm>
            <a:custGeom>
              <a:avLst/>
              <a:gdLst>
                <a:gd name="T0" fmla="*/ 0 w 38"/>
                <a:gd name="T1" fmla="*/ 12 h 65"/>
                <a:gd name="T2" fmla="*/ 0 w 38"/>
                <a:gd name="T3" fmla="*/ 65 h 65"/>
                <a:gd name="T4" fmla="*/ 9 w 38"/>
                <a:gd name="T5" fmla="*/ 62 h 65"/>
                <a:gd name="T6" fmla="*/ 38 w 38"/>
                <a:gd name="T7" fmla="*/ 55 h 65"/>
                <a:gd name="T8" fmla="*/ 38 w 38"/>
                <a:gd name="T9" fmla="*/ 0 h 65"/>
                <a:gd name="T10" fmla="*/ 9 w 38"/>
                <a:gd name="T11" fmla="*/ 10 h 65"/>
                <a:gd name="T12" fmla="*/ 0 w 38"/>
                <a:gd name="T13" fmla="*/ 12 h 65"/>
              </a:gdLst>
              <a:ahLst/>
              <a:cxnLst>
                <a:cxn ang="0">
                  <a:pos x="T0" y="T1"/>
                </a:cxn>
                <a:cxn ang="0">
                  <a:pos x="T2" y="T3"/>
                </a:cxn>
                <a:cxn ang="0">
                  <a:pos x="T4" y="T5"/>
                </a:cxn>
                <a:cxn ang="0">
                  <a:pos x="T6" y="T7"/>
                </a:cxn>
                <a:cxn ang="0">
                  <a:pos x="T8" y="T9"/>
                </a:cxn>
                <a:cxn ang="0">
                  <a:pos x="T10" y="T11"/>
                </a:cxn>
                <a:cxn ang="0">
                  <a:pos x="T12" y="T13"/>
                </a:cxn>
              </a:cxnLst>
              <a:rect l="0" t="0" r="r" b="b"/>
              <a:pathLst>
                <a:path w="38" h="65">
                  <a:moveTo>
                    <a:pt x="0" y="12"/>
                  </a:moveTo>
                  <a:lnTo>
                    <a:pt x="0" y="65"/>
                  </a:lnTo>
                  <a:lnTo>
                    <a:pt x="9" y="62"/>
                  </a:lnTo>
                  <a:lnTo>
                    <a:pt x="38" y="55"/>
                  </a:lnTo>
                  <a:lnTo>
                    <a:pt x="38" y="0"/>
                  </a:lnTo>
                  <a:lnTo>
                    <a:pt x="9" y="10"/>
                  </a:lnTo>
                  <a:lnTo>
                    <a:pt x="0"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8"/>
            <p:cNvSpPr>
              <a:spLocks/>
            </p:cNvSpPr>
            <p:nvPr/>
          </p:nvSpPr>
          <p:spPr bwMode="auto">
            <a:xfrm>
              <a:off x="6070600" y="3487738"/>
              <a:ext cx="61913" cy="103188"/>
            </a:xfrm>
            <a:custGeom>
              <a:avLst/>
              <a:gdLst>
                <a:gd name="T0" fmla="*/ 39 w 39"/>
                <a:gd name="T1" fmla="*/ 0 h 65"/>
                <a:gd name="T2" fmla="*/ 0 w 39"/>
                <a:gd name="T3" fmla="*/ 10 h 65"/>
                <a:gd name="T4" fmla="*/ 0 w 39"/>
                <a:gd name="T5" fmla="*/ 65 h 65"/>
                <a:gd name="T6" fmla="*/ 39 w 39"/>
                <a:gd name="T7" fmla="*/ 53 h 65"/>
                <a:gd name="T8" fmla="*/ 39 w 39"/>
                <a:gd name="T9" fmla="*/ 0 h 65"/>
              </a:gdLst>
              <a:ahLst/>
              <a:cxnLst>
                <a:cxn ang="0">
                  <a:pos x="T0" y="T1"/>
                </a:cxn>
                <a:cxn ang="0">
                  <a:pos x="T2" y="T3"/>
                </a:cxn>
                <a:cxn ang="0">
                  <a:pos x="T4" y="T5"/>
                </a:cxn>
                <a:cxn ang="0">
                  <a:pos x="T6" y="T7"/>
                </a:cxn>
                <a:cxn ang="0">
                  <a:pos x="T8" y="T9"/>
                </a:cxn>
              </a:cxnLst>
              <a:rect l="0" t="0" r="r" b="b"/>
              <a:pathLst>
                <a:path w="39" h="65">
                  <a:moveTo>
                    <a:pt x="39" y="0"/>
                  </a:moveTo>
                  <a:lnTo>
                    <a:pt x="0" y="10"/>
                  </a:lnTo>
                  <a:lnTo>
                    <a:pt x="0" y="65"/>
                  </a:lnTo>
                  <a:lnTo>
                    <a:pt x="39" y="53"/>
                  </a:lnTo>
                  <a:lnTo>
                    <a:pt x="39"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9"/>
            <p:cNvSpPr>
              <a:spLocks/>
            </p:cNvSpPr>
            <p:nvPr/>
          </p:nvSpPr>
          <p:spPr bwMode="auto">
            <a:xfrm>
              <a:off x="5732463" y="3122613"/>
              <a:ext cx="384175" cy="103188"/>
            </a:xfrm>
            <a:custGeom>
              <a:avLst/>
              <a:gdLst>
                <a:gd name="T0" fmla="*/ 34 w 242"/>
                <a:gd name="T1" fmla="*/ 36 h 65"/>
                <a:gd name="T2" fmla="*/ 132 w 242"/>
                <a:gd name="T3" fmla="*/ 65 h 65"/>
                <a:gd name="T4" fmla="*/ 134 w 242"/>
                <a:gd name="T5" fmla="*/ 65 h 65"/>
                <a:gd name="T6" fmla="*/ 175 w 242"/>
                <a:gd name="T7" fmla="*/ 53 h 65"/>
                <a:gd name="T8" fmla="*/ 242 w 242"/>
                <a:gd name="T9" fmla="*/ 34 h 65"/>
                <a:gd name="T10" fmla="*/ 175 w 242"/>
                <a:gd name="T11" fmla="*/ 15 h 65"/>
                <a:gd name="T12" fmla="*/ 130 w 242"/>
                <a:gd name="T13" fmla="*/ 3 h 65"/>
                <a:gd name="T14" fmla="*/ 122 w 242"/>
                <a:gd name="T15" fmla="*/ 0 h 65"/>
                <a:gd name="T16" fmla="*/ 86 w 242"/>
                <a:gd name="T17" fmla="*/ 8 h 65"/>
                <a:gd name="T18" fmla="*/ 0 w 242"/>
                <a:gd name="T19" fmla="*/ 27 h 65"/>
                <a:gd name="T20" fmla="*/ 10 w 242"/>
                <a:gd name="T21" fmla="*/ 29 h 65"/>
                <a:gd name="T22" fmla="*/ 22 w 242"/>
                <a:gd name="T23" fmla="*/ 32 h 65"/>
                <a:gd name="T24" fmla="*/ 34 w 242"/>
                <a:gd name="T25" fmla="*/ 3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2" h="65">
                  <a:moveTo>
                    <a:pt x="34" y="36"/>
                  </a:moveTo>
                  <a:lnTo>
                    <a:pt x="132" y="65"/>
                  </a:lnTo>
                  <a:lnTo>
                    <a:pt x="134" y="65"/>
                  </a:lnTo>
                  <a:lnTo>
                    <a:pt x="175" y="53"/>
                  </a:lnTo>
                  <a:lnTo>
                    <a:pt x="242" y="34"/>
                  </a:lnTo>
                  <a:lnTo>
                    <a:pt x="175" y="15"/>
                  </a:lnTo>
                  <a:lnTo>
                    <a:pt x="130" y="3"/>
                  </a:lnTo>
                  <a:lnTo>
                    <a:pt x="122" y="0"/>
                  </a:lnTo>
                  <a:lnTo>
                    <a:pt x="86" y="8"/>
                  </a:lnTo>
                  <a:lnTo>
                    <a:pt x="0" y="27"/>
                  </a:lnTo>
                  <a:lnTo>
                    <a:pt x="10" y="29"/>
                  </a:lnTo>
                  <a:lnTo>
                    <a:pt x="22" y="32"/>
                  </a:lnTo>
                  <a:lnTo>
                    <a:pt x="34" y="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0" name="组合 69"/>
          <p:cNvGrpSpPr>
            <a:grpSpLocks noChangeAspect="1"/>
          </p:cNvGrpSpPr>
          <p:nvPr/>
        </p:nvGrpSpPr>
        <p:grpSpPr>
          <a:xfrm>
            <a:off x="6202901" y="4442910"/>
            <a:ext cx="618843" cy="432000"/>
            <a:chOff x="1079501" y="4406900"/>
            <a:chExt cx="825500" cy="576263"/>
          </a:xfrm>
        </p:grpSpPr>
        <p:sp>
          <p:nvSpPr>
            <p:cNvPr id="64" name="AutoShape 39"/>
            <p:cNvSpPr>
              <a:spLocks noChangeAspect="1" noChangeArrowheads="1" noTextEdit="1"/>
            </p:cNvSpPr>
            <p:nvPr/>
          </p:nvSpPr>
          <p:spPr bwMode="auto">
            <a:xfrm>
              <a:off x="1087438" y="4410075"/>
              <a:ext cx="809625"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1"/>
            <p:cNvSpPr>
              <a:spLocks/>
            </p:cNvSpPr>
            <p:nvPr/>
          </p:nvSpPr>
          <p:spPr bwMode="auto">
            <a:xfrm>
              <a:off x="1079501" y="4502150"/>
              <a:ext cx="220663" cy="328613"/>
            </a:xfrm>
            <a:custGeom>
              <a:avLst/>
              <a:gdLst>
                <a:gd name="T0" fmla="*/ 27 w 58"/>
                <a:gd name="T1" fmla="*/ 58 h 86"/>
                <a:gd name="T2" fmla="*/ 18 w 58"/>
                <a:gd name="T3" fmla="*/ 24 h 86"/>
                <a:gd name="T4" fmla="*/ 28 w 58"/>
                <a:gd name="T5" fmla="*/ 16 h 86"/>
                <a:gd name="T6" fmla="*/ 36 w 58"/>
                <a:gd name="T7" fmla="*/ 18 h 86"/>
                <a:gd name="T8" fmla="*/ 41 w 58"/>
                <a:gd name="T9" fmla="*/ 25 h 86"/>
                <a:gd name="T10" fmla="*/ 43 w 58"/>
                <a:gd name="T11" fmla="*/ 29 h 86"/>
                <a:gd name="T12" fmla="*/ 58 w 58"/>
                <a:gd name="T13" fmla="*/ 12 h 86"/>
                <a:gd name="T14" fmla="*/ 47 w 58"/>
                <a:gd name="T15" fmla="*/ 7 h 86"/>
                <a:gd name="T16" fmla="*/ 25 w 58"/>
                <a:gd name="T17" fmla="*/ 0 h 86"/>
                <a:gd name="T18" fmla="*/ 4 w 58"/>
                <a:gd name="T19" fmla="*/ 16 h 86"/>
                <a:gd name="T20" fmla="*/ 17 w 58"/>
                <a:gd name="T21" fmla="*/ 69 h 86"/>
                <a:gd name="T22" fmla="*/ 38 w 58"/>
                <a:gd name="T23" fmla="*/ 86 h 86"/>
                <a:gd name="T24" fmla="*/ 32 w 58"/>
                <a:gd name="T25" fmla="*/ 64 h 86"/>
                <a:gd name="T26" fmla="*/ 27 w 58"/>
                <a:gd name="T27" fmla="*/ 5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86">
                  <a:moveTo>
                    <a:pt x="27" y="58"/>
                  </a:moveTo>
                  <a:cubicBezTo>
                    <a:pt x="21" y="48"/>
                    <a:pt x="15" y="34"/>
                    <a:pt x="18" y="24"/>
                  </a:cubicBezTo>
                  <a:cubicBezTo>
                    <a:pt x="20" y="19"/>
                    <a:pt x="24" y="16"/>
                    <a:pt x="28" y="16"/>
                  </a:cubicBezTo>
                  <a:cubicBezTo>
                    <a:pt x="31" y="16"/>
                    <a:pt x="33" y="17"/>
                    <a:pt x="36" y="18"/>
                  </a:cubicBezTo>
                  <a:cubicBezTo>
                    <a:pt x="38" y="20"/>
                    <a:pt x="40" y="23"/>
                    <a:pt x="41" y="25"/>
                  </a:cubicBezTo>
                  <a:cubicBezTo>
                    <a:pt x="42" y="26"/>
                    <a:pt x="43" y="28"/>
                    <a:pt x="43" y="29"/>
                  </a:cubicBezTo>
                  <a:cubicBezTo>
                    <a:pt x="47" y="23"/>
                    <a:pt x="52" y="17"/>
                    <a:pt x="58" y="12"/>
                  </a:cubicBezTo>
                  <a:cubicBezTo>
                    <a:pt x="54" y="11"/>
                    <a:pt x="51" y="10"/>
                    <a:pt x="47" y="7"/>
                  </a:cubicBezTo>
                  <a:cubicBezTo>
                    <a:pt x="40" y="3"/>
                    <a:pt x="32" y="0"/>
                    <a:pt x="25" y="0"/>
                  </a:cubicBezTo>
                  <a:cubicBezTo>
                    <a:pt x="19" y="0"/>
                    <a:pt x="8" y="2"/>
                    <a:pt x="4" y="16"/>
                  </a:cubicBezTo>
                  <a:cubicBezTo>
                    <a:pt x="0" y="28"/>
                    <a:pt x="4" y="51"/>
                    <a:pt x="17" y="69"/>
                  </a:cubicBezTo>
                  <a:cubicBezTo>
                    <a:pt x="22" y="75"/>
                    <a:pt x="29" y="82"/>
                    <a:pt x="38" y="86"/>
                  </a:cubicBezTo>
                  <a:cubicBezTo>
                    <a:pt x="35" y="80"/>
                    <a:pt x="32" y="72"/>
                    <a:pt x="32" y="64"/>
                  </a:cubicBezTo>
                  <a:cubicBezTo>
                    <a:pt x="30" y="62"/>
                    <a:pt x="29" y="60"/>
                    <a:pt x="27" y="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42"/>
            <p:cNvSpPr>
              <a:spLocks/>
            </p:cNvSpPr>
            <p:nvPr/>
          </p:nvSpPr>
          <p:spPr bwMode="auto">
            <a:xfrm>
              <a:off x="1303338" y="4910138"/>
              <a:ext cx="403225" cy="73025"/>
            </a:xfrm>
            <a:custGeom>
              <a:avLst/>
              <a:gdLst>
                <a:gd name="T0" fmla="*/ 53 w 106"/>
                <a:gd name="T1" fmla="*/ 11 h 19"/>
                <a:gd name="T2" fmla="*/ 2 w 106"/>
                <a:gd name="T3" fmla="*/ 0 h 19"/>
                <a:gd name="T4" fmla="*/ 0 w 106"/>
                <a:gd name="T5" fmla="*/ 4 h 19"/>
                <a:gd name="T6" fmla="*/ 53 w 106"/>
                <a:gd name="T7" fmla="*/ 19 h 19"/>
                <a:gd name="T8" fmla="*/ 106 w 106"/>
                <a:gd name="T9" fmla="*/ 4 h 19"/>
                <a:gd name="T10" fmla="*/ 104 w 106"/>
                <a:gd name="T11" fmla="*/ 0 h 19"/>
                <a:gd name="T12" fmla="*/ 53 w 106"/>
                <a:gd name="T13" fmla="*/ 11 h 19"/>
              </a:gdLst>
              <a:ahLst/>
              <a:cxnLst>
                <a:cxn ang="0">
                  <a:pos x="T0" y="T1"/>
                </a:cxn>
                <a:cxn ang="0">
                  <a:pos x="T2" y="T3"/>
                </a:cxn>
                <a:cxn ang="0">
                  <a:pos x="T4" y="T5"/>
                </a:cxn>
                <a:cxn ang="0">
                  <a:pos x="T6" y="T7"/>
                </a:cxn>
                <a:cxn ang="0">
                  <a:pos x="T8" y="T9"/>
                </a:cxn>
                <a:cxn ang="0">
                  <a:pos x="T10" y="T11"/>
                </a:cxn>
                <a:cxn ang="0">
                  <a:pos x="T12" y="T13"/>
                </a:cxn>
              </a:cxnLst>
              <a:rect l="0" t="0" r="r" b="b"/>
              <a:pathLst>
                <a:path w="106" h="19">
                  <a:moveTo>
                    <a:pt x="53" y="11"/>
                  </a:moveTo>
                  <a:cubicBezTo>
                    <a:pt x="35" y="11"/>
                    <a:pt x="17" y="8"/>
                    <a:pt x="2" y="0"/>
                  </a:cubicBezTo>
                  <a:cubicBezTo>
                    <a:pt x="1" y="1"/>
                    <a:pt x="0" y="3"/>
                    <a:pt x="0" y="4"/>
                  </a:cubicBezTo>
                  <a:cubicBezTo>
                    <a:pt x="0" y="14"/>
                    <a:pt x="27" y="19"/>
                    <a:pt x="53" y="19"/>
                  </a:cubicBezTo>
                  <a:cubicBezTo>
                    <a:pt x="79" y="19"/>
                    <a:pt x="106" y="14"/>
                    <a:pt x="106" y="4"/>
                  </a:cubicBezTo>
                  <a:cubicBezTo>
                    <a:pt x="106" y="3"/>
                    <a:pt x="105" y="2"/>
                    <a:pt x="104" y="0"/>
                  </a:cubicBezTo>
                  <a:cubicBezTo>
                    <a:pt x="90" y="8"/>
                    <a:pt x="71" y="11"/>
                    <a:pt x="53"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43"/>
            <p:cNvSpPr>
              <a:spLocks/>
            </p:cNvSpPr>
            <p:nvPr/>
          </p:nvSpPr>
          <p:spPr bwMode="auto">
            <a:xfrm>
              <a:off x="1216026" y="4459288"/>
              <a:ext cx="688975" cy="477838"/>
            </a:xfrm>
            <a:custGeom>
              <a:avLst/>
              <a:gdLst>
                <a:gd name="T0" fmla="*/ 176 w 181"/>
                <a:gd name="T1" fmla="*/ 14 h 125"/>
                <a:gd name="T2" fmla="*/ 158 w 181"/>
                <a:gd name="T3" fmla="*/ 14 h 125"/>
                <a:gd name="T4" fmla="*/ 145 w 181"/>
                <a:gd name="T5" fmla="*/ 27 h 125"/>
                <a:gd name="T6" fmla="*/ 138 w 181"/>
                <a:gd name="T7" fmla="*/ 30 h 125"/>
                <a:gd name="T8" fmla="*/ 135 w 181"/>
                <a:gd name="T9" fmla="*/ 30 h 125"/>
                <a:gd name="T10" fmla="*/ 132 w 181"/>
                <a:gd name="T11" fmla="*/ 30 h 125"/>
                <a:gd name="T12" fmla="*/ 115 w 181"/>
                <a:gd name="T13" fmla="*/ 17 h 125"/>
                <a:gd name="T14" fmla="*/ 117 w 181"/>
                <a:gd name="T15" fmla="*/ 14 h 125"/>
                <a:gd name="T16" fmla="*/ 120 w 181"/>
                <a:gd name="T17" fmla="*/ 12 h 125"/>
                <a:gd name="T18" fmla="*/ 97 w 181"/>
                <a:gd name="T19" fmla="*/ 0 h 125"/>
                <a:gd name="T20" fmla="*/ 57 w 181"/>
                <a:gd name="T21" fmla="*/ 0 h 125"/>
                <a:gd name="T22" fmla="*/ 37 w 181"/>
                <a:gd name="T23" fmla="*/ 12 h 125"/>
                <a:gd name="T24" fmla="*/ 38 w 181"/>
                <a:gd name="T25" fmla="*/ 12 h 125"/>
                <a:gd name="T26" fmla="*/ 39 w 181"/>
                <a:gd name="T27" fmla="*/ 13 h 125"/>
                <a:gd name="T28" fmla="*/ 40 w 181"/>
                <a:gd name="T29" fmla="*/ 13 h 125"/>
                <a:gd name="T30" fmla="*/ 46 w 181"/>
                <a:gd name="T31" fmla="*/ 15 h 125"/>
                <a:gd name="T32" fmla="*/ 54 w 181"/>
                <a:gd name="T33" fmla="*/ 17 h 125"/>
                <a:gd name="T34" fmla="*/ 62 w 181"/>
                <a:gd name="T35" fmla="*/ 18 h 125"/>
                <a:gd name="T36" fmla="*/ 69 w 181"/>
                <a:gd name="T37" fmla="*/ 19 h 125"/>
                <a:gd name="T38" fmla="*/ 75 w 181"/>
                <a:gd name="T39" fmla="*/ 19 h 125"/>
                <a:gd name="T40" fmla="*/ 69 w 181"/>
                <a:gd name="T41" fmla="*/ 19 h 125"/>
                <a:gd name="T42" fmla="*/ 62 w 181"/>
                <a:gd name="T43" fmla="*/ 20 h 125"/>
                <a:gd name="T44" fmla="*/ 54 w 181"/>
                <a:gd name="T45" fmla="*/ 19 h 125"/>
                <a:gd name="T46" fmla="*/ 46 w 181"/>
                <a:gd name="T47" fmla="*/ 18 h 125"/>
                <a:gd name="T48" fmla="*/ 42 w 181"/>
                <a:gd name="T49" fmla="*/ 17 h 125"/>
                <a:gd name="T50" fmla="*/ 39 w 181"/>
                <a:gd name="T51" fmla="*/ 17 h 125"/>
                <a:gd name="T52" fmla="*/ 0 w 181"/>
                <a:gd name="T53" fmla="*/ 73 h 125"/>
                <a:gd name="T54" fmla="*/ 76 w 181"/>
                <a:gd name="T55" fmla="*/ 125 h 125"/>
                <a:gd name="T56" fmla="*/ 152 w 181"/>
                <a:gd name="T57" fmla="*/ 73 h 125"/>
                <a:gd name="T58" fmla="*/ 151 w 181"/>
                <a:gd name="T59" fmla="*/ 60 h 125"/>
                <a:gd name="T60" fmla="*/ 154 w 181"/>
                <a:gd name="T61" fmla="*/ 57 h 125"/>
                <a:gd name="T62" fmla="*/ 154 w 181"/>
                <a:gd name="T63" fmla="*/ 56 h 125"/>
                <a:gd name="T64" fmla="*/ 168 w 181"/>
                <a:gd name="T65" fmla="*/ 22 h 125"/>
                <a:gd name="T66" fmla="*/ 176 w 181"/>
                <a:gd name="T67" fmla="*/ 17 h 125"/>
                <a:gd name="T68" fmla="*/ 176 w 181"/>
                <a:gd name="T69" fmla="*/ 1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1" h="125">
                  <a:moveTo>
                    <a:pt x="176" y="14"/>
                  </a:moveTo>
                  <a:cubicBezTo>
                    <a:pt x="171" y="13"/>
                    <a:pt x="163" y="12"/>
                    <a:pt x="158" y="14"/>
                  </a:cubicBezTo>
                  <a:cubicBezTo>
                    <a:pt x="151" y="17"/>
                    <a:pt x="149" y="22"/>
                    <a:pt x="145" y="27"/>
                  </a:cubicBezTo>
                  <a:cubicBezTo>
                    <a:pt x="143" y="29"/>
                    <a:pt x="141" y="30"/>
                    <a:pt x="138" y="30"/>
                  </a:cubicBezTo>
                  <a:cubicBezTo>
                    <a:pt x="137" y="30"/>
                    <a:pt x="136" y="30"/>
                    <a:pt x="135" y="30"/>
                  </a:cubicBezTo>
                  <a:cubicBezTo>
                    <a:pt x="134" y="30"/>
                    <a:pt x="133" y="30"/>
                    <a:pt x="132" y="30"/>
                  </a:cubicBezTo>
                  <a:cubicBezTo>
                    <a:pt x="127" y="25"/>
                    <a:pt x="121" y="21"/>
                    <a:pt x="115" y="17"/>
                  </a:cubicBezTo>
                  <a:cubicBezTo>
                    <a:pt x="115" y="16"/>
                    <a:pt x="116" y="15"/>
                    <a:pt x="117" y="14"/>
                  </a:cubicBezTo>
                  <a:cubicBezTo>
                    <a:pt x="119" y="13"/>
                    <a:pt x="120" y="12"/>
                    <a:pt x="120" y="12"/>
                  </a:cubicBezTo>
                  <a:cubicBezTo>
                    <a:pt x="120" y="5"/>
                    <a:pt x="108" y="0"/>
                    <a:pt x="97" y="0"/>
                  </a:cubicBezTo>
                  <a:cubicBezTo>
                    <a:pt x="57" y="0"/>
                    <a:pt x="57" y="0"/>
                    <a:pt x="57" y="0"/>
                  </a:cubicBezTo>
                  <a:cubicBezTo>
                    <a:pt x="46" y="0"/>
                    <a:pt x="31" y="8"/>
                    <a:pt x="37" y="12"/>
                  </a:cubicBezTo>
                  <a:cubicBezTo>
                    <a:pt x="37" y="12"/>
                    <a:pt x="38" y="12"/>
                    <a:pt x="38" y="12"/>
                  </a:cubicBezTo>
                  <a:cubicBezTo>
                    <a:pt x="38" y="13"/>
                    <a:pt x="39" y="13"/>
                    <a:pt x="39" y="13"/>
                  </a:cubicBezTo>
                  <a:cubicBezTo>
                    <a:pt x="39" y="13"/>
                    <a:pt x="40" y="13"/>
                    <a:pt x="40" y="13"/>
                  </a:cubicBezTo>
                  <a:cubicBezTo>
                    <a:pt x="42" y="14"/>
                    <a:pt x="44" y="15"/>
                    <a:pt x="46" y="15"/>
                  </a:cubicBezTo>
                  <a:cubicBezTo>
                    <a:pt x="49" y="16"/>
                    <a:pt x="51" y="17"/>
                    <a:pt x="54" y="17"/>
                  </a:cubicBezTo>
                  <a:cubicBezTo>
                    <a:pt x="57" y="18"/>
                    <a:pt x="59" y="18"/>
                    <a:pt x="62" y="18"/>
                  </a:cubicBezTo>
                  <a:cubicBezTo>
                    <a:pt x="64" y="19"/>
                    <a:pt x="66" y="19"/>
                    <a:pt x="69" y="19"/>
                  </a:cubicBezTo>
                  <a:cubicBezTo>
                    <a:pt x="73" y="19"/>
                    <a:pt x="75" y="19"/>
                    <a:pt x="75" y="19"/>
                  </a:cubicBezTo>
                  <a:cubicBezTo>
                    <a:pt x="75" y="19"/>
                    <a:pt x="73" y="19"/>
                    <a:pt x="69" y="19"/>
                  </a:cubicBezTo>
                  <a:cubicBezTo>
                    <a:pt x="66" y="20"/>
                    <a:pt x="64" y="20"/>
                    <a:pt x="62" y="20"/>
                  </a:cubicBezTo>
                  <a:cubicBezTo>
                    <a:pt x="59" y="20"/>
                    <a:pt x="56" y="19"/>
                    <a:pt x="54" y="19"/>
                  </a:cubicBezTo>
                  <a:cubicBezTo>
                    <a:pt x="51" y="19"/>
                    <a:pt x="48" y="18"/>
                    <a:pt x="46" y="18"/>
                  </a:cubicBezTo>
                  <a:cubicBezTo>
                    <a:pt x="44" y="18"/>
                    <a:pt x="43" y="18"/>
                    <a:pt x="42" y="17"/>
                  </a:cubicBezTo>
                  <a:cubicBezTo>
                    <a:pt x="41" y="17"/>
                    <a:pt x="40" y="17"/>
                    <a:pt x="39" y="17"/>
                  </a:cubicBezTo>
                  <a:cubicBezTo>
                    <a:pt x="17" y="28"/>
                    <a:pt x="0" y="49"/>
                    <a:pt x="0" y="73"/>
                  </a:cubicBezTo>
                  <a:cubicBezTo>
                    <a:pt x="0" y="109"/>
                    <a:pt x="38" y="125"/>
                    <a:pt x="76" y="125"/>
                  </a:cubicBezTo>
                  <a:cubicBezTo>
                    <a:pt x="114" y="125"/>
                    <a:pt x="152" y="109"/>
                    <a:pt x="152" y="73"/>
                  </a:cubicBezTo>
                  <a:cubicBezTo>
                    <a:pt x="152" y="69"/>
                    <a:pt x="152" y="65"/>
                    <a:pt x="151" y="60"/>
                  </a:cubicBezTo>
                  <a:cubicBezTo>
                    <a:pt x="152" y="59"/>
                    <a:pt x="153" y="58"/>
                    <a:pt x="154" y="57"/>
                  </a:cubicBezTo>
                  <a:cubicBezTo>
                    <a:pt x="154" y="56"/>
                    <a:pt x="154" y="56"/>
                    <a:pt x="154" y="56"/>
                  </a:cubicBezTo>
                  <a:cubicBezTo>
                    <a:pt x="155" y="54"/>
                    <a:pt x="162" y="30"/>
                    <a:pt x="168" y="22"/>
                  </a:cubicBezTo>
                  <a:cubicBezTo>
                    <a:pt x="171" y="20"/>
                    <a:pt x="173" y="18"/>
                    <a:pt x="176" y="17"/>
                  </a:cubicBezTo>
                  <a:cubicBezTo>
                    <a:pt x="180" y="15"/>
                    <a:pt x="181" y="14"/>
                    <a:pt x="176" y="1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44"/>
            <p:cNvSpPr>
              <a:spLocks/>
            </p:cNvSpPr>
            <p:nvPr/>
          </p:nvSpPr>
          <p:spPr bwMode="auto">
            <a:xfrm>
              <a:off x="1466851" y="4406900"/>
              <a:ext cx="88900" cy="38100"/>
            </a:xfrm>
            <a:custGeom>
              <a:avLst/>
              <a:gdLst>
                <a:gd name="T0" fmla="*/ 11 w 23"/>
                <a:gd name="T1" fmla="*/ 0 h 10"/>
                <a:gd name="T2" fmla="*/ 0 w 23"/>
                <a:gd name="T3" fmla="*/ 10 h 10"/>
                <a:gd name="T4" fmla="*/ 23 w 23"/>
                <a:gd name="T5" fmla="*/ 10 h 10"/>
                <a:gd name="T6" fmla="*/ 11 w 23"/>
                <a:gd name="T7" fmla="*/ 0 h 10"/>
              </a:gdLst>
              <a:ahLst/>
              <a:cxnLst>
                <a:cxn ang="0">
                  <a:pos x="T0" y="T1"/>
                </a:cxn>
                <a:cxn ang="0">
                  <a:pos x="T2" y="T3"/>
                </a:cxn>
                <a:cxn ang="0">
                  <a:pos x="T4" y="T5"/>
                </a:cxn>
                <a:cxn ang="0">
                  <a:pos x="T6" y="T7"/>
                </a:cxn>
              </a:cxnLst>
              <a:rect l="0" t="0" r="r" b="b"/>
              <a:pathLst>
                <a:path w="23" h="10">
                  <a:moveTo>
                    <a:pt x="11" y="0"/>
                  </a:moveTo>
                  <a:cubicBezTo>
                    <a:pt x="5" y="0"/>
                    <a:pt x="0" y="2"/>
                    <a:pt x="0" y="10"/>
                  </a:cubicBezTo>
                  <a:cubicBezTo>
                    <a:pt x="23" y="10"/>
                    <a:pt x="23" y="10"/>
                    <a:pt x="23" y="10"/>
                  </a:cubicBezTo>
                  <a:cubicBezTo>
                    <a:pt x="23" y="2"/>
                    <a:pt x="18" y="0"/>
                    <a:pt x="1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45"/>
            <p:cNvSpPr>
              <a:spLocks/>
            </p:cNvSpPr>
            <p:nvPr/>
          </p:nvSpPr>
          <p:spPr bwMode="auto">
            <a:xfrm>
              <a:off x="1341438" y="45100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502253829"/>
      </p:ext>
    </p:extLst>
  </p:cSld>
  <p:clrMapOvr>
    <a:masterClrMapping/>
  </p:clrMapOvr>
  <p:transition spd="slow" advTm="300">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3" name="文本框 2"/>
          <p:cNvSpPr txBox="1"/>
          <p:nvPr/>
        </p:nvSpPr>
        <p:spPr>
          <a:xfrm>
            <a:off x="1785469" y="1917818"/>
            <a:ext cx="8339710"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点击添加</a:t>
            </a:r>
            <a:r>
              <a:rPr lang="zh-CN" altLang="en-US" sz="1600" dirty="0">
                <a:solidFill>
                  <a:schemeClr val="bg1"/>
                </a:solidFill>
                <a:latin typeface="微软雅黑" panose="020B0503020204020204" pitchFamily="34" charset="-122"/>
                <a:ea typeface="微软雅黑" panose="020B0503020204020204" pitchFamily="34" charset="-122"/>
              </a:rPr>
              <a:t>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797061" y="2840172"/>
            <a:ext cx="2376000" cy="528184"/>
            <a:chOff x="1936838" y="3117995"/>
            <a:chExt cx="2780599" cy="528183"/>
          </a:xfrm>
        </p:grpSpPr>
        <p:sp>
          <p:nvSpPr>
            <p:cNvPr id="5" name="矩形 4"/>
            <p:cNvSpPr/>
            <p:nvPr/>
          </p:nvSpPr>
          <p:spPr>
            <a:xfrm>
              <a:off x="2090614" y="3125010"/>
              <a:ext cx="2626823" cy="521168"/>
            </a:xfrm>
            <a:prstGeom prst="rect">
              <a:avLst/>
            </a:prstGeom>
            <a:gradFill flip="none" rotWithShape="1">
              <a:gsLst>
                <a:gs pos="0">
                  <a:srgbClr val="8BE4F9"/>
                </a:gs>
                <a:gs pos="0">
                  <a:srgbClr val="40D1F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微软雅黑" panose="020B0503020204020204" pitchFamily="34" charset="-122"/>
                  <a:ea typeface="微软雅黑" panose="020B0503020204020204" pitchFamily="34" charset="-122"/>
                </a:rPr>
                <a:t>点击添加标题</a:t>
              </a:r>
              <a:endParaRPr lang="en-US" altLang="zh-CN" dirty="0" smtClean="0">
                <a:solidFill>
                  <a:schemeClr val="bg1"/>
                </a:solidFill>
                <a:latin typeface="微软雅黑" panose="020B0503020204020204" pitchFamily="34" charset="-122"/>
                <a:ea typeface="微软雅黑" panose="020B0503020204020204" pitchFamily="34" charset="-122"/>
              </a:endParaRPr>
            </a:p>
          </p:txBody>
        </p:sp>
        <p:sp>
          <p:nvSpPr>
            <p:cNvPr id="6" name="直角三角形 5"/>
            <p:cNvSpPr/>
            <p:nvPr/>
          </p:nvSpPr>
          <p:spPr>
            <a:xfrm rot="5400000" flipH="1" flipV="1">
              <a:off x="1919961" y="3134872"/>
              <a:ext cx="185980" cy="152226"/>
            </a:xfrm>
            <a:prstGeom prst="rtTriangle">
              <a:avLst/>
            </a:prstGeom>
            <a:gradFill flip="none" rotWithShape="1">
              <a:gsLst>
                <a:gs pos="0">
                  <a:srgbClr val="8BE4F9"/>
                </a:gs>
                <a:gs pos="0">
                  <a:srgbClr val="0CB9E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2797062" y="4469452"/>
            <a:ext cx="2376000" cy="528184"/>
            <a:chOff x="1936838" y="3117995"/>
            <a:chExt cx="2780598" cy="528183"/>
          </a:xfrm>
        </p:grpSpPr>
        <p:sp>
          <p:nvSpPr>
            <p:cNvPr id="8" name="矩形 7"/>
            <p:cNvSpPr/>
            <p:nvPr/>
          </p:nvSpPr>
          <p:spPr>
            <a:xfrm>
              <a:off x="2090614" y="3125010"/>
              <a:ext cx="2626822" cy="521168"/>
            </a:xfrm>
            <a:prstGeom prst="rect">
              <a:avLst/>
            </a:prstGeom>
            <a:gradFill flip="none" rotWithShape="1">
              <a:gsLst>
                <a:gs pos="0">
                  <a:srgbClr val="8BE4F9"/>
                </a:gs>
                <a:gs pos="0">
                  <a:srgbClr val="40D1F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微软雅黑" panose="020B0503020204020204" pitchFamily="34" charset="-122"/>
                  <a:ea typeface="微软雅黑" panose="020B0503020204020204" pitchFamily="34" charset="-122"/>
                </a:rPr>
                <a:t>点击添加标题</a:t>
              </a:r>
              <a:endParaRPr lang="en-US" altLang="zh-CN" dirty="0" smtClean="0">
                <a:solidFill>
                  <a:schemeClr val="bg1"/>
                </a:solidFill>
                <a:latin typeface="微软雅黑" panose="020B0503020204020204" pitchFamily="34" charset="-122"/>
                <a:ea typeface="微软雅黑" panose="020B0503020204020204" pitchFamily="34" charset="-122"/>
              </a:endParaRPr>
            </a:p>
          </p:txBody>
        </p:sp>
        <p:sp>
          <p:nvSpPr>
            <p:cNvPr id="9" name="直角三角形 8"/>
            <p:cNvSpPr/>
            <p:nvPr/>
          </p:nvSpPr>
          <p:spPr>
            <a:xfrm rot="5400000" flipH="1" flipV="1">
              <a:off x="1919961" y="3134872"/>
              <a:ext cx="185980" cy="152226"/>
            </a:xfrm>
            <a:prstGeom prst="rtTriangle">
              <a:avLst/>
            </a:prstGeom>
            <a:gradFill flip="none" rotWithShape="1">
              <a:gsLst>
                <a:gs pos="0">
                  <a:srgbClr val="8BE4F9"/>
                </a:gs>
                <a:gs pos="0">
                  <a:srgbClr val="0CB9E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solidFill>
                <a:latin typeface="微软雅黑" panose="020B0503020204020204" pitchFamily="34" charset="-122"/>
                <a:ea typeface="微软雅黑" panose="020B0503020204020204" pitchFamily="34" charset="-122"/>
              </a:endParaRPr>
            </a:p>
          </p:txBody>
        </p:sp>
      </p:grpSp>
      <p:sp>
        <p:nvSpPr>
          <p:cNvPr id="10" name="文本框 9"/>
          <p:cNvSpPr txBox="1"/>
          <p:nvPr/>
        </p:nvSpPr>
        <p:spPr>
          <a:xfrm>
            <a:off x="2949288" y="3410939"/>
            <a:ext cx="1620957" cy="738664"/>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a:t>
            </a:r>
          </a:p>
          <a:p>
            <a:r>
              <a:rPr lang="zh-CN" altLang="en-US" sz="1400" dirty="0">
                <a:solidFill>
                  <a:schemeClr val="bg1"/>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2949288" y="5004651"/>
            <a:ext cx="1620957" cy="738664"/>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a:t>
            </a:r>
          </a:p>
          <a:p>
            <a:r>
              <a:rPr lang="zh-CN" altLang="en-US" sz="1400" dirty="0">
                <a:solidFill>
                  <a:schemeClr val="bg1"/>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7085316" y="2847187"/>
            <a:ext cx="2376000" cy="528184"/>
            <a:chOff x="6048308" y="3109903"/>
            <a:chExt cx="2772481" cy="536276"/>
          </a:xfrm>
        </p:grpSpPr>
        <p:sp>
          <p:nvSpPr>
            <p:cNvPr id="13" name="矩形 12"/>
            <p:cNvSpPr/>
            <p:nvPr/>
          </p:nvSpPr>
          <p:spPr>
            <a:xfrm>
              <a:off x="6193967" y="3117995"/>
              <a:ext cx="2626822" cy="528184"/>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微软雅黑" panose="020B0503020204020204" pitchFamily="34" charset="-122"/>
                  <a:ea typeface="微软雅黑" panose="020B0503020204020204" pitchFamily="34" charset="-122"/>
                </a:rPr>
                <a:t>点击添加标题</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4" name="直角三角形 13"/>
            <p:cNvSpPr/>
            <p:nvPr/>
          </p:nvSpPr>
          <p:spPr>
            <a:xfrm rot="5400000" flipH="1" flipV="1">
              <a:off x="6031431" y="3126780"/>
              <a:ext cx="185980" cy="152226"/>
            </a:xfrm>
            <a:prstGeom prst="rtTriangle">
              <a:avLst/>
            </a:prstGeom>
            <a:gradFill flip="none" rotWithShape="1">
              <a:gsLst>
                <a:gs pos="0">
                  <a:srgbClr val="57FD23"/>
                </a:gs>
                <a:gs pos="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7085316" y="4476467"/>
            <a:ext cx="2376000" cy="528184"/>
            <a:chOff x="6048308" y="3109903"/>
            <a:chExt cx="2772481" cy="536276"/>
          </a:xfrm>
        </p:grpSpPr>
        <p:sp>
          <p:nvSpPr>
            <p:cNvPr id="16" name="矩形 15"/>
            <p:cNvSpPr/>
            <p:nvPr/>
          </p:nvSpPr>
          <p:spPr>
            <a:xfrm>
              <a:off x="6193967" y="3117995"/>
              <a:ext cx="2626822" cy="528184"/>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微软雅黑" panose="020B0503020204020204" pitchFamily="34" charset="-122"/>
                  <a:ea typeface="微软雅黑" panose="020B0503020204020204" pitchFamily="34" charset="-122"/>
                </a:rPr>
                <a:t>点击添加标题</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7" name="直角三角形 16"/>
            <p:cNvSpPr/>
            <p:nvPr/>
          </p:nvSpPr>
          <p:spPr>
            <a:xfrm rot="5400000" flipH="1" flipV="1">
              <a:off x="6031431" y="3126780"/>
              <a:ext cx="185980" cy="152226"/>
            </a:xfrm>
            <a:prstGeom prst="rtTriangle">
              <a:avLst/>
            </a:prstGeom>
            <a:gradFill flip="none" rotWithShape="1">
              <a:gsLst>
                <a:gs pos="0">
                  <a:srgbClr val="57FD23"/>
                </a:gs>
                <a:gs pos="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sp>
        <p:nvSpPr>
          <p:cNvPr id="18" name="文本框 17"/>
          <p:cNvSpPr txBox="1"/>
          <p:nvPr/>
        </p:nvSpPr>
        <p:spPr>
          <a:xfrm>
            <a:off x="7244103" y="3417954"/>
            <a:ext cx="1620957" cy="738664"/>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a:t>
            </a:r>
          </a:p>
          <a:p>
            <a:r>
              <a:rPr lang="zh-CN" altLang="en-US" sz="1400" dirty="0">
                <a:solidFill>
                  <a:schemeClr val="bg1"/>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7244103" y="5011666"/>
            <a:ext cx="1620957" cy="738664"/>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a:t>
            </a:r>
          </a:p>
          <a:p>
            <a:r>
              <a:rPr lang="zh-CN" altLang="en-US" sz="1400" dirty="0">
                <a:solidFill>
                  <a:schemeClr val="bg1"/>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1777" y="2855157"/>
            <a:ext cx="866109" cy="828000"/>
          </a:xfrm>
          <a:prstGeom prst="rect">
            <a:avLst/>
          </a:prstGeom>
          <a:ln>
            <a:solidFill>
              <a:schemeClr val="bg1">
                <a:lumMod val="85000"/>
              </a:schemeClr>
            </a:solidFill>
          </a:ln>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1777" y="4484437"/>
            <a:ext cx="783336" cy="786384"/>
          </a:xfrm>
          <a:prstGeom prst="rect">
            <a:avLst/>
          </a:prstGeom>
          <a:ln>
            <a:solidFill>
              <a:schemeClr val="bg1">
                <a:lumMod val="85000"/>
              </a:schemeClr>
            </a:solidFill>
          </a:ln>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5469" y="4469452"/>
            <a:ext cx="807720" cy="725424"/>
          </a:xfrm>
          <a:prstGeom prst="rect">
            <a:avLst/>
          </a:prstGeom>
          <a:ln>
            <a:solidFill>
              <a:schemeClr val="bg1">
                <a:lumMod val="85000"/>
              </a:schemeClr>
            </a:solidFill>
          </a:ln>
        </p:spPr>
      </p:pic>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85469" y="2856405"/>
            <a:ext cx="771144" cy="740664"/>
          </a:xfrm>
          <a:prstGeom prst="rect">
            <a:avLst/>
          </a:prstGeom>
          <a:ln>
            <a:solidFill>
              <a:schemeClr val="bg1">
                <a:lumMod val="85000"/>
              </a:schemeClr>
            </a:solidFill>
          </a:ln>
        </p:spPr>
      </p:pic>
    </p:spTree>
    <p:extLst>
      <p:ext uri="{BB962C8B-B14F-4D97-AF65-F5344CB8AC3E}">
        <p14:creationId xmlns:p14="http://schemas.microsoft.com/office/powerpoint/2010/main" val="1576892065"/>
      </p:ext>
    </p:extLst>
  </p:cSld>
  <p:clrMapOvr>
    <a:masterClrMapping/>
  </p:clrMapOvr>
  <p:transition spd="slow" advTm="300">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3" name="文本框 2"/>
          <p:cNvSpPr txBox="1"/>
          <p:nvPr/>
        </p:nvSpPr>
        <p:spPr>
          <a:xfrm>
            <a:off x="1785469" y="1917818"/>
            <a:ext cx="8339710"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点击添加</a:t>
            </a:r>
            <a:r>
              <a:rPr lang="zh-CN" altLang="en-US" sz="1600" dirty="0">
                <a:solidFill>
                  <a:schemeClr val="bg1"/>
                </a:solidFill>
                <a:latin typeface="微软雅黑" panose="020B0503020204020204" pitchFamily="34" charset="-122"/>
                <a:ea typeface="微软雅黑" panose="020B0503020204020204" pitchFamily="34" charset="-122"/>
              </a:rPr>
              <a:t>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785469" y="3172074"/>
            <a:ext cx="3859427" cy="2023347"/>
            <a:chOff x="1785469" y="3029586"/>
            <a:chExt cx="3859427" cy="2023347"/>
          </a:xfrm>
        </p:grpSpPr>
        <p:sp>
          <p:nvSpPr>
            <p:cNvPr id="4" name="矩形 3"/>
            <p:cNvSpPr/>
            <p:nvPr/>
          </p:nvSpPr>
          <p:spPr>
            <a:xfrm>
              <a:off x="1785469" y="3029586"/>
              <a:ext cx="3859427" cy="2023347"/>
            </a:xfrm>
            <a:prstGeom prst="rect">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5"/>
            <p:cNvSpPr>
              <a:spLocks/>
            </p:cNvSpPr>
            <p:nvPr/>
          </p:nvSpPr>
          <p:spPr bwMode="auto">
            <a:xfrm>
              <a:off x="3905250" y="3781425"/>
              <a:ext cx="133350" cy="125412"/>
            </a:xfrm>
            <a:custGeom>
              <a:avLst/>
              <a:gdLst>
                <a:gd name="T0" fmla="*/ 35 w 35"/>
                <a:gd name="T1" fmla="*/ 16 h 33"/>
                <a:gd name="T2" fmla="*/ 18 w 35"/>
                <a:gd name="T3" fmla="*/ 0 h 33"/>
                <a:gd name="T4" fmla="*/ 0 w 35"/>
                <a:gd name="T5" fmla="*/ 19 h 33"/>
                <a:gd name="T6" fmla="*/ 13 w 35"/>
                <a:gd name="T7" fmla="*/ 33 h 33"/>
                <a:gd name="T8" fmla="*/ 19 w 35"/>
                <a:gd name="T9" fmla="*/ 32 h 33"/>
                <a:gd name="T10" fmla="*/ 35 w 35"/>
                <a:gd name="T11" fmla="*/ 16 h 33"/>
              </a:gdLst>
              <a:ahLst/>
              <a:cxnLst>
                <a:cxn ang="0">
                  <a:pos x="T0" y="T1"/>
                </a:cxn>
                <a:cxn ang="0">
                  <a:pos x="T2" y="T3"/>
                </a:cxn>
                <a:cxn ang="0">
                  <a:pos x="T4" y="T5"/>
                </a:cxn>
                <a:cxn ang="0">
                  <a:pos x="T6" y="T7"/>
                </a:cxn>
                <a:cxn ang="0">
                  <a:pos x="T8" y="T9"/>
                </a:cxn>
                <a:cxn ang="0">
                  <a:pos x="T10" y="T11"/>
                </a:cxn>
              </a:cxnLst>
              <a:rect l="0" t="0" r="r" b="b"/>
              <a:pathLst>
                <a:path w="35" h="33">
                  <a:moveTo>
                    <a:pt x="35" y="16"/>
                  </a:moveTo>
                  <a:cubicBezTo>
                    <a:pt x="18" y="0"/>
                    <a:pt x="18" y="0"/>
                    <a:pt x="18" y="0"/>
                  </a:cubicBezTo>
                  <a:cubicBezTo>
                    <a:pt x="14" y="9"/>
                    <a:pt x="8" y="15"/>
                    <a:pt x="0" y="19"/>
                  </a:cubicBezTo>
                  <a:cubicBezTo>
                    <a:pt x="13" y="33"/>
                    <a:pt x="13" y="33"/>
                    <a:pt x="13" y="33"/>
                  </a:cubicBezTo>
                  <a:cubicBezTo>
                    <a:pt x="15" y="33"/>
                    <a:pt x="17" y="32"/>
                    <a:pt x="19" y="32"/>
                  </a:cubicBezTo>
                  <a:lnTo>
                    <a:pt x="3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6"/>
            <p:cNvSpPr>
              <a:spLocks/>
            </p:cNvSpPr>
            <p:nvPr/>
          </p:nvSpPr>
          <p:spPr bwMode="auto">
            <a:xfrm>
              <a:off x="3600450" y="3481388"/>
              <a:ext cx="395288" cy="395287"/>
            </a:xfrm>
            <a:custGeom>
              <a:avLst/>
              <a:gdLst>
                <a:gd name="T0" fmla="*/ 76 w 104"/>
                <a:gd name="T1" fmla="*/ 91 h 104"/>
                <a:gd name="T2" fmla="*/ 76 w 104"/>
                <a:gd name="T3" fmla="*/ 91 h 104"/>
                <a:gd name="T4" fmla="*/ 79 w 104"/>
                <a:gd name="T5" fmla="*/ 85 h 104"/>
                <a:gd name="T6" fmla="*/ 85 w 104"/>
                <a:gd name="T7" fmla="*/ 79 h 104"/>
                <a:gd name="T8" fmla="*/ 91 w 104"/>
                <a:gd name="T9" fmla="*/ 76 h 104"/>
                <a:gd name="T10" fmla="*/ 91 w 104"/>
                <a:gd name="T11" fmla="*/ 76 h 104"/>
                <a:gd name="T12" fmla="*/ 104 w 104"/>
                <a:gd name="T13" fmla="*/ 27 h 104"/>
                <a:gd name="T14" fmla="*/ 55 w 104"/>
                <a:gd name="T15" fmla="*/ 0 h 104"/>
                <a:gd name="T16" fmla="*/ 33 w 104"/>
                <a:gd name="T17" fmla="*/ 21 h 104"/>
                <a:gd name="T18" fmla="*/ 68 w 104"/>
                <a:gd name="T19" fmla="*/ 43 h 104"/>
                <a:gd name="T20" fmla="*/ 62 w 104"/>
                <a:gd name="T21" fmla="*/ 62 h 104"/>
                <a:gd name="T22" fmla="*/ 43 w 104"/>
                <a:gd name="T23" fmla="*/ 68 h 104"/>
                <a:gd name="T24" fmla="*/ 21 w 104"/>
                <a:gd name="T25" fmla="*/ 33 h 104"/>
                <a:gd name="T26" fmla="*/ 0 w 104"/>
                <a:gd name="T27" fmla="*/ 55 h 104"/>
                <a:gd name="T28" fmla="*/ 27 w 104"/>
                <a:gd name="T29" fmla="*/ 104 h 104"/>
                <a:gd name="T30" fmla="*/ 76 w 104"/>
                <a:gd name="T31" fmla="*/ 9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4" h="104">
                  <a:moveTo>
                    <a:pt x="76" y="91"/>
                  </a:moveTo>
                  <a:cubicBezTo>
                    <a:pt x="76" y="91"/>
                    <a:pt x="76" y="91"/>
                    <a:pt x="76" y="91"/>
                  </a:cubicBezTo>
                  <a:cubicBezTo>
                    <a:pt x="77" y="89"/>
                    <a:pt x="78" y="87"/>
                    <a:pt x="79" y="85"/>
                  </a:cubicBezTo>
                  <a:cubicBezTo>
                    <a:pt x="85" y="79"/>
                    <a:pt x="85" y="79"/>
                    <a:pt x="85" y="79"/>
                  </a:cubicBezTo>
                  <a:cubicBezTo>
                    <a:pt x="87" y="78"/>
                    <a:pt x="89" y="77"/>
                    <a:pt x="91" y="76"/>
                  </a:cubicBezTo>
                  <a:cubicBezTo>
                    <a:pt x="91" y="76"/>
                    <a:pt x="91" y="76"/>
                    <a:pt x="91" y="76"/>
                  </a:cubicBezTo>
                  <a:cubicBezTo>
                    <a:pt x="104" y="27"/>
                    <a:pt x="104" y="27"/>
                    <a:pt x="104" y="27"/>
                  </a:cubicBezTo>
                  <a:cubicBezTo>
                    <a:pt x="55" y="0"/>
                    <a:pt x="55" y="0"/>
                    <a:pt x="55" y="0"/>
                  </a:cubicBezTo>
                  <a:cubicBezTo>
                    <a:pt x="33" y="21"/>
                    <a:pt x="33" y="21"/>
                    <a:pt x="33" y="21"/>
                  </a:cubicBezTo>
                  <a:cubicBezTo>
                    <a:pt x="68" y="43"/>
                    <a:pt x="68" y="43"/>
                    <a:pt x="68" y="43"/>
                  </a:cubicBezTo>
                  <a:cubicBezTo>
                    <a:pt x="62" y="62"/>
                    <a:pt x="62" y="62"/>
                    <a:pt x="62" y="62"/>
                  </a:cubicBezTo>
                  <a:cubicBezTo>
                    <a:pt x="43" y="68"/>
                    <a:pt x="43" y="68"/>
                    <a:pt x="43" y="68"/>
                  </a:cubicBezTo>
                  <a:cubicBezTo>
                    <a:pt x="21" y="33"/>
                    <a:pt x="21" y="33"/>
                    <a:pt x="21" y="33"/>
                  </a:cubicBezTo>
                  <a:cubicBezTo>
                    <a:pt x="0" y="55"/>
                    <a:pt x="0" y="55"/>
                    <a:pt x="0" y="55"/>
                  </a:cubicBezTo>
                  <a:cubicBezTo>
                    <a:pt x="27" y="104"/>
                    <a:pt x="27" y="104"/>
                    <a:pt x="27" y="104"/>
                  </a:cubicBezTo>
                  <a:lnTo>
                    <a:pt x="76" y="9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7"/>
            <p:cNvSpPr>
              <a:spLocks/>
            </p:cNvSpPr>
            <p:nvPr/>
          </p:nvSpPr>
          <p:spPr bwMode="auto">
            <a:xfrm>
              <a:off x="3613150" y="3917950"/>
              <a:ext cx="439738" cy="428625"/>
            </a:xfrm>
            <a:custGeom>
              <a:avLst/>
              <a:gdLst>
                <a:gd name="T0" fmla="*/ 108 w 116"/>
                <a:gd name="T1" fmla="*/ 6 h 113"/>
                <a:gd name="T2" fmla="*/ 107 w 116"/>
                <a:gd name="T3" fmla="*/ 5 h 113"/>
                <a:gd name="T4" fmla="*/ 96 w 116"/>
                <a:gd name="T5" fmla="*/ 0 h 113"/>
                <a:gd name="T6" fmla="*/ 89 w 116"/>
                <a:gd name="T7" fmla="*/ 3 h 113"/>
                <a:gd name="T8" fmla="*/ 4 w 116"/>
                <a:gd name="T9" fmla="*/ 79 h 113"/>
                <a:gd name="T10" fmla="*/ 0 w 116"/>
                <a:gd name="T11" fmla="*/ 88 h 113"/>
                <a:gd name="T12" fmla="*/ 4 w 116"/>
                <a:gd name="T13" fmla="*/ 98 h 113"/>
                <a:gd name="T14" fmla="*/ 15 w 116"/>
                <a:gd name="T15" fmla="*/ 109 h 113"/>
                <a:gd name="T16" fmla="*/ 26 w 116"/>
                <a:gd name="T17" fmla="*/ 113 h 113"/>
                <a:gd name="T18" fmla="*/ 36 w 116"/>
                <a:gd name="T19" fmla="*/ 110 h 113"/>
                <a:gd name="T20" fmla="*/ 111 w 116"/>
                <a:gd name="T21" fmla="*/ 25 h 113"/>
                <a:gd name="T22" fmla="*/ 108 w 116"/>
                <a:gd name="T23" fmla="*/ 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113">
                  <a:moveTo>
                    <a:pt x="108" y="6"/>
                  </a:moveTo>
                  <a:cubicBezTo>
                    <a:pt x="107" y="5"/>
                    <a:pt x="107" y="5"/>
                    <a:pt x="107" y="5"/>
                  </a:cubicBezTo>
                  <a:cubicBezTo>
                    <a:pt x="104" y="2"/>
                    <a:pt x="100" y="0"/>
                    <a:pt x="96" y="0"/>
                  </a:cubicBezTo>
                  <a:cubicBezTo>
                    <a:pt x="94" y="0"/>
                    <a:pt x="91" y="1"/>
                    <a:pt x="89" y="3"/>
                  </a:cubicBezTo>
                  <a:cubicBezTo>
                    <a:pt x="4" y="79"/>
                    <a:pt x="4" y="79"/>
                    <a:pt x="4" y="79"/>
                  </a:cubicBezTo>
                  <a:cubicBezTo>
                    <a:pt x="2" y="81"/>
                    <a:pt x="0" y="84"/>
                    <a:pt x="0" y="88"/>
                  </a:cubicBezTo>
                  <a:cubicBezTo>
                    <a:pt x="0" y="92"/>
                    <a:pt x="2" y="96"/>
                    <a:pt x="4" y="98"/>
                  </a:cubicBezTo>
                  <a:cubicBezTo>
                    <a:pt x="15" y="109"/>
                    <a:pt x="15" y="109"/>
                    <a:pt x="15" y="109"/>
                  </a:cubicBezTo>
                  <a:cubicBezTo>
                    <a:pt x="18" y="112"/>
                    <a:pt x="22" y="113"/>
                    <a:pt x="26" y="113"/>
                  </a:cubicBezTo>
                  <a:cubicBezTo>
                    <a:pt x="30" y="113"/>
                    <a:pt x="33" y="112"/>
                    <a:pt x="36" y="110"/>
                  </a:cubicBezTo>
                  <a:cubicBezTo>
                    <a:pt x="111" y="25"/>
                    <a:pt x="111" y="25"/>
                    <a:pt x="111" y="25"/>
                  </a:cubicBezTo>
                  <a:cubicBezTo>
                    <a:pt x="116" y="21"/>
                    <a:pt x="114" y="12"/>
                    <a:pt x="108"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8"/>
            <p:cNvSpPr>
              <a:spLocks noEditPoints="1"/>
            </p:cNvSpPr>
            <p:nvPr/>
          </p:nvSpPr>
          <p:spPr bwMode="auto">
            <a:xfrm>
              <a:off x="4052888" y="3917950"/>
              <a:ext cx="395288" cy="406400"/>
            </a:xfrm>
            <a:custGeom>
              <a:avLst/>
              <a:gdLst>
                <a:gd name="T0" fmla="*/ 102 w 104"/>
                <a:gd name="T1" fmla="*/ 79 h 107"/>
                <a:gd name="T2" fmla="*/ 17 w 104"/>
                <a:gd name="T3" fmla="*/ 0 h 107"/>
                <a:gd name="T4" fmla="*/ 2 w 104"/>
                <a:gd name="T5" fmla="*/ 16 h 107"/>
                <a:gd name="T6" fmla="*/ 0 w 104"/>
                <a:gd name="T7" fmla="*/ 25 h 107"/>
                <a:gd name="T8" fmla="*/ 75 w 104"/>
                <a:gd name="T9" fmla="*/ 106 h 107"/>
                <a:gd name="T10" fmla="*/ 76 w 104"/>
                <a:gd name="T11" fmla="*/ 107 h 107"/>
                <a:gd name="T12" fmla="*/ 90 w 104"/>
                <a:gd name="T13" fmla="*/ 99 h 107"/>
                <a:gd name="T14" fmla="*/ 96 w 104"/>
                <a:gd name="T15" fmla="*/ 94 h 107"/>
                <a:gd name="T16" fmla="*/ 102 w 104"/>
                <a:gd name="T17" fmla="*/ 79 h 107"/>
                <a:gd name="T18" fmla="*/ 78 w 104"/>
                <a:gd name="T19" fmla="*/ 93 h 107"/>
                <a:gd name="T20" fmla="*/ 68 w 104"/>
                <a:gd name="T21" fmla="*/ 83 h 107"/>
                <a:gd name="T22" fmla="*/ 78 w 104"/>
                <a:gd name="T23" fmla="*/ 74 h 107"/>
                <a:gd name="T24" fmla="*/ 87 w 104"/>
                <a:gd name="T25" fmla="*/ 83 h 107"/>
                <a:gd name="T26" fmla="*/ 78 w 104"/>
                <a:gd name="T27" fmla="*/ 9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107">
                  <a:moveTo>
                    <a:pt x="102" y="79"/>
                  </a:moveTo>
                  <a:cubicBezTo>
                    <a:pt x="17" y="0"/>
                    <a:pt x="17" y="0"/>
                    <a:pt x="17" y="0"/>
                  </a:cubicBezTo>
                  <a:cubicBezTo>
                    <a:pt x="2" y="16"/>
                    <a:pt x="2" y="16"/>
                    <a:pt x="2" y="16"/>
                  </a:cubicBezTo>
                  <a:cubicBezTo>
                    <a:pt x="2" y="19"/>
                    <a:pt x="2" y="23"/>
                    <a:pt x="0" y="25"/>
                  </a:cubicBezTo>
                  <a:cubicBezTo>
                    <a:pt x="75" y="106"/>
                    <a:pt x="75" y="106"/>
                    <a:pt x="75" y="106"/>
                  </a:cubicBezTo>
                  <a:cubicBezTo>
                    <a:pt x="75" y="106"/>
                    <a:pt x="76" y="107"/>
                    <a:pt x="76" y="107"/>
                  </a:cubicBezTo>
                  <a:cubicBezTo>
                    <a:pt x="80" y="107"/>
                    <a:pt x="87" y="102"/>
                    <a:pt x="90" y="99"/>
                  </a:cubicBezTo>
                  <a:cubicBezTo>
                    <a:pt x="96" y="94"/>
                    <a:pt x="96" y="94"/>
                    <a:pt x="96" y="94"/>
                  </a:cubicBezTo>
                  <a:cubicBezTo>
                    <a:pt x="99" y="90"/>
                    <a:pt x="104" y="81"/>
                    <a:pt x="102" y="79"/>
                  </a:cubicBezTo>
                  <a:close/>
                  <a:moveTo>
                    <a:pt x="78" y="93"/>
                  </a:moveTo>
                  <a:cubicBezTo>
                    <a:pt x="72" y="93"/>
                    <a:pt x="68" y="89"/>
                    <a:pt x="68" y="83"/>
                  </a:cubicBezTo>
                  <a:cubicBezTo>
                    <a:pt x="68" y="78"/>
                    <a:pt x="72" y="74"/>
                    <a:pt x="78" y="74"/>
                  </a:cubicBezTo>
                  <a:cubicBezTo>
                    <a:pt x="83" y="74"/>
                    <a:pt x="87" y="78"/>
                    <a:pt x="87" y="83"/>
                  </a:cubicBezTo>
                  <a:cubicBezTo>
                    <a:pt x="87" y="89"/>
                    <a:pt x="83" y="93"/>
                    <a:pt x="78" y="9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9"/>
            <p:cNvSpPr>
              <a:spLocks/>
            </p:cNvSpPr>
            <p:nvPr/>
          </p:nvSpPr>
          <p:spPr bwMode="auto">
            <a:xfrm>
              <a:off x="3995738" y="3457576"/>
              <a:ext cx="504825" cy="501650"/>
            </a:xfrm>
            <a:custGeom>
              <a:avLst/>
              <a:gdLst>
                <a:gd name="T0" fmla="*/ 131 w 133"/>
                <a:gd name="T1" fmla="*/ 72 h 132"/>
                <a:gd name="T2" fmla="*/ 121 w 133"/>
                <a:gd name="T3" fmla="*/ 72 h 132"/>
                <a:gd name="T4" fmla="*/ 118 w 133"/>
                <a:gd name="T5" fmla="*/ 75 h 132"/>
                <a:gd name="T6" fmla="*/ 112 w 133"/>
                <a:gd name="T7" fmla="*/ 65 h 132"/>
                <a:gd name="T8" fmla="*/ 99 w 133"/>
                <a:gd name="T9" fmla="*/ 39 h 132"/>
                <a:gd name="T10" fmla="*/ 21 w 133"/>
                <a:gd name="T11" fmla="*/ 5 h 132"/>
                <a:gd name="T12" fmla="*/ 22 w 133"/>
                <a:gd name="T13" fmla="*/ 9 h 132"/>
                <a:gd name="T14" fmla="*/ 58 w 133"/>
                <a:gd name="T15" fmla="*/ 46 h 132"/>
                <a:gd name="T16" fmla="*/ 55 w 133"/>
                <a:gd name="T17" fmla="*/ 54 h 132"/>
                <a:gd name="T18" fmla="*/ 57 w 133"/>
                <a:gd name="T19" fmla="*/ 58 h 132"/>
                <a:gd name="T20" fmla="*/ 0 w 133"/>
                <a:gd name="T21" fmla="*/ 118 h 132"/>
                <a:gd name="T22" fmla="*/ 9 w 133"/>
                <a:gd name="T23" fmla="*/ 123 h 132"/>
                <a:gd name="T24" fmla="*/ 10 w 133"/>
                <a:gd name="T25" fmla="*/ 124 h 132"/>
                <a:gd name="T26" fmla="*/ 15 w 133"/>
                <a:gd name="T27" fmla="*/ 132 h 132"/>
                <a:gd name="T28" fmla="*/ 72 w 133"/>
                <a:gd name="T29" fmla="*/ 73 h 132"/>
                <a:gd name="T30" fmla="*/ 76 w 133"/>
                <a:gd name="T31" fmla="*/ 76 h 132"/>
                <a:gd name="T32" fmla="*/ 86 w 133"/>
                <a:gd name="T33" fmla="*/ 76 h 132"/>
                <a:gd name="T34" fmla="*/ 106 w 133"/>
                <a:gd name="T35" fmla="*/ 87 h 132"/>
                <a:gd name="T36" fmla="*/ 106 w 133"/>
                <a:gd name="T37" fmla="*/ 87 h 132"/>
                <a:gd name="T38" fmla="*/ 104 w 133"/>
                <a:gd name="T39" fmla="*/ 89 h 132"/>
                <a:gd name="T40" fmla="*/ 104 w 133"/>
                <a:gd name="T41" fmla="*/ 99 h 132"/>
                <a:gd name="T42" fmla="*/ 114 w 133"/>
                <a:gd name="T43" fmla="*/ 99 h 132"/>
                <a:gd name="T44" fmla="*/ 131 w 133"/>
                <a:gd name="T45" fmla="*/ 82 h 132"/>
                <a:gd name="T46" fmla="*/ 131 w 133"/>
                <a:gd name="T47" fmla="*/ 7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3" h="132">
                  <a:moveTo>
                    <a:pt x="131" y="72"/>
                  </a:moveTo>
                  <a:cubicBezTo>
                    <a:pt x="128" y="70"/>
                    <a:pt x="123" y="70"/>
                    <a:pt x="121" y="72"/>
                  </a:cubicBezTo>
                  <a:cubicBezTo>
                    <a:pt x="118" y="75"/>
                    <a:pt x="118" y="75"/>
                    <a:pt x="118" y="75"/>
                  </a:cubicBezTo>
                  <a:cubicBezTo>
                    <a:pt x="116" y="72"/>
                    <a:pt x="112" y="67"/>
                    <a:pt x="112" y="65"/>
                  </a:cubicBezTo>
                  <a:cubicBezTo>
                    <a:pt x="114" y="57"/>
                    <a:pt x="99" y="39"/>
                    <a:pt x="99" y="39"/>
                  </a:cubicBezTo>
                  <a:cubicBezTo>
                    <a:pt x="60" y="0"/>
                    <a:pt x="34" y="1"/>
                    <a:pt x="21" y="5"/>
                  </a:cubicBezTo>
                  <a:cubicBezTo>
                    <a:pt x="16" y="7"/>
                    <a:pt x="17" y="8"/>
                    <a:pt x="22" y="9"/>
                  </a:cubicBezTo>
                  <a:cubicBezTo>
                    <a:pt x="60" y="15"/>
                    <a:pt x="65" y="37"/>
                    <a:pt x="58" y="46"/>
                  </a:cubicBezTo>
                  <a:cubicBezTo>
                    <a:pt x="56" y="49"/>
                    <a:pt x="55" y="52"/>
                    <a:pt x="55" y="54"/>
                  </a:cubicBezTo>
                  <a:cubicBezTo>
                    <a:pt x="56" y="55"/>
                    <a:pt x="56" y="57"/>
                    <a:pt x="57" y="58"/>
                  </a:cubicBezTo>
                  <a:cubicBezTo>
                    <a:pt x="0" y="118"/>
                    <a:pt x="0" y="118"/>
                    <a:pt x="0" y="118"/>
                  </a:cubicBezTo>
                  <a:cubicBezTo>
                    <a:pt x="3" y="118"/>
                    <a:pt x="6" y="120"/>
                    <a:pt x="9" y="123"/>
                  </a:cubicBezTo>
                  <a:cubicBezTo>
                    <a:pt x="10" y="124"/>
                    <a:pt x="10" y="124"/>
                    <a:pt x="10" y="124"/>
                  </a:cubicBezTo>
                  <a:cubicBezTo>
                    <a:pt x="13" y="127"/>
                    <a:pt x="14" y="129"/>
                    <a:pt x="15" y="132"/>
                  </a:cubicBezTo>
                  <a:cubicBezTo>
                    <a:pt x="72" y="73"/>
                    <a:pt x="72" y="73"/>
                    <a:pt x="72" y="73"/>
                  </a:cubicBezTo>
                  <a:cubicBezTo>
                    <a:pt x="73" y="74"/>
                    <a:pt x="74" y="75"/>
                    <a:pt x="76" y="76"/>
                  </a:cubicBezTo>
                  <a:cubicBezTo>
                    <a:pt x="79" y="77"/>
                    <a:pt x="82" y="78"/>
                    <a:pt x="86" y="76"/>
                  </a:cubicBezTo>
                  <a:cubicBezTo>
                    <a:pt x="90" y="74"/>
                    <a:pt x="103" y="84"/>
                    <a:pt x="106" y="87"/>
                  </a:cubicBezTo>
                  <a:cubicBezTo>
                    <a:pt x="106" y="87"/>
                    <a:pt x="106" y="87"/>
                    <a:pt x="106" y="87"/>
                  </a:cubicBezTo>
                  <a:cubicBezTo>
                    <a:pt x="104" y="89"/>
                    <a:pt x="104" y="89"/>
                    <a:pt x="104" y="89"/>
                  </a:cubicBezTo>
                  <a:cubicBezTo>
                    <a:pt x="102" y="91"/>
                    <a:pt x="102" y="96"/>
                    <a:pt x="104" y="99"/>
                  </a:cubicBezTo>
                  <a:cubicBezTo>
                    <a:pt x="107" y="101"/>
                    <a:pt x="111" y="101"/>
                    <a:pt x="114" y="99"/>
                  </a:cubicBezTo>
                  <a:cubicBezTo>
                    <a:pt x="131" y="82"/>
                    <a:pt x="131" y="82"/>
                    <a:pt x="131" y="82"/>
                  </a:cubicBezTo>
                  <a:cubicBezTo>
                    <a:pt x="133" y="79"/>
                    <a:pt x="133" y="75"/>
                    <a:pt x="131" y="7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 name="文本框 12"/>
          <p:cNvSpPr txBox="1"/>
          <p:nvPr/>
        </p:nvSpPr>
        <p:spPr>
          <a:xfrm>
            <a:off x="6101199" y="3029586"/>
            <a:ext cx="4023980" cy="2308324"/>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点击添加文本文字点击添加文本文字</a:t>
            </a:r>
          </a:p>
          <a:p>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30673453"/>
      </p:ext>
    </p:extLst>
  </p:cSld>
  <p:clrMapOvr>
    <a:masterClrMapping/>
  </p:clrMapOvr>
  <p:transition spd="slow" advTm="300">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263360" cy="8028000"/>
          </a:xfrm>
          <a:prstGeom prst="rect">
            <a:avLst/>
          </a:prstGeom>
        </p:spPr>
      </p:pic>
      <p:sp>
        <p:nvSpPr>
          <p:cNvPr id="6" name="矩形 5"/>
          <p:cNvSpPr/>
          <p:nvPr/>
        </p:nvSpPr>
        <p:spPr>
          <a:xfrm>
            <a:off x="0" y="0"/>
            <a:ext cx="5257800" cy="6858000"/>
          </a:xfrm>
          <a:prstGeom prst="rect">
            <a:avLst/>
          </a:prstGeom>
          <a:solidFill>
            <a:schemeClr val="bg1">
              <a:lumMod val="8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加号 3"/>
          <p:cNvSpPr/>
          <p:nvPr/>
        </p:nvSpPr>
        <p:spPr>
          <a:xfrm>
            <a:off x="399952" y="430824"/>
            <a:ext cx="1412667" cy="1657350"/>
          </a:xfrm>
          <a:prstGeom prst="mathPlus">
            <a:avLst>
              <a:gd name="adj1" fmla="val 3673"/>
            </a:avLst>
          </a:prstGeom>
          <a:solidFill>
            <a:srgbClr val="41D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1557132" y="1149100"/>
            <a:ext cx="2066591" cy="2215991"/>
          </a:xfrm>
          <a:prstGeom prst="rect">
            <a:avLst/>
          </a:prstGeom>
          <a:noFill/>
        </p:spPr>
        <p:txBody>
          <a:bodyPr wrap="none" rtlCol="0">
            <a:spAutoFit/>
          </a:bodyPr>
          <a:lstStyle/>
          <a:p>
            <a:r>
              <a:rPr lang="en-US" altLang="zh-CN" sz="13800" kern="3400" spc="-300" dirty="0" smtClean="0">
                <a:solidFill>
                  <a:schemeClr val="tx1">
                    <a:lumMod val="75000"/>
                    <a:lumOff val="25000"/>
                  </a:schemeClr>
                </a:solidFill>
                <a:latin typeface="Cambria Math" panose="02040503050406030204" pitchFamily="18" charset="0"/>
                <a:ea typeface="Cambria Math" panose="02040503050406030204" pitchFamily="18" charset="0"/>
              </a:rPr>
              <a:t>02</a:t>
            </a:r>
            <a:endParaRPr lang="zh-CN" altLang="en-US" sz="13800" kern="3400" spc="-300" dirty="0">
              <a:solidFill>
                <a:schemeClr val="tx1">
                  <a:lumMod val="75000"/>
                  <a:lumOff val="25000"/>
                </a:schemeClr>
              </a:solidFill>
              <a:latin typeface="Cambria Math" panose="02040503050406030204" pitchFamily="18" charset="0"/>
              <a:ea typeface="迷你简粗倩" panose="03000509000000000000" pitchFamily="65" charset="-122"/>
            </a:endParaRPr>
          </a:p>
        </p:txBody>
      </p:sp>
      <p:cxnSp>
        <p:nvCxnSpPr>
          <p:cNvPr id="3" name="直接连接符 2"/>
          <p:cNvCxnSpPr/>
          <p:nvPr/>
        </p:nvCxnSpPr>
        <p:spPr>
          <a:xfrm>
            <a:off x="1557132" y="3465513"/>
            <a:ext cx="3700668" cy="175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557132" y="3483099"/>
            <a:ext cx="3700668" cy="769441"/>
          </a:xfrm>
          <a:prstGeom prst="rect">
            <a:avLst/>
          </a:prstGeom>
          <a:noFill/>
        </p:spPr>
        <p:txBody>
          <a:bodyPr wrap="square" rtlCol="0">
            <a:spAutoFit/>
          </a:bodyPr>
          <a:lstStyle/>
          <a:p>
            <a:r>
              <a:rPr lang="zh-CN" altLang="en-US" sz="4400" dirty="0" smtClean="0">
                <a:solidFill>
                  <a:schemeClr val="tx1">
                    <a:lumMod val="95000"/>
                    <a:lumOff val="5000"/>
                  </a:schemeClr>
                </a:solidFill>
                <a:latin typeface="迷你简粗倩" panose="03000509000000000000" pitchFamily="65" charset="-122"/>
                <a:ea typeface="迷你简粗倩" panose="03000509000000000000" pitchFamily="65" charset="-122"/>
              </a:rPr>
              <a:t>点击添加标题</a:t>
            </a:r>
            <a:endParaRPr lang="zh-CN" altLang="en-US" sz="4400" dirty="0">
              <a:solidFill>
                <a:schemeClr val="tx1">
                  <a:lumMod val="95000"/>
                  <a:lumOff val="5000"/>
                </a:schemeClr>
              </a:solidFill>
              <a:latin typeface="迷你简粗倩" panose="03000509000000000000" pitchFamily="65" charset="-122"/>
              <a:ea typeface="迷你简粗倩" panose="03000509000000000000" pitchFamily="65" charset="-122"/>
            </a:endParaRPr>
          </a:p>
        </p:txBody>
      </p:sp>
      <p:cxnSp>
        <p:nvCxnSpPr>
          <p:cNvPr id="10" name="直接连接符 9"/>
          <p:cNvCxnSpPr/>
          <p:nvPr/>
        </p:nvCxnSpPr>
        <p:spPr>
          <a:xfrm>
            <a:off x="1557132" y="4271468"/>
            <a:ext cx="3700668" cy="175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3585249"/>
      </p:ext>
    </p:extLst>
  </p:cSld>
  <p:clrMapOvr>
    <a:masterClrMapping/>
  </p:clrMapOvr>
  <p:transition spd="slow" advTm="300">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a:grpSpLocks noChangeAspect="1"/>
          </p:cNvGrpSpPr>
          <p:nvPr/>
        </p:nvGrpSpPr>
        <p:grpSpPr>
          <a:xfrm>
            <a:off x="7429934" y="3248702"/>
            <a:ext cx="864000" cy="864000"/>
            <a:chOff x="5848350" y="3181350"/>
            <a:chExt cx="492125" cy="492125"/>
          </a:xfrm>
        </p:grpSpPr>
        <p:sp>
          <p:nvSpPr>
            <p:cNvPr id="5" name="Freeform 5"/>
            <p:cNvSpPr>
              <a:spLocks noEditPoints="1"/>
            </p:cNvSpPr>
            <p:nvPr/>
          </p:nvSpPr>
          <p:spPr bwMode="auto">
            <a:xfrm>
              <a:off x="5848350" y="3181350"/>
              <a:ext cx="492125" cy="492125"/>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09 h 128"/>
                <a:gd name="T66" fmla="*/ 35 w 128"/>
                <a:gd name="T67" fmla="*/ 50 h 128"/>
                <a:gd name="T68" fmla="*/ 60 w 128"/>
                <a:gd name="T69" fmla="*/ 12 h 128"/>
                <a:gd name="T70" fmla="*/ 76 w 128"/>
                <a:gd name="T71" fmla="*/ 27 h 128"/>
                <a:gd name="T72" fmla="*/ 115 w 128"/>
                <a:gd name="T73" fmla="*/ 49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09"/>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49"/>
                  </a:cubicBezTo>
                  <a:cubicBezTo>
                    <a:pt x="120" y="51"/>
                    <a:pt x="120" y="54"/>
                    <a:pt x="120" y="56"/>
                  </a:cubicBezTo>
                  <a:cubicBezTo>
                    <a:pt x="120" y="57"/>
                    <a:pt x="120" y="57"/>
                    <a:pt x="120" y="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noEditPoints="1"/>
            </p:cNvSpPr>
            <p:nvPr/>
          </p:nvSpPr>
          <p:spPr bwMode="auto">
            <a:xfrm>
              <a:off x="5894388" y="3581400"/>
              <a:ext cx="46038" cy="46038"/>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a:grpSpLocks noChangeAspect="1"/>
          </p:cNvGrpSpPr>
          <p:nvPr/>
        </p:nvGrpSpPr>
        <p:grpSpPr>
          <a:xfrm>
            <a:off x="2112599" y="3257447"/>
            <a:ext cx="864000" cy="864000"/>
            <a:chOff x="7612063" y="3063875"/>
            <a:chExt cx="492125" cy="492125"/>
          </a:xfrm>
        </p:grpSpPr>
        <p:sp>
          <p:nvSpPr>
            <p:cNvPr id="11" name="Freeform 10"/>
            <p:cNvSpPr>
              <a:spLocks noEditPoints="1"/>
            </p:cNvSpPr>
            <p:nvPr/>
          </p:nvSpPr>
          <p:spPr bwMode="auto">
            <a:xfrm>
              <a:off x="7612063" y="3063875"/>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1"/>
            <p:cNvSpPr>
              <a:spLocks noEditPoints="1"/>
            </p:cNvSpPr>
            <p:nvPr/>
          </p:nvSpPr>
          <p:spPr bwMode="auto">
            <a:xfrm>
              <a:off x="7750176" y="3201988"/>
              <a:ext cx="215900" cy="215900"/>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2"/>
            <p:cNvSpPr>
              <a:spLocks noEditPoints="1"/>
            </p:cNvSpPr>
            <p:nvPr/>
          </p:nvSpPr>
          <p:spPr bwMode="auto">
            <a:xfrm>
              <a:off x="7796213" y="3248025"/>
              <a:ext cx="122238" cy="123825"/>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5" name="文本框 14"/>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16" name="文本框 15"/>
          <p:cNvSpPr txBox="1"/>
          <p:nvPr/>
        </p:nvSpPr>
        <p:spPr>
          <a:xfrm>
            <a:off x="1785469" y="1917818"/>
            <a:ext cx="8339710"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点击添加</a:t>
            </a:r>
            <a:r>
              <a:rPr lang="zh-CN" altLang="en-US" sz="1600" dirty="0">
                <a:solidFill>
                  <a:schemeClr val="bg1"/>
                </a:solidFill>
                <a:latin typeface="微软雅黑" panose="020B0503020204020204" pitchFamily="34" charset="-122"/>
                <a:ea typeface="微软雅黑" panose="020B0503020204020204" pitchFamily="34" charset="-122"/>
              </a:rPr>
              <a:t>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7" name="加号 16"/>
          <p:cNvSpPr/>
          <p:nvPr/>
        </p:nvSpPr>
        <p:spPr>
          <a:xfrm>
            <a:off x="3447488" y="3324274"/>
            <a:ext cx="731520" cy="797173"/>
          </a:xfrm>
          <a:prstGeom prst="mathPlus">
            <a:avLst>
              <a:gd name="adj1" fmla="val 163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于号 17"/>
          <p:cNvSpPr/>
          <p:nvPr/>
        </p:nvSpPr>
        <p:spPr>
          <a:xfrm>
            <a:off x="6175274" y="3600782"/>
            <a:ext cx="783771" cy="377715"/>
          </a:xfrm>
          <a:prstGeom prst="mathEqual">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a:grpSpLocks noChangeAspect="1"/>
          </p:cNvGrpSpPr>
          <p:nvPr/>
        </p:nvGrpSpPr>
        <p:grpSpPr>
          <a:xfrm>
            <a:off x="4649897" y="3290860"/>
            <a:ext cx="1054488" cy="864000"/>
            <a:chOff x="5610402" y="3130563"/>
            <a:chExt cx="492125" cy="403225"/>
          </a:xfrm>
        </p:grpSpPr>
        <p:sp>
          <p:nvSpPr>
            <p:cNvPr id="22" name="Freeform 16"/>
            <p:cNvSpPr>
              <a:spLocks noEditPoints="1"/>
            </p:cNvSpPr>
            <p:nvPr/>
          </p:nvSpPr>
          <p:spPr bwMode="auto">
            <a:xfrm>
              <a:off x="5948540" y="3254388"/>
              <a:ext cx="92075" cy="123825"/>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7"/>
            <p:cNvSpPr>
              <a:spLocks noEditPoints="1"/>
            </p:cNvSpPr>
            <p:nvPr/>
          </p:nvSpPr>
          <p:spPr bwMode="auto">
            <a:xfrm>
              <a:off x="5610402" y="3130563"/>
              <a:ext cx="492125" cy="403225"/>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5" name="矩形 24"/>
          <p:cNvSpPr/>
          <p:nvPr/>
        </p:nvSpPr>
        <p:spPr>
          <a:xfrm>
            <a:off x="8764822" y="3257447"/>
            <a:ext cx="1360357" cy="532192"/>
          </a:xfrm>
          <a:prstGeom prst="rect">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添加</a:t>
            </a:r>
            <a:r>
              <a:rPr lang="zh-CN" altLang="en-US" sz="2000" dirty="0">
                <a:latin typeface="微软雅黑" panose="020B0503020204020204" pitchFamily="34" charset="-122"/>
                <a:ea typeface="微软雅黑" panose="020B0503020204020204" pitchFamily="34" charset="-122"/>
              </a:rPr>
              <a:t>文字</a:t>
            </a:r>
          </a:p>
        </p:txBody>
      </p:sp>
      <p:sp>
        <p:nvSpPr>
          <p:cNvPr id="26" name="文本框 25"/>
          <p:cNvSpPr txBox="1"/>
          <p:nvPr/>
        </p:nvSpPr>
        <p:spPr>
          <a:xfrm>
            <a:off x="1785469" y="5011666"/>
            <a:ext cx="2031325" cy="923330"/>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点击添加文本文字</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点击添加文本文字</a:t>
            </a:r>
          </a:p>
          <a:p>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093854" y="5011666"/>
            <a:ext cx="2031325" cy="923330"/>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点击添加文本文字</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点击添加文本文字</a:t>
            </a:r>
          </a:p>
          <a:p>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4939662" y="5011666"/>
            <a:ext cx="2031325" cy="923330"/>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点击添加文本文字</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点击添加文本文字</a:t>
            </a:r>
          </a:p>
          <a:p>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09006968"/>
      </p:ext>
    </p:extLst>
  </p:cSld>
  <p:clrMapOvr>
    <a:masterClrMapping/>
  </p:clrMapOvr>
  <p:transition spd="slow" advTm="300">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3" name="文本框 2"/>
          <p:cNvSpPr txBox="1"/>
          <p:nvPr/>
        </p:nvSpPr>
        <p:spPr>
          <a:xfrm>
            <a:off x="1785469" y="1917818"/>
            <a:ext cx="8339710"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点击添加</a:t>
            </a:r>
            <a:r>
              <a:rPr lang="zh-CN" altLang="en-US" sz="1600" dirty="0">
                <a:solidFill>
                  <a:schemeClr val="bg1"/>
                </a:solidFill>
                <a:latin typeface="微软雅黑" panose="020B0503020204020204" pitchFamily="34" charset="-122"/>
                <a:ea typeface="微软雅黑" panose="020B0503020204020204" pitchFamily="34" charset="-122"/>
              </a:rPr>
              <a:t>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93703" y="3465513"/>
            <a:ext cx="1280338" cy="1224000"/>
          </a:xfrm>
          <a:prstGeom prst="ellipse">
            <a:avLst/>
          </a:prstGeom>
          <a:ln w="63500" cap="rnd">
            <a:solidFill>
              <a:schemeClr val="bg1">
                <a:lumMod val="85000"/>
              </a:schemeClr>
            </a:solidFill>
          </a:ln>
          <a:effectLst/>
          <a:scene3d>
            <a:camera prst="orthographicFront"/>
            <a:lightRig rig="contrasting" dir="t">
              <a:rot lat="0" lon="0" rev="3000000"/>
            </a:lightRig>
          </a:scene3d>
          <a:sp3d contourW="7620">
            <a:bevelT w="95250" h="31750"/>
            <a:contourClr>
              <a:srgbClr val="333333"/>
            </a:contourClr>
          </a:sp3d>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0921" y="3465513"/>
            <a:ext cx="1219240" cy="1224000"/>
          </a:xfrm>
          <a:prstGeom prst="ellipse">
            <a:avLst/>
          </a:prstGeom>
          <a:ln w="63500" cap="rnd">
            <a:solidFill>
              <a:schemeClr val="bg1">
                <a:lumMod val="85000"/>
              </a:schemeClr>
            </a:solidFill>
          </a:ln>
          <a:effectLst/>
          <a:scene3d>
            <a:camera prst="orthographicFront"/>
            <a:lightRig rig="contrasting" dir="t">
              <a:rot lat="0" lon="0" rev="3000000"/>
            </a:lightRig>
          </a:scene3d>
          <a:sp3d contourW="7620">
            <a:bevelT w="95250" h="31750"/>
            <a:contourClr>
              <a:srgbClr val="333333"/>
            </a:contourClr>
          </a:sp3d>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4522" y="3439692"/>
            <a:ext cx="1362856" cy="1224000"/>
          </a:xfrm>
          <a:prstGeom prst="ellipse">
            <a:avLst/>
          </a:prstGeom>
          <a:ln w="63500" cap="rnd">
            <a:solidFill>
              <a:schemeClr val="bg1">
                <a:lumMod val="85000"/>
              </a:schemeClr>
            </a:solidFill>
          </a:ln>
          <a:effectLst/>
          <a:scene3d>
            <a:camera prst="orthographicFront"/>
            <a:lightRig rig="contrasting" dir="t">
              <a:rot lat="0" lon="0" rev="3000000"/>
            </a:lightRig>
          </a:scene3d>
          <a:sp3d contourW="7620">
            <a:bevelT w="95250" h="31750"/>
            <a:contourClr>
              <a:srgbClr val="333333"/>
            </a:contourClr>
          </a:sp3d>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625" y="3439692"/>
            <a:ext cx="1274354" cy="1224000"/>
          </a:xfrm>
          <a:prstGeom prst="ellipse">
            <a:avLst/>
          </a:prstGeom>
          <a:ln w="63500" cap="rnd">
            <a:solidFill>
              <a:schemeClr val="bg1">
                <a:lumMod val="85000"/>
              </a:schemeClr>
            </a:solidFill>
          </a:ln>
          <a:effectLst/>
          <a:scene3d>
            <a:camera prst="orthographicFront"/>
            <a:lightRig rig="contrasting" dir="t">
              <a:rot lat="0" lon="0" rev="3000000"/>
            </a:lightRig>
          </a:scene3d>
          <a:sp3d contourW="7620">
            <a:bevelT w="95250" h="31750"/>
            <a:contourClr>
              <a:srgbClr val="333333"/>
            </a:contourClr>
          </a:sp3d>
        </p:spPr>
      </p:pic>
      <p:grpSp>
        <p:nvGrpSpPr>
          <p:cNvPr id="22" name="组合 21"/>
          <p:cNvGrpSpPr/>
          <p:nvPr/>
        </p:nvGrpSpPr>
        <p:grpSpPr>
          <a:xfrm>
            <a:off x="2025444" y="2776246"/>
            <a:ext cx="1796715" cy="564005"/>
            <a:chOff x="1916869" y="2765096"/>
            <a:chExt cx="1796715" cy="564005"/>
          </a:xfrm>
        </p:grpSpPr>
        <p:sp>
          <p:nvSpPr>
            <p:cNvPr id="9" name="矩形 8"/>
            <p:cNvSpPr/>
            <p:nvPr/>
          </p:nvSpPr>
          <p:spPr>
            <a:xfrm>
              <a:off x="1916869" y="2765096"/>
              <a:ext cx="1796715" cy="434452"/>
            </a:xfrm>
            <a:prstGeom prst="rect">
              <a:avLst/>
            </a:prstGeom>
            <a:gradFill flip="none" rotWithShape="1">
              <a:gsLst>
                <a:gs pos="0">
                  <a:srgbClr val="8BE4F9"/>
                </a:gs>
                <a:gs pos="0">
                  <a:srgbClr val="40D1F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sp>
          <p:nvSpPr>
            <p:cNvPr id="10" name="直角三角形 9"/>
            <p:cNvSpPr/>
            <p:nvPr/>
          </p:nvSpPr>
          <p:spPr>
            <a:xfrm flipH="1" flipV="1">
              <a:off x="1916869" y="3199025"/>
              <a:ext cx="185980" cy="130076"/>
            </a:xfrm>
            <a:prstGeom prst="rtTriangle">
              <a:avLst/>
            </a:prstGeom>
            <a:gradFill flip="none" rotWithShape="1">
              <a:gsLst>
                <a:gs pos="0">
                  <a:srgbClr val="8BE4F9"/>
                </a:gs>
                <a:gs pos="0">
                  <a:srgbClr val="0CB9E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202183" y="2813177"/>
            <a:ext cx="1796715" cy="564005"/>
            <a:chOff x="1916869" y="2765096"/>
            <a:chExt cx="1796715" cy="564005"/>
          </a:xfrm>
        </p:grpSpPr>
        <p:sp>
          <p:nvSpPr>
            <p:cNvPr id="13" name="矩形 12"/>
            <p:cNvSpPr/>
            <p:nvPr/>
          </p:nvSpPr>
          <p:spPr>
            <a:xfrm>
              <a:off x="1916869" y="2765096"/>
              <a:ext cx="1796715" cy="434452"/>
            </a:xfrm>
            <a:prstGeom prst="rect">
              <a:avLst/>
            </a:prstGeom>
            <a:gradFill flip="none" rotWithShape="1">
              <a:gsLst>
                <a:gs pos="0">
                  <a:srgbClr val="8BE4F9"/>
                </a:gs>
                <a:gs pos="0">
                  <a:srgbClr val="40D1F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sp>
          <p:nvSpPr>
            <p:cNvPr id="14" name="直角三角形 13"/>
            <p:cNvSpPr/>
            <p:nvPr/>
          </p:nvSpPr>
          <p:spPr>
            <a:xfrm flipH="1" flipV="1">
              <a:off x="1916869" y="3199025"/>
              <a:ext cx="185980" cy="130076"/>
            </a:xfrm>
            <a:prstGeom prst="rtTriangle">
              <a:avLst/>
            </a:prstGeom>
            <a:gradFill flip="none" rotWithShape="1">
              <a:gsLst>
                <a:gs pos="0">
                  <a:srgbClr val="8BE4F9"/>
                </a:gs>
                <a:gs pos="0">
                  <a:srgbClr val="0CB9E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127750" y="4836525"/>
            <a:ext cx="1796400" cy="566057"/>
            <a:chOff x="3261227" y="5214212"/>
            <a:chExt cx="1796400" cy="566057"/>
          </a:xfrm>
        </p:grpSpPr>
        <p:sp>
          <p:nvSpPr>
            <p:cNvPr id="16" name="矩形 15"/>
            <p:cNvSpPr/>
            <p:nvPr/>
          </p:nvSpPr>
          <p:spPr>
            <a:xfrm>
              <a:off x="3261227" y="5344669"/>
              <a:ext cx="1796400" cy="435600"/>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bg1"/>
                  </a:solidFill>
                  <a:latin typeface="微软雅黑" panose="020B0503020204020204" pitchFamily="34" charset="-122"/>
                  <a:ea typeface="微软雅黑" panose="020B0503020204020204" pitchFamily="34" charset="-122"/>
                </a:rPr>
                <a:t>点击添加标题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7" name="直角三角形 16"/>
            <p:cNvSpPr/>
            <p:nvPr/>
          </p:nvSpPr>
          <p:spPr>
            <a:xfrm flipH="1">
              <a:off x="3261227" y="5214212"/>
              <a:ext cx="183174" cy="130457"/>
            </a:xfrm>
            <a:prstGeom prst="rtTriangle">
              <a:avLst/>
            </a:prstGeom>
            <a:gradFill flip="none" rotWithShape="1">
              <a:gsLst>
                <a:gs pos="0">
                  <a:srgbClr val="57FD23"/>
                </a:gs>
                <a:gs pos="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8235672" y="4836525"/>
            <a:ext cx="1796400" cy="566057"/>
            <a:chOff x="3261227" y="5214212"/>
            <a:chExt cx="1796400" cy="566057"/>
          </a:xfrm>
        </p:grpSpPr>
        <p:sp>
          <p:nvSpPr>
            <p:cNvPr id="20" name="矩形 19"/>
            <p:cNvSpPr/>
            <p:nvPr/>
          </p:nvSpPr>
          <p:spPr>
            <a:xfrm>
              <a:off x="3261227" y="5344669"/>
              <a:ext cx="1796400" cy="435600"/>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bg1"/>
                  </a:solidFill>
                  <a:latin typeface="微软雅黑" panose="020B0503020204020204" pitchFamily="34" charset="-122"/>
                  <a:ea typeface="微软雅黑" panose="020B0503020204020204" pitchFamily="34" charset="-122"/>
                </a:rPr>
                <a:t>点击添加标题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1" name="直角三角形 20"/>
            <p:cNvSpPr/>
            <p:nvPr/>
          </p:nvSpPr>
          <p:spPr>
            <a:xfrm flipH="1">
              <a:off x="3261227" y="5214212"/>
              <a:ext cx="183174" cy="130457"/>
            </a:xfrm>
            <a:prstGeom prst="rtTriangle">
              <a:avLst/>
            </a:prstGeom>
            <a:gradFill flip="none" rotWithShape="1">
              <a:gsLst>
                <a:gs pos="0">
                  <a:srgbClr val="57FD23"/>
                </a:gs>
                <a:gs pos="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69307476"/>
      </p:ext>
    </p:extLst>
  </p:cSld>
  <p:clrMapOvr>
    <a:masterClrMapping/>
  </p:clrMapOvr>
  <p:transition spd="slow" advTm="300">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490" y="2487753"/>
            <a:ext cx="3012560" cy="2880000"/>
          </a:xfrm>
          <a:prstGeom prst="ellipse">
            <a:avLst/>
          </a:prstGeom>
          <a:ln w="63500" cap="rnd">
            <a:solidFill>
              <a:schemeClr val="bg1">
                <a:lumMod val="85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矩形 3"/>
          <p:cNvSpPr/>
          <p:nvPr/>
        </p:nvSpPr>
        <p:spPr>
          <a:xfrm>
            <a:off x="6719747" y="2232102"/>
            <a:ext cx="2626822" cy="1263307"/>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chemeClr val="bg1"/>
                </a:solidFill>
                <a:latin typeface="迷你简粗倩" panose="03000509000000000000" pitchFamily="65" charset="-122"/>
                <a:ea typeface="迷你简粗倩" panose="03000509000000000000" pitchFamily="65" charset="-122"/>
              </a:rPr>
              <a:t>点击添加标题</a:t>
            </a:r>
            <a:endParaRPr lang="en-US" altLang="zh-CN" sz="2000" dirty="0" smtClean="0">
              <a:solidFill>
                <a:schemeClr val="bg1"/>
              </a:solidFill>
              <a:latin typeface="迷你简粗倩" panose="03000509000000000000" pitchFamily="65" charset="-122"/>
              <a:ea typeface="迷你简粗倩" panose="03000509000000000000" pitchFamily="65"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点击</a:t>
            </a:r>
            <a:r>
              <a:rPr lang="zh-CN" altLang="en-US" sz="1600" dirty="0">
                <a:solidFill>
                  <a:schemeClr val="bg1"/>
                </a:solidFill>
                <a:latin typeface="微软雅黑" panose="020B0503020204020204" pitchFamily="34" charset="-122"/>
                <a:ea typeface="微软雅黑" panose="020B0503020204020204" pitchFamily="34" charset="-122"/>
              </a:rPr>
              <a:t>添加文本内容</a:t>
            </a:r>
          </a:p>
          <a:p>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6719747" y="4068430"/>
            <a:ext cx="3057247" cy="738664"/>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a:t>
            </a:r>
            <a:r>
              <a:rPr lang="zh-CN" altLang="en-US" sz="1400" dirty="0">
                <a:solidFill>
                  <a:schemeClr val="bg1"/>
                </a:solidFill>
                <a:latin typeface="微软雅黑" panose="020B0503020204020204" pitchFamily="34" charset="-122"/>
                <a:ea typeface="微软雅黑" panose="020B0503020204020204" pitchFamily="34" charset="-122"/>
              </a:rPr>
              <a:t>文字点击添加文本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76504696"/>
      </p:ext>
    </p:extLst>
  </p:cSld>
  <p:clrMapOvr>
    <a:masterClrMapping/>
  </p:clrMapOvr>
  <p:transition spd="slow" advTm="300">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3" name="文本框 2"/>
          <p:cNvSpPr txBox="1"/>
          <p:nvPr/>
        </p:nvSpPr>
        <p:spPr>
          <a:xfrm>
            <a:off x="1785469" y="5403968"/>
            <a:ext cx="8339710"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点击添加</a:t>
            </a:r>
            <a:r>
              <a:rPr lang="zh-CN" altLang="en-US" sz="1600" dirty="0">
                <a:solidFill>
                  <a:schemeClr val="bg1"/>
                </a:solidFill>
                <a:latin typeface="微软雅黑" panose="020B0503020204020204" pitchFamily="34" charset="-122"/>
                <a:ea typeface="微软雅黑" panose="020B0503020204020204" pitchFamily="34" charset="-122"/>
              </a:rPr>
              <a:t>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8891" y="2327149"/>
            <a:ext cx="4437109" cy="2412000"/>
          </a:xfrm>
          <a:prstGeom prst="rect">
            <a:avLst/>
          </a:prstGeom>
        </p:spPr>
      </p:pic>
      <p:sp>
        <p:nvSpPr>
          <p:cNvPr id="5" name="矩形 4"/>
          <p:cNvSpPr/>
          <p:nvPr/>
        </p:nvSpPr>
        <p:spPr>
          <a:xfrm>
            <a:off x="6777804" y="2327149"/>
            <a:ext cx="2626822" cy="526480"/>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chemeClr val="bg1"/>
                </a:solidFill>
                <a:latin typeface="迷你简粗倩" panose="03000509000000000000" pitchFamily="65" charset="-122"/>
                <a:ea typeface="迷你简粗倩" panose="03000509000000000000" pitchFamily="65" charset="-122"/>
              </a:rPr>
              <a:t>点击添加标题</a:t>
            </a:r>
            <a:endParaRPr lang="en-US" altLang="zh-CN" sz="2000" dirty="0" smtClean="0">
              <a:solidFill>
                <a:schemeClr val="bg1"/>
              </a:solidFill>
              <a:latin typeface="迷你简粗倩" panose="03000509000000000000" pitchFamily="65" charset="-122"/>
              <a:ea typeface="迷你简粗倩" panose="03000509000000000000" pitchFamily="65" charset="-122"/>
            </a:endParaRPr>
          </a:p>
        </p:txBody>
      </p:sp>
      <p:sp>
        <p:nvSpPr>
          <p:cNvPr id="6" name="文本框 5"/>
          <p:cNvSpPr txBox="1"/>
          <p:nvPr/>
        </p:nvSpPr>
        <p:spPr>
          <a:xfrm>
            <a:off x="6777804" y="2994066"/>
            <a:ext cx="3057247" cy="1384995"/>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a:t>
            </a:r>
            <a:r>
              <a:rPr lang="zh-CN" altLang="en-US" sz="1400" dirty="0">
                <a:solidFill>
                  <a:schemeClr val="bg1"/>
                </a:solidFill>
                <a:latin typeface="微软雅黑" panose="020B0503020204020204" pitchFamily="34" charset="-122"/>
                <a:ea typeface="微软雅黑" panose="020B0503020204020204" pitchFamily="34" charset="-122"/>
              </a:rPr>
              <a:t>文字点击添加文本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点击添加文本文字点击添加文本文字</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点击添加文本文字点击添加文本文字</a:t>
            </a:r>
          </a:p>
          <a:p>
            <a:r>
              <a:rPr lang="zh-CN" altLang="en-US" sz="14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81479701"/>
      </p:ext>
    </p:extLst>
  </p:cSld>
  <p:clrMapOvr>
    <a:masterClrMapping/>
  </p:clrMapOvr>
  <p:transition spd="slow" advTm="300">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08080"/>
        </a:solidFill>
        <a:effectLst/>
      </p:bgPr>
    </p:bg>
    <p:spTree>
      <p:nvGrpSpPr>
        <p:cNvPr id="1" name=""/>
        <p:cNvGrpSpPr/>
        <p:nvPr/>
      </p:nvGrpSpPr>
      <p:grpSpPr>
        <a:xfrm>
          <a:off x="0" y="0"/>
          <a:ext cx="0" cy="0"/>
          <a:chOff x="0" y="0"/>
          <a:chExt cx="0" cy="0"/>
        </a:xfrm>
      </p:grpSpPr>
      <p:sp>
        <p:nvSpPr>
          <p:cNvPr id="6" name="矩形 5"/>
          <p:cNvSpPr/>
          <p:nvPr/>
        </p:nvSpPr>
        <p:spPr>
          <a:xfrm>
            <a:off x="0" y="0"/>
            <a:ext cx="5257800" cy="6858000"/>
          </a:xfrm>
          <a:prstGeom prst="rect">
            <a:avLst/>
          </a:prstGeom>
          <a:solidFill>
            <a:schemeClr val="bg1">
              <a:lumMod val="8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加号 3"/>
          <p:cNvSpPr/>
          <p:nvPr/>
        </p:nvSpPr>
        <p:spPr>
          <a:xfrm>
            <a:off x="399952" y="430824"/>
            <a:ext cx="1412667" cy="1657350"/>
          </a:xfrm>
          <a:prstGeom prst="mathPlus">
            <a:avLst>
              <a:gd name="adj1" fmla="val 3673"/>
            </a:avLst>
          </a:prstGeom>
          <a:solidFill>
            <a:srgbClr val="41D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1557132" y="1149100"/>
            <a:ext cx="2066591" cy="2215991"/>
          </a:xfrm>
          <a:prstGeom prst="rect">
            <a:avLst/>
          </a:prstGeom>
          <a:noFill/>
        </p:spPr>
        <p:txBody>
          <a:bodyPr wrap="none" rtlCol="0">
            <a:spAutoFit/>
          </a:bodyPr>
          <a:lstStyle/>
          <a:p>
            <a:r>
              <a:rPr lang="en-US" altLang="zh-CN" sz="13800" kern="3400" spc="-300" dirty="0" smtClean="0">
                <a:solidFill>
                  <a:schemeClr val="tx1">
                    <a:lumMod val="75000"/>
                    <a:lumOff val="25000"/>
                  </a:schemeClr>
                </a:solidFill>
                <a:latin typeface="Cambria Math" panose="02040503050406030204" pitchFamily="18" charset="0"/>
                <a:ea typeface="Cambria Math" panose="02040503050406030204" pitchFamily="18" charset="0"/>
              </a:rPr>
              <a:t>03</a:t>
            </a:r>
            <a:endParaRPr lang="zh-CN" altLang="en-US" sz="13800" kern="3400" spc="-300" dirty="0">
              <a:solidFill>
                <a:schemeClr val="tx1">
                  <a:lumMod val="75000"/>
                  <a:lumOff val="25000"/>
                </a:schemeClr>
              </a:solidFill>
              <a:latin typeface="Cambria Math" panose="02040503050406030204" pitchFamily="18" charset="0"/>
              <a:ea typeface="迷你简粗倩" panose="03000509000000000000" pitchFamily="65" charset="-122"/>
            </a:endParaRPr>
          </a:p>
        </p:txBody>
      </p:sp>
      <p:cxnSp>
        <p:nvCxnSpPr>
          <p:cNvPr id="3" name="直接连接符 2"/>
          <p:cNvCxnSpPr/>
          <p:nvPr/>
        </p:nvCxnSpPr>
        <p:spPr>
          <a:xfrm>
            <a:off x="1557132" y="3465513"/>
            <a:ext cx="3700668" cy="175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557132" y="3483099"/>
            <a:ext cx="3700668" cy="769441"/>
          </a:xfrm>
          <a:prstGeom prst="rect">
            <a:avLst/>
          </a:prstGeom>
          <a:noFill/>
        </p:spPr>
        <p:txBody>
          <a:bodyPr wrap="square" rtlCol="0">
            <a:spAutoFit/>
          </a:bodyPr>
          <a:lstStyle/>
          <a:p>
            <a:r>
              <a:rPr lang="zh-CN" altLang="en-US" sz="4400" dirty="0" smtClean="0">
                <a:solidFill>
                  <a:schemeClr val="tx1">
                    <a:lumMod val="95000"/>
                    <a:lumOff val="5000"/>
                  </a:schemeClr>
                </a:solidFill>
                <a:latin typeface="迷你简粗倩" panose="03000509000000000000" pitchFamily="65" charset="-122"/>
                <a:ea typeface="迷你简粗倩" panose="03000509000000000000" pitchFamily="65" charset="-122"/>
              </a:rPr>
              <a:t>点击添加标题</a:t>
            </a:r>
            <a:endParaRPr lang="zh-CN" altLang="en-US" sz="4400" dirty="0">
              <a:solidFill>
                <a:schemeClr val="tx1">
                  <a:lumMod val="95000"/>
                  <a:lumOff val="5000"/>
                </a:schemeClr>
              </a:solidFill>
              <a:latin typeface="迷你简粗倩" panose="03000509000000000000" pitchFamily="65" charset="-122"/>
              <a:ea typeface="迷你简粗倩" panose="03000509000000000000" pitchFamily="65" charset="-122"/>
            </a:endParaRPr>
          </a:p>
        </p:txBody>
      </p:sp>
      <p:cxnSp>
        <p:nvCxnSpPr>
          <p:cNvPr id="10" name="直接连接符 9"/>
          <p:cNvCxnSpPr/>
          <p:nvPr/>
        </p:nvCxnSpPr>
        <p:spPr>
          <a:xfrm>
            <a:off x="1557132" y="4271468"/>
            <a:ext cx="3700668" cy="175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97687" l="3396" r="89434"/>
                    </a14:imgEffect>
                  </a14:imgLayer>
                </a14:imgProps>
              </a:ext>
              <a:ext uri="{28A0092B-C50C-407E-A947-70E740481C1C}">
                <a14:useLocalDpi xmlns:a14="http://schemas.microsoft.com/office/drawing/2010/main" val="0"/>
              </a:ext>
            </a:extLst>
          </a:blip>
          <a:srcRect b="4432"/>
          <a:stretch/>
        </p:blipFill>
        <p:spPr>
          <a:xfrm>
            <a:off x="7900147" y="486000"/>
            <a:ext cx="1778474" cy="6089612"/>
          </a:xfrm>
          <a:prstGeom prst="rect">
            <a:avLst/>
          </a:prstGeom>
          <a:effectLst>
            <a:outerShdw blurRad="76200" dir="18900000" sy="23000" kx="-1200000" algn="bl" rotWithShape="0">
              <a:prstClr val="black">
                <a:alpha val="20000"/>
              </a:prstClr>
            </a:outerShdw>
          </a:effectLst>
        </p:spPr>
      </p:pic>
    </p:spTree>
    <p:extLst>
      <p:ext uri="{BB962C8B-B14F-4D97-AF65-F5344CB8AC3E}">
        <p14:creationId xmlns:p14="http://schemas.microsoft.com/office/powerpoint/2010/main" val="351019100"/>
      </p:ext>
    </p:extLst>
  </p:cSld>
  <p:clrMapOvr>
    <a:masterClrMapping/>
  </p:clrMapOvr>
  <p:transition spd="slow" advTm="300">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4" name="椭圆 3"/>
          <p:cNvSpPr/>
          <p:nvPr/>
        </p:nvSpPr>
        <p:spPr>
          <a:xfrm>
            <a:off x="4294094" y="2144358"/>
            <a:ext cx="1801906" cy="1801906"/>
          </a:xfrm>
          <a:prstGeom prst="ellipse">
            <a:avLst/>
          </a:prstGeom>
          <a:solidFill>
            <a:srgbClr val="33C3E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t>34%</a:t>
            </a:r>
            <a:endParaRPr lang="zh-CN" altLang="en-US" sz="3600" dirty="0"/>
          </a:p>
        </p:txBody>
      </p:sp>
      <p:sp>
        <p:nvSpPr>
          <p:cNvPr id="5" name="椭圆 4"/>
          <p:cNvSpPr/>
          <p:nvPr/>
        </p:nvSpPr>
        <p:spPr>
          <a:xfrm>
            <a:off x="5816500" y="2144358"/>
            <a:ext cx="1801906" cy="1801906"/>
          </a:xfrm>
          <a:prstGeom prst="ellipse">
            <a:avLst/>
          </a:prstGeom>
          <a:solidFill>
            <a:srgbClr val="37B8D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t>45%</a:t>
            </a:r>
            <a:endParaRPr lang="zh-CN" altLang="en-US" sz="3600" dirty="0"/>
          </a:p>
        </p:txBody>
      </p:sp>
      <p:sp>
        <p:nvSpPr>
          <p:cNvPr id="6" name="椭圆 5"/>
          <p:cNvSpPr/>
          <p:nvPr/>
        </p:nvSpPr>
        <p:spPr>
          <a:xfrm>
            <a:off x="4294094" y="3367403"/>
            <a:ext cx="1801906" cy="1801906"/>
          </a:xfrm>
          <a:prstGeom prst="ellipse">
            <a:avLst/>
          </a:prstGeom>
          <a:solidFill>
            <a:srgbClr val="1C6D9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t>22%</a:t>
            </a:r>
            <a:endParaRPr lang="zh-CN" altLang="en-US" sz="3600" dirty="0"/>
          </a:p>
        </p:txBody>
      </p:sp>
      <p:sp>
        <p:nvSpPr>
          <p:cNvPr id="7" name="椭圆 6"/>
          <p:cNvSpPr/>
          <p:nvPr/>
        </p:nvSpPr>
        <p:spPr>
          <a:xfrm>
            <a:off x="5956250" y="3367403"/>
            <a:ext cx="1801906" cy="1801906"/>
          </a:xfrm>
          <a:prstGeom prst="ellipse">
            <a:avLst/>
          </a:prstGeom>
          <a:solidFill>
            <a:srgbClr val="2FC31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t>98%</a:t>
            </a:r>
            <a:endParaRPr lang="zh-CN" altLang="en-US" sz="3600" dirty="0"/>
          </a:p>
        </p:txBody>
      </p:sp>
      <p:grpSp>
        <p:nvGrpSpPr>
          <p:cNvPr id="8" name="组合 7"/>
          <p:cNvGrpSpPr>
            <a:grpSpLocks noChangeAspect="1"/>
          </p:cNvGrpSpPr>
          <p:nvPr/>
        </p:nvGrpSpPr>
        <p:grpSpPr>
          <a:xfrm rot="16200000">
            <a:off x="2636540" y="2500208"/>
            <a:ext cx="694205" cy="396000"/>
            <a:chOff x="2674938" y="2411413"/>
            <a:chExt cx="2062163" cy="1176338"/>
          </a:xfrm>
          <a:solidFill>
            <a:schemeClr val="bg1"/>
          </a:solidFill>
        </p:grpSpPr>
        <p:sp>
          <p:nvSpPr>
            <p:cNvPr id="9" name="Rectangle 5"/>
            <p:cNvSpPr>
              <a:spLocks noChangeArrowheads="1"/>
            </p:cNvSpPr>
            <p:nvPr/>
          </p:nvSpPr>
          <p:spPr bwMode="auto">
            <a:xfrm>
              <a:off x="2967038" y="2667001"/>
              <a:ext cx="144463" cy="665163"/>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Rectangle 6"/>
            <p:cNvSpPr>
              <a:spLocks noChangeArrowheads="1"/>
            </p:cNvSpPr>
            <p:nvPr/>
          </p:nvSpPr>
          <p:spPr bwMode="auto">
            <a:xfrm>
              <a:off x="3257550" y="2667001"/>
              <a:ext cx="120650" cy="665163"/>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Rectangle 7"/>
            <p:cNvSpPr>
              <a:spLocks noChangeArrowheads="1"/>
            </p:cNvSpPr>
            <p:nvPr/>
          </p:nvSpPr>
          <p:spPr bwMode="auto">
            <a:xfrm>
              <a:off x="3524250" y="2667001"/>
              <a:ext cx="146050" cy="665163"/>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Rectangle 8"/>
            <p:cNvSpPr>
              <a:spLocks noChangeArrowheads="1"/>
            </p:cNvSpPr>
            <p:nvPr/>
          </p:nvSpPr>
          <p:spPr bwMode="auto">
            <a:xfrm>
              <a:off x="3790950" y="2667001"/>
              <a:ext cx="146050" cy="665163"/>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Rectangle 9"/>
            <p:cNvSpPr>
              <a:spLocks noChangeArrowheads="1"/>
            </p:cNvSpPr>
            <p:nvPr/>
          </p:nvSpPr>
          <p:spPr bwMode="auto">
            <a:xfrm>
              <a:off x="4083050" y="2667001"/>
              <a:ext cx="144463" cy="665163"/>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0"/>
            <p:cNvSpPr>
              <a:spLocks noEditPoints="1"/>
            </p:cNvSpPr>
            <p:nvPr/>
          </p:nvSpPr>
          <p:spPr bwMode="auto">
            <a:xfrm>
              <a:off x="2674938" y="2411413"/>
              <a:ext cx="2062163" cy="1176338"/>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 name="Freeform 5"/>
          <p:cNvSpPr>
            <a:spLocks noChangeAspect="1" noEditPoints="1"/>
          </p:cNvSpPr>
          <p:nvPr/>
        </p:nvSpPr>
        <p:spPr bwMode="auto">
          <a:xfrm>
            <a:off x="2641571" y="4044230"/>
            <a:ext cx="684143" cy="684000"/>
          </a:xfrm>
          <a:custGeom>
            <a:avLst/>
            <a:gdLst>
              <a:gd name="T0" fmla="*/ 1992 w 2067"/>
              <a:gd name="T1" fmla="*/ 75 h 2067"/>
              <a:gd name="T2" fmla="*/ 1992 w 2067"/>
              <a:gd name="T3" fmla="*/ 347 h 2067"/>
              <a:gd name="T4" fmla="*/ 1901 w 2067"/>
              <a:gd name="T5" fmla="*/ 437 h 2067"/>
              <a:gd name="T6" fmla="*/ 1630 w 2067"/>
              <a:gd name="T7" fmla="*/ 166 h 2067"/>
              <a:gd name="T8" fmla="*/ 1720 w 2067"/>
              <a:gd name="T9" fmla="*/ 75 h 2067"/>
              <a:gd name="T10" fmla="*/ 1992 w 2067"/>
              <a:gd name="T11" fmla="*/ 75 h 2067"/>
              <a:gd name="T12" fmla="*/ 634 w 2067"/>
              <a:gd name="T13" fmla="*/ 1161 h 2067"/>
              <a:gd name="T14" fmla="*/ 544 w 2067"/>
              <a:gd name="T15" fmla="*/ 1523 h 2067"/>
              <a:gd name="T16" fmla="*/ 906 w 2067"/>
              <a:gd name="T17" fmla="*/ 1433 h 2067"/>
              <a:gd name="T18" fmla="*/ 1811 w 2067"/>
              <a:gd name="T19" fmla="*/ 528 h 2067"/>
              <a:gd name="T20" fmla="*/ 1539 w 2067"/>
              <a:gd name="T21" fmla="*/ 256 h 2067"/>
              <a:gd name="T22" fmla="*/ 634 w 2067"/>
              <a:gd name="T23" fmla="*/ 1161 h 2067"/>
              <a:gd name="T24" fmla="*/ 1536 w 2067"/>
              <a:gd name="T25" fmla="*/ 984 h 2067"/>
              <a:gd name="T26" fmla="*/ 1536 w 2067"/>
              <a:gd name="T27" fmla="*/ 1811 h 2067"/>
              <a:gd name="T28" fmla="*/ 256 w 2067"/>
              <a:gd name="T29" fmla="*/ 1811 h 2067"/>
              <a:gd name="T30" fmla="*/ 256 w 2067"/>
              <a:gd name="T31" fmla="*/ 531 h 2067"/>
              <a:gd name="T32" fmla="*/ 1083 w 2067"/>
              <a:gd name="T33" fmla="*/ 531 h 2067"/>
              <a:gd name="T34" fmla="*/ 1339 w 2067"/>
              <a:gd name="T35" fmla="*/ 275 h 2067"/>
              <a:gd name="T36" fmla="*/ 0 w 2067"/>
              <a:gd name="T37" fmla="*/ 275 h 2067"/>
              <a:gd name="T38" fmla="*/ 0 w 2067"/>
              <a:gd name="T39" fmla="*/ 2067 h 2067"/>
              <a:gd name="T40" fmla="*/ 1792 w 2067"/>
              <a:gd name="T41" fmla="*/ 2067 h 2067"/>
              <a:gd name="T42" fmla="*/ 1792 w 2067"/>
              <a:gd name="T43" fmla="*/ 728 h 2067"/>
              <a:gd name="T44" fmla="*/ 1536 w 2067"/>
              <a:gd name="T45" fmla="*/ 984 h 2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67" h="2067">
                <a:moveTo>
                  <a:pt x="1992" y="75"/>
                </a:moveTo>
                <a:cubicBezTo>
                  <a:pt x="2067" y="150"/>
                  <a:pt x="2067" y="272"/>
                  <a:pt x="1992" y="347"/>
                </a:cubicBezTo>
                <a:cubicBezTo>
                  <a:pt x="1901" y="437"/>
                  <a:pt x="1901" y="437"/>
                  <a:pt x="1901" y="437"/>
                </a:cubicBezTo>
                <a:cubicBezTo>
                  <a:pt x="1630" y="166"/>
                  <a:pt x="1630" y="166"/>
                  <a:pt x="1630" y="166"/>
                </a:cubicBezTo>
                <a:cubicBezTo>
                  <a:pt x="1720" y="75"/>
                  <a:pt x="1720" y="75"/>
                  <a:pt x="1720" y="75"/>
                </a:cubicBezTo>
                <a:cubicBezTo>
                  <a:pt x="1795" y="0"/>
                  <a:pt x="1917" y="0"/>
                  <a:pt x="1992" y="75"/>
                </a:cubicBezTo>
                <a:close/>
                <a:moveTo>
                  <a:pt x="634" y="1161"/>
                </a:moveTo>
                <a:cubicBezTo>
                  <a:pt x="544" y="1523"/>
                  <a:pt x="544" y="1523"/>
                  <a:pt x="544" y="1523"/>
                </a:cubicBezTo>
                <a:cubicBezTo>
                  <a:pt x="906" y="1433"/>
                  <a:pt x="906" y="1433"/>
                  <a:pt x="906" y="1433"/>
                </a:cubicBezTo>
                <a:cubicBezTo>
                  <a:pt x="1811" y="528"/>
                  <a:pt x="1811" y="528"/>
                  <a:pt x="1811" y="528"/>
                </a:cubicBezTo>
                <a:cubicBezTo>
                  <a:pt x="1539" y="256"/>
                  <a:pt x="1539" y="256"/>
                  <a:pt x="1539" y="256"/>
                </a:cubicBezTo>
                <a:lnTo>
                  <a:pt x="634" y="1161"/>
                </a:lnTo>
                <a:close/>
                <a:moveTo>
                  <a:pt x="1536" y="984"/>
                </a:moveTo>
                <a:cubicBezTo>
                  <a:pt x="1536" y="1811"/>
                  <a:pt x="1536" y="1811"/>
                  <a:pt x="1536" y="1811"/>
                </a:cubicBezTo>
                <a:cubicBezTo>
                  <a:pt x="256" y="1811"/>
                  <a:pt x="256" y="1811"/>
                  <a:pt x="256" y="1811"/>
                </a:cubicBezTo>
                <a:cubicBezTo>
                  <a:pt x="256" y="531"/>
                  <a:pt x="256" y="531"/>
                  <a:pt x="256" y="531"/>
                </a:cubicBezTo>
                <a:cubicBezTo>
                  <a:pt x="1083" y="531"/>
                  <a:pt x="1083" y="531"/>
                  <a:pt x="1083" y="531"/>
                </a:cubicBezTo>
                <a:cubicBezTo>
                  <a:pt x="1339" y="275"/>
                  <a:pt x="1339" y="275"/>
                  <a:pt x="1339" y="275"/>
                </a:cubicBezTo>
                <a:cubicBezTo>
                  <a:pt x="0" y="275"/>
                  <a:pt x="0" y="275"/>
                  <a:pt x="0" y="275"/>
                </a:cubicBezTo>
                <a:cubicBezTo>
                  <a:pt x="0" y="2067"/>
                  <a:pt x="0" y="2067"/>
                  <a:pt x="0" y="2067"/>
                </a:cubicBezTo>
                <a:cubicBezTo>
                  <a:pt x="1792" y="2067"/>
                  <a:pt x="1792" y="2067"/>
                  <a:pt x="1792" y="2067"/>
                </a:cubicBezTo>
                <a:cubicBezTo>
                  <a:pt x="1792" y="728"/>
                  <a:pt x="1792" y="728"/>
                  <a:pt x="1792" y="728"/>
                </a:cubicBezTo>
                <a:lnTo>
                  <a:pt x="1536" y="98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文本框 18"/>
          <p:cNvSpPr txBox="1"/>
          <p:nvPr/>
        </p:nvSpPr>
        <p:spPr>
          <a:xfrm>
            <a:off x="2352700" y="3213514"/>
            <a:ext cx="1261884"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352700" y="4946325"/>
            <a:ext cx="1261884"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4" name="Freeform 9"/>
          <p:cNvSpPr>
            <a:spLocks noChangeAspect="1" noEditPoints="1"/>
          </p:cNvSpPr>
          <p:nvPr/>
        </p:nvSpPr>
        <p:spPr bwMode="auto">
          <a:xfrm>
            <a:off x="8447370" y="2262979"/>
            <a:ext cx="684000" cy="684000"/>
          </a:xfrm>
          <a:custGeom>
            <a:avLst/>
            <a:gdLst>
              <a:gd name="T0" fmla="*/ 4846 w 4846"/>
              <a:gd name="T1" fmla="*/ 4543 h 4846"/>
              <a:gd name="T2" fmla="*/ 4846 w 4846"/>
              <a:gd name="T3" fmla="*/ 4846 h 4846"/>
              <a:gd name="T4" fmla="*/ 0 w 4846"/>
              <a:gd name="T5" fmla="*/ 4846 h 4846"/>
              <a:gd name="T6" fmla="*/ 0 w 4846"/>
              <a:gd name="T7" fmla="*/ 0 h 4846"/>
              <a:gd name="T8" fmla="*/ 303 w 4846"/>
              <a:gd name="T9" fmla="*/ 0 h 4846"/>
              <a:gd name="T10" fmla="*/ 303 w 4846"/>
              <a:gd name="T11" fmla="*/ 4543 h 4846"/>
              <a:gd name="T12" fmla="*/ 4846 w 4846"/>
              <a:gd name="T13" fmla="*/ 4543 h 4846"/>
              <a:gd name="T14" fmla="*/ 2167 w 4846"/>
              <a:gd name="T15" fmla="*/ 1682 h 4846"/>
              <a:gd name="T16" fmla="*/ 3405 w 4846"/>
              <a:gd name="T17" fmla="*/ 1990 h 4846"/>
              <a:gd name="T18" fmla="*/ 3833 w 4846"/>
              <a:gd name="T19" fmla="*/ 1278 h 4846"/>
              <a:gd name="T20" fmla="*/ 4221 w 4846"/>
              <a:gd name="T21" fmla="*/ 1510 h 4846"/>
              <a:gd name="T22" fmla="*/ 4240 w 4846"/>
              <a:gd name="T23" fmla="*/ 303 h 4846"/>
              <a:gd name="T24" fmla="*/ 3185 w 4846"/>
              <a:gd name="T25" fmla="*/ 890 h 4846"/>
              <a:gd name="T26" fmla="*/ 3573 w 4846"/>
              <a:gd name="T27" fmla="*/ 1122 h 4846"/>
              <a:gd name="T28" fmla="*/ 3260 w 4846"/>
              <a:gd name="T29" fmla="*/ 1645 h 4846"/>
              <a:gd name="T30" fmla="*/ 2073 w 4846"/>
              <a:gd name="T31" fmla="*/ 1346 h 4846"/>
              <a:gd name="T32" fmla="*/ 802 w 4846"/>
              <a:gd name="T33" fmla="*/ 2619 h 4846"/>
              <a:gd name="T34" fmla="*/ 1015 w 4846"/>
              <a:gd name="T35" fmla="*/ 2832 h 4846"/>
              <a:gd name="T36" fmla="*/ 2167 w 4846"/>
              <a:gd name="T37" fmla="*/ 1682 h 4846"/>
              <a:gd name="T38" fmla="*/ 1817 w 4846"/>
              <a:gd name="T39" fmla="*/ 4240 h 4846"/>
              <a:gd name="T40" fmla="*/ 2423 w 4846"/>
              <a:gd name="T41" fmla="*/ 4240 h 4846"/>
              <a:gd name="T42" fmla="*/ 2423 w 4846"/>
              <a:gd name="T43" fmla="*/ 2059 h 4846"/>
              <a:gd name="T44" fmla="*/ 2260 w 4846"/>
              <a:gd name="T45" fmla="*/ 2018 h 4846"/>
              <a:gd name="T46" fmla="*/ 1817 w 4846"/>
              <a:gd name="T47" fmla="*/ 2458 h 4846"/>
              <a:gd name="T48" fmla="*/ 1817 w 4846"/>
              <a:gd name="T49" fmla="*/ 4240 h 4846"/>
              <a:gd name="T50" fmla="*/ 908 w 4846"/>
              <a:gd name="T51" fmla="*/ 3154 h 4846"/>
              <a:gd name="T52" fmla="*/ 908 w 4846"/>
              <a:gd name="T53" fmla="*/ 4240 h 4846"/>
              <a:gd name="T54" fmla="*/ 1514 w 4846"/>
              <a:gd name="T55" fmla="*/ 4240 h 4846"/>
              <a:gd name="T56" fmla="*/ 1514 w 4846"/>
              <a:gd name="T57" fmla="*/ 2761 h 4846"/>
              <a:gd name="T58" fmla="*/ 1015 w 4846"/>
              <a:gd name="T59" fmla="*/ 3260 h 4846"/>
              <a:gd name="T60" fmla="*/ 908 w 4846"/>
              <a:gd name="T61" fmla="*/ 3154 h 4846"/>
              <a:gd name="T62" fmla="*/ 3634 w 4846"/>
              <a:gd name="T63" fmla="*/ 2196 h 4846"/>
              <a:gd name="T64" fmla="*/ 3634 w 4846"/>
              <a:gd name="T65" fmla="*/ 4240 h 4846"/>
              <a:gd name="T66" fmla="*/ 4240 w 4846"/>
              <a:gd name="T67" fmla="*/ 4240 h 4846"/>
              <a:gd name="T68" fmla="*/ 4240 w 4846"/>
              <a:gd name="T69" fmla="*/ 1876 h 4846"/>
              <a:gd name="T70" fmla="*/ 3935 w 4846"/>
              <a:gd name="T71" fmla="*/ 1694 h 4846"/>
              <a:gd name="T72" fmla="*/ 3634 w 4846"/>
              <a:gd name="T73" fmla="*/ 2196 h 4846"/>
              <a:gd name="T74" fmla="*/ 3331 w 4846"/>
              <a:gd name="T75" fmla="*/ 4240 h 4846"/>
              <a:gd name="T76" fmla="*/ 3331 w 4846"/>
              <a:gd name="T77" fmla="*/ 2286 h 4846"/>
              <a:gd name="T78" fmla="*/ 2726 w 4846"/>
              <a:gd name="T79" fmla="*/ 2134 h 4846"/>
              <a:gd name="T80" fmla="*/ 2726 w 4846"/>
              <a:gd name="T81" fmla="*/ 4240 h 4846"/>
              <a:gd name="T82" fmla="*/ 3331 w 4846"/>
              <a:gd name="T83" fmla="*/ 4240 h 4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46" h="4846">
                <a:moveTo>
                  <a:pt x="4846" y="4543"/>
                </a:moveTo>
                <a:lnTo>
                  <a:pt x="4846" y="4846"/>
                </a:lnTo>
                <a:lnTo>
                  <a:pt x="0" y="4846"/>
                </a:lnTo>
                <a:lnTo>
                  <a:pt x="0" y="0"/>
                </a:lnTo>
                <a:lnTo>
                  <a:pt x="303" y="0"/>
                </a:lnTo>
                <a:lnTo>
                  <a:pt x="303" y="4543"/>
                </a:lnTo>
                <a:lnTo>
                  <a:pt x="4846" y="4543"/>
                </a:lnTo>
                <a:close/>
                <a:moveTo>
                  <a:pt x="2167" y="1682"/>
                </a:moveTo>
                <a:lnTo>
                  <a:pt x="3405" y="1990"/>
                </a:lnTo>
                <a:lnTo>
                  <a:pt x="3833" y="1278"/>
                </a:lnTo>
                <a:lnTo>
                  <a:pt x="4221" y="1510"/>
                </a:lnTo>
                <a:lnTo>
                  <a:pt x="4240" y="303"/>
                </a:lnTo>
                <a:lnTo>
                  <a:pt x="3185" y="890"/>
                </a:lnTo>
                <a:lnTo>
                  <a:pt x="3573" y="1122"/>
                </a:lnTo>
                <a:lnTo>
                  <a:pt x="3260" y="1645"/>
                </a:lnTo>
                <a:lnTo>
                  <a:pt x="2073" y="1346"/>
                </a:lnTo>
                <a:lnTo>
                  <a:pt x="802" y="2619"/>
                </a:lnTo>
                <a:lnTo>
                  <a:pt x="1015" y="2832"/>
                </a:lnTo>
                <a:lnTo>
                  <a:pt x="2167" y="1682"/>
                </a:lnTo>
                <a:close/>
                <a:moveTo>
                  <a:pt x="1817" y="4240"/>
                </a:moveTo>
                <a:lnTo>
                  <a:pt x="2423" y="4240"/>
                </a:lnTo>
                <a:lnTo>
                  <a:pt x="2423" y="2059"/>
                </a:lnTo>
                <a:lnTo>
                  <a:pt x="2260" y="2018"/>
                </a:lnTo>
                <a:lnTo>
                  <a:pt x="1817" y="2458"/>
                </a:lnTo>
                <a:lnTo>
                  <a:pt x="1817" y="4240"/>
                </a:lnTo>
                <a:close/>
                <a:moveTo>
                  <a:pt x="908" y="3154"/>
                </a:moveTo>
                <a:lnTo>
                  <a:pt x="908" y="4240"/>
                </a:lnTo>
                <a:lnTo>
                  <a:pt x="1514" y="4240"/>
                </a:lnTo>
                <a:lnTo>
                  <a:pt x="1514" y="2761"/>
                </a:lnTo>
                <a:lnTo>
                  <a:pt x="1015" y="3260"/>
                </a:lnTo>
                <a:lnTo>
                  <a:pt x="908" y="3154"/>
                </a:lnTo>
                <a:close/>
                <a:moveTo>
                  <a:pt x="3634" y="2196"/>
                </a:moveTo>
                <a:lnTo>
                  <a:pt x="3634" y="4240"/>
                </a:lnTo>
                <a:lnTo>
                  <a:pt x="4240" y="4240"/>
                </a:lnTo>
                <a:lnTo>
                  <a:pt x="4240" y="1876"/>
                </a:lnTo>
                <a:lnTo>
                  <a:pt x="3935" y="1694"/>
                </a:lnTo>
                <a:lnTo>
                  <a:pt x="3634" y="2196"/>
                </a:lnTo>
                <a:close/>
                <a:moveTo>
                  <a:pt x="3331" y="4240"/>
                </a:moveTo>
                <a:lnTo>
                  <a:pt x="3331" y="2286"/>
                </a:lnTo>
                <a:lnTo>
                  <a:pt x="2726" y="2134"/>
                </a:lnTo>
                <a:lnTo>
                  <a:pt x="2726" y="4240"/>
                </a:lnTo>
                <a:lnTo>
                  <a:pt x="3331" y="42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13"/>
          <p:cNvSpPr>
            <a:spLocks noEditPoints="1"/>
          </p:cNvSpPr>
          <p:nvPr/>
        </p:nvSpPr>
        <p:spPr bwMode="auto">
          <a:xfrm>
            <a:off x="8446470" y="4044950"/>
            <a:ext cx="685800" cy="682625"/>
          </a:xfrm>
          <a:custGeom>
            <a:avLst/>
            <a:gdLst>
              <a:gd name="T0" fmla="*/ 716 w 2048"/>
              <a:gd name="T1" fmla="*/ 1426 h 2044"/>
              <a:gd name="T2" fmla="*/ 458 w 2048"/>
              <a:gd name="T3" fmla="*/ 1873 h 2044"/>
              <a:gd name="T4" fmla="*/ 0 w 2048"/>
              <a:gd name="T5" fmla="*/ 1020 h 2044"/>
              <a:gd name="T6" fmla="*/ 960 w 2048"/>
              <a:gd name="T7" fmla="*/ 0 h 2044"/>
              <a:gd name="T8" fmla="*/ 960 w 2048"/>
              <a:gd name="T9" fmla="*/ 515 h 2044"/>
              <a:gd name="T10" fmla="*/ 512 w 2048"/>
              <a:gd name="T11" fmla="*/ 1020 h 2044"/>
              <a:gd name="T12" fmla="*/ 716 w 2048"/>
              <a:gd name="T13" fmla="*/ 1426 h 2044"/>
              <a:gd name="T14" fmla="*/ 1430 w 2048"/>
              <a:gd name="T15" fmla="*/ 712 h 2044"/>
              <a:gd name="T16" fmla="*/ 1877 w 2048"/>
              <a:gd name="T17" fmla="*/ 454 h 2044"/>
              <a:gd name="T18" fmla="*/ 1088 w 2048"/>
              <a:gd name="T19" fmla="*/ 0 h 2044"/>
              <a:gd name="T20" fmla="*/ 1088 w 2048"/>
              <a:gd name="T21" fmla="*/ 515 h 2044"/>
              <a:gd name="T22" fmla="*/ 1430 w 2048"/>
              <a:gd name="T23" fmla="*/ 712 h 2044"/>
              <a:gd name="T24" fmla="*/ 1940 w 2048"/>
              <a:gd name="T25" fmla="*/ 565 h 2044"/>
              <a:gd name="T26" fmla="*/ 1496 w 2048"/>
              <a:gd name="T27" fmla="*/ 822 h 2044"/>
              <a:gd name="T28" fmla="*/ 1536 w 2048"/>
              <a:gd name="T29" fmla="*/ 1020 h 2044"/>
              <a:gd name="T30" fmla="*/ 1024 w 2048"/>
              <a:gd name="T31" fmla="*/ 1532 h 2044"/>
              <a:gd name="T32" fmla="*/ 826 w 2048"/>
              <a:gd name="T33" fmla="*/ 1492 h 2044"/>
              <a:gd name="T34" fmla="*/ 569 w 2048"/>
              <a:gd name="T35" fmla="*/ 1937 h 2044"/>
              <a:gd name="T36" fmla="*/ 1024 w 2048"/>
              <a:gd name="T37" fmla="*/ 2044 h 2044"/>
              <a:gd name="T38" fmla="*/ 2048 w 2048"/>
              <a:gd name="T39" fmla="*/ 1020 h 2044"/>
              <a:gd name="T40" fmla="*/ 1940 w 2048"/>
              <a:gd name="T41" fmla="*/ 565 h 2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48" h="2044">
                <a:moveTo>
                  <a:pt x="716" y="1426"/>
                </a:moveTo>
                <a:cubicBezTo>
                  <a:pt x="458" y="1873"/>
                  <a:pt x="458" y="1873"/>
                  <a:pt x="458" y="1873"/>
                </a:cubicBezTo>
                <a:cubicBezTo>
                  <a:pt x="182" y="1690"/>
                  <a:pt x="0" y="1376"/>
                  <a:pt x="0" y="1020"/>
                </a:cubicBezTo>
                <a:cubicBezTo>
                  <a:pt x="0" y="476"/>
                  <a:pt x="425" y="33"/>
                  <a:pt x="960" y="0"/>
                </a:cubicBezTo>
                <a:cubicBezTo>
                  <a:pt x="960" y="515"/>
                  <a:pt x="960" y="515"/>
                  <a:pt x="960" y="515"/>
                </a:cubicBezTo>
                <a:cubicBezTo>
                  <a:pt x="708" y="547"/>
                  <a:pt x="512" y="760"/>
                  <a:pt x="512" y="1020"/>
                </a:cubicBezTo>
                <a:cubicBezTo>
                  <a:pt x="512" y="1186"/>
                  <a:pt x="593" y="1333"/>
                  <a:pt x="716" y="1426"/>
                </a:cubicBezTo>
                <a:close/>
                <a:moveTo>
                  <a:pt x="1430" y="712"/>
                </a:moveTo>
                <a:cubicBezTo>
                  <a:pt x="1877" y="454"/>
                  <a:pt x="1877" y="454"/>
                  <a:pt x="1877" y="454"/>
                </a:cubicBezTo>
                <a:cubicBezTo>
                  <a:pt x="1705" y="195"/>
                  <a:pt x="1417" y="20"/>
                  <a:pt x="1088" y="0"/>
                </a:cubicBezTo>
                <a:cubicBezTo>
                  <a:pt x="1088" y="515"/>
                  <a:pt x="1088" y="515"/>
                  <a:pt x="1088" y="515"/>
                </a:cubicBezTo>
                <a:cubicBezTo>
                  <a:pt x="1228" y="532"/>
                  <a:pt x="1349" y="605"/>
                  <a:pt x="1430" y="712"/>
                </a:cubicBezTo>
                <a:close/>
                <a:moveTo>
                  <a:pt x="1940" y="565"/>
                </a:moveTo>
                <a:cubicBezTo>
                  <a:pt x="1496" y="822"/>
                  <a:pt x="1496" y="822"/>
                  <a:pt x="1496" y="822"/>
                </a:cubicBezTo>
                <a:cubicBezTo>
                  <a:pt x="1522" y="883"/>
                  <a:pt x="1536" y="950"/>
                  <a:pt x="1536" y="1020"/>
                </a:cubicBezTo>
                <a:cubicBezTo>
                  <a:pt x="1536" y="1303"/>
                  <a:pt x="1306" y="1532"/>
                  <a:pt x="1024" y="1532"/>
                </a:cubicBezTo>
                <a:cubicBezTo>
                  <a:pt x="954" y="1532"/>
                  <a:pt x="887" y="1518"/>
                  <a:pt x="826" y="1492"/>
                </a:cubicBezTo>
                <a:cubicBezTo>
                  <a:pt x="569" y="1937"/>
                  <a:pt x="569" y="1937"/>
                  <a:pt x="569" y="1937"/>
                </a:cubicBezTo>
                <a:cubicBezTo>
                  <a:pt x="706" y="2005"/>
                  <a:pt x="860" y="2044"/>
                  <a:pt x="1024" y="2044"/>
                </a:cubicBezTo>
                <a:cubicBezTo>
                  <a:pt x="1590" y="2044"/>
                  <a:pt x="2048" y="1586"/>
                  <a:pt x="2048" y="1020"/>
                </a:cubicBezTo>
                <a:cubicBezTo>
                  <a:pt x="2048" y="857"/>
                  <a:pt x="2009" y="702"/>
                  <a:pt x="1940" y="56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文本框 29"/>
          <p:cNvSpPr txBox="1"/>
          <p:nvPr/>
        </p:nvSpPr>
        <p:spPr>
          <a:xfrm>
            <a:off x="8158428" y="3213514"/>
            <a:ext cx="1261884"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8158428" y="4946325"/>
            <a:ext cx="1261884"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11227169"/>
      </p:ext>
    </p:extLst>
  </p:cSld>
  <p:clrMapOvr>
    <a:masterClrMapping/>
  </p:clrMapOvr>
  <mc:AlternateContent xmlns:mc="http://schemas.openxmlformats.org/markup-compatibility/2006" xmlns:p14="http://schemas.microsoft.com/office/powerpoint/2010/main">
    <mc:Choice Requires="p14">
      <p:transition spd="slow" p14:dur="1250" advTm="300">
        <p14:switch dir="r"/>
      </p:transition>
    </mc:Choice>
    <mc:Fallback xmlns="">
      <p:transition spd="slow" advTm="3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970927" y="2823445"/>
            <a:ext cx="2125073" cy="2125073"/>
          </a:xfrm>
          <a:prstGeom prst="ellipse">
            <a:avLst/>
          </a:prstGeom>
          <a:solidFill>
            <a:srgbClr val="37B8D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2800" dirty="0" smtClean="0"/>
              <a:t>860$</a:t>
            </a:r>
            <a:endParaRPr lang="zh-CN" altLang="en-US" sz="2800" dirty="0"/>
          </a:p>
        </p:txBody>
      </p:sp>
      <p:sp>
        <p:nvSpPr>
          <p:cNvPr id="3" name="椭圆 2"/>
          <p:cNvSpPr/>
          <p:nvPr/>
        </p:nvSpPr>
        <p:spPr>
          <a:xfrm>
            <a:off x="2112613" y="2407805"/>
            <a:ext cx="2707086" cy="2707086"/>
          </a:xfrm>
          <a:prstGeom prst="ellipse">
            <a:avLst/>
          </a:prstGeom>
          <a:solidFill>
            <a:srgbClr val="2FC315">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t>2000$</a:t>
            </a:r>
            <a:endParaRPr lang="zh-CN" altLang="en-US" sz="2800" dirty="0"/>
          </a:p>
        </p:txBody>
      </p:sp>
      <p:sp>
        <p:nvSpPr>
          <p:cNvPr id="6" name="文本框 5"/>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7" name="文本框 6"/>
          <p:cNvSpPr txBox="1"/>
          <p:nvPr/>
        </p:nvSpPr>
        <p:spPr>
          <a:xfrm>
            <a:off x="3857576" y="3530515"/>
            <a:ext cx="962123" cy="461665"/>
          </a:xfrm>
          <a:prstGeom prst="rect">
            <a:avLst/>
          </a:prstGeom>
          <a:noFill/>
        </p:spPr>
        <p:txBody>
          <a:bodyPr wrap="none" rtlCol="0">
            <a:spAutoFit/>
          </a:bodyPr>
          <a:lstStyle/>
          <a:p>
            <a:r>
              <a:rPr lang="en-US" altLang="zh-CN" sz="2400" dirty="0">
                <a:solidFill>
                  <a:schemeClr val="lt1"/>
                </a:solidFill>
              </a:rPr>
              <a:t>1420$</a:t>
            </a:r>
            <a:endParaRPr lang="zh-CN" altLang="en-US" sz="2400" dirty="0">
              <a:solidFill>
                <a:schemeClr val="lt1"/>
              </a:solidFill>
            </a:endParaRPr>
          </a:p>
        </p:txBody>
      </p:sp>
      <p:sp>
        <p:nvSpPr>
          <p:cNvPr id="8" name="文本框 7"/>
          <p:cNvSpPr txBox="1"/>
          <p:nvPr/>
        </p:nvSpPr>
        <p:spPr>
          <a:xfrm>
            <a:off x="6564662" y="2145520"/>
            <a:ext cx="3057247" cy="1384995"/>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点击添加文本</a:t>
            </a:r>
            <a:r>
              <a:rPr lang="zh-CN" altLang="en-US" sz="1400" dirty="0">
                <a:solidFill>
                  <a:schemeClr val="bg1"/>
                </a:solidFill>
                <a:latin typeface="微软雅黑" panose="020B0503020204020204" pitchFamily="34" charset="-122"/>
                <a:ea typeface="微软雅黑" panose="020B0503020204020204" pitchFamily="34" charset="-122"/>
              </a:rPr>
              <a:t>文字点击添加文本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点击添加文本文字点击添加文本文字</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点击添加文本文字点击添加文本文字</a:t>
            </a:r>
          </a:p>
          <a:p>
            <a:r>
              <a:rPr lang="zh-CN" altLang="en-US" sz="14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2" name="Freeform 5"/>
          <p:cNvSpPr>
            <a:spLocks noChangeAspect="1" noEditPoints="1"/>
          </p:cNvSpPr>
          <p:nvPr/>
        </p:nvSpPr>
        <p:spPr bwMode="auto">
          <a:xfrm>
            <a:off x="7093870" y="3992180"/>
            <a:ext cx="470298" cy="684000"/>
          </a:xfrm>
          <a:custGeom>
            <a:avLst/>
            <a:gdLst>
              <a:gd name="T0" fmla="*/ 768 w 1408"/>
              <a:gd name="T1" fmla="*/ 384 h 2048"/>
              <a:gd name="T2" fmla="*/ 141 w 1408"/>
              <a:gd name="T3" fmla="*/ 896 h 2048"/>
              <a:gd name="T4" fmla="*/ 64 w 1408"/>
              <a:gd name="T5" fmla="*/ 896 h 2048"/>
              <a:gd name="T6" fmla="*/ 0 w 1408"/>
              <a:gd name="T7" fmla="*/ 960 h 2048"/>
              <a:gd name="T8" fmla="*/ 0 w 1408"/>
              <a:gd name="T9" fmla="*/ 1088 h 2048"/>
              <a:gd name="T10" fmla="*/ 64 w 1408"/>
              <a:gd name="T11" fmla="*/ 1152 h 2048"/>
              <a:gd name="T12" fmla="*/ 141 w 1408"/>
              <a:gd name="T13" fmla="*/ 1152 h 2048"/>
              <a:gd name="T14" fmla="*/ 768 w 1408"/>
              <a:gd name="T15" fmla="*/ 1664 h 2048"/>
              <a:gd name="T16" fmla="*/ 1408 w 1408"/>
              <a:gd name="T17" fmla="*/ 1024 h 2048"/>
              <a:gd name="T18" fmla="*/ 768 w 1408"/>
              <a:gd name="T19" fmla="*/ 384 h 2048"/>
              <a:gd name="T20" fmla="*/ 768 w 1408"/>
              <a:gd name="T21" fmla="*/ 1536 h 2048"/>
              <a:gd name="T22" fmla="*/ 256 w 1408"/>
              <a:gd name="T23" fmla="*/ 1024 h 2048"/>
              <a:gd name="T24" fmla="*/ 768 w 1408"/>
              <a:gd name="T25" fmla="*/ 512 h 2048"/>
              <a:gd name="T26" fmla="*/ 1280 w 1408"/>
              <a:gd name="T27" fmla="*/ 1024 h 2048"/>
              <a:gd name="T28" fmla="*/ 768 w 1408"/>
              <a:gd name="T29" fmla="*/ 1536 h 2048"/>
              <a:gd name="T30" fmla="*/ 768 w 1408"/>
              <a:gd name="T31" fmla="*/ 1728 h 2048"/>
              <a:gd name="T32" fmla="*/ 1129 w 1408"/>
              <a:gd name="T33" fmla="*/ 1627 h 2048"/>
              <a:gd name="T34" fmla="*/ 1024 w 1408"/>
              <a:gd name="T35" fmla="*/ 2048 h 2048"/>
              <a:gd name="T36" fmla="*/ 512 w 1408"/>
              <a:gd name="T37" fmla="*/ 2048 h 2048"/>
              <a:gd name="T38" fmla="*/ 407 w 1408"/>
              <a:gd name="T39" fmla="*/ 1627 h 2048"/>
              <a:gd name="T40" fmla="*/ 768 w 1408"/>
              <a:gd name="T41" fmla="*/ 1728 h 2048"/>
              <a:gd name="T42" fmla="*/ 768 w 1408"/>
              <a:gd name="T43" fmla="*/ 320 h 2048"/>
              <a:gd name="T44" fmla="*/ 407 w 1408"/>
              <a:gd name="T45" fmla="*/ 421 h 2048"/>
              <a:gd name="T46" fmla="*/ 512 w 1408"/>
              <a:gd name="T47" fmla="*/ 0 h 2048"/>
              <a:gd name="T48" fmla="*/ 1024 w 1408"/>
              <a:gd name="T49" fmla="*/ 0 h 2048"/>
              <a:gd name="T50" fmla="*/ 1129 w 1408"/>
              <a:gd name="T51" fmla="*/ 421 h 2048"/>
              <a:gd name="T52" fmla="*/ 768 w 1408"/>
              <a:gd name="T53" fmla="*/ 320 h 2048"/>
              <a:gd name="T54" fmla="*/ 1152 w 1408"/>
              <a:gd name="T55" fmla="*/ 960 h 2048"/>
              <a:gd name="T56" fmla="*/ 1152 w 1408"/>
              <a:gd name="T57" fmla="*/ 1088 h 2048"/>
              <a:gd name="T58" fmla="*/ 704 w 1408"/>
              <a:gd name="T59" fmla="*/ 1088 h 2048"/>
              <a:gd name="T60" fmla="*/ 704 w 1408"/>
              <a:gd name="T61" fmla="*/ 640 h 2048"/>
              <a:gd name="T62" fmla="*/ 832 w 1408"/>
              <a:gd name="T63" fmla="*/ 640 h 2048"/>
              <a:gd name="T64" fmla="*/ 832 w 1408"/>
              <a:gd name="T65" fmla="*/ 960 h 2048"/>
              <a:gd name="T66" fmla="*/ 1152 w 1408"/>
              <a:gd name="T67" fmla="*/ 96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8" h="2048">
                <a:moveTo>
                  <a:pt x="768" y="384"/>
                </a:moveTo>
                <a:cubicBezTo>
                  <a:pt x="459" y="384"/>
                  <a:pt x="200" y="604"/>
                  <a:pt x="141" y="896"/>
                </a:cubicBezTo>
                <a:cubicBezTo>
                  <a:pt x="64" y="896"/>
                  <a:pt x="64" y="896"/>
                  <a:pt x="64" y="896"/>
                </a:cubicBezTo>
                <a:cubicBezTo>
                  <a:pt x="29" y="896"/>
                  <a:pt x="0" y="925"/>
                  <a:pt x="0" y="960"/>
                </a:cubicBezTo>
                <a:cubicBezTo>
                  <a:pt x="0" y="1088"/>
                  <a:pt x="0" y="1088"/>
                  <a:pt x="0" y="1088"/>
                </a:cubicBezTo>
                <a:cubicBezTo>
                  <a:pt x="0" y="1123"/>
                  <a:pt x="29" y="1152"/>
                  <a:pt x="64" y="1152"/>
                </a:cubicBezTo>
                <a:cubicBezTo>
                  <a:pt x="141" y="1152"/>
                  <a:pt x="141" y="1152"/>
                  <a:pt x="141" y="1152"/>
                </a:cubicBezTo>
                <a:cubicBezTo>
                  <a:pt x="200" y="1444"/>
                  <a:pt x="459" y="1664"/>
                  <a:pt x="768" y="1664"/>
                </a:cubicBezTo>
                <a:cubicBezTo>
                  <a:pt x="1122" y="1664"/>
                  <a:pt x="1408" y="1377"/>
                  <a:pt x="1408" y="1024"/>
                </a:cubicBezTo>
                <a:cubicBezTo>
                  <a:pt x="1408" y="670"/>
                  <a:pt x="1122" y="384"/>
                  <a:pt x="768" y="384"/>
                </a:cubicBezTo>
                <a:close/>
                <a:moveTo>
                  <a:pt x="768" y="1536"/>
                </a:moveTo>
                <a:cubicBezTo>
                  <a:pt x="486" y="1536"/>
                  <a:pt x="256" y="1306"/>
                  <a:pt x="256" y="1024"/>
                </a:cubicBezTo>
                <a:cubicBezTo>
                  <a:pt x="256" y="742"/>
                  <a:pt x="486" y="512"/>
                  <a:pt x="768" y="512"/>
                </a:cubicBezTo>
                <a:cubicBezTo>
                  <a:pt x="1051" y="512"/>
                  <a:pt x="1280" y="742"/>
                  <a:pt x="1280" y="1024"/>
                </a:cubicBezTo>
                <a:cubicBezTo>
                  <a:pt x="1280" y="1306"/>
                  <a:pt x="1051" y="1536"/>
                  <a:pt x="768" y="1536"/>
                </a:cubicBezTo>
                <a:close/>
                <a:moveTo>
                  <a:pt x="768" y="1728"/>
                </a:moveTo>
                <a:cubicBezTo>
                  <a:pt x="900" y="1728"/>
                  <a:pt x="1024" y="1691"/>
                  <a:pt x="1129" y="1627"/>
                </a:cubicBezTo>
                <a:cubicBezTo>
                  <a:pt x="1024" y="2048"/>
                  <a:pt x="1024" y="2048"/>
                  <a:pt x="1024" y="2048"/>
                </a:cubicBezTo>
                <a:cubicBezTo>
                  <a:pt x="512" y="2048"/>
                  <a:pt x="512" y="2048"/>
                  <a:pt x="512" y="2048"/>
                </a:cubicBezTo>
                <a:cubicBezTo>
                  <a:pt x="407" y="1627"/>
                  <a:pt x="407" y="1627"/>
                  <a:pt x="407" y="1627"/>
                </a:cubicBezTo>
                <a:cubicBezTo>
                  <a:pt x="513" y="1691"/>
                  <a:pt x="636" y="1728"/>
                  <a:pt x="768" y="1728"/>
                </a:cubicBezTo>
                <a:close/>
                <a:moveTo>
                  <a:pt x="768" y="320"/>
                </a:moveTo>
                <a:cubicBezTo>
                  <a:pt x="636" y="320"/>
                  <a:pt x="513" y="357"/>
                  <a:pt x="407" y="421"/>
                </a:cubicBezTo>
                <a:cubicBezTo>
                  <a:pt x="512" y="0"/>
                  <a:pt x="512" y="0"/>
                  <a:pt x="512" y="0"/>
                </a:cubicBezTo>
                <a:cubicBezTo>
                  <a:pt x="1024" y="0"/>
                  <a:pt x="1024" y="0"/>
                  <a:pt x="1024" y="0"/>
                </a:cubicBezTo>
                <a:cubicBezTo>
                  <a:pt x="1129" y="421"/>
                  <a:pt x="1129" y="421"/>
                  <a:pt x="1129" y="421"/>
                </a:cubicBezTo>
                <a:cubicBezTo>
                  <a:pt x="1024" y="357"/>
                  <a:pt x="900" y="320"/>
                  <a:pt x="768" y="320"/>
                </a:cubicBezTo>
                <a:close/>
                <a:moveTo>
                  <a:pt x="1152" y="960"/>
                </a:moveTo>
                <a:cubicBezTo>
                  <a:pt x="1152" y="1088"/>
                  <a:pt x="1152" y="1088"/>
                  <a:pt x="1152" y="1088"/>
                </a:cubicBezTo>
                <a:cubicBezTo>
                  <a:pt x="704" y="1088"/>
                  <a:pt x="704" y="1088"/>
                  <a:pt x="704" y="1088"/>
                </a:cubicBezTo>
                <a:cubicBezTo>
                  <a:pt x="704" y="640"/>
                  <a:pt x="704" y="640"/>
                  <a:pt x="704" y="640"/>
                </a:cubicBezTo>
                <a:cubicBezTo>
                  <a:pt x="832" y="640"/>
                  <a:pt x="832" y="640"/>
                  <a:pt x="832" y="640"/>
                </a:cubicBezTo>
                <a:cubicBezTo>
                  <a:pt x="832" y="960"/>
                  <a:pt x="832" y="960"/>
                  <a:pt x="832" y="960"/>
                </a:cubicBezTo>
                <a:lnTo>
                  <a:pt x="1152" y="9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3"/>
          <p:cNvSpPr>
            <a:spLocks noChangeAspect="1" noEditPoints="1"/>
          </p:cNvSpPr>
          <p:nvPr/>
        </p:nvSpPr>
        <p:spPr bwMode="auto">
          <a:xfrm>
            <a:off x="8472227" y="4172180"/>
            <a:ext cx="504000" cy="504000"/>
          </a:xfrm>
          <a:custGeom>
            <a:avLst/>
            <a:gdLst>
              <a:gd name="T0" fmla="*/ 1234 w 2048"/>
              <a:gd name="T1" fmla="*/ 0 h 2048"/>
              <a:gd name="T2" fmla="*/ 2048 w 2048"/>
              <a:gd name="T3" fmla="*/ 815 h 2048"/>
              <a:gd name="T4" fmla="*/ 1776 w 2048"/>
              <a:gd name="T5" fmla="*/ 905 h 2048"/>
              <a:gd name="T6" fmla="*/ 1143 w 2048"/>
              <a:gd name="T7" fmla="*/ 272 h 2048"/>
              <a:gd name="T8" fmla="*/ 1234 w 2048"/>
              <a:gd name="T9" fmla="*/ 0 h 2048"/>
              <a:gd name="T10" fmla="*/ 1629 w 2048"/>
              <a:gd name="T11" fmla="*/ 1052 h 2048"/>
              <a:gd name="T12" fmla="*/ 996 w 2048"/>
              <a:gd name="T13" fmla="*/ 419 h 2048"/>
              <a:gd name="T14" fmla="*/ 362 w 2048"/>
              <a:gd name="T15" fmla="*/ 690 h 2048"/>
              <a:gd name="T16" fmla="*/ 0 w 2048"/>
              <a:gd name="T17" fmla="*/ 1776 h 2048"/>
              <a:gd name="T18" fmla="*/ 272 w 2048"/>
              <a:gd name="T19" fmla="*/ 2048 h 2048"/>
              <a:gd name="T20" fmla="*/ 1358 w 2048"/>
              <a:gd name="T21" fmla="*/ 1686 h 2048"/>
              <a:gd name="T22" fmla="*/ 1629 w 2048"/>
              <a:gd name="T23" fmla="*/ 1052 h 2048"/>
              <a:gd name="T24" fmla="*/ 306 w 2048"/>
              <a:gd name="T25" fmla="*/ 1901 h 2048"/>
              <a:gd name="T26" fmla="*/ 272 w 2048"/>
              <a:gd name="T27" fmla="*/ 1867 h 2048"/>
              <a:gd name="T28" fmla="*/ 831 w 2048"/>
              <a:gd name="T29" fmla="*/ 1307 h 2048"/>
              <a:gd name="T30" fmla="*/ 1049 w 2048"/>
              <a:gd name="T31" fmla="*/ 1270 h 2048"/>
              <a:gd name="T32" fmla="*/ 1049 w 2048"/>
              <a:gd name="T33" fmla="*/ 999 h 2048"/>
              <a:gd name="T34" fmla="*/ 778 w 2048"/>
              <a:gd name="T35" fmla="*/ 999 h 2048"/>
              <a:gd name="T36" fmla="*/ 741 w 2048"/>
              <a:gd name="T37" fmla="*/ 1216 h 2048"/>
              <a:gd name="T38" fmla="*/ 181 w 2048"/>
              <a:gd name="T39" fmla="*/ 1776 h 2048"/>
              <a:gd name="T40" fmla="*/ 147 w 2048"/>
              <a:gd name="T41" fmla="*/ 1742 h 2048"/>
              <a:gd name="T42" fmla="*/ 465 w 2048"/>
              <a:gd name="T43" fmla="*/ 785 h 2048"/>
              <a:gd name="T44" fmla="*/ 967 w 2048"/>
              <a:gd name="T45" fmla="*/ 571 h 2048"/>
              <a:gd name="T46" fmla="*/ 1478 w 2048"/>
              <a:gd name="T47" fmla="*/ 1082 h 2048"/>
              <a:gd name="T48" fmla="*/ 1263 w 2048"/>
              <a:gd name="T49" fmla="*/ 1583 h 2048"/>
              <a:gd name="T50" fmla="*/ 306 w 2048"/>
              <a:gd name="T51" fmla="*/ 1901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48" h="2048">
                <a:moveTo>
                  <a:pt x="1234" y="0"/>
                </a:moveTo>
                <a:cubicBezTo>
                  <a:pt x="2048" y="815"/>
                  <a:pt x="2048" y="815"/>
                  <a:pt x="2048" y="815"/>
                </a:cubicBezTo>
                <a:cubicBezTo>
                  <a:pt x="1776" y="905"/>
                  <a:pt x="1776" y="905"/>
                  <a:pt x="1776" y="905"/>
                </a:cubicBezTo>
                <a:cubicBezTo>
                  <a:pt x="1143" y="272"/>
                  <a:pt x="1143" y="272"/>
                  <a:pt x="1143" y="272"/>
                </a:cubicBezTo>
                <a:lnTo>
                  <a:pt x="1234" y="0"/>
                </a:lnTo>
                <a:close/>
                <a:moveTo>
                  <a:pt x="1629" y="1052"/>
                </a:moveTo>
                <a:cubicBezTo>
                  <a:pt x="996" y="419"/>
                  <a:pt x="996" y="419"/>
                  <a:pt x="996" y="419"/>
                </a:cubicBezTo>
                <a:cubicBezTo>
                  <a:pt x="362" y="690"/>
                  <a:pt x="362" y="690"/>
                  <a:pt x="362" y="690"/>
                </a:cubicBezTo>
                <a:cubicBezTo>
                  <a:pt x="0" y="1776"/>
                  <a:pt x="0" y="1776"/>
                  <a:pt x="0" y="1776"/>
                </a:cubicBezTo>
                <a:cubicBezTo>
                  <a:pt x="272" y="2048"/>
                  <a:pt x="272" y="2048"/>
                  <a:pt x="272" y="2048"/>
                </a:cubicBezTo>
                <a:cubicBezTo>
                  <a:pt x="1358" y="1686"/>
                  <a:pt x="1358" y="1686"/>
                  <a:pt x="1358" y="1686"/>
                </a:cubicBezTo>
                <a:lnTo>
                  <a:pt x="1629" y="1052"/>
                </a:lnTo>
                <a:close/>
                <a:moveTo>
                  <a:pt x="306" y="1901"/>
                </a:moveTo>
                <a:cubicBezTo>
                  <a:pt x="272" y="1867"/>
                  <a:pt x="272" y="1867"/>
                  <a:pt x="272" y="1867"/>
                </a:cubicBezTo>
                <a:cubicBezTo>
                  <a:pt x="831" y="1307"/>
                  <a:pt x="831" y="1307"/>
                  <a:pt x="831" y="1307"/>
                </a:cubicBezTo>
                <a:cubicBezTo>
                  <a:pt x="903" y="1341"/>
                  <a:pt x="990" y="1329"/>
                  <a:pt x="1049" y="1270"/>
                </a:cubicBezTo>
                <a:cubicBezTo>
                  <a:pt x="1124" y="1195"/>
                  <a:pt x="1124" y="1074"/>
                  <a:pt x="1049" y="999"/>
                </a:cubicBezTo>
                <a:cubicBezTo>
                  <a:pt x="974" y="924"/>
                  <a:pt x="853" y="924"/>
                  <a:pt x="778" y="999"/>
                </a:cubicBezTo>
                <a:cubicBezTo>
                  <a:pt x="719" y="1058"/>
                  <a:pt x="707" y="1145"/>
                  <a:pt x="741" y="1216"/>
                </a:cubicBezTo>
                <a:cubicBezTo>
                  <a:pt x="181" y="1776"/>
                  <a:pt x="181" y="1776"/>
                  <a:pt x="181" y="1776"/>
                </a:cubicBezTo>
                <a:cubicBezTo>
                  <a:pt x="147" y="1742"/>
                  <a:pt x="147" y="1742"/>
                  <a:pt x="147" y="1742"/>
                </a:cubicBezTo>
                <a:cubicBezTo>
                  <a:pt x="465" y="785"/>
                  <a:pt x="465" y="785"/>
                  <a:pt x="465" y="785"/>
                </a:cubicBezTo>
                <a:cubicBezTo>
                  <a:pt x="967" y="571"/>
                  <a:pt x="967" y="571"/>
                  <a:pt x="967" y="571"/>
                </a:cubicBezTo>
                <a:cubicBezTo>
                  <a:pt x="1478" y="1082"/>
                  <a:pt x="1478" y="1082"/>
                  <a:pt x="1478" y="1082"/>
                </a:cubicBezTo>
                <a:cubicBezTo>
                  <a:pt x="1263" y="1583"/>
                  <a:pt x="1263" y="1583"/>
                  <a:pt x="1263" y="1583"/>
                </a:cubicBezTo>
                <a:lnTo>
                  <a:pt x="306" y="190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文本框 20"/>
          <p:cNvSpPr txBox="1"/>
          <p:nvPr/>
        </p:nvSpPr>
        <p:spPr>
          <a:xfrm>
            <a:off x="6698077" y="4921624"/>
            <a:ext cx="1261884"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093285" y="4921624"/>
            <a:ext cx="1261884"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32041800"/>
      </p:ext>
    </p:extLst>
  </p:cSld>
  <p:clrMapOvr>
    <a:masterClrMapping/>
  </p:clrMapOvr>
  <mc:AlternateContent xmlns:mc="http://schemas.openxmlformats.org/markup-compatibility/2006" xmlns:p14="http://schemas.microsoft.com/office/powerpoint/2010/main">
    <mc:Choice Requires="p14">
      <p:transition spd="slow" p14:dur="1250" advTm="300">
        <p14:switch dir="r"/>
      </p:transition>
    </mc:Choice>
    <mc:Fallback xmlns="">
      <p:transition spd="slow" advTm="3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47600" y="2160410"/>
            <a:ext cx="3318689" cy="2871387"/>
            <a:chOff x="1547813" y="1125538"/>
            <a:chExt cx="6572250" cy="5686425"/>
          </a:xfrm>
          <a:solidFill>
            <a:schemeClr val="bg2">
              <a:lumMod val="90000"/>
            </a:schemeClr>
          </a:solidFill>
        </p:grpSpPr>
        <p:sp>
          <p:nvSpPr>
            <p:cNvPr id="3" name="Freeform 9"/>
            <p:cNvSpPr>
              <a:spLocks/>
            </p:cNvSpPr>
            <p:nvPr/>
          </p:nvSpPr>
          <p:spPr bwMode="auto">
            <a:xfrm>
              <a:off x="1547813" y="1852613"/>
              <a:ext cx="2665412" cy="2079625"/>
            </a:xfrm>
            <a:custGeom>
              <a:avLst/>
              <a:gdLst>
                <a:gd name="T0" fmla="*/ 2147483647 w 1456"/>
                <a:gd name="T1" fmla="*/ 2147483647 h 1090"/>
                <a:gd name="T2" fmla="*/ 2147483647 w 1456"/>
                <a:gd name="T3" fmla="*/ 2147483647 h 1090"/>
                <a:gd name="T4" fmla="*/ 2147483647 w 1456"/>
                <a:gd name="T5" fmla="*/ 2147483647 h 1090"/>
                <a:gd name="T6" fmla="*/ 2147483647 w 1456"/>
                <a:gd name="T7" fmla="*/ 2147483647 h 1090"/>
                <a:gd name="T8" fmla="*/ 2147483647 w 1456"/>
                <a:gd name="T9" fmla="*/ 2147483647 h 1090"/>
                <a:gd name="T10" fmla="*/ 2147483647 w 1456"/>
                <a:gd name="T11" fmla="*/ 2147483647 h 1090"/>
                <a:gd name="T12" fmla="*/ 2147483647 w 1456"/>
                <a:gd name="T13" fmla="*/ 2147483647 h 1090"/>
                <a:gd name="T14" fmla="*/ 2147483647 w 1456"/>
                <a:gd name="T15" fmla="*/ 2147483647 h 1090"/>
                <a:gd name="T16" fmla="*/ 2147483647 w 1456"/>
                <a:gd name="T17" fmla="*/ 2147483647 h 1090"/>
                <a:gd name="T18" fmla="*/ 2147483647 w 1456"/>
                <a:gd name="T19" fmla="*/ 2147483647 h 1090"/>
                <a:gd name="T20" fmla="*/ 2147483647 w 1456"/>
                <a:gd name="T21" fmla="*/ 2147483647 h 1090"/>
                <a:gd name="T22" fmla="*/ 2147483647 w 1456"/>
                <a:gd name="T23" fmla="*/ 2147483647 h 1090"/>
                <a:gd name="T24" fmla="*/ 2147483647 w 1456"/>
                <a:gd name="T25" fmla="*/ 2147483647 h 1090"/>
                <a:gd name="T26" fmla="*/ 2147483647 w 1456"/>
                <a:gd name="T27" fmla="*/ 2147483647 h 1090"/>
                <a:gd name="T28" fmla="*/ 2147483647 w 1456"/>
                <a:gd name="T29" fmla="*/ 2147483647 h 1090"/>
                <a:gd name="T30" fmla="*/ 2147483647 w 1456"/>
                <a:gd name="T31" fmla="*/ 2147483647 h 1090"/>
                <a:gd name="T32" fmla="*/ 2147483647 w 1456"/>
                <a:gd name="T33" fmla="*/ 2147483647 h 1090"/>
                <a:gd name="T34" fmla="*/ 2147483647 w 1456"/>
                <a:gd name="T35" fmla="*/ 2147483647 h 1090"/>
                <a:gd name="T36" fmla="*/ 2147483647 w 1456"/>
                <a:gd name="T37" fmla="*/ 2147483647 h 1090"/>
                <a:gd name="T38" fmla="*/ 2147483647 w 1456"/>
                <a:gd name="T39" fmla="*/ 2147483647 h 1090"/>
                <a:gd name="T40" fmla="*/ 2147483647 w 1456"/>
                <a:gd name="T41" fmla="*/ 2147483647 h 1090"/>
                <a:gd name="T42" fmla="*/ 2147483647 w 1456"/>
                <a:gd name="T43" fmla="*/ 2147483647 h 1090"/>
                <a:gd name="T44" fmla="*/ 2147483647 w 1456"/>
                <a:gd name="T45" fmla="*/ 2147483647 h 1090"/>
                <a:gd name="T46" fmla="*/ 2147483647 w 1456"/>
                <a:gd name="T47" fmla="*/ 2147483647 h 1090"/>
                <a:gd name="T48" fmla="*/ 2147483647 w 1456"/>
                <a:gd name="T49" fmla="*/ 2147483647 h 1090"/>
                <a:gd name="T50" fmla="*/ 2147483647 w 1456"/>
                <a:gd name="T51" fmla="*/ 2147483647 h 1090"/>
                <a:gd name="T52" fmla="*/ 2147483647 w 1456"/>
                <a:gd name="T53" fmla="*/ 2147483647 h 1090"/>
                <a:gd name="T54" fmla="*/ 2147483647 w 1456"/>
                <a:gd name="T55" fmla="*/ 2147483647 h 1090"/>
                <a:gd name="T56" fmla="*/ 2147483647 w 1456"/>
                <a:gd name="T57" fmla="*/ 2147483647 h 1090"/>
                <a:gd name="T58" fmla="*/ 2147483647 w 1456"/>
                <a:gd name="T59" fmla="*/ 2147483647 h 1090"/>
                <a:gd name="T60" fmla="*/ 2147483647 w 1456"/>
                <a:gd name="T61" fmla="*/ 2147483647 h 1090"/>
                <a:gd name="T62" fmla="*/ 2147483647 w 1456"/>
                <a:gd name="T63" fmla="*/ 2147483647 h 1090"/>
                <a:gd name="T64" fmla="*/ 2147483647 w 1456"/>
                <a:gd name="T65" fmla="*/ 2147483647 h 1090"/>
                <a:gd name="T66" fmla="*/ 2147483647 w 1456"/>
                <a:gd name="T67" fmla="*/ 2147483647 h 1090"/>
                <a:gd name="T68" fmla="*/ 2147483647 w 1456"/>
                <a:gd name="T69" fmla="*/ 2147483647 h 1090"/>
                <a:gd name="T70" fmla="*/ 2147483647 w 1456"/>
                <a:gd name="T71" fmla="*/ 2147483647 h 1090"/>
                <a:gd name="T72" fmla="*/ 2147483647 w 1456"/>
                <a:gd name="T73" fmla="*/ 2147483647 h 1090"/>
                <a:gd name="T74" fmla="*/ 2147483647 w 1456"/>
                <a:gd name="T75" fmla="*/ 2147483647 h 1090"/>
                <a:gd name="T76" fmla="*/ 2147483647 w 1456"/>
                <a:gd name="T77" fmla="*/ 2147483647 h 1090"/>
                <a:gd name="T78" fmla="*/ 2147483647 w 1456"/>
                <a:gd name="T79" fmla="*/ 2147483647 h 1090"/>
                <a:gd name="T80" fmla="*/ 2147483647 w 1456"/>
                <a:gd name="T81" fmla="*/ 2147483647 h 1090"/>
                <a:gd name="T82" fmla="*/ 2147483647 w 1456"/>
                <a:gd name="T83" fmla="*/ 2147483647 h 1090"/>
                <a:gd name="T84" fmla="*/ 2147483647 w 1456"/>
                <a:gd name="T85" fmla="*/ 2147483647 h 1090"/>
                <a:gd name="T86" fmla="*/ 2147483647 w 1456"/>
                <a:gd name="T87" fmla="*/ 2147483647 h 1090"/>
                <a:gd name="T88" fmla="*/ 2147483647 w 1456"/>
                <a:gd name="T89" fmla="*/ 2147483647 h 1090"/>
                <a:gd name="T90" fmla="*/ 2147483647 w 1456"/>
                <a:gd name="T91" fmla="*/ 2147483647 h 1090"/>
                <a:gd name="T92" fmla="*/ 2147483647 w 1456"/>
                <a:gd name="T93" fmla="*/ 2147483647 h 1090"/>
                <a:gd name="T94" fmla="*/ 2147483647 w 1456"/>
                <a:gd name="T95" fmla="*/ 2147483647 h 1090"/>
                <a:gd name="T96" fmla="*/ 2147483647 w 1456"/>
                <a:gd name="T97" fmla="*/ 2147483647 h 1090"/>
                <a:gd name="T98" fmla="*/ 2147483647 w 1456"/>
                <a:gd name="T99" fmla="*/ 2147483647 h 1090"/>
                <a:gd name="T100" fmla="*/ 2147483647 w 1456"/>
                <a:gd name="T101" fmla="*/ 2147483647 h 1090"/>
                <a:gd name="T102" fmla="*/ 2147483647 w 1456"/>
                <a:gd name="T103" fmla="*/ 2147483647 h 1090"/>
                <a:gd name="T104" fmla="*/ 2147483647 w 1456"/>
                <a:gd name="T105" fmla="*/ 2147483647 h 1090"/>
                <a:gd name="T106" fmla="*/ 2147483647 w 1456"/>
                <a:gd name="T107" fmla="*/ 2147483647 h 1090"/>
                <a:gd name="T108" fmla="*/ 2147483647 w 1456"/>
                <a:gd name="T109" fmla="*/ 2147483647 h 1090"/>
                <a:gd name="T110" fmla="*/ 2147483647 w 1456"/>
                <a:gd name="T111" fmla="*/ 2147483647 h 1090"/>
                <a:gd name="T112" fmla="*/ 2147483647 w 1456"/>
                <a:gd name="T113" fmla="*/ 2147483647 h 1090"/>
                <a:gd name="T114" fmla="*/ 2147483647 w 1456"/>
                <a:gd name="T115" fmla="*/ 2147483647 h 1090"/>
                <a:gd name="T116" fmla="*/ 2147483647 w 1456"/>
                <a:gd name="T117" fmla="*/ 2147483647 h 1090"/>
                <a:gd name="T118" fmla="*/ 2147483647 w 1456"/>
                <a:gd name="T119" fmla="*/ 2147483647 h 1090"/>
                <a:gd name="T120" fmla="*/ 2147483647 w 1456"/>
                <a:gd name="T121" fmla="*/ 2147483647 h 1090"/>
                <a:gd name="T122" fmla="*/ 2147483647 w 1456"/>
                <a:gd name="T123" fmla="*/ 2147483647 h 10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56"/>
                <a:gd name="T187" fmla="*/ 0 h 1090"/>
                <a:gd name="T188" fmla="*/ 1456 w 1456"/>
                <a:gd name="T189" fmla="*/ 1090 h 10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56" h="1090">
                  <a:moveTo>
                    <a:pt x="228" y="1074"/>
                  </a:moveTo>
                  <a:lnTo>
                    <a:pt x="220" y="1064"/>
                  </a:lnTo>
                  <a:lnTo>
                    <a:pt x="208" y="1056"/>
                  </a:lnTo>
                  <a:lnTo>
                    <a:pt x="197" y="1049"/>
                  </a:lnTo>
                  <a:lnTo>
                    <a:pt x="196" y="1048"/>
                  </a:lnTo>
                  <a:lnTo>
                    <a:pt x="195" y="1047"/>
                  </a:lnTo>
                  <a:lnTo>
                    <a:pt x="195" y="1046"/>
                  </a:lnTo>
                  <a:lnTo>
                    <a:pt x="192" y="1037"/>
                  </a:lnTo>
                  <a:lnTo>
                    <a:pt x="195" y="1018"/>
                  </a:lnTo>
                  <a:lnTo>
                    <a:pt x="193" y="988"/>
                  </a:lnTo>
                  <a:lnTo>
                    <a:pt x="194" y="976"/>
                  </a:lnTo>
                  <a:lnTo>
                    <a:pt x="176" y="972"/>
                  </a:lnTo>
                  <a:lnTo>
                    <a:pt x="161" y="964"/>
                  </a:lnTo>
                  <a:lnTo>
                    <a:pt x="143" y="954"/>
                  </a:lnTo>
                  <a:lnTo>
                    <a:pt x="122" y="938"/>
                  </a:lnTo>
                  <a:lnTo>
                    <a:pt x="114" y="925"/>
                  </a:lnTo>
                  <a:lnTo>
                    <a:pt x="112" y="924"/>
                  </a:lnTo>
                  <a:lnTo>
                    <a:pt x="111" y="924"/>
                  </a:lnTo>
                  <a:lnTo>
                    <a:pt x="110" y="923"/>
                  </a:lnTo>
                  <a:lnTo>
                    <a:pt x="109" y="922"/>
                  </a:lnTo>
                  <a:lnTo>
                    <a:pt x="107" y="922"/>
                  </a:lnTo>
                  <a:lnTo>
                    <a:pt x="106" y="921"/>
                  </a:lnTo>
                  <a:lnTo>
                    <a:pt x="105" y="920"/>
                  </a:lnTo>
                  <a:lnTo>
                    <a:pt x="103" y="919"/>
                  </a:lnTo>
                  <a:lnTo>
                    <a:pt x="101" y="918"/>
                  </a:lnTo>
                  <a:lnTo>
                    <a:pt x="99" y="918"/>
                  </a:lnTo>
                  <a:lnTo>
                    <a:pt x="97" y="917"/>
                  </a:lnTo>
                  <a:lnTo>
                    <a:pt x="95" y="916"/>
                  </a:lnTo>
                  <a:lnTo>
                    <a:pt x="93" y="915"/>
                  </a:lnTo>
                  <a:lnTo>
                    <a:pt x="91" y="915"/>
                  </a:lnTo>
                  <a:lnTo>
                    <a:pt x="90" y="914"/>
                  </a:lnTo>
                  <a:lnTo>
                    <a:pt x="88" y="913"/>
                  </a:lnTo>
                  <a:lnTo>
                    <a:pt x="87" y="913"/>
                  </a:lnTo>
                  <a:lnTo>
                    <a:pt x="84" y="912"/>
                  </a:lnTo>
                  <a:lnTo>
                    <a:pt x="85" y="903"/>
                  </a:lnTo>
                  <a:lnTo>
                    <a:pt x="85" y="902"/>
                  </a:lnTo>
                  <a:lnTo>
                    <a:pt x="84" y="902"/>
                  </a:lnTo>
                  <a:lnTo>
                    <a:pt x="84" y="901"/>
                  </a:lnTo>
                  <a:lnTo>
                    <a:pt x="84" y="900"/>
                  </a:lnTo>
                  <a:lnTo>
                    <a:pt x="83" y="899"/>
                  </a:lnTo>
                  <a:lnTo>
                    <a:pt x="83" y="898"/>
                  </a:lnTo>
                  <a:lnTo>
                    <a:pt x="83" y="896"/>
                  </a:lnTo>
                  <a:lnTo>
                    <a:pt x="82" y="895"/>
                  </a:lnTo>
                  <a:lnTo>
                    <a:pt x="82" y="894"/>
                  </a:lnTo>
                  <a:lnTo>
                    <a:pt x="81" y="892"/>
                  </a:lnTo>
                  <a:lnTo>
                    <a:pt x="81" y="891"/>
                  </a:lnTo>
                  <a:lnTo>
                    <a:pt x="81" y="889"/>
                  </a:lnTo>
                  <a:lnTo>
                    <a:pt x="81" y="888"/>
                  </a:lnTo>
                  <a:lnTo>
                    <a:pt x="81" y="886"/>
                  </a:lnTo>
                  <a:lnTo>
                    <a:pt x="81" y="884"/>
                  </a:lnTo>
                  <a:lnTo>
                    <a:pt x="81" y="883"/>
                  </a:lnTo>
                  <a:lnTo>
                    <a:pt x="81" y="881"/>
                  </a:lnTo>
                  <a:lnTo>
                    <a:pt x="81" y="880"/>
                  </a:lnTo>
                  <a:lnTo>
                    <a:pt x="81" y="878"/>
                  </a:lnTo>
                  <a:lnTo>
                    <a:pt x="82" y="877"/>
                  </a:lnTo>
                  <a:lnTo>
                    <a:pt x="83" y="875"/>
                  </a:lnTo>
                  <a:lnTo>
                    <a:pt x="84" y="874"/>
                  </a:lnTo>
                  <a:lnTo>
                    <a:pt x="85" y="872"/>
                  </a:lnTo>
                  <a:lnTo>
                    <a:pt x="85" y="871"/>
                  </a:lnTo>
                  <a:lnTo>
                    <a:pt x="86" y="870"/>
                  </a:lnTo>
                  <a:lnTo>
                    <a:pt x="87" y="868"/>
                  </a:lnTo>
                  <a:lnTo>
                    <a:pt x="88" y="867"/>
                  </a:lnTo>
                  <a:lnTo>
                    <a:pt x="89" y="866"/>
                  </a:lnTo>
                  <a:lnTo>
                    <a:pt x="90" y="865"/>
                  </a:lnTo>
                  <a:lnTo>
                    <a:pt x="90" y="864"/>
                  </a:lnTo>
                  <a:lnTo>
                    <a:pt x="90" y="863"/>
                  </a:lnTo>
                  <a:lnTo>
                    <a:pt x="90" y="862"/>
                  </a:lnTo>
                  <a:lnTo>
                    <a:pt x="90" y="860"/>
                  </a:lnTo>
                  <a:lnTo>
                    <a:pt x="90" y="859"/>
                  </a:lnTo>
                  <a:lnTo>
                    <a:pt x="89" y="858"/>
                  </a:lnTo>
                  <a:lnTo>
                    <a:pt x="89" y="857"/>
                  </a:lnTo>
                  <a:lnTo>
                    <a:pt x="89" y="856"/>
                  </a:lnTo>
                  <a:lnTo>
                    <a:pt x="89" y="855"/>
                  </a:lnTo>
                  <a:lnTo>
                    <a:pt x="88" y="854"/>
                  </a:lnTo>
                  <a:lnTo>
                    <a:pt x="88" y="853"/>
                  </a:lnTo>
                  <a:lnTo>
                    <a:pt x="88" y="852"/>
                  </a:lnTo>
                  <a:lnTo>
                    <a:pt x="88" y="850"/>
                  </a:lnTo>
                  <a:lnTo>
                    <a:pt x="87" y="846"/>
                  </a:lnTo>
                  <a:lnTo>
                    <a:pt x="84" y="837"/>
                  </a:lnTo>
                  <a:lnTo>
                    <a:pt x="83" y="836"/>
                  </a:lnTo>
                  <a:lnTo>
                    <a:pt x="83" y="835"/>
                  </a:lnTo>
                  <a:lnTo>
                    <a:pt x="82" y="834"/>
                  </a:lnTo>
                  <a:lnTo>
                    <a:pt x="81" y="834"/>
                  </a:lnTo>
                  <a:lnTo>
                    <a:pt x="68" y="828"/>
                  </a:lnTo>
                  <a:lnTo>
                    <a:pt x="61" y="808"/>
                  </a:lnTo>
                  <a:lnTo>
                    <a:pt x="32" y="795"/>
                  </a:lnTo>
                  <a:lnTo>
                    <a:pt x="27" y="789"/>
                  </a:lnTo>
                  <a:lnTo>
                    <a:pt x="27" y="788"/>
                  </a:lnTo>
                  <a:lnTo>
                    <a:pt x="26" y="788"/>
                  </a:lnTo>
                  <a:lnTo>
                    <a:pt x="25" y="787"/>
                  </a:lnTo>
                  <a:lnTo>
                    <a:pt x="24" y="787"/>
                  </a:lnTo>
                  <a:lnTo>
                    <a:pt x="22" y="786"/>
                  </a:lnTo>
                  <a:lnTo>
                    <a:pt x="21" y="786"/>
                  </a:lnTo>
                  <a:lnTo>
                    <a:pt x="20" y="785"/>
                  </a:lnTo>
                  <a:lnTo>
                    <a:pt x="18" y="784"/>
                  </a:lnTo>
                  <a:lnTo>
                    <a:pt x="17" y="784"/>
                  </a:lnTo>
                  <a:lnTo>
                    <a:pt x="15" y="783"/>
                  </a:lnTo>
                  <a:lnTo>
                    <a:pt x="14" y="782"/>
                  </a:lnTo>
                  <a:lnTo>
                    <a:pt x="13" y="781"/>
                  </a:lnTo>
                  <a:lnTo>
                    <a:pt x="12" y="780"/>
                  </a:lnTo>
                  <a:lnTo>
                    <a:pt x="11" y="778"/>
                  </a:lnTo>
                  <a:lnTo>
                    <a:pt x="10" y="777"/>
                  </a:lnTo>
                  <a:lnTo>
                    <a:pt x="10" y="776"/>
                  </a:lnTo>
                  <a:lnTo>
                    <a:pt x="10" y="774"/>
                  </a:lnTo>
                  <a:lnTo>
                    <a:pt x="10" y="773"/>
                  </a:lnTo>
                  <a:lnTo>
                    <a:pt x="10" y="772"/>
                  </a:lnTo>
                  <a:lnTo>
                    <a:pt x="10" y="770"/>
                  </a:lnTo>
                  <a:lnTo>
                    <a:pt x="11" y="769"/>
                  </a:lnTo>
                  <a:lnTo>
                    <a:pt x="11" y="767"/>
                  </a:lnTo>
                  <a:lnTo>
                    <a:pt x="12" y="766"/>
                  </a:lnTo>
                  <a:lnTo>
                    <a:pt x="13" y="765"/>
                  </a:lnTo>
                  <a:lnTo>
                    <a:pt x="14" y="763"/>
                  </a:lnTo>
                  <a:lnTo>
                    <a:pt x="15" y="762"/>
                  </a:lnTo>
                  <a:lnTo>
                    <a:pt x="15" y="761"/>
                  </a:lnTo>
                  <a:lnTo>
                    <a:pt x="16" y="760"/>
                  </a:lnTo>
                  <a:lnTo>
                    <a:pt x="17" y="760"/>
                  </a:lnTo>
                  <a:lnTo>
                    <a:pt x="18" y="759"/>
                  </a:lnTo>
                  <a:lnTo>
                    <a:pt x="19" y="758"/>
                  </a:lnTo>
                  <a:lnTo>
                    <a:pt x="20" y="758"/>
                  </a:lnTo>
                  <a:lnTo>
                    <a:pt x="20" y="757"/>
                  </a:lnTo>
                  <a:lnTo>
                    <a:pt x="21" y="757"/>
                  </a:lnTo>
                  <a:lnTo>
                    <a:pt x="22" y="757"/>
                  </a:lnTo>
                  <a:lnTo>
                    <a:pt x="22" y="756"/>
                  </a:lnTo>
                  <a:lnTo>
                    <a:pt x="23" y="756"/>
                  </a:lnTo>
                  <a:lnTo>
                    <a:pt x="24" y="756"/>
                  </a:lnTo>
                  <a:lnTo>
                    <a:pt x="25" y="756"/>
                  </a:lnTo>
                  <a:lnTo>
                    <a:pt x="26" y="757"/>
                  </a:lnTo>
                  <a:lnTo>
                    <a:pt x="27" y="757"/>
                  </a:lnTo>
                  <a:lnTo>
                    <a:pt x="28" y="757"/>
                  </a:lnTo>
                  <a:lnTo>
                    <a:pt x="30" y="758"/>
                  </a:lnTo>
                  <a:lnTo>
                    <a:pt x="32" y="759"/>
                  </a:lnTo>
                  <a:lnTo>
                    <a:pt x="34" y="759"/>
                  </a:lnTo>
                  <a:lnTo>
                    <a:pt x="36" y="760"/>
                  </a:lnTo>
                  <a:lnTo>
                    <a:pt x="38" y="761"/>
                  </a:lnTo>
                  <a:lnTo>
                    <a:pt x="41" y="761"/>
                  </a:lnTo>
                  <a:lnTo>
                    <a:pt x="43" y="762"/>
                  </a:lnTo>
                  <a:lnTo>
                    <a:pt x="45" y="763"/>
                  </a:lnTo>
                  <a:lnTo>
                    <a:pt x="47" y="763"/>
                  </a:lnTo>
                  <a:lnTo>
                    <a:pt x="48" y="764"/>
                  </a:lnTo>
                  <a:lnTo>
                    <a:pt x="50" y="764"/>
                  </a:lnTo>
                  <a:lnTo>
                    <a:pt x="51" y="764"/>
                  </a:lnTo>
                  <a:lnTo>
                    <a:pt x="53" y="765"/>
                  </a:lnTo>
                  <a:lnTo>
                    <a:pt x="54" y="765"/>
                  </a:lnTo>
                  <a:lnTo>
                    <a:pt x="55" y="765"/>
                  </a:lnTo>
                  <a:lnTo>
                    <a:pt x="56" y="765"/>
                  </a:lnTo>
                  <a:lnTo>
                    <a:pt x="56" y="764"/>
                  </a:lnTo>
                  <a:lnTo>
                    <a:pt x="57" y="764"/>
                  </a:lnTo>
                  <a:lnTo>
                    <a:pt x="58" y="763"/>
                  </a:lnTo>
                  <a:lnTo>
                    <a:pt x="58" y="762"/>
                  </a:lnTo>
                  <a:lnTo>
                    <a:pt x="59" y="762"/>
                  </a:lnTo>
                  <a:lnTo>
                    <a:pt x="58" y="761"/>
                  </a:lnTo>
                  <a:lnTo>
                    <a:pt x="58" y="760"/>
                  </a:lnTo>
                  <a:lnTo>
                    <a:pt x="57" y="759"/>
                  </a:lnTo>
                  <a:lnTo>
                    <a:pt x="57" y="758"/>
                  </a:lnTo>
                  <a:lnTo>
                    <a:pt x="56" y="757"/>
                  </a:lnTo>
                  <a:lnTo>
                    <a:pt x="56" y="756"/>
                  </a:lnTo>
                  <a:lnTo>
                    <a:pt x="55" y="755"/>
                  </a:lnTo>
                  <a:lnTo>
                    <a:pt x="54" y="753"/>
                  </a:lnTo>
                  <a:lnTo>
                    <a:pt x="54" y="752"/>
                  </a:lnTo>
                  <a:lnTo>
                    <a:pt x="53" y="750"/>
                  </a:lnTo>
                  <a:lnTo>
                    <a:pt x="52" y="749"/>
                  </a:lnTo>
                  <a:lnTo>
                    <a:pt x="52" y="748"/>
                  </a:lnTo>
                  <a:lnTo>
                    <a:pt x="51" y="746"/>
                  </a:lnTo>
                  <a:lnTo>
                    <a:pt x="51" y="745"/>
                  </a:lnTo>
                  <a:lnTo>
                    <a:pt x="51" y="744"/>
                  </a:lnTo>
                  <a:lnTo>
                    <a:pt x="51" y="743"/>
                  </a:lnTo>
                  <a:lnTo>
                    <a:pt x="51" y="742"/>
                  </a:lnTo>
                  <a:lnTo>
                    <a:pt x="51" y="741"/>
                  </a:lnTo>
                  <a:lnTo>
                    <a:pt x="51" y="740"/>
                  </a:lnTo>
                  <a:lnTo>
                    <a:pt x="51" y="738"/>
                  </a:lnTo>
                  <a:lnTo>
                    <a:pt x="52" y="738"/>
                  </a:lnTo>
                  <a:lnTo>
                    <a:pt x="52" y="737"/>
                  </a:lnTo>
                  <a:lnTo>
                    <a:pt x="53" y="736"/>
                  </a:lnTo>
                  <a:lnTo>
                    <a:pt x="54" y="735"/>
                  </a:lnTo>
                  <a:lnTo>
                    <a:pt x="54" y="734"/>
                  </a:lnTo>
                  <a:lnTo>
                    <a:pt x="56" y="732"/>
                  </a:lnTo>
                  <a:lnTo>
                    <a:pt x="56" y="731"/>
                  </a:lnTo>
                  <a:lnTo>
                    <a:pt x="56" y="730"/>
                  </a:lnTo>
                  <a:lnTo>
                    <a:pt x="57" y="729"/>
                  </a:lnTo>
                  <a:lnTo>
                    <a:pt x="57" y="728"/>
                  </a:lnTo>
                  <a:lnTo>
                    <a:pt x="58" y="727"/>
                  </a:lnTo>
                  <a:lnTo>
                    <a:pt x="58" y="725"/>
                  </a:lnTo>
                  <a:lnTo>
                    <a:pt x="59" y="724"/>
                  </a:lnTo>
                  <a:lnTo>
                    <a:pt x="59" y="723"/>
                  </a:lnTo>
                  <a:lnTo>
                    <a:pt x="59" y="721"/>
                  </a:lnTo>
                  <a:lnTo>
                    <a:pt x="59" y="720"/>
                  </a:lnTo>
                  <a:lnTo>
                    <a:pt x="59" y="718"/>
                  </a:lnTo>
                  <a:lnTo>
                    <a:pt x="59" y="717"/>
                  </a:lnTo>
                  <a:lnTo>
                    <a:pt x="59" y="716"/>
                  </a:lnTo>
                  <a:lnTo>
                    <a:pt x="59" y="714"/>
                  </a:lnTo>
                  <a:lnTo>
                    <a:pt x="59" y="713"/>
                  </a:lnTo>
                  <a:lnTo>
                    <a:pt x="58" y="712"/>
                  </a:lnTo>
                  <a:lnTo>
                    <a:pt x="58" y="711"/>
                  </a:lnTo>
                  <a:lnTo>
                    <a:pt x="58" y="710"/>
                  </a:lnTo>
                  <a:lnTo>
                    <a:pt x="58" y="709"/>
                  </a:lnTo>
                  <a:lnTo>
                    <a:pt x="58" y="708"/>
                  </a:lnTo>
                  <a:lnTo>
                    <a:pt x="57" y="708"/>
                  </a:lnTo>
                  <a:lnTo>
                    <a:pt x="57" y="707"/>
                  </a:lnTo>
                  <a:lnTo>
                    <a:pt x="57" y="706"/>
                  </a:lnTo>
                  <a:lnTo>
                    <a:pt x="57" y="705"/>
                  </a:lnTo>
                  <a:lnTo>
                    <a:pt x="57" y="704"/>
                  </a:lnTo>
                  <a:lnTo>
                    <a:pt x="57" y="703"/>
                  </a:lnTo>
                  <a:lnTo>
                    <a:pt x="56" y="702"/>
                  </a:lnTo>
                  <a:lnTo>
                    <a:pt x="57" y="701"/>
                  </a:lnTo>
                  <a:lnTo>
                    <a:pt x="57" y="699"/>
                  </a:lnTo>
                  <a:lnTo>
                    <a:pt x="57" y="697"/>
                  </a:lnTo>
                  <a:lnTo>
                    <a:pt x="57" y="696"/>
                  </a:lnTo>
                  <a:lnTo>
                    <a:pt x="57" y="694"/>
                  </a:lnTo>
                  <a:lnTo>
                    <a:pt x="58" y="692"/>
                  </a:lnTo>
                  <a:lnTo>
                    <a:pt x="58" y="691"/>
                  </a:lnTo>
                  <a:lnTo>
                    <a:pt x="58" y="690"/>
                  </a:lnTo>
                  <a:lnTo>
                    <a:pt x="58" y="689"/>
                  </a:lnTo>
                  <a:lnTo>
                    <a:pt x="59" y="688"/>
                  </a:lnTo>
                  <a:lnTo>
                    <a:pt x="59" y="687"/>
                  </a:lnTo>
                  <a:lnTo>
                    <a:pt x="59" y="686"/>
                  </a:lnTo>
                  <a:lnTo>
                    <a:pt x="59" y="685"/>
                  </a:lnTo>
                  <a:lnTo>
                    <a:pt x="60" y="684"/>
                  </a:lnTo>
                  <a:lnTo>
                    <a:pt x="67" y="675"/>
                  </a:lnTo>
                  <a:lnTo>
                    <a:pt x="62" y="667"/>
                  </a:lnTo>
                  <a:lnTo>
                    <a:pt x="51" y="661"/>
                  </a:lnTo>
                  <a:lnTo>
                    <a:pt x="50" y="660"/>
                  </a:lnTo>
                  <a:lnTo>
                    <a:pt x="49" y="659"/>
                  </a:lnTo>
                  <a:lnTo>
                    <a:pt x="48" y="659"/>
                  </a:lnTo>
                  <a:lnTo>
                    <a:pt x="47" y="659"/>
                  </a:lnTo>
                  <a:lnTo>
                    <a:pt x="46" y="658"/>
                  </a:lnTo>
                  <a:lnTo>
                    <a:pt x="45" y="658"/>
                  </a:lnTo>
                  <a:lnTo>
                    <a:pt x="44" y="657"/>
                  </a:lnTo>
                  <a:lnTo>
                    <a:pt x="43" y="657"/>
                  </a:lnTo>
                  <a:lnTo>
                    <a:pt x="42" y="657"/>
                  </a:lnTo>
                  <a:lnTo>
                    <a:pt x="40" y="656"/>
                  </a:lnTo>
                  <a:lnTo>
                    <a:pt x="39" y="656"/>
                  </a:lnTo>
                  <a:lnTo>
                    <a:pt x="38" y="656"/>
                  </a:lnTo>
                  <a:lnTo>
                    <a:pt x="37" y="656"/>
                  </a:lnTo>
                  <a:lnTo>
                    <a:pt x="36" y="656"/>
                  </a:lnTo>
                  <a:lnTo>
                    <a:pt x="35" y="656"/>
                  </a:lnTo>
                  <a:lnTo>
                    <a:pt x="34" y="656"/>
                  </a:lnTo>
                  <a:lnTo>
                    <a:pt x="33" y="656"/>
                  </a:lnTo>
                  <a:lnTo>
                    <a:pt x="32" y="656"/>
                  </a:lnTo>
                  <a:lnTo>
                    <a:pt x="29" y="657"/>
                  </a:lnTo>
                  <a:lnTo>
                    <a:pt x="28" y="657"/>
                  </a:lnTo>
                  <a:lnTo>
                    <a:pt x="27" y="657"/>
                  </a:lnTo>
                  <a:lnTo>
                    <a:pt x="26" y="657"/>
                  </a:lnTo>
                  <a:lnTo>
                    <a:pt x="25" y="658"/>
                  </a:lnTo>
                  <a:lnTo>
                    <a:pt x="23" y="658"/>
                  </a:lnTo>
                  <a:lnTo>
                    <a:pt x="22" y="658"/>
                  </a:lnTo>
                  <a:lnTo>
                    <a:pt x="20" y="657"/>
                  </a:lnTo>
                  <a:lnTo>
                    <a:pt x="19" y="657"/>
                  </a:lnTo>
                  <a:lnTo>
                    <a:pt x="17" y="657"/>
                  </a:lnTo>
                  <a:lnTo>
                    <a:pt x="16" y="656"/>
                  </a:lnTo>
                  <a:lnTo>
                    <a:pt x="15" y="655"/>
                  </a:lnTo>
                  <a:lnTo>
                    <a:pt x="13" y="654"/>
                  </a:lnTo>
                  <a:lnTo>
                    <a:pt x="12" y="653"/>
                  </a:lnTo>
                  <a:lnTo>
                    <a:pt x="10" y="651"/>
                  </a:lnTo>
                  <a:lnTo>
                    <a:pt x="9" y="650"/>
                  </a:lnTo>
                  <a:lnTo>
                    <a:pt x="8" y="648"/>
                  </a:lnTo>
                  <a:lnTo>
                    <a:pt x="7" y="646"/>
                  </a:lnTo>
                  <a:lnTo>
                    <a:pt x="6" y="644"/>
                  </a:lnTo>
                  <a:lnTo>
                    <a:pt x="5" y="642"/>
                  </a:lnTo>
                  <a:lnTo>
                    <a:pt x="4" y="640"/>
                  </a:lnTo>
                  <a:lnTo>
                    <a:pt x="3" y="638"/>
                  </a:lnTo>
                  <a:lnTo>
                    <a:pt x="2" y="636"/>
                  </a:lnTo>
                  <a:lnTo>
                    <a:pt x="2" y="635"/>
                  </a:lnTo>
                  <a:lnTo>
                    <a:pt x="1" y="633"/>
                  </a:lnTo>
                  <a:lnTo>
                    <a:pt x="0" y="630"/>
                  </a:lnTo>
                  <a:lnTo>
                    <a:pt x="1" y="618"/>
                  </a:lnTo>
                  <a:lnTo>
                    <a:pt x="16" y="612"/>
                  </a:lnTo>
                  <a:lnTo>
                    <a:pt x="10" y="602"/>
                  </a:lnTo>
                  <a:lnTo>
                    <a:pt x="10" y="585"/>
                  </a:lnTo>
                  <a:lnTo>
                    <a:pt x="10" y="584"/>
                  </a:lnTo>
                  <a:lnTo>
                    <a:pt x="10" y="583"/>
                  </a:lnTo>
                  <a:lnTo>
                    <a:pt x="10" y="582"/>
                  </a:lnTo>
                  <a:lnTo>
                    <a:pt x="10" y="581"/>
                  </a:lnTo>
                  <a:lnTo>
                    <a:pt x="10" y="580"/>
                  </a:lnTo>
                  <a:lnTo>
                    <a:pt x="11" y="579"/>
                  </a:lnTo>
                  <a:lnTo>
                    <a:pt x="11" y="578"/>
                  </a:lnTo>
                  <a:lnTo>
                    <a:pt x="12" y="577"/>
                  </a:lnTo>
                  <a:lnTo>
                    <a:pt x="12" y="576"/>
                  </a:lnTo>
                  <a:lnTo>
                    <a:pt x="13" y="575"/>
                  </a:lnTo>
                  <a:lnTo>
                    <a:pt x="14" y="574"/>
                  </a:lnTo>
                  <a:lnTo>
                    <a:pt x="15" y="573"/>
                  </a:lnTo>
                  <a:lnTo>
                    <a:pt x="16" y="572"/>
                  </a:lnTo>
                  <a:lnTo>
                    <a:pt x="17" y="572"/>
                  </a:lnTo>
                  <a:lnTo>
                    <a:pt x="18" y="571"/>
                  </a:lnTo>
                  <a:lnTo>
                    <a:pt x="19" y="571"/>
                  </a:lnTo>
                  <a:lnTo>
                    <a:pt x="20" y="570"/>
                  </a:lnTo>
                  <a:lnTo>
                    <a:pt x="21" y="570"/>
                  </a:lnTo>
                  <a:lnTo>
                    <a:pt x="22" y="569"/>
                  </a:lnTo>
                  <a:lnTo>
                    <a:pt x="23" y="569"/>
                  </a:lnTo>
                  <a:lnTo>
                    <a:pt x="24" y="569"/>
                  </a:lnTo>
                  <a:lnTo>
                    <a:pt x="25" y="569"/>
                  </a:lnTo>
                  <a:lnTo>
                    <a:pt x="26" y="569"/>
                  </a:lnTo>
                  <a:lnTo>
                    <a:pt x="27" y="569"/>
                  </a:lnTo>
                  <a:lnTo>
                    <a:pt x="38" y="573"/>
                  </a:lnTo>
                  <a:lnTo>
                    <a:pt x="41" y="568"/>
                  </a:lnTo>
                  <a:lnTo>
                    <a:pt x="41" y="565"/>
                  </a:lnTo>
                  <a:lnTo>
                    <a:pt x="41" y="564"/>
                  </a:lnTo>
                  <a:lnTo>
                    <a:pt x="40" y="563"/>
                  </a:lnTo>
                  <a:lnTo>
                    <a:pt x="40" y="561"/>
                  </a:lnTo>
                  <a:lnTo>
                    <a:pt x="40" y="560"/>
                  </a:lnTo>
                  <a:lnTo>
                    <a:pt x="40" y="558"/>
                  </a:lnTo>
                  <a:lnTo>
                    <a:pt x="40" y="557"/>
                  </a:lnTo>
                  <a:lnTo>
                    <a:pt x="40" y="556"/>
                  </a:lnTo>
                  <a:lnTo>
                    <a:pt x="41" y="555"/>
                  </a:lnTo>
                  <a:lnTo>
                    <a:pt x="41" y="554"/>
                  </a:lnTo>
                  <a:lnTo>
                    <a:pt x="41" y="553"/>
                  </a:lnTo>
                  <a:lnTo>
                    <a:pt x="42" y="552"/>
                  </a:lnTo>
                  <a:lnTo>
                    <a:pt x="42" y="551"/>
                  </a:lnTo>
                  <a:lnTo>
                    <a:pt x="42" y="550"/>
                  </a:lnTo>
                  <a:lnTo>
                    <a:pt x="43" y="549"/>
                  </a:lnTo>
                  <a:lnTo>
                    <a:pt x="43" y="548"/>
                  </a:lnTo>
                  <a:lnTo>
                    <a:pt x="44" y="548"/>
                  </a:lnTo>
                  <a:lnTo>
                    <a:pt x="44" y="547"/>
                  </a:lnTo>
                  <a:lnTo>
                    <a:pt x="45" y="546"/>
                  </a:lnTo>
                  <a:lnTo>
                    <a:pt x="50" y="541"/>
                  </a:lnTo>
                  <a:lnTo>
                    <a:pt x="51" y="540"/>
                  </a:lnTo>
                  <a:lnTo>
                    <a:pt x="52" y="539"/>
                  </a:lnTo>
                  <a:lnTo>
                    <a:pt x="52" y="538"/>
                  </a:lnTo>
                  <a:lnTo>
                    <a:pt x="53" y="538"/>
                  </a:lnTo>
                  <a:lnTo>
                    <a:pt x="54" y="537"/>
                  </a:lnTo>
                  <a:lnTo>
                    <a:pt x="56" y="536"/>
                  </a:lnTo>
                  <a:lnTo>
                    <a:pt x="57" y="535"/>
                  </a:lnTo>
                  <a:lnTo>
                    <a:pt x="58" y="534"/>
                  </a:lnTo>
                  <a:lnTo>
                    <a:pt x="60" y="533"/>
                  </a:lnTo>
                  <a:lnTo>
                    <a:pt x="61" y="532"/>
                  </a:lnTo>
                  <a:lnTo>
                    <a:pt x="63" y="531"/>
                  </a:lnTo>
                  <a:lnTo>
                    <a:pt x="64" y="531"/>
                  </a:lnTo>
                  <a:lnTo>
                    <a:pt x="66" y="531"/>
                  </a:lnTo>
                  <a:lnTo>
                    <a:pt x="67" y="531"/>
                  </a:lnTo>
                  <a:lnTo>
                    <a:pt x="68" y="531"/>
                  </a:lnTo>
                  <a:lnTo>
                    <a:pt x="70" y="531"/>
                  </a:lnTo>
                  <a:lnTo>
                    <a:pt x="71" y="532"/>
                  </a:lnTo>
                  <a:lnTo>
                    <a:pt x="72" y="532"/>
                  </a:lnTo>
                  <a:lnTo>
                    <a:pt x="73" y="532"/>
                  </a:lnTo>
                  <a:lnTo>
                    <a:pt x="75" y="532"/>
                  </a:lnTo>
                  <a:lnTo>
                    <a:pt x="76" y="532"/>
                  </a:lnTo>
                  <a:lnTo>
                    <a:pt x="77" y="533"/>
                  </a:lnTo>
                  <a:lnTo>
                    <a:pt x="78" y="533"/>
                  </a:lnTo>
                  <a:lnTo>
                    <a:pt x="79" y="533"/>
                  </a:lnTo>
                  <a:lnTo>
                    <a:pt x="80" y="533"/>
                  </a:lnTo>
                  <a:lnTo>
                    <a:pt x="81" y="533"/>
                  </a:lnTo>
                  <a:lnTo>
                    <a:pt x="82" y="534"/>
                  </a:lnTo>
                  <a:lnTo>
                    <a:pt x="83" y="534"/>
                  </a:lnTo>
                  <a:lnTo>
                    <a:pt x="84" y="535"/>
                  </a:lnTo>
                  <a:lnTo>
                    <a:pt x="85" y="535"/>
                  </a:lnTo>
                  <a:lnTo>
                    <a:pt x="86" y="536"/>
                  </a:lnTo>
                  <a:lnTo>
                    <a:pt x="87" y="536"/>
                  </a:lnTo>
                  <a:lnTo>
                    <a:pt x="88" y="536"/>
                  </a:lnTo>
                  <a:lnTo>
                    <a:pt x="89" y="536"/>
                  </a:lnTo>
                  <a:lnTo>
                    <a:pt x="90" y="535"/>
                  </a:lnTo>
                  <a:lnTo>
                    <a:pt x="91" y="535"/>
                  </a:lnTo>
                  <a:lnTo>
                    <a:pt x="92" y="535"/>
                  </a:lnTo>
                  <a:lnTo>
                    <a:pt x="93" y="535"/>
                  </a:lnTo>
                  <a:lnTo>
                    <a:pt x="94" y="535"/>
                  </a:lnTo>
                  <a:lnTo>
                    <a:pt x="94" y="534"/>
                  </a:lnTo>
                  <a:lnTo>
                    <a:pt x="95" y="534"/>
                  </a:lnTo>
                  <a:lnTo>
                    <a:pt x="98" y="531"/>
                  </a:lnTo>
                  <a:lnTo>
                    <a:pt x="99" y="531"/>
                  </a:lnTo>
                  <a:lnTo>
                    <a:pt x="99" y="530"/>
                  </a:lnTo>
                  <a:lnTo>
                    <a:pt x="100" y="530"/>
                  </a:lnTo>
                  <a:lnTo>
                    <a:pt x="101" y="530"/>
                  </a:lnTo>
                  <a:lnTo>
                    <a:pt x="101" y="529"/>
                  </a:lnTo>
                  <a:lnTo>
                    <a:pt x="102" y="529"/>
                  </a:lnTo>
                  <a:lnTo>
                    <a:pt x="103" y="529"/>
                  </a:lnTo>
                  <a:lnTo>
                    <a:pt x="104" y="529"/>
                  </a:lnTo>
                  <a:lnTo>
                    <a:pt x="105" y="529"/>
                  </a:lnTo>
                  <a:lnTo>
                    <a:pt x="107" y="528"/>
                  </a:lnTo>
                  <a:lnTo>
                    <a:pt x="108" y="528"/>
                  </a:lnTo>
                  <a:lnTo>
                    <a:pt x="109" y="528"/>
                  </a:lnTo>
                  <a:lnTo>
                    <a:pt x="110" y="528"/>
                  </a:lnTo>
                  <a:lnTo>
                    <a:pt x="111" y="527"/>
                  </a:lnTo>
                  <a:lnTo>
                    <a:pt x="112" y="527"/>
                  </a:lnTo>
                  <a:lnTo>
                    <a:pt x="113" y="527"/>
                  </a:lnTo>
                  <a:lnTo>
                    <a:pt x="114" y="527"/>
                  </a:lnTo>
                  <a:lnTo>
                    <a:pt x="115" y="527"/>
                  </a:lnTo>
                  <a:lnTo>
                    <a:pt x="116" y="527"/>
                  </a:lnTo>
                  <a:lnTo>
                    <a:pt x="117" y="527"/>
                  </a:lnTo>
                  <a:lnTo>
                    <a:pt x="117" y="526"/>
                  </a:lnTo>
                  <a:lnTo>
                    <a:pt x="117" y="525"/>
                  </a:lnTo>
                  <a:lnTo>
                    <a:pt x="117" y="524"/>
                  </a:lnTo>
                  <a:lnTo>
                    <a:pt x="118" y="524"/>
                  </a:lnTo>
                  <a:lnTo>
                    <a:pt x="118" y="523"/>
                  </a:lnTo>
                  <a:lnTo>
                    <a:pt x="118" y="522"/>
                  </a:lnTo>
                  <a:lnTo>
                    <a:pt x="118" y="521"/>
                  </a:lnTo>
                  <a:lnTo>
                    <a:pt x="118" y="520"/>
                  </a:lnTo>
                  <a:lnTo>
                    <a:pt x="118" y="519"/>
                  </a:lnTo>
                  <a:lnTo>
                    <a:pt x="119" y="518"/>
                  </a:lnTo>
                  <a:lnTo>
                    <a:pt x="120" y="517"/>
                  </a:lnTo>
                  <a:lnTo>
                    <a:pt x="121" y="517"/>
                  </a:lnTo>
                  <a:lnTo>
                    <a:pt x="122" y="516"/>
                  </a:lnTo>
                  <a:lnTo>
                    <a:pt x="123" y="515"/>
                  </a:lnTo>
                  <a:lnTo>
                    <a:pt x="124" y="515"/>
                  </a:lnTo>
                  <a:lnTo>
                    <a:pt x="125" y="515"/>
                  </a:lnTo>
                  <a:lnTo>
                    <a:pt x="126" y="515"/>
                  </a:lnTo>
                  <a:lnTo>
                    <a:pt x="127" y="515"/>
                  </a:lnTo>
                  <a:lnTo>
                    <a:pt x="128" y="515"/>
                  </a:lnTo>
                  <a:lnTo>
                    <a:pt x="129" y="514"/>
                  </a:lnTo>
                  <a:lnTo>
                    <a:pt x="130" y="515"/>
                  </a:lnTo>
                  <a:lnTo>
                    <a:pt x="131" y="515"/>
                  </a:lnTo>
                  <a:lnTo>
                    <a:pt x="132" y="515"/>
                  </a:lnTo>
                  <a:lnTo>
                    <a:pt x="133" y="516"/>
                  </a:lnTo>
                  <a:lnTo>
                    <a:pt x="134" y="516"/>
                  </a:lnTo>
                  <a:lnTo>
                    <a:pt x="135" y="517"/>
                  </a:lnTo>
                  <a:lnTo>
                    <a:pt x="136" y="518"/>
                  </a:lnTo>
                  <a:lnTo>
                    <a:pt x="137" y="519"/>
                  </a:lnTo>
                  <a:lnTo>
                    <a:pt x="138" y="520"/>
                  </a:lnTo>
                  <a:lnTo>
                    <a:pt x="139" y="521"/>
                  </a:lnTo>
                  <a:lnTo>
                    <a:pt x="139" y="522"/>
                  </a:lnTo>
                  <a:lnTo>
                    <a:pt x="140" y="522"/>
                  </a:lnTo>
                  <a:lnTo>
                    <a:pt x="141" y="523"/>
                  </a:lnTo>
                  <a:lnTo>
                    <a:pt x="142" y="524"/>
                  </a:lnTo>
                  <a:lnTo>
                    <a:pt x="143" y="524"/>
                  </a:lnTo>
                  <a:lnTo>
                    <a:pt x="144" y="524"/>
                  </a:lnTo>
                  <a:lnTo>
                    <a:pt x="145" y="524"/>
                  </a:lnTo>
                  <a:lnTo>
                    <a:pt x="146" y="524"/>
                  </a:lnTo>
                  <a:lnTo>
                    <a:pt x="147" y="524"/>
                  </a:lnTo>
                  <a:lnTo>
                    <a:pt x="148" y="524"/>
                  </a:lnTo>
                  <a:lnTo>
                    <a:pt x="149" y="524"/>
                  </a:lnTo>
                  <a:lnTo>
                    <a:pt x="150" y="524"/>
                  </a:lnTo>
                  <a:lnTo>
                    <a:pt x="151" y="524"/>
                  </a:lnTo>
                  <a:lnTo>
                    <a:pt x="152" y="524"/>
                  </a:lnTo>
                  <a:lnTo>
                    <a:pt x="153" y="523"/>
                  </a:lnTo>
                  <a:lnTo>
                    <a:pt x="155" y="523"/>
                  </a:lnTo>
                  <a:lnTo>
                    <a:pt x="156" y="523"/>
                  </a:lnTo>
                  <a:lnTo>
                    <a:pt x="156" y="522"/>
                  </a:lnTo>
                  <a:lnTo>
                    <a:pt x="157" y="522"/>
                  </a:lnTo>
                  <a:lnTo>
                    <a:pt x="158" y="522"/>
                  </a:lnTo>
                  <a:lnTo>
                    <a:pt x="159" y="521"/>
                  </a:lnTo>
                  <a:lnTo>
                    <a:pt x="160" y="521"/>
                  </a:lnTo>
                  <a:lnTo>
                    <a:pt x="161" y="521"/>
                  </a:lnTo>
                  <a:lnTo>
                    <a:pt x="161" y="520"/>
                  </a:lnTo>
                  <a:lnTo>
                    <a:pt x="162" y="520"/>
                  </a:lnTo>
                  <a:lnTo>
                    <a:pt x="163" y="520"/>
                  </a:lnTo>
                  <a:lnTo>
                    <a:pt x="164" y="520"/>
                  </a:lnTo>
                  <a:lnTo>
                    <a:pt x="165" y="519"/>
                  </a:lnTo>
                  <a:lnTo>
                    <a:pt x="166" y="519"/>
                  </a:lnTo>
                  <a:lnTo>
                    <a:pt x="167" y="519"/>
                  </a:lnTo>
                  <a:lnTo>
                    <a:pt x="168" y="519"/>
                  </a:lnTo>
                  <a:lnTo>
                    <a:pt x="169" y="518"/>
                  </a:lnTo>
                  <a:lnTo>
                    <a:pt x="170" y="518"/>
                  </a:lnTo>
                  <a:lnTo>
                    <a:pt x="171" y="519"/>
                  </a:lnTo>
                  <a:lnTo>
                    <a:pt x="175" y="519"/>
                  </a:lnTo>
                  <a:lnTo>
                    <a:pt x="176" y="519"/>
                  </a:lnTo>
                  <a:lnTo>
                    <a:pt x="176" y="520"/>
                  </a:lnTo>
                  <a:lnTo>
                    <a:pt x="177" y="520"/>
                  </a:lnTo>
                  <a:lnTo>
                    <a:pt x="180" y="525"/>
                  </a:lnTo>
                  <a:lnTo>
                    <a:pt x="180" y="534"/>
                  </a:lnTo>
                  <a:lnTo>
                    <a:pt x="180" y="549"/>
                  </a:lnTo>
                  <a:lnTo>
                    <a:pt x="182" y="550"/>
                  </a:lnTo>
                  <a:lnTo>
                    <a:pt x="183" y="550"/>
                  </a:lnTo>
                  <a:lnTo>
                    <a:pt x="184" y="550"/>
                  </a:lnTo>
                  <a:lnTo>
                    <a:pt x="185" y="550"/>
                  </a:lnTo>
                  <a:lnTo>
                    <a:pt x="186" y="550"/>
                  </a:lnTo>
                  <a:lnTo>
                    <a:pt x="188" y="550"/>
                  </a:lnTo>
                  <a:lnTo>
                    <a:pt x="189" y="550"/>
                  </a:lnTo>
                  <a:lnTo>
                    <a:pt x="190" y="550"/>
                  </a:lnTo>
                  <a:lnTo>
                    <a:pt x="191" y="549"/>
                  </a:lnTo>
                  <a:lnTo>
                    <a:pt x="192" y="549"/>
                  </a:lnTo>
                  <a:lnTo>
                    <a:pt x="194" y="549"/>
                  </a:lnTo>
                  <a:lnTo>
                    <a:pt x="195" y="548"/>
                  </a:lnTo>
                  <a:lnTo>
                    <a:pt x="196" y="548"/>
                  </a:lnTo>
                  <a:lnTo>
                    <a:pt x="197" y="547"/>
                  </a:lnTo>
                  <a:lnTo>
                    <a:pt x="198" y="547"/>
                  </a:lnTo>
                  <a:lnTo>
                    <a:pt x="199" y="547"/>
                  </a:lnTo>
                  <a:lnTo>
                    <a:pt x="200" y="547"/>
                  </a:lnTo>
                  <a:lnTo>
                    <a:pt x="201" y="546"/>
                  </a:lnTo>
                  <a:lnTo>
                    <a:pt x="202" y="546"/>
                  </a:lnTo>
                  <a:lnTo>
                    <a:pt x="203" y="546"/>
                  </a:lnTo>
                  <a:lnTo>
                    <a:pt x="204" y="546"/>
                  </a:lnTo>
                  <a:lnTo>
                    <a:pt x="205" y="546"/>
                  </a:lnTo>
                  <a:lnTo>
                    <a:pt x="206" y="547"/>
                  </a:lnTo>
                  <a:lnTo>
                    <a:pt x="213" y="553"/>
                  </a:lnTo>
                  <a:lnTo>
                    <a:pt x="213" y="554"/>
                  </a:lnTo>
                  <a:lnTo>
                    <a:pt x="214" y="554"/>
                  </a:lnTo>
                  <a:lnTo>
                    <a:pt x="215" y="554"/>
                  </a:lnTo>
                  <a:lnTo>
                    <a:pt x="216" y="554"/>
                  </a:lnTo>
                  <a:lnTo>
                    <a:pt x="217" y="553"/>
                  </a:lnTo>
                  <a:lnTo>
                    <a:pt x="218" y="552"/>
                  </a:lnTo>
                  <a:lnTo>
                    <a:pt x="219" y="552"/>
                  </a:lnTo>
                  <a:lnTo>
                    <a:pt x="219" y="551"/>
                  </a:lnTo>
                  <a:lnTo>
                    <a:pt x="220" y="550"/>
                  </a:lnTo>
                  <a:lnTo>
                    <a:pt x="221" y="549"/>
                  </a:lnTo>
                  <a:lnTo>
                    <a:pt x="222" y="548"/>
                  </a:lnTo>
                  <a:lnTo>
                    <a:pt x="222" y="547"/>
                  </a:lnTo>
                  <a:lnTo>
                    <a:pt x="223" y="547"/>
                  </a:lnTo>
                  <a:lnTo>
                    <a:pt x="223" y="546"/>
                  </a:lnTo>
                  <a:lnTo>
                    <a:pt x="224" y="545"/>
                  </a:lnTo>
                  <a:lnTo>
                    <a:pt x="224" y="544"/>
                  </a:lnTo>
                  <a:lnTo>
                    <a:pt x="225" y="544"/>
                  </a:lnTo>
                  <a:lnTo>
                    <a:pt x="225" y="543"/>
                  </a:lnTo>
                  <a:lnTo>
                    <a:pt x="226" y="542"/>
                  </a:lnTo>
                  <a:lnTo>
                    <a:pt x="226" y="541"/>
                  </a:lnTo>
                  <a:lnTo>
                    <a:pt x="227" y="541"/>
                  </a:lnTo>
                  <a:lnTo>
                    <a:pt x="235" y="527"/>
                  </a:lnTo>
                  <a:lnTo>
                    <a:pt x="236" y="526"/>
                  </a:lnTo>
                  <a:lnTo>
                    <a:pt x="236" y="525"/>
                  </a:lnTo>
                  <a:lnTo>
                    <a:pt x="237" y="524"/>
                  </a:lnTo>
                  <a:lnTo>
                    <a:pt x="241" y="519"/>
                  </a:lnTo>
                  <a:lnTo>
                    <a:pt x="242" y="518"/>
                  </a:lnTo>
                  <a:lnTo>
                    <a:pt x="242" y="517"/>
                  </a:lnTo>
                  <a:lnTo>
                    <a:pt x="243" y="517"/>
                  </a:lnTo>
                  <a:lnTo>
                    <a:pt x="244" y="516"/>
                  </a:lnTo>
                  <a:lnTo>
                    <a:pt x="245" y="516"/>
                  </a:lnTo>
                  <a:lnTo>
                    <a:pt x="246" y="515"/>
                  </a:lnTo>
                  <a:lnTo>
                    <a:pt x="247" y="515"/>
                  </a:lnTo>
                  <a:lnTo>
                    <a:pt x="248" y="514"/>
                  </a:lnTo>
                  <a:lnTo>
                    <a:pt x="249" y="514"/>
                  </a:lnTo>
                  <a:lnTo>
                    <a:pt x="251" y="513"/>
                  </a:lnTo>
                  <a:lnTo>
                    <a:pt x="252" y="513"/>
                  </a:lnTo>
                  <a:lnTo>
                    <a:pt x="253" y="513"/>
                  </a:lnTo>
                  <a:lnTo>
                    <a:pt x="255" y="513"/>
                  </a:lnTo>
                  <a:lnTo>
                    <a:pt x="257" y="513"/>
                  </a:lnTo>
                  <a:lnTo>
                    <a:pt x="258" y="513"/>
                  </a:lnTo>
                  <a:lnTo>
                    <a:pt x="260" y="513"/>
                  </a:lnTo>
                  <a:lnTo>
                    <a:pt x="261" y="513"/>
                  </a:lnTo>
                  <a:lnTo>
                    <a:pt x="263" y="513"/>
                  </a:lnTo>
                  <a:lnTo>
                    <a:pt x="264" y="513"/>
                  </a:lnTo>
                  <a:lnTo>
                    <a:pt x="265" y="513"/>
                  </a:lnTo>
                  <a:lnTo>
                    <a:pt x="266" y="513"/>
                  </a:lnTo>
                  <a:lnTo>
                    <a:pt x="268" y="513"/>
                  </a:lnTo>
                  <a:lnTo>
                    <a:pt x="268" y="514"/>
                  </a:lnTo>
                  <a:lnTo>
                    <a:pt x="269" y="514"/>
                  </a:lnTo>
                  <a:lnTo>
                    <a:pt x="270" y="514"/>
                  </a:lnTo>
                  <a:lnTo>
                    <a:pt x="271" y="514"/>
                  </a:lnTo>
                  <a:lnTo>
                    <a:pt x="272" y="514"/>
                  </a:lnTo>
                  <a:lnTo>
                    <a:pt x="273" y="515"/>
                  </a:lnTo>
                  <a:lnTo>
                    <a:pt x="275" y="516"/>
                  </a:lnTo>
                  <a:lnTo>
                    <a:pt x="276" y="517"/>
                  </a:lnTo>
                  <a:lnTo>
                    <a:pt x="277" y="518"/>
                  </a:lnTo>
                  <a:lnTo>
                    <a:pt x="278" y="519"/>
                  </a:lnTo>
                  <a:lnTo>
                    <a:pt x="280" y="519"/>
                  </a:lnTo>
                  <a:lnTo>
                    <a:pt x="281" y="520"/>
                  </a:lnTo>
                  <a:lnTo>
                    <a:pt x="282" y="521"/>
                  </a:lnTo>
                  <a:lnTo>
                    <a:pt x="284" y="521"/>
                  </a:lnTo>
                  <a:lnTo>
                    <a:pt x="285" y="522"/>
                  </a:lnTo>
                  <a:lnTo>
                    <a:pt x="286" y="522"/>
                  </a:lnTo>
                  <a:lnTo>
                    <a:pt x="287" y="523"/>
                  </a:lnTo>
                  <a:lnTo>
                    <a:pt x="288" y="523"/>
                  </a:lnTo>
                  <a:lnTo>
                    <a:pt x="289" y="523"/>
                  </a:lnTo>
                  <a:lnTo>
                    <a:pt x="290" y="523"/>
                  </a:lnTo>
                  <a:lnTo>
                    <a:pt x="291" y="524"/>
                  </a:lnTo>
                  <a:lnTo>
                    <a:pt x="297" y="526"/>
                  </a:lnTo>
                  <a:lnTo>
                    <a:pt x="300" y="525"/>
                  </a:lnTo>
                  <a:lnTo>
                    <a:pt x="302" y="525"/>
                  </a:lnTo>
                  <a:lnTo>
                    <a:pt x="303" y="524"/>
                  </a:lnTo>
                  <a:lnTo>
                    <a:pt x="304" y="524"/>
                  </a:lnTo>
                  <a:lnTo>
                    <a:pt x="306" y="523"/>
                  </a:lnTo>
                  <a:lnTo>
                    <a:pt x="308" y="523"/>
                  </a:lnTo>
                  <a:lnTo>
                    <a:pt x="309" y="522"/>
                  </a:lnTo>
                  <a:lnTo>
                    <a:pt x="310" y="521"/>
                  </a:lnTo>
                  <a:lnTo>
                    <a:pt x="312" y="521"/>
                  </a:lnTo>
                  <a:lnTo>
                    <a:pt x="313" y="521"/>
                  </a:lnTo>
                  <a:lnTo>
                    <a:pt x="314" y="520"/>
                  </a:lnTo>
                  <a:lnTo>
                    <a:pt x="315" y="519"/>
                  </a:lnTo>
                  <a:lnTo>
                    <a:pt x="316" y="519"/>
                  </a:lnTo>
                  <a:lnTo>
                    <a:pt x="317" y="519"/>
                  </a:lnTo>
                  <a:lnTo>
                    <a:pt x="317" y="518"/>
                  </a:lnTo>
                  <a:lnTo>
                    <a:pt x="318" y="518"/>
                  </a:lnTo>
                  <a:lnTo>
                    <a:pt x="319" y="518"/>
                  </a:lnTo>
                  <a:lnTo>
                    <a:pt x="320" y="518"/>
                  </a:lnTo>
                  <a:lnTo>
                    <a:pt x="321" y="518"/>
                  </a:lnTo>
                  <a:lnTo>
                    <a:pt x="322" y="518"/>
                  </a:lnTo>
                  <a:lnTo>
                    <a:pt x="323" y="517"/>
                  </a:lnTo>
                  <a:lnTo>
                    <a:pt x="324" y="517"/>
                  </a:lnTo>
                  <a:lnTo>
                    <a:pt x="325" y="517"/>
                  </a:lnTo>
                  <a:lnTo>
                    <a:pt x="326" y="517"/>
                  </a:lnTo>
                  <a:lnTo>
                    <a:pt x="327" y="517"/>
                  </a:lnTo>
                  <a:lnTo>
                    <a:pt x="328" y="517"/>
                  </a:lnTo>
                  <a:lnTo>
                    <a:pt x="329" y="517"/>
                  </a:lnTo>
                  <a:lnTo>
                    <a:pt x="330" y="516"/>
                  </a:lnTo>
                  <a:lnTo>
                    <a:pt x="331" y="516"/>
                  </a:lnTo>
                  <a:lnTo>
                    <a:pt x="332" y="516"/>
                  </a:lnTo>
                  <a:lnTo>
                    <a:pt x="333" y="515"/>
                  </a:lnTo>
                  <a:lnTo>
                    <a:pt x="334" y="514"/>
                  </a:lnTo>
                  <a:lnTo>
                    <a:pt x="335" y="514"/>
                  </a:lnTo>
                  <a:lnTo>
                    <a:pt x="336" y="514"/>
                  </a:lnTo>
                  <a:lnTo>
                    <a:pt x="336" y="513"/>
                  </a:lnTo>
                  <a:lnTo>
                    <a:pt x="337" y="512"/>
                  </a:lnTo>
                  <a:lnTo>
                    <a:pt x="338" y="512"/>
                  </a:lnTo>
                  <a:lnTo>
                    <a:pt x="339" y="512"/>
                  </a:lnTo>
                  <a:lnTo>
                    <a:pt x="339" y="511"/>
                  </a:lnTo>
                  <a:lnTo>
                    <a:pt x="340" y="511"/>
                  </a:lnTo>
                  <a:lnTo>
                    <a:pt x="341" y="511"/>
                  </a:lnTo>
                  <a:lnTo>
                    <a:pt x="342" y="510"/>
                  </a:lnTo>
                  <a:lnTo>
                    <a:pt x="343" y="510"/>
                  </a:lnTo>
                  <a:lnTo>
                    <a:pt x="344" y="509"/>
                  </a:lnTo>
                  <a:lnTo>
                    <a:pt x="345" y="509"/>
                  </a:lnTo>
                  <a:lnTo>
                    <a:pt x="346" y="508"/>
                  </a:lnTo>
                  <a:lnTo>
                    <a:pt x="347" y="508"/>
                  </a:lnTo>
                  <a:lnTo>
                    <a:pt x="348" y="508"/>
                  </a:lnTo>
                  <a:lnTo>
                    <a:pt x="350" y="507"/>
                  </a:lnTo>
                  <a:lnTo>
                    <a:pt x="351" y="507"/>
                  </a:lnTo>
                  <a:lnTo>
                    <a:pt x="352" y="507"/>
                  </a:lnTo>
                  <a:lnTo>
                    <a:pt x="353" y="507"/>
                  </a:lnTo>
                  <a:lnTo>
                    <a:pt x="355" y="507"/>
                  </a:lnTo>
                  <a:lnTo>
                    <a:pt x="357" y="507"/>
                  </a:lnTo>
                  <a:lnTo>
                    <a:pt x="358" y="507"/>
                  </a:lnTo>
                  <a:lnTo>
                    <a:pt x="359" y="507"/>
                  </a:lnTo>
                  <a:lnTo>
                    <a:pt x="360" y="507"/>
                  </a:lnTo>
                  <a:lnTo>
                    <a:pt x="360" y="506"/>
                  </a:lnTo>
                  <a:lnTo>
                    <a:pt x="361" y="506"/>
                  </a:lnTo>
                  <a:lnTo>
                    <a:pt x="362" y="506"/>
                  </a:lnTo>
                  <a:lnTo>
                    <a:pt x="363" y="506"/>
                  </a:lnTo>
                  <a:lnTo>
                    <a:pt x="364" y="506"/>
                  </a:lnTo>
                  <a:lnTo>
                    <a:pt x="365" y="506"/>
                  </a:lnTo>
                  <a:lnTo>
                    <a:pt x="373" y="504"/>
                  </a:lnTo>
                  <a:lnTo>
                    <a:pt x="389" y="498"/>
                  </a:lnTo>
                  <a:lnTo>
                    <a:pt x="406" y="494"/>
                  </a:lnTo>
                  <a:lnTo>
                    <a:pt x="420" y="490"/>
                  </a:lnTo>
                  <a:lnTo>
                    <a:pt x="421" y="489"/>
                  </a:lnTo>
                  <a:lnTo>
                    <a:pt x="422" y="489"/>
                  </a:lnTo>
                  <a:lnTo>
                    <a:pt x="423" y="489"/>
                  </a:lnTo>
                  <a:lnTo>
                    <a:pt x="424" y="489"/>
                  </a:lnTo>
                  <a:lnTo>
                    <a:pt x="425" y="489"/>
                  </a:lnTo>
                  <a:lnTo>
                    <a:pt x="426" y="488"/>
                  </a:lnTo>
                  <a:lnTo>
                    <a:pt x="427" y="488"/>
                  </a:lnTo>
                  <a:lnTo>
                    <a:pt x="443" y="486"/>
                  </a:lnTo>
                  <a:lnTo>
                    <a:pt x="444" y="486"/>
                  </a:lnTo>
                  <a:lnTo>
                    <a:pt x="445" y="485"/>
                  </a:lnTo>
                  <a:lnTo>
                    <a:pt x="446" y="485"/>
                  </a:lnTo>
                  <a:lnTo>
                    <a:pt x="447" y="485"/>
                  </a:lnTo>
                  <a:lnTo>
                    <a:pt x="448" y="485"/>
                  </a:lnTo>
                  <a:lnTo>
                    <a:pt x="449" y="484"/>
                  </a:lnTo>
                  <a:lnTo>
                    <a:pt x="456" y="479"/>
                  </a:lnTo>
                  <a:lnTo>
                    <a:pt x="457" y="479"/>
                  </a:lnTo>
                  <a:lnTo>
                    <a:pt x="458" y="478"/>
                  </a:lnTo>
                  <a:lnTo>
                    <a:pt x="459" y="478"/>
                  </a:lnTo>
                  <a:lnTo>
                    <a:pt x="460" y="478"/>
                  </a:lnTo>
                  <a:lnTo>
                    <a:pt x="466" y="477"/>
                  </a:lnTo>
                  <a:lnTo>
                    <a:pt x="467" y="477"/>
                  </a:lnTo>
                  <a:lnTo>
                    <a:pt x="468" y="476"/>
                  </a:lnTo>
                  <a:lnTo>
                    <a:pt x="474" y="474"/>
                  </a:lnTo>
                  <a:lnTo>
                    <a:pt x="474" y="472"/>
                  </a:lnTo>
                  <a:lnTo>
                    <a:pt x="474" y="471"/>
                  </a:lnTo>
                  <a:lnTo>
                    <a:pt x="474" y="470"/>
                  </a:lnTo>
                  <a:lnTo>
                    <a:pt x="474" y="469"/>
                  </a:lnTo>
                  <a:lnTo>
                    <a:pt x="474" y="468"/>
                  </a:lnTo>
                  <a:lnTo>
                    <a:pt x="475" y="467"/>
                  </a:lnTo>
                  <a:lnTo>
                    <a:pt x="475" y="466"/>
                  </a:lnTo>
                  <a:lnTo>
                    <a:pt x="475" y="464"/>
                  </a:lnTo>
                  <a:lnTo>
                    <a:pt x="475" y="462"/>
                  </a:lnTo>
                  <a:lnTo>
                    <a:pt x="475" y="461"/>
                  </a:lnTo>
                  <a:lnTo>
                    <a:pt x="475" y="458"/>
                  </a:lnTo>
                  <a:lnTo>
                    <a:pt x="475" y="457"/>
                  </a:lnTo>
                  <a:lnTo>
                    <a:pt x="476" y="453"/>
                  </a:lnTo>
                  <a:lnTo>
                    <a:pt x="476" y="451"/>
                  </a:lnTo>
                  <a:lnTo>
                    <a:pt x="476" y="449"/>
                  </a:lnTo>
                  <a:lnTo>
                    <a:pt x="476" y="447"/>
                  </a:lnTo>
                  <a:lnTo>
                    <a:pt x="476" y="446"/>
                  </a:lnTo>
                  <a:lnTo>
                    <a:pt x="476" y="444"/>
                  </a:lnTo>
                  <a:lnTo>
                    <a:pt x="477" y="443"/>
                  </a:lnTo>
                  <a:lnTo>
                    <a:pt x="477" y="441"/>
                  </a:lnTo>
                  <a:lnTo>
                    <a:pt x="477" y="440"/>
                  </a:lnTo>
                  <a:lnTo>
                    <a:pt x="478" y="439"/>
                  </a:lnTo>
                  <a:lnTo>
                    <a:pt x="478" y="438"/>
                  </a:lnTo>
                  <a:lnTo>
                    <a:pt x="479" y="437"/>
                  </a:lnTo>
                  <a:lnTo>
                    <a:pt x="479" y="436"/>
                  </a:lnTo>
                  <a:lnTo>
                    <a:pt x="480" y="435"/>
                  </a:lnTo>
                  <a:lnTo>
                    <a:pt x="481" y="434"/>
                  </a:lnTo>
                  <a:lnTo>
                    <a:pt x="482" y="433"/>
                  </a:lnTo>
                  <a:lnTo>
                    <a:pt x="483" y="432"/>
                  </a:lnTo>
                  <a:lnTo>
                    <a:pt x="484" y="431"/>
                  </a:lnTo>
                  <a:lnTo>
                    <a:pt x="485" y="430"/>
                  </a:lnTo>
                  <a:lnTo>
                    <a:pt x="486" y="429"/>
                  </a:lnTo>
                  <a:lnTo>
                    <a:pt x="487" y="428"/>
                  </a:lnTo>
                  <a:lnTo>
                    <a:pt x="488" y="427"/>
                  </a:lnTo>
                  <a:lnTo>
                    <a:pt x="489" y="426"/>
                  </a:lnTo>
                  <a:lnTo>
                    <a:pt x="490" y="425"/>
                  </a:lnTo>
                  <a:lnTo>
                    <a:pt x="491" y="424"/>
                  </a:lnTo>
                  <a:lnTo>
                    <a:pt x="492" y="424"/>
                  </a:lnTo>
                  <a:lnTo>
                    <a:pt x="493" y="423"/>
                  </a:lnTo>
                  <a:lnTo>
                    <a:pt x="494" y="423"/>
                  </a:lnTo>
                  <a:lnTo>
                    <a:pt x="496" y="423"/>
                  </a:lnTo>
                  <a:lnTo>
                    <a:pt x="497" y="423"/>
                  </a:lnTo>
                  <a:lnTo>
                    <a:pt x="499" y="423"/>
                  </a:lnTo>
                  <a:lnTo>
                    <a:pt x="500" y="423"/>
                  </a:lnTo>
                  <a:lnTo>
                    <a:pt x="501" y="423"/>
                  </a:lnTo>
                  <a:lnTo>
                    <a:pt x="502" y="423"/>
                  </a:lnTo>
                  <a:lnTo>
                    <a:pt x="503" y="423"/>
                  </a:lnTo>
                  <a:lnTo>
                    <a:pt x="506" y="423"/>
                  </a:lnTo>
                  <a:lnTo>
                    <a:pt x="504" y="422"/>
                  </a:lnTo>
                  <a:lnTo>
                    <a:pt x="503" y="421"/>
                  </a:lnTo>
                  <a:lnTo>
                    <a:pt x="503" y="420"/>
                  </a:lnTo>
                  <a:lnTo>
                    <a:pt x="502" y="419"/>
                  </a:lnTo>
                  <a:lnTo>
                    <a:pt x="501" y="418"/>
                  </a:lnTo>
                  <a:lnTo>
                    <a:pt x="500" y="417"/>
                  </a:lnTo>
                  <a:lnTo>
                    <a:pt x="500" y="416"/>
                  </a:lnTo>
                  <a:lnTo>
                    <a:pt x="499" y="415"/>
                  </a:lnTo>
                  <a:lnTo>
                    <a:pt x="499" y="414"/>
                  </a:lnTo>
                  <a:lnTo>
                    <a:pt x="499" y="412"/>
                  </a:lnTo>
                  <a:lnTo>
                    <a:pt x="499" y="410"/>
                  </a:lnTo>
                  <a:lnTo>
                    <a:pt x="500" y="410"/>
                  </a:lnTo>
                  <a:lnTo>
                    <a:pt x="500" y="409"/>
                  </a:lnTo>
                  <a:lnTo>
                    <a:pt x="501" y="408"/>
                  </a:lnTo>
                  <a:lnTo>
                    <a:pt x="502" y="407"/>
                  </a:lnTo>
                  <a:lnTo>
                    <a:pt x="503" y="406"/>
                  </a:lnTo>
                  <a:lnTo>
                    <a:pt x="504" y="406"/>
                  </a:lnTo>
                  <a:lnTo>
                    <a:pt x="505" y="405"/>
                  </a:lnTo>
                  <a:lnTo>
                    <a:pt x="506" y="404"/>
                  </a:lnTo>
                  <a:lnTo>
                    <a:pt x="507" y="404"/>
                  </a:lnTo>
                  <a:lnTo>
                    <a:pt x="508" y="403"/>
                  </a:lnTo>
                  <a:lnTo>
                    <a:pt x="510" y="403"/>
                  </a:lnTo>
                  <a:lnTo>
                    <a:pt x="511" y="402"/>
                  </a:lnTo>
                  <a:lnTo>
                    <a:pt x="512" y="402"/>
                  </a:lnTo>
                  <a:lnTo>
                    <a:pt x="514" y="402"/>
                  </a:lnTo>
                  <a:lnTo>
                    <a:pt x="515" y="402"/>
                  </a:lnTo>
                  <a:lnTo>
                    <a:pt x="516" y="402"/>
                  </a:lnTo>
                  <a:lnTo>
                    <a:pt x="518" y="403"/>
                  </a:lnTo>
                  <a:lnTo>
                    <a:pt x="519" y="403"/>
                  </a:lnTo>
                  <a:lnTo>
                    <a:pt x="521" y="403"/>
                  </a:lnTo>
                  <a:lnTo>
                    <a:pt x="522" y="403"/>
                  </a:lnTo>
                  <a:lnTo>
                    <a:pt x="523" y="403"/>
                  </a:lnTo>
                  <a:lnTo>
                    <a:pt x="524" y="403"/>
                  </a:lnTo>
                  <a:lnTo>
                    <a:pt x="525" y="403"/>
                  </a:lnTo>
                  <a:lnTo>
                    <a:pt x="526" y="403"/>
                  </a:lnTo>
                  <a:lnTo>
                    <a:pt x="527" y="403"/>
                  </a:lnTo>
                  <a:lnTo>
                    <a:pt x="527" y="402"/>
                  </a:lnTo>
                  <a:lnTo>
                    <a:pt x="528" y="391"/>
                  </a:lnTo>
                  <a:lnTo>
                    <a:pt x="528" y="390"/>
                  </a:lnTo>
                  <a:lnTo>
                    <a:pt x="528" y="389"/>
                  </a:lnTo>
                  <a:lnTo>
                    <a:pt x="527" y="383"/>
                  </a:lnTo>
                  <a:lnTo>
                    <a:pt x="527" y="382"/>
                  </a:lnTo>
                  <a:lnTo>
                    <a:pt x="527" y="381"/>
                  </a:lnTo>
                  <a:lnTo>
                    <a:pt x="527" y="380"/>
                  </a:lnTo>
                  <a:lnTo>
                    <a:pt x="527" y="366"/>
                  </a:lnTo>
                  <a:lnTo>
                    <a:pt x="527" y="365"/>
                  </a:lnTo>
                  <a:lnTo>
                    <a:pt x="527" y="364"/>
                  </a:lnTo>
                  <a:lnTo>
                    <a:pt x="527" y="363"/>
                  </a:lnTo>
                  <a:lnTo>
                    <a:pt x="526" y="362"/>
                  </a:lnTo>
                  <a:lnTo>
                    <a:pt x="526" y="361"/>
                  </a:lnTo>
                  <a:lnTo>
                    <a:pt x="526" y="360"/>
                  </a:lnTo>
                  <a:lnTo>
                    <a:pt x="524" y="342"/>
                  </a:lnTo>
                  <a:lnTo>
                    <a:pt x="524" y="341"/>
                  </a:lnTo>
                  <a:lnTo>
                    <a:pt x="524" y="340"/>
                  </a:lnTo>
                  <a:lnTo>
                    <a:pt x="524" y="339"/>
                  </a:lnTo>
                  <a:lnTo>
                    <a:pt x="523" y="338"/>
                  </a:lnTo>
                  <a:lnTo>
                    <a:pt x="523" y="337"/>
                  </a:lnTo>
                  <a:lnTo>
                    <a:pt x="523" y="336"/>
                  </a:lnTo>
                  <a:lnTo>
                    <a:pt x="520" y="322"/>
                  </a:lnTo>
                  <a:lnTo>
                    <a:pt x="520" y="321"/>
                  </a:lnTo>
                  <a:lnTo>
                    <a:pt x="520" y="320"/>
                  </a:lnTo>
                  <a:lnTo>
                    <a:pt x="520" y="319"/>
                  </a:lnTo>
                  <a:lnTo>
                    <a:pt x="520" y="318"/>
                  </a:lnTo>
                  <a:lnTo>
                    <a:pt x="520" y="317"/>
                  </a:lnTo>
                  <a:lnTo>
                    <a:pt x="520" y="316"/>
                  </a:lnTo>
                  <a:lnTo>
                    <a:pt x="520" y="315"/>
                  </a:lnTo>
                  <a:lnTo>
                    <a:pt x="520" y="313"/>
                  </a:lnTo>
                  <a:lnTo>
                    <a:pt x="521" y="312"/>
                  </a:lnTo>
                  <a:lnTo>
                    <a:pt x="521" y="310"/>
                  </a:lnTo>
                  <a:lnTo>
                    <a:pt x="521" y="308"/>
                  </a:lnTo>
                  <a:lnTo>
                    <a:pt x="522" y="307"/>
                  </a:lnTo>
                  <a:lnTo>
                    <a:pt x="522" y="305"/>
                  </a:lnTo>
                  <a:lnTo>
                    <a:pt x="523" y="303"/>
                  </a:lnTo>
                  <a:lnTo>
                    <a:pt x="523" y="302"/>
                  </a:lnTo>
                  <a:lnTo>
                    <a:pt x="524" y="300"/>
                  </a:lnTo>
                  <a:lnTo>
                    <a:pt x="525" y="299"/>
                  </a:lnTo>
                  <a:lnTo>
                    <a:pt x="525" y="298"/>
                  </a:lnTo>
                  <a:lnTo>
                    <a:pt x="526" y="297"/>
                  </a:lnTo>
                  <a:lnTo>
                    <a:pt x="526" y="296"/>
                  </a:lnTo>
                  <a:lnTo>
                    <a:pt x="527" y="295"/>
                  </a:lnTo>
                  <a:lnTo>
                    <a:pt x="528" y="294"/>
                  </a:lnTo>
                  <a:lnTo>
                    <a:pt x="528" y="293"/>
                  </a:lnTo>
                  <a:lnTo>
                    <a:pt x="528" y="292"/>
                  </a:lnTo>
                  <a:lnTo>
                    <a:pt x="528" y="291"/>
                  </a:lnTo>
                  <a:lnTo>
                    <a:pt x="528" y="283"/>
                  </a:lnTo>
                  <a:lnTo>
                    <a:pt x="527" y="282"/>
                  </a:lnTo>
                  <a:lnTo>
                    <a:pt x="526" y="281"/>
                  </a:lnTo>
                  <a:lnTo>
                    <a:pt x="525" y="280"/>
                  </a:lnTo>
                  <a:lnTo>
                    <a:pt x="525" y="279"/>
                  </a:lnTo>
                  <a:lnTo>
                    <a:pt x="524" y="278"/>
                  </a:lnTo>
                  <a:lnTo>
                    <a:pt x="523" y="277"/>
                  </a:lnTo>
                  <a:lnTo>
                    <a:pt x="523" y="276"/>
                  </a:lnTo>
                  <a:lnTo>
                    <a:pt x="522" y="274"/>
                  </a:lnTo>
                  <a:lnTo>
                    <a:pt x="521" y="273"/>
                  </a:lnTo>
                  <a:lnTo>
                    <a:pt x="520" y="272"/>
                  </a:lnTo>
                  <a:lnTo>
                    <a:pt x="518" y="271"/>
                  </a:lnTo>
                  <a:lnTo>
                    <a:pt x="518" y="270"/>
                  </a:lnTo>
                  <a:lnTo>
                    <a:pt x="516" y="269"/>
                  </a:lnTo>
                  <a:lnTo>
                    <a:pt x="516" y="268"/>
                  </a:lnTo>
                  <a:lnTo>
                    <a:pt x="515" y="267"/>
                  </a:lnTo>
                  <a:lnTo>
                    <a:pt x="515" y="266"/>
                  </a:lnTo>
                  <a:lnTo>
                    <a:pt x="514" y="265"/>
                  </a:lnTo>
                  <a:lnTo>
                    <a:pt x="514" y="264"/>
                  </a:lnTo>
                  <a:lnTo>
                    <a:pt x="514" y="263"/>
                  </a:lnTo>
                  <a:lnTo>
                    <a:pt x="514" y="261"/>
                  </a:lnTo>
                  <a:lnTo>
                    <a:pt x="515" y="260"/>
                  </a:lnTo>
                  <a:lnTo>
                    <a:pt x="515" y="259"/>
                  </a:lnTo>
                  <a:lnTo>
                    <a:pt x="515" y="258"/>
                  </a:lnTo>
                  <a:lnTo>
                    <a:pt x="516" y="257"/>
                  </a:lnTo>
                  <a:lnTo>
                    <a:pt x="516" y="256"/>
                  </a:lnTo>
                  <a:lnTo>
                    <a:pt x="518" y="254"/>
                  </a:lnTo>
                  <a:lnTo>
                    <a:pt x="519" y="254"/>
                  </a:lnTo>
                  <a:lnTo>
                    <a:pt x="520" y="253"/>
                  </a:lnTo>
                  <a:lnTo>
                    <a:pt x="521" y="253"/>
                  </a:lnTo>
                  <a:lnTo>
                    <a:pt x="522" y="252"/>
                  </a:lnTo>
                  <a:lnTo>
                    <a:pt x="523" y="251"/>
                  </a:lnTo>
                  <a:lnTo>
                    <a:pt x="525" y="250"/>
                  </a:lnTo>
                  <a:lnTo>
                    <a:pt x="527" y="250"/>
                  </a:lnTo>
                  <a:lnTo>
                    <a:pt x="528" y="249"/>
                  </a:lnTo>
                  <a:lnTo>
                    <a:pt x="530" y="248"/>
                  </a:lnTo>
                  <a:lnTo>
                    <a:pt x="532" y="248"/>
                  </a:lnTo>
                  <a:lnTo>
                    <a:pt x="534" y="247"/>
                  </a:lnTo>
                  <a:lnTo>
                    <a:pt x="536" y="247"/>
                  </a:lnTo>
                  <a:lnTo>
                    <a:pt x="538" y="247"/>
                  </a:lnTo>
                  <a:lnTo>
                    <a:pt x="539" y="247"/>
                  </a:lnTo>
                  <a:lnTo>
                    <a:pt x="541" y="246"/>
                  </a:lnTo>
                  <a:lnTo>
                    <a:pt x="542" y="246"/>
                  </a:lnTo>
                  <a:lnTo>
                    <a:pt x="543" y="246"/>
                  </a:lnTo>
                  <a:lnTo>
                    <a:pt x="544" y="246"/>
                  </a:lnTo>
                  <a:lnTo>
                    <a:pt x="545" y="246"/>
                  </a:lnTo>
                  <a:lnTo>
                    <a:pt x="546" y="245"/>
                  </a:lnTo>
                  <a:lnTo>
                    <a:pt x="547" y="245"/>
                  </a:lnTo>
                  <a:lnTo>
                    <a:pt x="556" y="244"/>
                  </a:lnTo>
                  <a:lnTo>
                    <a:pt x="557" y="243"/>
                  </a:lnTo>
                  <a:lnTo>
                    <a:pt x="558" y="243"/>
                  </a:lnTo>
                  <a:lnTo>
                    <a:pt x="559" y="243"/>
                  </a:lnTo>
                  <a:lnTo>
                    <a:pt x="560" y="244"/>
                  </a:lnTo>
                  <a:lnTo>
                    <a:pt x="561" y="244"/>
                  </a:lnTo>
                  <a:lnTo>
                    <a:pt x="575" y="248"/>
                  </a:lnTo>
                  <a:lnTo>
                    <a:pt x="576" y="249"/>
                  </a:lnTo>
                  <a:lnTo>
                    <a:pt x="577" y="249"/>
                  </a:lnTo>
                  <a:lnTo>
                    <a:pt x="578" y="249"/>
                  </a:lnTo>
                  <a:lnTo>
                    <a:pt x="579" y="249"/>
                  </a:lnTo>
                  <a:lnTo>
                    <a:pt x="580" y="249"/>
                  </a:lnTo>
                  <a:lnTo>
                    <a:pt x="581" y="248"/>
                  </a:lnTo>
                  <a:lnTo>
                    <a:pt x="582" y="248"/>
                  </a:lnTo>
                  <a:lnTo>
                    <a:pt x="584" y="247"/>
                  </a:lnTo>
                  <a:lnTo>
                    <a:pt x="586" y="247"/>
                  </a:lnTo>
                  <a:lnTo>
                    <a:pt x="588" y="246"/>
                  </a:lnTo>
                  <a:lnTo>
                    <a:pt x="591" y="246"/>
                  </a:lnTo>
                  <a:lnTo>
                    <a:pt x="593" y="245"/>
                  </a:lnTo>
                  <a:lnTo>
                    <a:pt x="596" y="244"/>
                  </a:lnTo>
                  <a:lnTo>
                    <a:pt x="599" y="244"/>
                  </a:lnTo>
                  <a:lnTo>
                    <a:pt x="602" y="243"/>
                  </a:lnTo>
                  <a:lnTo>
                    <a:pt x="605" y="243"/>
                  </a:lnTo>
                  <a:lnTo>
                    <a:pt x="608" y="242"/>
                  </a:lnTo>
                  <a:lnTo>
                    <a:pt x="610" y="242"/>
                  </a:lnTo>
                  <a:lnTo>
                    <a:pt x="613" y="242"/>
                  </a:lnTo>
                  <a:lnTo>
                    <a:pt x="616" y="242"/>
                  </a:lnTo>
                  <a:lnTo>
                    <a:pt x="618" y="242"/>
                  </a:lnTo>
                  <a:lnTo>
                    <a:pt x="621" y="242"/>
                  </a:lnTo>
                  <a:lnTo>
                    <a:pt x="623" y="243"/>
                  </a:lnTo>
                  <a:lnTo>
                    <a:pt x="625" y="243"/>
                  </a:lnTo>
                  <a:lnTo>
                    <a:pt x="627" y="243"/>
                  </a:lnTo>
                  <a:lnTo>
                    <a:pt x="629" y="244"/>
                  </a:lnTo>
                  <a:lnTo>
                    <a:pt x="631" y="244"/>
                  </a:lnTo>
                  <a:lnTo>
                    <a:pt x="633" y="245"/>
                  </a:lnTo>
                  <a:lnTo>
                    <a:pt x="634" y="245"/>
                  </a:lnTo>
                  <a:lnTo>
                    <a:pt x="635" y="246"/>
                  </a:lnTo>
                  <a:lnTo>
                    <a:pt x="637" y="247"/>
                  </a:lnTo>
                  <a:lnTo>
                    <a:pt x="638" y="247"/>
                  </a:lnTo>
                  <a:lnTo>
                    <a:pt x="639" y="248"/>
                  </a:lnTo>
                  <a:lnTo>
                    <a:pt x="639" y="249"/>
                  </a:lnTo>
                  <a:lnTo>
                    <a:pt x="640" y="250"/>
                  </a:lnTo>
                  <a:lnTo>
                    <a:pt x="641" y="251"/>
                  </a:lnTo>
                  <a:lnTo>
                    <a:pt x="642" y="252"/>
                  </a:lnTo>
                  <a:lnTo>
                    <a:pt x="643" y="253"/>
                  </a:lnTo>
                  <a:lnTo>
                    <a:pt x="644" y="254"/>
                  </a:lnTo>
                  <a:lnTo>
                    <a:pt x="645" y="255"/>
                  </a:lnTo>
                  <a:lnTo>
                    <a:pt x="646" y="256"/>
                  </a:lnTo>
                  <a:lnTo>
                    <a:pt x="648" y="258"/>
                  </a:lnTo>
                  <a:lnTo>
                    <a:pt x="649" y="259"/>
                  </a:lnTo>
                  <a:lnTo>
                    <a:pt x="650" y="260"/>
                  </a:lnTo>
                  <a:lnTo>
                    <a:pt x="652" y="261"/>
                  </a:lnTo>
                  <a:lnTo>
                    <a:pt x="653" y="262"/>
                  </a:lnTo>
                  <a:lnTo>
                    <a:pt x="654" y="262"/>
                  </a:lnTo>
                  <a:lnTo>
                    <a:pt x="655" y="263"/>
                  </a:lnTo>
                  <a:lnTo>
                    <a:pt x="656" y="264"/>
                  </a:lnTo>
                  <a:lnTo>
                    <a:pt x="657" y="264"/>
                  </a:lnTo>
                  <a:lnTo>
                    <a:pt x="658" y="264"/>
                  </a:lnTo>
                  <a:lnTo>
                    <a:pt x="669" y="268"/>
                  </a:lnTo>
                  <a:lnTo>
                    <a:pt x="668" y="266"/>
                  </a:lnTo>
                  <a:lnTo>
                    <a:pt x="668" y="265"/>
                  </a:lnTo>
                  <a:lnTo>
                    <a:pt x="667" y="264"/>
                  </a:lnTo>
                  <a:lnTo>
                    <a:pt x="667" y="263"/>
                  </a:lnTo>
                  <a:lnTo>
                    <a:pt x="667" y="262"/>
                  </a:lnTo>
                  <a:lnTo>
                    <a:pt x="666" y="260"/>
                  </a:lnTo>
                  <a:lnTo>
                    <a:pt x="666" y="259"/>
                  </a:lnTo>
                  <a:lnTo>
                    <a:pt x="665" y="257"/>
                  </a:lnTo>
                  <a:lnTo>
                    <a:pt x="664" y="256"/>
                  </a:lnTo>
                  <a:lnTo>
                    <a:pt x="663" y="254"/>
                  </a:lnTo>
                  <a:lnTo>
                    <a:pt x="662" y="252"/>
                  </a:lnTo>
                  <a:lnTo>
                    <a:pt x="661" y="251"/>
                  </a:lnTo>
                  <a:lnTo>
                    <a:pt x="660" y="249"/>
                  </a:lnTo>
                  <a:lnTo>
                    <a:pt x="659" y="247"/>
                  </a:lnTo>
                  <a:lnTo>
                    <a:pt x="658" y="245"/>
                  </a:lnTo>
                  <a:lnTo>
                    <a:pt x="657" y="244"/>
                  </a:lnTo>
                  <a:lnTo>
                    <a:pt x="657" y="242"/>
                  </a:lnTo>
                  <a:lnTo>
                    <a:pt x="656" y="240"/>
                  </a:lnTo>
                  <a:lnTo>
                    <a:pt x="656" y="239"/>
                  </a:lnTo>
                  <a:lnTo>
                    <a:pt x="656" y="237"/>
                  </a:lnTo>
                  <a:lnTo>
                    <a:pt x="656" y="235"/>
                  </a:lnTo>
                  <a:lnTo>
                    <a:pt x="656" y="234"/>
                  </a:lnTo>
                  <a:lnTo>
                    <a:pt x="656" y="233"/>
                  </a:lnTo>
                  <a:lnTo>
                    <a:pt x="656" y="232"/>
                  </a:lnTo>
                  <a:lnTo>
                    <a:pt x="657" y="231"/>
                  </a:lnTo>
                  <a:lnTo>
                    <a:pt x="657" y="229"/>
                  </a:lnTo>
                  <a:lnTo>
                    <a:pt x="666" y="213"/>
                  </a:lnTo>
                  <a:lnTo>
                    <a:pt x="669" y="208"/>
                  </a:lnTo>
                  <a:lnTo>
                    <a:pt x="669" y="207"/>
                  </a:lnTo>
                  <a:lnTo>
                    <a:pt x="671" y="205"/>
                  </a:lnTo>
                  <a:lnTo>
                    <a:pt x="672" y="203"/>
                  </a:lnTo>
                  <a:lnTo>
                    <a:pt x="673" y="201"/>
                  </a:lnTo>
                  <a:lnTo>
                    <a:pt x="674" y="199"/>
                  </a:lnTo>
                  <a:lnTo>
                    <a:pt x="676" y="197"/>
                  </a:lnTo>
                  <a:lnTo>
                    <a:pt x="677" y="195"/>
                  </a:lnTo>
                  <a:lnTo>
                    <a:pt x="679" y="193"/>
                  </a:lnTo>
                  <a:lnTo>
                    <a:pt x="680" y="190"/>
                  </a:lnTo>
                  <a:lnTo>
                    <a:pt x="682" y="188"/>
                  </a:lnTo>
                  <a:lnTo>
                    <a:pt x="683" y="186"/>
                  </a:lnTo>
                  <a:lnTo>
                    <a:pt x="685" y="183"/>
                  </a:lnTo>
                  <a:lnTo>
                    <a:pt x="686" y="182"/>
                  </a:lnTo>
                  <a:lnTo>
                    <a:pt x="687" y="180"/>
                  </a:lnTo>
                  <a:lnTo>
                    <a:pt x="688" y="179"/>
                  </a:lnTo>
                  <a:lnTo>
                    <a:pt x="690" y="175"/>
                  </a:lnTo>
                  <a:lnTo>
                    <a:pt x="697" y="164"/>
                  </a:lnTo>
                  <a:lnTo>
                    <a:pt x="706" y="145"/>
                  </a:lnTo>
                  <a:lnTo>
                    <a:pt x="707" y="144"/>
                  </a:lnTo>
                  <a:lnTo>
                    <a:pt x="708" y="143"/>
                  </a:lnTo>
                  <a:lnTo>
                    <a:pt x="708" y="142"/>
                  </a:lnTo>
                  <a:lnTo>
                    <a:pt x="708" y="141"/>
                  </a:lnTo>
                  <a:lnTo>
                    <a:pt x="709" y="141"/>
                  </a:lnTo>
                  <a:lnTo>
                    <a:pt x="709" y="140"/>
                  </a:lnTo>
                  <a:lnTo>
                    <a:pt x="710" y="139"/>
                  </a:lnTo>
                  <a:lnTo>
                    <a:pt x="710" y="138"/>
                  </a:lnTo>
                  <a:lnTo>
                    <a:pt x="711" y="137"/>
                  </a:lnTo>
                  <a:lnTo>
                    <a:pt x="713" y="134"/>
                  </a:lnTo>
                  <a:lnTo>
                    <a:pt x="715" y="132"/>
                  </a:lnTo>
                  <a:lnTo>
                    <a:pt x="716" y="131"/>
                  </a:lnTo>
                  <a:lnTo>
                    <a:pt x="718" y="129"/>
                  </a:lnTo>
                  <a:lnTo>
                    <a:pt x="719" y="127"/>
                  </a:lnTo>
                  <a:lnTo>
                    <a:pt x="722" y="123"/>
                  </a:lnTo>
                  <a:lnTo>
                    <a:pt x="723" y="121"/>
                  </a:lnTo>
                  <a:lnTo>
                    <a:pt x="725" y="120"/>
                  </a:lnTo>
                  <a:lnTo>
                    <a:pt x="726" y="118"/>
                  </a:lnTo>
                  <a:lnTo>
                    <a:pt x="727" y="117"/>
                  </a:lnTo>
                  <a:lnTo>
                    <a:pt x="728" y="115"/>
                  </a:lnTo>
                  <a:lnTo>
                    <a:pt x="730" y="114"/>
                  </a:lnTo>
                  <a:lnTo>
                    <a:pt x="731" y="113"/>
                  </a:lnTo>
                  <a:lnTo>
                    <a:pt x="732" y="113"/>
                  </a:lnTo>
                  <a:lnTo>
                    <a:pt x="734" y="112"/>
                  </a:lnTo>
                  <a:lnTo>
                    <a:pt x="735" y="112"/>
                  </a:lnTo>
                  <a:lnTo>
                    <a:pt x="737" y="112"/>
                  </a:lnTo>
                  <a:lnTo>
                    <a:pt x="739" y="113"/>
                  </a:lnTo>
                  <a:lnTo>
                    <a:pt x="740" y="113"/>
                  </a:lnTo>
                  <a:lnTo>
                    <a:pt x="743" y="115"/>
                  </a:lnTo>
                  <a:lnTo>
                    <a:pt x="745" y="116"/>
                  </a:lnTo>
                  <a:lnTo>
                    <a:pt x="748" y="118"/>
                  </a:lnTo>
                  <a:lnTo>
                    <a:pt x="752" y="121"/>
                  </a:lnTo>
                  <a:lnTo>
                    <a:pt x="755" y="124"/>
                  </a:lnTo>
                  <a:lnTo>
                    <a:pt x="759" y="127"/>
                  </a:lnTo>
                  <a:lnTo>
                    <a:pt x="762" y="130"/>
                  </a:lnTo>
                  <a:lnTo>
                    <a:pt x="766" y="132"/>
                  </a:lnTo>
                  <a:lnTo>
                    <a:pt x="769" y="135"/>
                  </a:lnTo>
                  <a:lnTo>
                    <a:pt x="773" y="137"/>
                  </a:lnTo>
                  <a:lnTo>
                    <a:pt x="776" y="139"/>
                  </a:lnTo>
                  <a:lnTo>
                    <a:pt x="778" y="141"/>
                  </a:lnTo>
                  <a:lnTo>
                    <a:pt x="781" y="142"/>
                  </a:lnTo>
                  <a:lnTo>
                    <a:pt x="783" y="142"/>
                  </a:lnTo>
                  <a:lnTo>
                    <a:pt x="784" y="143"/>
                  </a:lnTo>
                  <a:lnTo>
                    <a:pt x="786" y="144"/>
                  </a:lnTo>
                  <a:lnTo>
                    <a:pt x="787" y="144"/>
                  </a:lnTo>
                  <a:lnTo>
                    <a:pt x="788" y="144"/>
                  </a:lnTo>
                  <a:lnTo>
                    <a:pt x="791" y="145"/>
                  </a:lnTo>
                  <a:lnTo>
                    <a:pt x="805" y="147"/>
                  </a:lnTo>
                  <a:lnTo>
                    <a:pt x="818" y="149"/>
                  </a:lnTo>
                  <a:lnTo>
                    <a:pt x="819" y="149"/>
                  </a:lnTo>
                  <a:lnTo>
                    <a:pt x="820" y="150"/>
                  </a:lnTo>
                  <a:lnTo>
                    <a:pt x="821" y="150"/>
                  </a:lnTo>
                  <a:lnTo>
                    <a:pt x="822" y="150"/>
                  </a:lnTo>
                  <a:lnTo>
                    <a:pt x="829" y="152"/>
                  </a:lnTo>
                  <a:lnTo>
                    <a:pt x="830" y="152"/>
                  </a:lnTo>
                  <a:lnTo>
                    <a:pt x="831" y="152"/>
                  </a:lnTo>
                  <a:lnTo>
                    <a:pt x="831" y="153"/>
                  </a:lnTo>
                  <a:lnTo>
                    <a:pt x="835" y="157"/>
                  </a:lnTo>
                  <a:lnTo>
                    <a:pt x="836" y="158"/>
                  </a:lnTo>
                  <a:lnTo>
                    <a:pt x="836" y="159"/>
                  </a:lnTo>
                  <a:lnTo>
                    <a:pt x="836" y="160"/>
                  </a:lnTo>
                  <a:lnTo>
                    <a:pt x="836" y="161"/>
                  </a:lnTo>
                  <a:lnTo>
                    <a:pt x="837" y="161"/>
                  </a:lnTo>
                  <a:lnTo>
                    <a:pt x="837" y="162"/>
                  </a:lnTo>
                  <a:lnTo>
                    <a:pt x="838" y="163"/>
                  </a:lnTo>
                  <a:lnTo>
                    <a:pt x="839" y="164"/>
                  </a:lnTo>
                  <a:lnTo>
                    <a:pt x="840" y="164"/>
                  </a:lnTo>
                  <a:lnTo>
                    <a:pt x="841" y="164"/>
                  </a:lnTo>
                  <a:lnTo>
                    <a:pt x="842" y="165"/>
                  </a:lnTo>
                  <a:lnTo>
                    <a:pt x="843" y="165"/>
                  </a:lnTo>
                  <a:lnTo>
                    <a:pt x="844" y="165"/>
                  </a:lnTo>
                  <a:lnTo>
                    <a:pt x="845" y="164"/>
                  </a:lnTo>
                  <a:lnTo>
                    <a:pt x="853" y="160"/>
                  </a:lnTo>
                  <a:lnTo>
                    <a:pt x="864" y="156"/>
                  </a:lnTo>
                  <a:lnTo>
                    <a:pt x="865" y="156"/>
                  </a:lnTo>
                  <a:lnTo>
                    <a:pt x="866" y="156"/>
                  </a:lnTo>
                  <a:lnTo>
                    <a:pt x="866" y="155"/>
                  </a:lnTo>
                  <a:lnTo>
                    <a:pt x="867" y="155"/>
                  </a:lnTo>
                  <a:lnTo>
                    <a:pt x="867" y="154"/>
                  </a:lnTo>
                  <a:lnTo>
                    <a:pt x="868" y="154"/>
                  </a:lnTo>
                  <a:lnTo>
                    <a:pt x="869" y="153"/>
                  </a:lnTo>
                  <a:lnTo>
                    <a:pt x="870" y="152"/>
                  </a:lnTo>
                  <a:lnTo>
                    <a:pt x="871" y="151"/>
                  </a:lnTo>
                  <a:lnTo>
                    <a:pt x="871" y="149"/>
                  </a:lnTo>
                  <a:lnTo>
                    <a:pt x="872" y="148"/>
                  </a:lnTo>
                  <a:lnTo>
                    <a:pt x="872" y="147"/>
                  </a:lnTo>
                  <a:lnTo>
                    <a:pt x="872" y="146"/>
                  </a:lnTo>
                  <a:lnTo>
                    <a:pt x="872" y="145"/>
                  </a:lnTo>
                  <a:lnTo>
                    <a:pt x="873" y="143"/>
                  </a:lnTo>
                  <a:lnTo>
                    <a:pt x="873" y="142"/>
                  </a:lnTo>
                  <a:lnTo>
                    <a:pt x="873" y="141"/>
                  </a:lnTo>
                  <a:lnTo>
                    <a:pt x="873" y="140"/>
                  </a:lnTo>
                  <a:lnTo>
                    <a:pt x="873" y="138"/>
                  </a:lnTo>
                  <a:lnTo>
                    <a:pt x="875" y="111"/>
                  </a:lnTo>
                  <a:lnTo>
                    <a:pt x="876" y="96"/>
                  </a:lnTo>
                  <a:lnTo>
                    <a:pt x="876" y="95"/>
                  </a:lnTo>
                  <a:lnTo>
                    <a:pt x="876" y="94"/>
                  </a:lnTo>
                  <a:lnTo>
                    <a:pt x="876" y="93"/>
                  </a:lnTo>
                  <a:lnTo>
                    <a:pt x="877" y="92"/>
                  </a:lnTo>
                  <a:lnTo>
                    <a:pt x="877" y="91"/>
                  </a:lnTo>
                  <a:lnTo>
                    <a:pt x="877" y="90"/>
                  </a:lnTo>
                  <a:lnTo>
                    <a:pt x="877" y="89"/>
                  </a:lnTo>
                  <a:lnTo>
                    <a:pt x="877" y="88"/>
                  </a:lnTo>
                  <a:lnTo>
                    <a:pt x="878" y="86"/>
                  </a:lnTo>
                  <a:lnTo>
                    <a:pt x="878" y="84"/>
                  </a:lnTo>
                  <a:lnTo>
                    <a:pt x="879" y="83"/>
                  </a:lnTo>
                  <a:lnTo>
                    <a:pt x="879" y="81"/>
                  </a:lnTo>
                  <a:lnTo>
                    <a:pt x="880" y="79"/>
                  </a:lnTo>
                  <a:lnTo>
                    <a:pt x="880" y="77"/>
                  </a:lnTo>
                  <a:lnTo>
                    <a:pt x="881" y="75"/>
                  </a:lnTo>
                  <a:lnTo>
                    <a:pt x="882" y="73"/>
                  </a:lnTo>
                  <a:lnTo>
                    <a:pt x="883" y="71"/>
                  </a:lnTo>
                  <a:lnTo>
                    <a:pt x="883" y="69"/>
                  </a:lnTo>
                  <a:lnTo>
                    <a:pt x="884" y="68"/>
                  </a:lnTo>
                  <a:lnTo>
                    <a:pt x="885" y="66"/>
                  </a:lnTo>
                  <a:lnTo>
                    <a:pt x="886" y="64"/>
                  </a:lnTo>
                  <a:lnTo>
                    <a:pt x="888" y="62"/>
                  </a:lnTo>
                  <a:lnTo>
                    <a:pt x="889" y="60"/>
                  </a:lnTo>
                  <a:lnTo>
                    <a:pt x="890" y="58"/>
                  </a:lnTo>
                  <a:lnTo>
                    <a:pt x="891" y="57"/>
                  </a:lnTo>
                  <a:lnTo>
                    <a:pt x="893" y="55"/>
                  </a:lnTo>
                  <a:lnTo>
                    <a:pt x="894" y="53"/>
                  </a:lnTo>
                  <a:lnTo>
                    <a:pt x="896" y="52"/>
                  </a:lnTo>
                  <a:lnTo>
                    <a:pt x="897" y="51"/>
                  </a:lnTo>
                  <a:lnTo>
                    <a:pt x="899" y="50"/>
                  </a:lnTo>
                  <a:lnTo>
                    <a:pt x="900" y="49"/>
                  </a:lnTo>
                  <a:lnTo>
                    <a:pt x="902" y="49"/>
                  </a:lnTo>
                  <a:lnTo>
                    <a:pt x="904" y="48"/>
                  </a:lnTo>
                  <a:lnTo>
                    <a:pt x="906" y="48"/>
                  </a:lnTo>
                  <a:lnTo>
                    <a:pt x="908" y="48"/>
                  </a:lnTo>
                  <a:lnTo>
                    <a:pt x="910" y="48"/>
                  </a:lnTo>
                  <a:lnTo>
                    <a:pt x="913" y="48"/>
                  </a:lnTo>
                  <a:lnTo>
                    <a:pt x="915" y="48"/>
                  </a:lnTo>
                  <a:lnTo>
                    <a:pt x="918" y="48"/>
                  </a:lnTo>
                  <a:lnTo>
                    <a:pt x="921" y="48"/>
                  </a:lnTo>
                  <a:lnTo>
                    <a:pt x="924" y="49"/>
                  </a:lnTo>
                  <a:lnTo>
                    <a:pt x="927" y="49"/>
                  </a:lnTo>
                  <a:lnTo>
                    <a:pt x="929" y="49"/>
                  </a:lnTo>
                  <a:lnTo>
                    <a:pt x="932" y="49"/>
                  </a:lnTo>
                  <a:lnTo>
                    <a:pt x="934" y="49"/>
                  </a:lnTo>
                  <a:lnTo>
                    <a:pt x="936" y="49"/>
                  </a:lnTo>
                  <a:lnTo>
                    <a:pt x="938" y="48"/>
                  </a:lnTo>
                  <a:lnTo>
                    <a:pt x="939" y="48"/>
                  </a:lnTo>
                  <a:lnTo>
                    <a:pt x="941" y="47"/>
                  </a:lnTo>
                  <a:lnTo>
                    <a:pt x="942" y="47"/>
                  </a:lnTo>
                  <a:lnTo>
                    <a:pt x="943" y="47"/>
                  </a:lnTo>
                  <a:lnTo>
                    <a:pt x="944" y="46"/>
                  </a:lnTo>
                  <a:lnTo>
                    <a:pt x="946" y="45"/>
                  </a:lnTo>
                  <a:lnTo>
                    <a:pt x="947" y="44"/>
                  </a:lnTo>
                  <a:lnTo>
                    <a:pt x="948" y="44"/>
                  </a:lnTo>
                  <a:lnTo>
                    <a:pt x="948" y="43"/>
                  </a:lnTo>
                  <a:lnTo>
                    <a:pt x="949" y="43"/>
                  </a:lnTo>
                  <a:lnTo>
                    <a:pt x="950" y="42"/>
                  </a:lnTo>
                  <a:lnTo>
                    <a:pt x="951" y="41"/>
                  </a:lnTo>
                  <a:lnTo>
                    <a:pt x="952" y="40"/>
                  </a:lnTo>
                  <a:lnTo>
                    <a:pt x="952" y="39"/>
                  </a:lnTo>
                  <a:lnTo>
                    <a:pt x="953" y="38"/>
                  </a:lnTo>
                  <a:lnTo>
                    <a:pt x="953" y="37"/>
                  </a:lnTo>
                  <a:lnTo>
                    <a:pt x="954" y="36"/>
                  </a:lnTo>
                  <a:lnTo>
                    <a:pt x="954" y="35"/>
                  </a:lnTo>
                  <a:lnTo>
                    <a:pt x="954" y="34"/>
                  </a:lnTo>
                  <a:lnTo>
                    <a:pt x="954" y="33"/>
                  </a:lnTo>
                  <a:lnTo>
                    <a:pt x="954" y="32"/>
                  </a:lnTo>
                  <a:lnTo>
                    <a:pt x="954" y="31"/>
                  </a:lnTo>
                  <a:lnTo>
                    <a:pt x="954" y="30"/>
                  </a:lnTo>
                  <a:lnTo>
                    <a:pt x="954" y="29"/>
                  </a:lnTo>
                  <a:lnTo>
                    <a:pt x="954" y="28"/>
                  </a:lnTo>
                  <a:lnTo>
                    <a:pt x="953" y="27"/>
                  </a:lnTo>
                  <a:lnTo>
                    <a:pt x="953" y="26"/>
                  </a:lnTo>
                  <a:lnTo>
                    <a:pt x="953" y="25"/>
                  </a:lnTo>
                  <a:lnTo>
                    <a:pt x="952" y="24"/>
                  </a:lnTo>
                  <a:lnTo>
                    <a:pt x="952" y="23"/>
                  </a:lnTo>
                  <a:lnTo>
                    <a:pt x="952" y="22"/>
                  </a:lnTo>
                  <a:lnTo>
                    <a:pt x="952" y="21"/>
                  </a:lnTo>
                  <a:lnTo>
                    <a:pt x="952" y="20"/>
                  </a:lnTo>
                  <a:lnTo>
                    <a:pt x="952" y="19"/>
                  </a:lnTo>
                  <a:lnTo>
                    <a:pt x="952" y="17"/>
                  </a:lnTo>
                  <a:lnTo>
                    <a:pt x="953" y="16"/>
                  </a:lnTo>
                  <a:lnTo>
                    <a:pt x="954" y="15"/>
                  </a:lnTo>
                  <a:lnTo>
                    <a:pt x="955" y="13"/>
                  </a:lnTo>
                  <a:lnTo>
                    <a:pt x="956" y="12"/>
                  </a:lnTo>
                  <a:lnTo>
                    <a:pt x="958" y="10"/>
                  </a:lnTo>
                  <a:lnTo>
                    <a:pt x="960" y="9"/>
                  </a:lnTo>
                  <a:lnTo>
                    <a:pt x="962" y="7"/>
                  </a:lnTo>
                  <a:lnTo>
                    <a:pt x="964" y="6"/>
                  </a:lnTo>
                  <a:lnTo>
                    <a:pt x="966" y="4"/>
                  </a:lnTo>
                  <a:lnTo>
                    <a:pt x="969" y="3"/>
                  </a:lnTo>
                  <a:lnTo>
                    <a:pt x="971" y="2"/>
                  </a:lnTo>
                  <a:lnTo>
                    <a:pt x="973" y="1"/>
                  </a:lnTo>
                  <a:lnTo>
                    <a:pt x="974" y="1"/>
                  </a:lnTo>
                  <a:lnTo>
                    <a:pt x="976" y="0"/>
                  </a:lnTo>
                  <a:lnTo>
                    <a:pt x="978" y="0"/>
                  </a:lnTo>
                  <a:lnTo>
                    <a:pt x="979" y="0"/>
                  </a:lnTo>
                  <a:lnTo>
                    <a:pt x="981" y="0"/>
                  </a:lnTo>
                  <a:lnTo>
                    <a:pt x="982" y="1"/>
                  </a:lnTo>
                  <a:lnTo>
                    <a:pt x="984" y="1"/>
                  </a:lnTo>
                  <a:lnTo>
                    <a:pt x="986" y="2"/>
                  </a:lnTo>
                  <a:lnTo>
                    <a:pt x="988" y="2"/>
                  </a:lnTo>
                  <a:lnTo>
                    <a:pt x="990" y="3"/>
                  </a:lnTo>
                  <a:lnTo>
                    <a:pt x="993" y="4"/>
                  </a:lnTo>
                  <a:lnTo>
                    <a:pt x="995" y="5"/>
                  </a:lnTo>
                  <a:lnTo>
                    <a:pt x="997" y="6"/>
                  </a:lnTo>
                  <a:lnTo>
                    <a:pt x="1000" y="6"/>
                  </a:lnTo>
                  <a:lnTo>
                    <a:pt x="1002" y="7"/>
                  </a:lnTo>
                  <a:lnTo>
                    <a:pt x="1004" y="7"/>
                  </a:lnTo>
                  <a:lnTo>
                    <a:pt x="1006" y="7"/>
                  </a:lnTo>
                  <a:lnTo>
                    <a:pt x="1008" y="7"/>
                  </a:lnTo>
                  <a:lnTo>
                    <a:pt x="1010" y="7"/>
                  </a:lnTo>
                  <a:lnTo>
                    <a:pt x="1012" y="7"/>
                  </a:lnTo>
                  <a:lnTo>
                    <a:pt x="1014" y="6"/>
                  </a:lnTo>
                  <a:lnTo>
                    <a:pt x="1015" y="6"/>
                  </a:lnTo>
                  <a:lnTo>
                    <a:pt x="1017" y="6"/>
                  </a:lnTo>
                  <a:lnTo>
                    <a:pt x="1018" y="6"/>
                  </a:lnTo>
                  <a:lnTo>
                    <a:pt x="1020" y="6"/>
                  </a:lnTo>
                  <a:lnTo>
                    <a:pt x="1021" y="6"/>
                  </a:lnTo>
                  <a:lnTo>
                    <a:pt x="1022" y="6"/>
                  </a:lnTo>
                  <a:lnTo>
                    <a:pt x="1024" y="6"/>
                  </a:lnTo>
                  <a:lnTo>
                    <a:pt x="1025" y="7"/>
                  </a:lnTo>
                  <a:lnTo>
                    <a:pt x="1026" y="7"/>
                  </a:lnTo>
                  <a:lnTo>
                    <a:pt x="1027" y="8"/>
                  </a:lnTo>
                  <a:lnTo>
                    <a:pt x="1028" y="9"/>
                  </a:lnTo>
                  <a:lnTo>
                    <a:pt x="1029" y="10"/>
                  </a:lnTo>
                  <a:lnTo>
                    <a:pt x="1030" y="11"/>
                  </a:lnTo>
                  <a:lnTo>
                    <a:pt x="1031" y="11"/>
                  </a:lnTo>
                  <a:lnTo>
                    <a:pt x="1032" y="12"/>
                  </a:lnTo>
                  <a:lnTo>
                    <a:pt x="1032" y="13"/>
                  </a:lnTo>
                  <a:lnTo>
                    <a:pt x="1033" y="14"/>
                  </a:lnTo>
                  <a:lnTo>
                    <a:pt x="1033" y="15"/>
                  </a:lnTo>
                  <a:lnTo>
                    <a:pt x="1034" y="15"/>
                  </a:lnTo>
                  <a:lnTo>
                    <a:pt x="1034" y="16"/>
                  </a:lnTo>
                  <a:lnTo>
                    <a:pt x="1034" y="17"/>
                  </a:lnTo>
                  <a:lnTo>
                    <a:pt x="1034" y="18"/>
                  </a:lnTo>
                  <a:lnTo>
                    <a:pt x="1034" y="19"/>
                  </a:lnTo>
                  <a:lnTo>
                    <a:pt x="1034" y="20"/>
                  </a:lnTo>
                  <a:lnTo>
                    <a:pt x="1034" y="21"/>
                  </a:lnTo>
                  <a:lnTo>
                    <a:pt x="1034" y="22"/>
                  </a:lnTo>
                  <a:lnTo>
                    <a:pt x="1034" y="23"/>
                  </a:lnTo>
                  <a:lnTo>
                    <a:pt x="1034" y="25"/>
                  </a:lnTo>
                  <a:lnTo>
                    <a:pt x="1034" y="26"/>
                  </a:lnTo>
                  <a:lnTo>
                    <a:pt x="1034" y="28"/>
                  </a:lnTo>
                  <a:lnTo>
                    <a:pt x="1034" y="29"/>
                  </a:lnTo>
                  <a:lnTo>
                    <a:pt x="1033" y="30"/>
                  </a:lnTo>
                  <a:lnTo>
                    <a:pt x="1033" y="31"/>
                  </a:lnTo>
                  <a:lnTo>
                    <a:pt x="1032" y="32"/>
                  </a:lnTo>
                  <a:lnTo>
                    <a:pt x="1032" y="33"/>
                  </a:lnTo>
                  <a:lnTo>
                    <a:pt x="1031" y="34"/>
                  </a:lnTo>
                  <a:lnTo>
                    <a:pt x="1031" y="35"/>
                  </a:lnTo>
                  <a:lnTo>
                    <a:pt x="1030" y="36"/>
                  </a:lnTo>
                  <a:lnTo>
                    <a:pt x="1030" y="37"/>
                  </a:lnTo>
                  <a:lnTo>
                    <a:pt x="1030" y="38"/>
                  </a:lnTo>
                  <a:lnTo>
                    <a:pt x="1030" y="39"/>
                  </a:lnTo>
                  <a:lnTo>
                    <a:pt x="1031" y="40"/>
                  </a:lnTo>
                  <a:lnTo>
                    <a:pt x="1032" y="41"/>
                  </a:lnTo>
                  <a:lnTo>
                    <a:pt x="1032" y="42"/>
                  </a:lnTo>
                  <a:lnTo>
                    <a:pt x="1033" y="43"/>
                  </a:lnTo>
                  <a:lnTo>
                    <a:pt x="1034" y="45"/>
                  </a:lnTo>
                  <a:lnTo>
                    <a:pt x="1034" y="46"/>
                  </a:lnTo>
                  <a:lnTo>
                    <a:pt x="1035" y="47"/>
                  </a:lnTo>
                  <a:lnTo>
                    <a:pt x="1035" y="48"/>
                  </a:lnTo>
                  <a:lnTo>
                    <a:pt x="1036" y="49"/>
                  </a:lnTo>
                  <a:lnTo>
                    <a:pt x="1036" y="50"/>
                  </a:lnTo>
                  <a:lnTo>
                    <a:pt x="1037" y="51"/>
                  </a:lnTo>
                  <a:lnTo>
                    <a:pt x="1037" y="52"/>
                  </a:lnTo>
                  <a:lnTo>
                    <a:pt x="1038" y="53"/>
                  </a:lnTo>
                  <a:lnTo>
                    <a:pt x="1038" y="55"/>
                  </a:lnTo>
                  <a:lnTo>
                    <a:pt x="1038" y="56"/>
                  </a:lnTo>
                  <a:lnTo>
                    <a:pt x="1038" y="57"/>
                  </a:lnTo>
                  <a:lnTo>
                    <a:pt x="1038" y="58"/>
                  </a:lnTo>
                  <a:lnTo>
                    <a:pt x="1038" y="59"/>
                  </a:lnTo>
                  <a:lnTo>
                    <a:pt x="1039" y="60"/>
                  </a:lnTo>
                  <a:lnTo>
                    <a:pt x="1039" y="61"/>
                  </a:lnTo>
                  <a:lnTo>
                    <a:pt x="1040" y="61"/>
                  </a:lnTo>
                  <a:lnTo>
                    <a:pt x="1040" y="62"/>
                  </a:lnTo>
                  <a:lnTo>
                    <a:pt x="1041" y="63"/>
                  </a:lnTo>
                  <a:lnTo>
                    <a:pt x="1042" y="63"/>
                  </a:lnTo>
                  <a:lnTo>
                    <a:pt x="1043" y="64"/>
                  </a:lnTo>
                  <a:lnTo>
                    <a:pt x="1044" y="64"/>
                  </a:lnTo>
                  <a:lnTo>
                    <a:pt x="1044" y="65"/>
                  </a:lnTo>
                  <a:lnTo>
                    <a:pt x="1045" y="65"/>
                  </a:lnTo>
                  <a:lnTo>
                    <a:pt x="1046" y="66"/>
                  </a:lnTo>
                  <a:lnTo>
                    <a:pt x="1047" y="67"/>
                  </a:lnTo>
                  <a:lnTo>
                    <a:pt x="1055" y="74"/>
                  </a:lnTo>
                  <a:lnTo>
                    <a:pt x="1056" y="74"/>
                  </a:lnTo>
                  <a:lnTo>
                    <a:pt x="1056" y="75"/>
                  </a:lnTo>
                  <a:lnTo>
                    <a:pt x="1057" y="75"/>
                  </a:lnTo>
                  <a:lnTo>
                    <a:pt x="1057" y="76"/>
                  </a:lnTo>
                  <a:lnTo>
                    <a:pt x="1058" y="77"/>
                  </a:lnTo>
                  <a:lnTo>
                    <a:pt x="1058" y="78"/>
                  </a:lnTo>
                  <a:lnTo>
                    <a:pt x="1059" y="79"/>
                  </a:lnTo>
                  <a:lnTo>
                    <a:pt x="1059" y="80"/>
                  </a:lnTo>
                  <a:lnTo>
                    <a:pt x="1060" y="81"/>
                  </a:lnTo>
                  <a:lnTo>
                    <a:pt x="1060" y="82"/>
                  </a:lnTo>
                  <a:lnTo>
                    <a:pt x="1061" y="83"/>
                  </a:lnTo>
                  <a:lnTo>
                    <a:pt x="1061" y="84"/>
                  </a:lnTo>
                  <a:lnTo>
                    <a:pt x="1062" y="86"/>
                  </a:lnTo>
                  <a:lnTo>
                    <a:pt x="1062" y="87"/>
                  </a:lnTo>
                  <a:lnTo>
                    <a:pt x="1062" y="88"/>
                  </a:lnTo>
                  <a:lnTo>
                    <a:pt x="1062" y="89"/>
                  </a:lnTo>
                  <a:lnTo>
                    <a:pt x="1063" y="90"/>
                  </a:lnTo>
                  <a:lnTo>
                    <a:pt x="1063" y="91"/>
                  </a:lnTo>
                  <a:lnTo>
                    <a:pt x="1063" y="92"/>
                  </a:lnTo>
                  <a:lnTo>
                    <a:pt x="1063" y="93"/>
                  </a:lnTo>
                  <a:lnTo>
                    <a:pt x="1063" y="94"/>
                  </a:lnTo>
                  <a:lnTo>
                    <a:pt x="1063" y="95"/>
                  </a:lnTo>
                  <a:lnTo>
                    <a:pt x="1064" y="95"/>
                  </a:lnTo>
                  <a:lnTo>
                    <a:pt x="1064" y="96"/>
                  </a:lnTo>
                  <a:lnTo>
                    <a:pt x="1065" y="97"/>
                  </a:lnTo>
                  <a:lnTo>
                    <a:pt x="1065" y="98"/>
                  </a:lnTo>
                  <a:lnTo>
                    <a:pt x="1066" y="98"/>
                  </a:lnTo>
                  <a:lnTo>
                    <a:pt x="1066" y="99"/>
                  </a:lnTo>
                  <a:lnTo>
                    <a:pt x="1067" y="99"/>
                  </a:lnTo>
                  <a:lnTo>
                    <a:pt x="1067" y="100"/>
                  </a:lnTo>
                  <a:lnTo>
                    <a:pt x="1068" y="100"/>
                  </a:lnTo>
                  <a:lnTo>
                    <a:pt x="1068" y="101"/>
                  </a:lnTo>
                  <a:lnTo>
                    <a:pt x="1069" y="101"/>
                  </a:lnTo>
                  <a:lnTo>
                    <a:pt x="1070" y="102"/>
                  </a:lnTo>
                  <a:lnTo>
                    <a:pt x="1070" y="103"/>
                  </a:lnTo>
                  <a:lnTo>
                    <a:pt x="1071" y="103"/>
                  </a:lnTo>
                  <a:lnTo>
                    <a:pt x="1072" y="104"/>
                  </a:lnTo>
                  <a:lnTo>
                    <a:pt x="1073" y="105"/>
                  </a:lnTo>
                  <a:lnTo>
                    <a:pt x="1073" y="106"/>
                  </a:lnTo>
                  <a:lnTo>
                    <a:pt x="1074" y="106"/>
                  </a:lnTo>
                  <a:lnTo>
                    <a:pt x="1075" y="107"/>
                  </a:lnTo>
                  <a:lnTo>
                    <a:pt x="1075" y="108"/>
                  </a:lnTo>
                  <a:lnTo>
                    <a:pt x="1076" y="108"/>
                  </a:lnTo>
                  <a:lnTo>
                    <a:pt x="1077" y="109"/>
                  </a:lnTo>
                  <a:lnTo>
                    <a:pt x="1078" y="109"/>
                  </a:lnTo>
                  <a:lnTo>
                    <a:pt x="1078" y="110"/>
                  </a:lnTo>
                  <a:lnTo>
                    <a:pt x="1079" y="110"/>
                  </a:lnTo>
                  <a:lnTo>
                    <a:pt x="1088" y="114"/>
                  </a:lnTo>
                  <a:lnTo>
                    <a:pt x="1088" y="115"/>
                  </a:lnTo>
                  <a:lnTo>
                    <a:pt x="1089" y="115"/>
                  </a:lnTo>
                  <a:lnTo>
                    <a:pt x="1090" y="115"/>
                  </a:lnTo>
                  <a:lnTo>
                    <a:pt x="1090" y="116"/>
                  </a:lnTo>
                  <a:lnTo>
                    <a:pt x="1091" y="116"/>
                  </a:lnTo>
                  <a:lnTo>
                    <a:pt x="1092" y="116"/>
                  </a:lnTo>
                  <a:lnTo>
                    <a:pt x="1094" y="116"/>
                  </a:lnTo>
                  <a:lnTo>
                    <a:pt x="1095" y="116"/>
                  </a:lnTo>
                  <a:lnTo>
                    <a:pt x="1097" y="117"/>
                  </a:lnTo>
                  <a:lnTo>
                    <a:pt x="1099" y="117"/>
                  </a:lnTo>
                  <a:lnTo>
                    <a:pt x="1101" y="117"/>
                  </a:lnTo>
                  <a:lnTo>
                    <a:pt x="1102" y="118"/>
                  </a:lnTo>
                  <a:lnTo>
                    <a:pt x="1104" y="118"/>
                  </a:lnTo>
                  <a:lnTo>
                    <a:pt x="1106" y="118"/>
                  </a:lnTo>
                  <a:lnTo>
                    <a:pt x="1107" y="119"/>
                  </a:lnTo>
                  <a:lnTo>
                    <a:pt x="1108" y="120"/>
                  </a:lnTo>
                  <a:lnTo>
                    <a:pt x="1110" y="120"/>
                  </a:lnTo>
                  <a:lnTo>
                    <a:pt x="1111" y="121"/>
                  </a:lnTo>
                  <a:lnTo>
                    <a:pt x="1112" y="121"/>
                  </a:lnTo>
                  <a:lnTo>
                    <a:pt x="1113" y="122"/>
                  </a:lnTo>
                  <a:lnTo>
                    <a:pt x="1114" y="123"/>
                  </a:lnTo>
                  <a:lnTo>
                    <a:pt x="1115" y="124"/>
                  </a:lnTo>
                  <a:lnTo>
                    <a:pt x="1116" y="125"/>
                  </a:lnTo>
                  <a:lnTo>
                    <a:pt x="1117" y="126"/>
                  </a:lnTo>
                  <a:lnTo>
                    <a:pt x="1117" y="127"/>
                  </a:lnTo>
                  <a:lnTo>
                    <a:pt x="1118" y="128"/>
                  </a:lnTo>
                  <a:lnTo>
                    <a:pt x="1119" y="130"/>
                  </a:lnTo>
                  <a:lnTo>
                    <a:pt x="1120" y="130"/>
                  </a:lnTo>
                  <a:lnTo>
                    <a:pt x="1121" y="131"/>
                  </a:lnTo>
                  <a:lnTo>
                    <a:pt x="1122" y="132"/>
                  </a:lnTo>
                  <a:lnTo>
                    <a:pt x="1122" y="133"/>
                  </a:lnTo>
                  <a:lnTo>
                    <a:pt x="1123" y="133"/>
                  </a:lnTo>
                  <a:lnTo>
                    <a:pt x="1124" y="134"/>
                  </a:lnTo>
                  <a:lnTo>
                    <a:pt x="1125" y="134"/>
                  </a:lnTo>
                  <a:lnTo>
                    <a:pt x="1126" y="134"/>
                  </a:lnTo>
                  <a:lnTo>
                    <a:pt x="1127" y="134"/>
                  </a:lnTo>
                  <a:lnTo>
                    <a:pt x="1128" y="134"/>
                  </a:lnTo>
                  <a:lnTo>
                    <a:pt x="1128" y="133"/>
                  </a:lnTo>
                  <a:lnTo>
                    <a:pt x="1129" y="133"/>
                  </a:lnTo>
                  <a:lnTo>
                    <a:pt x="1130" y="133"/>
                  </a:lnTo>
                  <a:lnTo>
                    <a:pt x="1131" y="132"/>
                  </a:lnTo>
                  <a:lnTo>
                    <a:pt x="1132" y="132"/>
                  </a:lnTo>
                  <a:lnTo>
                    <a:pt x="1133" y="133"/>
                  </a:lnTo>
                  <a:lnTo>
                    <a:pt x="1134" y="133"/>
                  </a:lnTo>
                  <a:lnTo>
                    <a:pt x="1135" y="133"/>
                  </a:lnTo>
                  <a:lnTo>
                    <a:pt x="1136" y="134"/>
                  </a:lnTo>
                  <a:lnTo>
                    <a:pt x="1137" y="134"/>
                  </a:lnTo>
                  <a:lnTo>
                    <a:pt x="1137" y="135"/>
                  </a:lnTo>
                  <a:lnTo>
                    <a:pt x="1138" y="136"/>
                  </a:lnTo>
                  <a:lnTo>
                    <a:pt x="1138" y="137"/>
                  </a:lnTo>
                  <a:lnTo>
                    <a:pt x="1138" y="138"/>
                  </a:lnTo>
                  <a:lnTo>
                    <a:pt x="1138" y="139"/>
                  </a:lnTo>
                  <a:lnTo>
                    <a:pt x="1138" y="140"/>
                  </a:lnTo>
                  <a:lnTo>
                    <a:pt x="1138" y="141"/>
                  </a:lnTo>
                  <a:lnTo>
                    <a:pt x="1137" y="141"/>
                  </a:lnTo>
                  <a:lnTo>
                    <a:pt x="1137" y="142"/>
                  </a:lnTo>
                  <a:lnTo>
                    <a:pt x="1138" y="142"/>
                  </a:lnTo>
                  <a:lnTo>
                    <a:pt x="1138" y="143"/>
                  </a:lnTo>
                  <a:lnTo>
                    <a:pt x="1138" y="144"/>
                  </a:lnTo>
                  <a:lnTo>
                    <a:pt x="1139" y="145"/>
                  </a:lnTo>
                  <a:lnTo>
                    <a:pt x="1140" y="146"/>
                  </a:lnTo>
                  <a:lnTo>
                    <a:pt x="1153" y="163"/>
                  </a:lnTo>
                  <a:lnTo>
                    <a:pt x="1156" y="180"/>
                  </a:lnTo>
                  <a:lnTo>
                    <a:pt x="1154" y="186"/>
                  </a:lnTo>
                  <a:lnTo>
                    <a:pt x="1154" y="187"/>
                  </a:lnTo>
                  <a:lnTo>
                    <a:pt x="1154" y="188"/>
                  </a:lnTo>
                  <a:lnTo>
                    <a:pt x="1155" y="189"/>
                  </a:lnTo>
                  <a:lnTo>
                    <a:pt x="1157" y="196"/>
                  </a:lnTo>
                  <a:lnTo>
                    <a:pt x="1158" y="196"/>
                  </a:lnTo>
                  <a:lnTo>
                    <a:pt x="1158" y="197"/>
                  </a:lnTo>
                  <a:lnTo>
                    <a:pt x="1158" y="198"/>
                  </a:lnTo>
                  <a:lnTo>
                    <a:pt x="1162" y="204"/>
                  </a:lnTo>
                  <a:lnTo>
                    <a:pt x="1165" y="208"/>
                  </a:lnTo>
                  <a:lnTo>
                    <a:pt x="1165" y="209"/>
                  </a:lnTo>
                  <a:lnTo>
                    <a:pt x="1165" y="210"/>
                  </a:lnTo>
                  <a:lnTo>
                    <a:pt x="1166" y="210"/>
                  </a:lnTo>
                  <a:lnTo>
                    <a:pt x="1167" y="212"/>
                  </a:lnTo>
                  <a:lnTo>
                    <a:pt x="1168" y="214"/>
                  </a:lnTo>
                  <a:lnTo>
                    <a:pt x="1168" y="215"/>
                  </a:lnTo>
                  <a:lnTo>
                    <a:pt x="1169" y="217"/>
                  </a:lnTo>
                  <a:lnTo>
                    <a:pt x="1170" y="218"/>
                  </a:lnTo>
                  <a:lnTo>
                    <a:pt x="1171" y="220"/>
                  </a:lnTo>
                  <a:lnTo>
                    <a:pt x="1172" y="221"/>
                  </a:lnTo>
                  <a:lnTo>
                    <a:pt x="1173" y="223"/>
                  </a:lnTo>
                  <a:lnTo>
                    <a:pt x="1174" y="225"/>
                  </a:lnTo>
                  <a:lnTo>
                    <a:pt x="1175" y="226"/>
                  </a:lnTo>
                  <a:lnTo>
                    <a:pt x="1175" y="228"/>
                  </a:lnTo>
                  <a:lnTo>
                    <a:pt x="1176" y="229"/>
                  </a:lnTo>
                  <a:lnTo>
                    <a:pt x="1176" y="230"/>
                  </a:lnTo>
                  <a:lnTo>
                    <a:pt x="1177" y="231"/>
                  </a:lnTo>
                  <a:lnTo>
                    <a:pt x="1177" y="232"/>
                  </a:lnTo>
                  <a:lnTo>
                    <a:pt x="1177" y="233"/>
                  </a:lnTo>
                  <a:lnTo>
                    <a:pt x="1178" y="234"/>
                  </a:lnTo>
                  <a:lnTo>
                    <a:pt x="1178" y="235"/>
                  </a:lnTo>
                  <a:lnTo>
                    <a:pt x="1178" y="236"/>
                  </a:lnTo>
                  <a:lnTo>
                    <a:pt x="1178" y="237"/>
                  </a:lnTo>
                  <a:lnTo>
                    <a:pt x="1178" y="244"/>
                  </a:lnTo>
                  <a:lnTo>
                    <a:pt x="1176" y="259"/>
                  </a:lnTo>
                  <a:lnTo>
                    <a:pt x="1176" y="260"/>
                  </a:lnTo>
                  <a:lnTo>
                    <a:pt x="1176" y="261"/>
                  </a:lnTo>
                  <a:lnTo>
                    <a:pt x="1176" y="262"/>
                  </a:lnTo>
                  <a:lnTo>
                    <a:pt x="1175" y="263"/>
                  </a:lnTo>
                  <a:lnTo>
                    <a:pt x="1174" y="264"/>
                  </a:lnTo>
                  <a:lnTo>
                    <a:pt x="1173" y="265"/>
                  </a:lnTo>
                  <a:lnTo>
                    <a:pt x="1173" y="267"/>
                  </a:lnTo>
                  <a:lnTo>
                    <a:pt x="1172" y="269"/>
                  </a:lnTo>
                  <a:lnTo>
                    <a:pt x="1170" y="270"/>
                  </a:lnTo>
                  <a:lnTo>
                    <a:pt x="1170" y="272"/>
                  </a:lnTo>
                  <a:lnTo>
                    <a:pt x="1169" y="274"/>
                  </a:lnTo>
                  <a:lnTo>
                    <a:pt x="1168" y="277"/>
                  </a:lnTo>
                  <a:lnTo>
                    <a:pt x="1167" y="279"/>
                  </a:lnTo>
                  <a:lnTo>
                    <a:pt x="1167" y="281"/>
                  </a:lnTo>
                  <a:lnTo>
                    <a:pt x="1166" y="284"/>
                  </a:lnTo>
                  <a:lnTo>
                    <a:pt x="1166" y="287"/>
                  </a:lnTo>
                  <a:lnTo>
                    <a:pt x="1166" y="289"/>
                  </a:lnTo>
                  <a:lnTo>
                    <a:pt x="1166" y="292"/>
                  </a:lnTo>
                  <a:lnTo>
                    <a:pt x="1166" y="294"/>
                  </a:lnTo>
                  <a:lnTo>
                    <a:pt x="1165" y="296"/>
                  </a:lnTo>
                  <a:lnTo>
                    <a:pt x="1165" y="298"/>
                  </a:lnTo>
                  <a:lnTo>
                    <a:pt x="1165" y="300"/>
                  </a:lnTo>
                  <a:lnTo>
                    <a:pt x="1164" y="302"/>
                  </a:lnTo>
                  <a:lnTo>
                    <a:pt x="1163" y="303"/>
                  </a:lnTo>
                  <a:lnTo>
                    <a:pt x="1163" y="305"/>
                  </a:lnTo>
                  <a:lnTo>
                    <a:pt x="1162" y="306"/>
                  </a:lnTo>
                  <a:lnTo>
                    <a:pt x="1161" y="307"/>
                  </a:lnTo>
                  <a:lnTo>
                    <a:pt x="1160" y="308"/>
                  </a:lnTo>
                  <a:lnTo>
                    <a:pt x="1159" y="309"/>
                  </a:lnTo>
                  <a:lnTo>
                    <a:pt x="1159" y="310"/>
                  </a:lnTo>
                  <a:lnTo>
                    <a:pt x="1158" y="310"/>
                  </a:lnTo>
                  <a:lnTo>
                    <a:pt x="1158" y="311"/>
                  </a:lnTo>
                  <a:lnTo>
                    <a:pt x="1157" y="311"/>
                  </a:lnTo>
                  <a:lnTo>
                    <a:pt x="1156" y="312"/>
                  </a:lnTo>
                  <a:lnTo>
                    <a:pt x="1156" y="313"/>
                  </a:lnTo>
                  <a:lnTo>
                    <a:pt x="1155" y="313"/>
                  </a:lnTo>
                  <a:lnTo>
                    <a:pt x="1154" y="314"/>
                  </a:lnTo>
                  <a:lnTo>
                    <a:pt x="1153" y="315"/>
                  </a:lnTo>
                  <a:lnTo>
                    <a:pt x="1152" y="317"/>
                  </a:lnTo>
                  <a:lnTo>
                    <a:pt x="1151" y="318"/>
                  </a:lnTo>
                  <a:lnTo>
                    <a:pt x="1151" y="319"/>
                  </a:lnTo>
                  <a:lnTo>
                    <a:pt x="1150" y="321"/>
                  </a:lnTo>
                  <a:lnTo>
                    <a:pt x="1149" y="322"/>
                  </a:lnTo>
                  <a:lnTo>
                    <a:pt x="1148" y="324"/>
                  </a:lnTo>
                  <a:lnTo>
                    <a:pt x="1147" y="326"/>
                  </a:lnTo>
                  <a:lnTo>
                    <a:pt x="1146" y="327"/>
                  </a:lnTo>
                  <a:lnTo>
                    <a:pt x="1146" y="329"/>
                  </a:lnTo>
                  <a:lnTo>
                    <a:pt x="1146" y="331"/>
                  </a:lnTo>
                  <a:lnTo>
                    <a:pt x="1145" y="332"/>
                  </a:lnTo>
                  <a:lnTo>
                    <a:pt x="1145" y="333"/>
                  </a:lnTo>
                  <a:lnTo>
                    <a:pt x="1145" y="334"/>
                  </a:lnTo>
                  <a:lnTo>
                    <a:pt x="1145" y="336"/>
                  </a:lnTo>
                  <a:lnTo>
                    <a:pt x="1145" y="337"/>
                  </a:lnTo>
                  <a:lnTo>
                    <a:pt x="1146" y="338"/>
                  </a:lnTo>
                  <a:lnTo>
                    <a:pt x="1146" y="339"/>
                  </a:lnTo>
                  <a:lnTo>
                    <a:pt x="1146" y="340"/>
                  </a:lnTo>
                  <a:lnTo>
                    <a:pt x="1147" y="341"/>
                  </a:lnTo>
                  <a:lnTo>
                    <a:pt x="1148" y="342"/>
                  </a:lnTo>
                  <a:lnTo>
                    <a:pt x="1148" y="343"/>
                  </a:lnTo>
                  <a:lnTo>
                    <a:pt x="1148" y="344"/>
                  </a:lnTo>
                  <a:lnTo>
                    <a:pt x="1149" y="345"/>
                  </a:lnTo>
                  <a:lnTo>
                    <a:pt x="1150" y="347"/>
                  </a:lnTo>
                  <a:lnTo>
                    <a:pt x="1152" y="354"/>
                  </a:lnTo>
                  <a:lnTo>
                    <a:pt x="1155" y="357"/>
                  </a:lnTo>
                  <a:lnTo>
                    <a:pt x="1156" y="357"/>
                  </a:lnTo>
                  <a:lnTo>
                    <a:pt x="1156" y="358"/>
                  </a:lnTo>
                  <a:lnTo>
                    <a:pt x="1157" y="358"/>
                  </a:lnTo>
                  <a:lnTo>
                    <a:pt x="1158" y="358"/>
                  </a:lnTo>
                  <a:lnTo>
                    <a:pt x="1167" y="363"/>
                  </a:lnTo>
                  <a:lnTo>
                    <a:pt x="1168" y="363"/>
                  </a:lnTo>
                  <a:lnTo>
                    <a:pt x="1169" y="363"/>
                  </a:lnTo>
                  <a:lnTo>
                    <a:pt x="1170" y="364"/>
                  </a:lnTo>
                  <a:lnTo>
                    <a:pt x="1171" y="364"/>
                  </a:lnTo>
                  <a:lnTo>
                    <a:pt x="1172" y="365"/>
                  </a:lnTo>
                  <a:lnTo>
                    <a:pt x="1173" y="365"/>
                  </a:lnTo>
                  <a:lnTo>
                    <a:pt x="1175" y="366"/>
                  </a:lnTo>
                  <a:lnTo>
                    <a:pt x="1176" y="366"/>
                  </a:lnTo>
                  <a:lnTo>
                    <a:pt x="1177" y="367"/>
                  </a:lnTo>
                  <a:lnTo>
                    <a:pt x="1178" y="368"/>
                  </a:lnTo>
                  <a:lnTo>
                    <a:pt x="1180" y="368"/>
                  </a:lnTo>
                  <a:lnTo>
                    <a:pt x="1181" y="369"/>
                  </a:lnTo>
                  <a:lnTo>
                    <a:pt x="1182" y="370"/>
                  </a:lnTo>
                  <a:lnTo>
                    <a:pt x="1183" y="370"/>
                  </a:lnTo>
                  <a:lnTo>
                    <a:pt x="1184" y="371"/>
                  </a:lnTo>
                  <a:lnTo>
                    <a:pt x="1185" y="371"/>
                  </a:lnTo>
                  <a:lnTo>
                    <a:pt x="1185" y="372"/>
                  </a:lnTo>
                  <a:lnTo>
                    <a:pt x="1186" y="372"/>
                  </a:lnTo>
                  <a:lnTo>
                    <a:pt x="1187" y="373"/>
                  </a:lnTo>
                  <a:lnTo>
                    <a:pt x="1196" y="374"/>
                  </a:lnTo>
                  <a:lnTo>
                    <a:pt x="1209" y="376"/>
                  </a:lnTo>
                  <a:lnTo>
                    <a:pt x="1224" y="380"/>
                  </a:lnTo>
                  <a:lnTo>
                    <a:pt x="1225" y="380"/>
                  </a:lnTo>
                  <a:lnTo>
                    <a:pt x="1225" y="381"/>
                  </a:lnTo>
                  <a:lnTo>
                    <a:pt x="1226" y="381"/>
                  </a:lnTo>
                  <a:lnTo>
                    <a:pt x="1227" y="381"/>
                  </a:lnTo>
                  <a:lnTo>
                    <a:pt x="1228" y="381"/>
                  </a:lnTo>
                  <a:lnTo>
                    <a:pt x="1235" y="383"/>
                  </a:lnTo>
                  <a:lnTo>
                    <a:pt x="1236" y="383"/>
                  </a:lnTo>
                  <a:lnTo>
                    <a:pt x="1237" y="383"/>
                  </a:lnTo>
                  <a:lnTo>
                    <a:pt x="1238" y="383"/>
                  </a:lnTo>
                  <a:lnTo>
                    <a:pt x="1239" y="383"/>
                  </a:lnTo>
                  <a:lnTo>
                    <a:pt x="1250" y="380"/>
                  </a:lnTo>
                  <a:lnTo>
                    <a:pt x="1265" y="383"/>
                  </a:lnTo>
                  <a:lnTo>
                    <a:pt x="1274" y="385"/>
                  </a:lnTo>
                  <a:lnTo>
                    <a:pt x="1275" y="385"/>
                  </a:lnTo>
                  <a:lnTo>
                    <a:pt x="1275" y="386"/>
                  </a:lnTo>
                  <a:lnTo>
                    <a:pt x="1276" y="386"/>
                  </a:lnTo>
                  <a:lnTo>
                    <a:pt x="1277" y="386"/>
                  </a:lnTo>
                  <a:lnTo>
                    <a:pt x="1287" y="390"/>
                  </a:lnTo>
                  <a:lnTo>
                    <a:pt x="1289" y="390"/>
                  </a:lnTo>
                  <a:lnTo>
                    <a:pt x="1289" y="391"/>
                  </a:lnTo>
                  <a:lnTo>
                    <a:pt x="1290" y="391"/>
                  </a:lnTo>
                  <a:lnTo>
                    <a:pt x="1292" y="392"/>
                  </a:lnTo>
                  <a:lnTo>
                    <a:pt x="1293" y="392"/>
                  </a:lnTo>
                  <a:lnTo>
                    <a:pt x="1294" y="393"/>
                  </a:lnTo>
                  <a:lnTo>
                    <a:pt x="1296" y="393"/>
                  </a:lnTo>
                  <a:lnTo>
                    <a:pt x="1298" y="394"/>
                  </a:lnTo>
                  <a:lnTo>
                    <a:pt x="1299" y="395"/>
                  </a:lnTo>
                  <a:lnTo>
                    <a:pt x="1301" y="397"/>
                  </a:lnTo>
                  <a:lnTo>
                    <a:pt x="1303" y="398"/>
                  </a:lnTo>
                  <a:lnTo>
                    <a:pt x="1305" y="399"/>
                  </a:lnTo>
                  <a:lnTo>
                    <a:pt x="1307" y="401"/>
                  </a:lnTo>
                  <a:lnTo>
                    <a:pt x="1309" y="402"/>
                  </a:lnTo>
                  <a:lnTo>
                    <a:pt x="1311" y="404"/>
                  </a:lnTo>
                  <a:lnTo>
                    <a:pt x="1314" y="406"/>
                  </a:lnTo>
                  <a:lnTo>
                    <a:pt x="1316" y="408"/>
                  </a:lnTo>
                  <a:lnTo>
                    <a:pt x="1322" y="412"/>
                  </a:lnTo>
                  <a:lnTo>
                    <a:pt x="1325" y="415"/>
                  </a:lnTo>
                  <a:lnTo>
                    <a:pt x="1328" y="417"/>
                  </a:lnTo>
                  <a:lnTo>
                    <a:pt x="1331" y="419"/>
                  </a:lnTo>
                  <a:lnTo>
                    <a:pt x="1333" y="422"/>
                  </a:lnTo>
                  <a:lnTo>
                    <a:pt x="1336" y="424"/>
                  </a:lnTo>
                  <a:lnTo>
                    <a:pt x="1339" y="427"/>
                  </a:lnTo>
                  <a:lnTo>
                    <a:pt x="1342" y="429"/>
                  </a:lnTo>
                  <a:lnTo>
                    <a:pt x="1344" y="431"/>
                  </a:lnTo>
                  <a:lnTo>
                    <a:pt x="1346" y="433"/>
                  </a:lnTo>
                  <a:lnTo>
                    <a:pt x="1348" y="435"/>
                  </a:lnTo>
                  <a:lnTo>
                    <a:pt x="1350" y="437"/>
                  </a:lnTo>
                  <a:lnTo>
                    <a:pt x="1352" y="439"/>
                  </a:lnTo>
                  <a:lnTo>
                    <a:pt x="1353" y="440"/>
                  </a:lnTo>
                  <a:lnTo>
                    <a:pt x="1355" y="441"/>
                  </a:lnTo>
                  <a:lnTo>
                    <a:pt x="1356" y="443"/>
                  </a:lnTo>
                  <a:lnTo>
                    <a:pt x="1357" y="443"/>
                  </a:lnTo>
                  <a:lnTo>
                    <a:pt x="1357" y="444"/>
                  </a:lnTo>
                  <a:lnTo>
                    <a:pt x="1358" y="444"/>
                  </a:lnTo>
                  <a:lnTo>
                    <a:pt x="1358" y="445"/>
                  </a:lnTo>
                  <a:lnTo>
                    <a:pt x="1359" y="445"/>
                  </a:lnTo>
                  <a:lnTo>
                    <a:pt x="1360" y="446"/>
                  </a:lnTo>
                  <a:lnTo>
                    <a:pt x="1361" y="447"/>
                  </a:lnTo>
                  <a:lnTo>
                    <a:pt x="1362" y="448"/>
                  </a:lnTo>
                  <a:lnTo>
                    <a:pt x="1363" y="449"/>
                  </a:lnTo>
                  <a:lnTo>
                    <a:pt x="1365" y="450"/>
                  </a:lnTo>
                  <a:lnTo>
                    <a:pt x="1366" y="451"/>
                  </a:lnTo>
                  <a:lnTo>
                    <a:pt x="1367" y="453"/>
                  </a:lnTo>
                  <a:lnTo>
                    <a:pt x="1368" y="453"/>
                  </a:lnTo>
                  <a:lnTo>
                    <a:pt x="1370" y="455"/>
                  </a:lnTo>
                  <a:lnTo>
                    <a:pt x="1371" y="456"/>
                  </a:lnTo>
                  <a:lnTo>
                    <a:pt x="1373" y="457"/>
                  </a:lnTo>
                  <a:lnTo>
                    <a:pt x="1374" y="458"/>
                  </a:lnTo>
                  <a:lnTo>
                    <a:pt x="1376" y="459"/>
                  </a:lnTo>
                  <a:lnTo>
                    <a:pt x="1378" y="459"/>
                  </a:lnTo>
                  <a:lnTo>
                    <a:pt x="1379" y="460"/>
                  </a:lnTo>
                  <a:lnTo>
                    <a:pt x="1381" y="461"/>
                  </a:lnTo>
                  <a:lnTo>
                    <a:pt x="1383" y="461"/>
                  </a:lnTo>
                  <a:lnTo>
                    <a:pt x="1385" y="461"/>
                  </a:lnTo>
                  <a:lnTo>
                    <a:pt x="1386" y="461"/>
                  </a:lnTo>
                  <a:lnTo>
                    <a:pt x="1388" y="462"/>
                  </a:lnTo>
                  <a:lnTo>
                    <a:pt x="1390" y="462"/>
                  </a:lnTo>
                  <a:lnTo>
                    <a:pt x="1391" y="462"/>
                  </a:lnTo>
                  <a:lnTo>
                    <a:pt x="1393" y="462"/>
                  </a:lnTo>
                  <a:lnTo>
                    <a:pt x="1395" y="462"/>
                  </a:lnTo>
                  <a:lnTo>
                    <a:pt x="1396" y="462"/>
                  </a:lnTo>
                  <a:lnTo>
                    <a:pt x="1398" y="462"/>
                  </a:lnTo>
                  <a:lnTo>
                    <a:pt x="1399" y="462"/>
                  </a:lnTo>
                  <a:lnTo>
                    <a:pt x="1401" y="462"/>
                  </a:lnTo>
                  <a:lnTo>
                    <a:pt x="1402" y="463"/>
                  </a:lnTo>
                  <a:lnTo>
                    <a:pt x="1403" y="463"/>
                  </a:lnTo>
                  <a:lnTo>
                    <a:pt x="1404" y="463"/>
                  </a:lnTo>
                  <a:lnTo>
                    <a:pt x="1405" y="463"/>
                  </a:lnTo>
                  <a:lnTo>
                    <a:pt x="1406" y="463"/>
                  </a:lnTo>
                  <a:lnTo>
                    <a:pt x="1406" y="464"/>
                  </a:lnTo>
                  <a:lnTo>
                    <a:pt x="1408" y="470"/>
                  </a:lnTo>
                  <a:lnTo>
                    <a:pt x="1409" y="470"/>
                  </a:lnTo>
                  <a:lnTo>
                    <a:pt x="1409" y="471"/>
                  </a:lnTo>
                  <a:lnTo>
                    <a:pt x="1409" y="472"/>
                  </a:lnTo>
                  <a:lnTo>
                    <a:pt x="1408" y="472"/>
                  </a:lnTo>
                  <a:lnTo>
                    <a:pt x="1408" y="473"/>
                  </a:lnTo>
                  <a:lnTo>
                    <a:pt x="1404" y="481"/>
                  </a:lnTo>
                  <a:lnTo>
                    <a:pt x="1410" y="486"/>
                  </a:lnTo>
                  <a:lnTo>
                    <a:pt x="1410" y="487"/>
                  </a:lnTo>
                  <a:lnTo>
                    <a:pt x="1411" y="487"/>
                  </a:lnTo>
                  <a:lnTo>
                    <a:pt x="1411" y="488"/>
                  </a:lnTo>
                  <a:lnTo>
                    <a:pt x="1411" y="489"/>
                  </a:lnTo>
                  <a:lnTo>
                    <a:pt x="1412" y="490"/>
                  </a:lnTo>
                  <a:lnTo>
                    <a:pt x="1416" y="499"/>
                  </a:lnTo>
                  <a:lnTo>
                    <a:pt x="1417" y="511"/>
                  </a:lnTo>
                  <a:lnTo>
                    <a:pt x="1421" y="522"/>
                  </a:lnTo>
                  <a:lnTo>
                    <a:pt x="1426" y="535"/>
                  </a:lnTo>
                  <a:lnTo>
                    <a:pt x="1428" y="548"/>
                  </a:lnTo>
                  <a:lnTo>
                    <a:pt x="1439" y="563"/>
                  </a:lnTo>
                  <a:lnTo>
                    <a:pt x="1449" y="577"/>
                  </a:lnTo>
                  <a:lnTo>
                    <a:pt x="1455" y="591"/>
                  </a:lnTo>
                  <a:lnTo>
                    <a:pt x="1456" y="592"/>
                  </a:lnTo>
                  <a:lnTo>
                    <a:pt x="1456" y="593"/>
                  </a:lnTo>
                  <a:lnTo>
                    <a:pt x="1441" y="602"/>
                  </a:lnTo>
                  <a:lnTo>
                    <a:pt x="1433" y="612"/>
                  </a:lnTo>
                  <a:lnTo>
                    <a:pt x="1428" y="615"/>
                  </a:lnTo>
                  <a:lnTo>
                    <a:pt x="1424" y="620"/>
                  </a:lnTo>
                  <a:lnTo>
                    <a:pt x="1425" y="627"/>
                  </a:lnTo>
                  <a:lnTo>
                    <a:pt x="1430" y="632"/>
                  </a:lnTo>
                  <a:lnTo>
                    <a:pt x="1428" y="637"/>
                  </a:lnTo>
                  <a:lnTo>
                    <a:pt x="1428" y="643"/>
                  </a:lnTo>
                  <a:lnTo>
                    <a:pt x="1435" y="650"/>
                  </a:lnTo>
                  <a:lnTo>
                    <a:pt x="1428" y="658"/>
                  </a:lnTo>
                  <a:lnTo>
                    <a:pt x="1423" y="661"/>
                  </a:lnTo>
                  <a:lnTo>
                    <a:pt x="1421" y="661"/>
                  </a:lnTo>
                  <a:lnTo>
                    <a:pt x="1421" y="663"/>
                  </a:lnTo>
                  <a:lnTo>
                    <a:pt x="1416" y="663"/>
                  </a:lnTo>
                  <a:lnTo>
                    <a:pt x="1415" y="664"/>
                  </a:lnTo>
                  <a:lnTo>
                    <a:pt x="1402" y="665"/>
                  </a:lnTo>
                  <a:lnTo>
                    <a:pt x="1400" y="666"/>
                  </a:lnTo>
                  <a:lnTo>
                    <a:pt x="1395" y="667"/>
                  </a:lnTo>
                  <a:lnTo>
                    <a:pt x="1390" y="670"/>
                  </a:lnTo>
                  <a:lnTo>
                    <a:pt x="1384" y="678"/>
                  </a:lnTo>
                  <a:lnTo>
                    <a:pt x="1374" y="670"/>
                  </a:lnTo>
                  <a:lnTo>
                    <a:pt x="1352" y="672"/>
                  </a:lnTo>
                  <a:lnTo>
                    <a:pt x="1344" y="676"/>
                  </a:lnTo>
                  <a:lnTo>
                    <a:pt x="1341" y="679"/>
                  </a:lnTo>
                  <a:lnTo>
                    <a:pt x="1313" y="696"/>
                  </a:lnTo>
                  <a:lnTo>
                    <a:pt x="1288" y="724"/>
                  </a:lnTo>
                  <a:lnTo>
                    <a:pt x="1288" y="726"/>
                  </a:lnTo>
                  <a:lnTo>
                    <a:pt x="1262" y="754"/>
                  </a:lnTo>
                  <a:lnTo>
                    <a:pt x="1250" y="760"/>
                  </a:lnTo>
                  <a:lnTo>
                    <a:pt x="1248" y="762"/>
                  </a:lnTo>
                  <a:lnTo>
                    <a:pt x="1246" y="760"/>
                  </a:lnTo>
                  <a:lnTo>
                    <a:pt x="1236" y="759"/>
                  </a:lnTo>
                  <a:lnTo>
                    <a:pt x="1235" y="758"/>
                  </a:lnTo>
                  <a:lnTo>
                    <a:pt x="1226" y="757"/>
                  </a:lnTo>
                  <a:lnTo>
                    <a:pt x="1225" y="756"/>
                  </a:lnTo>
                  <a:lnTo>
                    <a:pt x="1218" y="756"/>
                  </a:lnTo>
                  <a:lnTo>
                    <a:pt x="1214" y="760"/>
                  </a:lnTo>
                  <a:lnTo>
                    <a:pt x="1215" y="765"/>
                  </a:lnTo>
                  <a:lnTo>
                    <a:pt x="1214" y="766"/>
                  </a:lnTo>
                  <a:lnTo>
                    <a:pt x="1214" y="771"/>
                  </a:lnTo>
                  <a:lnTo>
                    <a:pt x="1212" y="775"/>
                  </a:lnTo>
                  <a:lnTo>
                    <a:pt x="1213" y="778"/>
                  </a:lnTo>
                  <a:lnTo>
                    <a:pt x="1212" y="780"/>
                  </a:lnTo>
                  <a:lnTo>
                    <a:pt x="1210" y="793"/>
                  </a:lnTo>
                  <a:lnTo>
                    <a:pt x="1208" y="799"/>
                  </a:lnTo>
                  <a:lnTo>
                    <a:pt x="1206" y="801"/>
                  </a:lnTo>
                  <a:lnTo>
                    <a:pt x="1204" y="806"/>
                  </a:lnTo>
                  <a:lnTo>
                    <a:pt x="1207" y="849"/>
                  </a:lnTo>
                  <a:lnTo>
                    <a:pt x="1206" y="851"/>
                  </a:lnTo>
                  <a:lnTo>
                    <a:pt x="1206" y="855"/>
                  </a:lnTo>
                  <a:lnTo>
                    <a:pt x="1204" y="855"/>
                  </a:lnTo>
                  <a:lnTo>
                    <a:pt x="1204" y="858"/>
                  </a:lnTo>
                  <a:lnTo>
                    <a:pt x="1200" y="864"/>
                  </a:lnTo>
                  <a:lnTo>
                    <a:pt x="1186" y="864"/>
                  </a:lnTo>
                  <a:lnTo>
                    <a:pt x="1174" y="867"/>
                  </a:lnTo>
                  <a:lnTo>
                    <a:pt x="1172" y="868"/>
                  </a:lnTo>
                  <a:lnTo>
                    <a:pt x="1154" y="869"/>
                  </a:lnTo>
                  <a:lnTo>
                    <a:pt x="1153" y="870"/>
                  </a:lnTo>
                  <a:lnTo>
                    <a:pt x="1134" y="871"/>
                  </a:lnTo>
                  <a:lnTo>
                    <a:pt x="1132" y="873"/>
                  </a:lnTo>
                  <a:lnTo>
                    <a:pt x="1115" y="874"/>
                  </a:lnTo>
                  <a:lnTo>
                    <a:pt x="1113" y="875"/>
                  </a:lnTo>
                  <a:lnTo>
                    <a:pt x="1101" y="876"/>
                  </a:lnTo>
                  <a:lnTo>
                    <a:pt x="1100" y="877"/>
                  </a:lnTo>
                  <a:lnTo>
                    <a:pt x="1086" y="879"/>
                  </a:lnTo>
                  <a:lnTo>
                    <a:pt x="1085" y="881"/>
                  </a:lnTo>
                  <a:lnTo>
                    <a:pt x="1072" y="883"/>
                  </a:lnTo>
                  <a:lnTo>
                    <a:pt x="1070" y="884"/>
                  </a:lnTo>
                  <a:lnTo>
                    <a:pt x="1056" y="886"/>
                  </a:lnTo>
                  <a:lnTo>
                    <a:pt x="1054" y="888"/>
                  </a:lnTo>
                  <a:lnTo>
                    <a:pt x="1049" y="888"/>
                  </a:lnTo>
                  <a:lnTo>
                    <a:pt x="1047" y="889"/>
                  </a:lnTo>
                  <a:lnTo>
                    <a:pt x="1041" y="890"/>
                  </a:lnTo>
                  <a:lnTo>
                    <a:pt x="1040" y="891"/>
                  </a:lnTo>
                  <a:lnTo>
                    <a:pt x="1034" y="891"/>
                  </a:lnTo>
                  <a:lnTo>
                    <a:pt x="1033" y="893"/>
                  </a:lnTo>
                  <a:lnTo>
                    <a:pt x="1027" y="893"/>
                  </a:lnTo>
                  <a:lnTo>
                    <a:pt x="1023" y="897"/>
                  </a:lnTo>
                  <a:lnTo>
                    <a:pt x="1025" y="909"/>
                  </a:lnTo>
                  <a:lnTo>
                    <a:pt x="1028" y="914"/>
                  </a:lnTo>
                  <a:lnTo>
                    <a:pt x="1029" y="918"/>
                  </a:lnTo>
                  <a:lnTo>
                    <a:pt x="1032" y="923"/>
                  </a:lnTo>
                  <a:lnTo>
                    <a:pt x="1033" y="932"/>
                  </a:lnTo>
                  <a:lnTo>
                    <a:pt x="1035" y="934"/>
                  </a:lnTo>
                  <a:lnTo>
                    <a:pt x="1036" y="953"/>
                  </a:lnTo>
                  <a:lnTo>
                    <a:pt x="1070" y="984"/>
                  </a:lnTo>
                  <a:lnTo>
                    <a:pt x="1073" y="1001"/>
                  </a:lnTo>
                  <a:lnTo>
                    <a:pt x="1080" y="1010"/>
                  </a:lnTo>
                  <a:lnTo>
                    <a:pt x="1080" y="1018"/>
                  </a:lnTo>
                  <a:lnTo>
                    <a:pt x="1079" y="1020"/>
                  </a:lnTo>
                  <a:lnTo>
                    <a:pt x="1063" y="1020"/>
                  </a:lnTo>
                  <a:lnTo>
                    <a:pt x="1061" y="1022"/>
                  </a:lnTo>
                  <a:lnTo>
                    <a:pt x="1060" y="1021"/>
                  </a:lnTo>
                  <a:lnTo>
                    <a:pt x="1048" y="1026"/>
                  </a:lnTo>
                  <a:lnTo>
                    <a:pt x="1041" y="1030"/>
                  </a:lnTo>
                  <a:lnTo>
                    <a:pt x="1039" y="1030"/>
                  </a:lnTo>
                  <a:lnTo>
                    <a:pt x="1036" y="1033"/>
                  </a:lnTo>
                  <a:lnTo>
                    <a:pt x="1036" y="1049"/>
                  </a:lnTo>
                  <a:lnTo>
                    <a:pt x="1038" y="1052"/>
                  </a:lnTo>
                  <a:lnTo>
                    <a:pt x="1046" y="1053"/>
                  </a:lnTo>
                  <a:lnTo>
                    <a:pt x="1046" y="1054"/>
                  </a:lnTo>
                  <a:lnTo>
                    <a:pt x="1054" y="1055"/>
                  </a:lnTo>
                  <a:lnTo>
                    <a:pt x="1057" y="1058"/>
                  </a:lnTo>
                  <a:lnTo>
                    <a:pt x="1058" y="1089"/>
                  </a:lnTo>
                  <a:lnTo>
                    <a:pt x="1040" y="1090"/>
                  </a:lnTo>
                  <a:lnTo>
                    <a:pt x="1033" y="1083"/>
                  </a:lnTo>
                  <a:lnTo>
                    <a:pt x="1031" y="1083"/>
                  </a:lnTo>
                  <a:lnTo>
                    <a:pt x="1030" y="1082"/>
                  </a:lnTo>
                  <a:lnTo>
                    <a:pt x="1027" y="1082"/>
                  </a:lnTo>
                  <a:lnTo>
                    <a:pt x="1021" y="1079"/>
                  </a:lnTo>
                  <a:lnTo>
                    <a:pt x="1013" y="1078"/>
                  </a:lnTo>
                  <a:lnTo>
                    <a:pt x="1012" y="1077"/>
                  </a:lnTo>
                  <a:lnTo>
                    <a:pt x="1009" y="1077"/>
                  </a:lnTo>
                  <a:lnTo>
                    <a:pt x="1003" y="1073"/>
                  </a:lnTo>
                  <a:lnTo>
                    <a:pt x="1002" y="1074"/>
                  </a:lnTo>
                  <a:lnTo>
                    <a:pt x="998" y="1070"/>
                  </a:lnTo>
                  <a:lnTo>
                    <a:pt x="996" y="1070"/>
                  </a:lnTo>
                  <a:lnTo>
                    <a:pt x="993" y="1067"/>
                  </a:lnTo>
                  <a:lnTo>
                    <a:pt x="989" y="1068"/>
                  </a:lnTo>
                  <a:lnTo>
                    <a:pt x="986" y="1074"/>
                  </a:lnTo>
                  <a:lnTo>
                    <a:pt x="983" y="1077"/>
                  </a:lnTo>
                  <a:lnTo>
                    <a:pt x="967" y="1078"/>
                  </a:lnTo>
                  <a:lnTo>
                    <a:pt x="929" y="1051"/>
                  </a:lnTo>
                  <a:lnTo>
                    <a:pt x="918" y="1050"/>
                  </a:lnTo>
                  <a:lnTo>
                    <a:pt x="917" y="1049"/>
                  </a:lnTo>
                  <a:lnTo>
                    <a:pt x="913" y="1048"/>
                  </a:lnTo>
                  <a:lnTo>
                    <a:pt x="912" y="1049"/>
                  </a:lnTo>
                  <a:lnTo>
                    <a:pt x="910" y="1048"/>
                  </a:lnTo>
                  <a:lnTo>
                    <a:pt x="908" y="1048"/>
                  </a:lnTo>
                  <a:lnTo>
                    <a:pt x="904" y="1042"/>
                  </a:lnTo>
                  <a:lnTo>
                    <a:pt x="904" y="1038"/>
                  </a:lnTo>
                  <a:lnTo>
                    <a:pt x="897" y="1034"/>
                  </a:lnTo>
                  <a:lnTo>
                    <a:pt x="895" y="1035"/>
                  </a:lnTo>
                  <a:lnTo>
                    <a:pt x="892" y="1033"/>
                  </a:lnTo>
                  <a:lnTo>
                    <a:pt x="888" y="1033"/>
                  </a:lnTo>
                  <a:lnTo>
                    <a:pt x="886" y="1032"/>
                  </a:lnTo>
                  <a:lnTo>
                    <a:pt x="882" y="1033"/>
                  </a:lnTo>
                  <a:lnTo>
                    <a:pt x="880" y="1031"/>
                  </a:lnTo>
                  <a:lnTo>
                    <a:pt x="876" y="1031"/>
                  </a:lnTo>
                  <a:lnTo>
                    <a:pt x="875" y="1030"/>
                  </a:lnTo>
                  <a:lnTo>
                    <a:pt x="856" y="1032"/>
                  </a:lnTo>
                  <a:lnTo>
                    <a:pt x="854" y="1030"/>
                  </a:lnTo>
                  <a:lnTo>
                    <a:pt x="824" y="1032"/>
                  </a:lnTo>
                  <a:lnTo>
                    <a:pt x="821" y="1030"/>
                  </a:lnTo>
                  <a:lnTo>
                    <a:pt x="789" y="1032"/>
                  </a:lnTo>
                  <a:lnTo>
                    <a:pt x="785" y="1031"/>
                  </a:lnTo>
                  <a:lnTo>
                    <a:pt x="771" y="1032"/>
                  </a:lnTo>
                  <a:lnTo>
                    <a:pt x="765" y="1029"/>
                  </a:lnTo>
                  <a:lnTo>
                    <a:pt x="758" y="1029"/>
                  </a:lnTo>
                  <a:lnTo>
                    <a:pt x="757" y="1031"/>
                  </a:lnTo>
                  <a:lnTo>
                    <a:pt x="750" y="1032"/>
                  </a:lnTo>
                  <a:lnTo>
                    <a:pt x="748" y="1031"/>
                  </a:lnTo>
                  <a:lnTo>
                    <a:pt x="746" y="1033"/>
                  </a:lnTo>
                  <a:lnTo>
                    <a:pt x="744" y="1033"/>
                  </a:lnTo>
                  <a:lnTo>
                    <a:pt x="736" y="1043"/>
                  </a:lnTo>
                  <a:lnTo>
                    <a:pt x="734" y="1049"/>
                  </a:lnTo>
                  <a:lnTo>
                    <a:pt x="731" y="1052"/>
                  </a:lnTo>
                  <a:lnTo>
                    <a:pt x="731" y="1054"/>
                  </a:lnTo>
                  <a:lnTo>
                    <a:pt x="696" y="1059"/>
                  </a:lnTo>
                  <a:lnTo>
                    <a:pt x="691" y="1056"/>
                  </a:lnTo>
                  <a:lnTo>
                    <a:pt x="688" y="1055"/>
                  </a:lnTo>
                  <a:lnTo>
                    <a:pt x="676" y="1050"/>
                  </a:lnTo>
                  <a:lnTo>
                    <a:pt x="669" y="1050"/>
                  </a:lnTo>
                  <a:lnTo>
                    <a:pt x="664" y="1053"/>
                  </a:lnTo>
                  <a:lnTo>
                    <a:pt x="647" y="1054"/>
                  </a:lnTo>
                  <a:lnTo>
                    <a:pt x="645" y="1055"/>
                  </a:lnTo>
                  <a:lnTo>
                    <a:pt x="638" y="1055"/>
                  </a:lnTo>
                  <a:lnTo>
                    <a:pt x="636" y="1057"/>
                  </a:lnTo>
                  <a:lnTo>
                    <a:pt x="625" y="1057"/>
                  </a:lnTo>
                  <a:lnTo>
                    <a:pt x="620" y="1059"/>
                  </a:lnTo>
                  <a:lnTo>
                    <a:pt x="616" y="1062"/>
                  </a:lnTo>
                  <a:lnTo>
                    <a:pt x="614" y="1061"/>
                  </a:lnTo>
                  <a:lnTo>
                    <a:pt x="613" y="1064"/>
                  </a:lnTo>
                  <a:lnTo>
                    <a:pt x="610" y="1064"/>
                  </a:lnTo>
                  <a:lnTo>
                    <a:pt x="606" y="1066"/>
                  </a:lnTo>
                  <a:lnTo>
                    <a:pt x="603" y="1067"/>
                  </a:lnTo>
                  <a:lnTo>
                    <a:pt x="601" y="1065"/>
                  </a:lnTo>
                  <a:lnTo>
                    <a:pt x="598" y="1065"/>
                  </a:lnTo>
                  <a:lnTo>
                    <a:pt x="592" y="1066"/>
                  </a:lnTo>
                  <a:lnTo>
                    <a:pt x="590" y="1065"/>
                  </a:lnTo>
                  <a:lnTo>
                    <a:pt x="580" y="1065"/>
                  </a:lnTo>
                  <a:lnTo>
                    <a:pt x="579" y="1064"/>
                  </a:lnTo>
                  <a:lnTo>
                    <a:pt x="575" y="1064"/>
                  </a:lnTo>
                  <a:lnTo>
                    <a:pt x="572" y="1064"/>
                  </a:lnTo>
                  <a:lnTo>
                    <a:pt x="569" y="1063"/>
                  </a:lnTo>
                  <a:lnTo>
                    <a:pt x="565" y="1063"/>
                  </a:lnTo>
                  <a:lnTo>
                    <a:pt x="536" y="1051"/>
                  </a:lnTo>
                  <a:lnTo>
                    <a:pt x="532" y="1047"/>
                  </a:lnTo>
                  <a:lnTo>
                    <a:pt x="529" y="1042"/>
                  </a:lnTo>
                  <a:lnTo>
                    <a:pt x="529" y="1039"/>
                  </a:lnTo>
                  <a:lnTo>
                    <a:pt x="526" y="1036"/>
                  </a:lnTo>
                  <a:lnTo>
                    <a:pt x="526" y="1033"/>
                  </a:lnTo>
                  <a:lnTo>
                    <a:pt x="525" y="1032"/>
                  </a:lnTo>
                  <a:lnTo>
                    <a:pt x="523" y="1027"/>
                  </a:lnTo>
                  <a:lnTo>
                    <a:pt x="522" y="1027"/>
                  </a:lnTo>
                  <a:lnTo>
                    <a:pt x="521" y="1025"/>
                  </a:lnTo>
                  <a:lnTo>
                    <a:pt x="518" y="1021"/>
                  </a:lnTo>
                  <a:lnTo>
                    <a:pt x="517" y="1021"/>
                  </a:lnTo>
                  <a:lnTo>
                    <a:pt x="516" y="1022"/>
                  </a:lnTo>
                  <a:lnTo>
                    <a:pt x="513" y="1022"/>
                  </a:lnTo>
                  <a:lnTo>
                    <a:pt x="511" y="1024"/>
                  </a:lnTo>
                  <a:lnTo>
                    <a:pt x="509" y="1024"/>
                  </a:lnTo>
                  <a:lnTo>
                    <a:pt x="495" y="1018"/>
                  </a:lnTo>
                  <a:lnTo>
                    <a:pt x="490" y="1018"/>
                  </a:lnTo>
                  <a:lnTo>
                    <a:pt x="490" y="1020"/>
                  </a:lnTo>
                  <a:lnTo>
                    <a:pt x="461" y="1036"/>
                  </a:lnTo>
                  <a:lnTo>
                    <a:pt x="458" y="1036"/>
                  </a:lnTo>
                  <a:lnTo>
                    <a:pt x="454" y="1039"/>
                  </a:lnTo>
                  <a:lnTo>
                    <a:pt x="438" y="1040"/>
                  </a:lnTo>
                  <a:lnTo>
                    <a:pt x="424" y="1030"/>
                  </a:lnTo>
                  <a:lnTo>
                    <a:pt x="411" y="1025"/>
                  </a:lnTo>
                  <a:lnTo>
                    <a:pt x="409" y="1022"/>
                  </a:lnTo>
                  <a:lnTo>
                    <a:pt x="404" y="1023"/>
                  </a:lnTo>
                  <a:lnTo>
                    <a:pt x="403" y="1021"/>
                  </a:lnTo>
                  <a:lnTo>
                    <a:pt x="393" y="1022"/>
                  </a:lnTo>
                  <a:lnTo>
                    <a:pt x="392" y="1021"/>
                  </a:lnTo>
                  <a:lnTo>
                    <a:pt x="385" y="1021"/>
                  </a:lnTo>
                  <a:lnTo>
                    <a:pt x="372" y="1010"/>
                  </a:lnTo>
                  <a:lnTo>
                    <a:pt x="370" y="1008"/>
                  </a:lnTo>
                  <a:lnTo>
                    <a:pt x="366" y="1008"/>
                  </a:lnTo>
                  <a:lnTo>
                    <a:pt x="363" y="1006"/>
                  </a:lnTo>
                  <a:lnTo>
                    <a:pt x="360" y="1006"/>
                  </a:lnTo>
                  <a:lnTo>
                    <a:pt x="359" y="1005"/>
                  </a:lnTo>
                  <a:lnTo>
                    <a:pt x="355" y="1005"/>
                  </a:lnTo>
                  <a:lnTo>
                    <a:pt x="352" y="1009"/>
                  </a:lnTo>
                  <a:lnTo>
                    <a:pt x="352" y="1011"/>
                  </a:lnTo>
                  <a:lnTo>
                    <a:pt x="342" y="1023"/>
                  </a:lnTo>
                  <a:lnTo>
                    <a:pt x="336" y="1025"/>
                  </a:lnTo>
                  <a:lnTo>
                    <a:pt x="335" y="1026"/>
                  </a:lnTo>
                  <a:lnTo>
                    <a:pt x="330" y="1027"/>
                  </a:lnTo>
                  <a:lnTo>
                    <a:pt x="329" y="1028"/>
                  </a:lnTo>
                  <a:lnTo>
                    <a:pt x="326" y="1028"/>
                  </a:lnTo>
                  <a:lnTo>
                    <a:pt x="321" y="1032"/>
                  </a:lnTo>
                  <a:lnTo>
                    <a:pt x="321" y="1034"/>
                  </a:lnTo>
                  <a:lnTo>
                    <a:pt x="317" y="1038"/>
                  </a:lnTo>
                  <a:lnTo>
                    <a:pt x="318" y="1040"/>
                  </a:lnTo>
                  <a:lnTo>
                    <a:pt x="314" y="1046"/>
                  </a:lnTo>
                  <a:lnTo>
                    <a:pt x="312" y="1056"/>
                  </a:lnTo>
                  <a:lnTo>
                    <a:pt x="310" y="1058"/>
                  </a:lnTo>
                  <a:lnTo>
                    <a:pt x="311" y="1061"/>
                  </a:lnTo>
                  <a:lnTo>
                    <a:pt x="307" y="1066"/>
                  </a:lnTo>
                  <a:lnTo>
                    <a:pt x="285" y="1067"/>
                  </a:lnTo>
                  <a:lnTo>
                    <a:pt x="280" y="1066"/>
                  </a:lnTo>
                  <a:lnTo>
                    <a:pt x="274" y="1066"/>
                  </a:lnTo>
                  <a:lnTo>
                    <a:pt x="273" y="1065"/>
                  </a:lnTo>
                  <a:lnTo>
                    <a:pt x="268" y="1066"/>
                  </a:lnTo>
                  <a:lnTo>
                    <a:pt x="264" y="1064"/>
                  </a:lnTo>
                  <a:lnTo>
                    <a:pt x="259" y="1065"/>
                  </a:lnTo>
                  <a:lnTo>
                    <a:pt x="257" y="1064"/>
                  </a:lnTo>
                  <a:lnTo>
                    <a:pt x="251" y="1063"/>
                  </a:lnTo>
                  <a:lnTo>
                    <a:pt x="228" y="1074"/>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 name="Freeform 10"/>
            <p:cNvSpPr>
              <a:spLocks/>
            </p:cNvSpPr>
            <p:nvPr/>
          </p:nvSpPr>
          <p:spPr bwMode="auto">
            <a:xfrm>
              <a:off x="1824038" y="3768725"/>
              <a:ext cx="2552700" cy="1625600"/>
            </a:xfrm>
            <a:custGeom>
              <a:avLst/>
              <a:gdLst>
                <a:gd name="T0" fmla="*/ 2147483647 w 1395"/>
                <a:gd name="T1" fmla="*/ 2147483647 h 852"/>
                <a:gd name="T2" fmla="*/ 2147483647 w 1395"/>
                <a:gd name="T3" fmla="*/ 2147483647 h 852"/>
                <a:gd name="T4" fmla="*/ 2147483647 w 1395"/>
                <a:gd name="T5" fmla="*/ 2147483647 h 852"/>
                <a:gd name="T6" fmla="*/ 2147483647 w 1395"/>
                <a:gd name="T7" fmla="*/ 2147483647 h 852"/>
                <a:gd name="T8" fmla="*/ 2147483647 w 1395"/>
                <a:gd name="T9" fmla="*/ 2147483647 h 852"/>
                <a:gd name="T10" fmla="*/ 2147483647 w 1395"/>
                <a:gd name="T11" fmla="*/ 2147483647 h 852"/>
                <a:gd name="T12" fmla="*/ 2147483647 w 1395"/>
                <a:gd name="T13" fmla="*/ 2147483647 h 852"/>
                <a:gd name="T14" fmla="*/ 2147483647 w 1395"/>
                <a:gd name="T15" fmla="*/ 2147483647 h 852"/>
                <a:gd name="T16" fmla="*/ 2147483647 w 1395"/>
                <a:gd name="T17" fmla="*/ 2147483647 h 852"/>
                <a:gd name="T18" fmla="*/ 2147483647 w 1395"/>
                <a:gd name="T19" fmla="*/ 2147483647 h 852"/>
                <a:gd name="T20" fmla="*/ 2147483647 w 1395"/>
                <a:gd name="T21" fmla="*/ 2147483647 h 852"/>
                <a:gd name="T22" fmla="*/ 2147483647 w 1395"/>
                <a:gd name="T23" fmla="*/ 2147483647 h 852"/>
                <a:gd name="T24" fmla="*/ 2147483647 w 1395"/>
                <a:gd name="T25" fmla="*/ 2147483647 h 852"/>
                <a:gd name="T26" fmla="*/ 2147483647 w 1395"/>
                <a:gd name="T27" fmla="*/ 2147483647 h 852"/>
                <a:gd name="T28" fmla="*/ 2147483647 w 1395"/>
                <a:gd name="T29" fmla="*/ 2147483647 h 852"/>
                <a:gd name="T30" fmla="*/ 2147483647 w 1395"/>
                <a:gd name="T31" fmla="*/ 2147483647 h 852"/>
                <a:gd name="T32" fmla="*/ 2147483647 w 1395"/>
                <a:gd name="T33" fmla="*/ 2147483647 h 852"/>
                <a:gd name="T34" fmla="*/ 2147483647 w 1395"/>
                <a:gd name="T35" fmla="*/ 2147483647 h 852"/>
                <a:gd name="T36" fmla="*/ 2147483647 w 1395"/>
                <a:gd name="T37" fmla="*/ 2147483647 h 852"/>
                <a:gd name="T38" fmla="*/ 2147483647 w 1395"/>
                <a:gd name="T39" fmla="*/ 2147483647 h 852"/>
                <a:gd name="T40" fmla="*/ 2147483647 w 1395"/>
                <a:gd name="T41" fmla="*/ 2147483647 h 852"/>
                <a:gd name="T42" fmla="*/ 2147483647 w 1395"/>
                <a:gd name="T43" fmla="*/ 2147483647 h 852"/>
                <a:gd name="T44" fmla="*/ 2147483647 w 1395"/>
                <a:gd name="T45" fmla="*/ 2147483647 h 852"/>
                <a:gd name="T46" fmla="*/ 2147483647 w 1395"/>
                <a:gd name="T47" fmla="*/ 2147483647 h 852"/>
                <a:gd name="T48" fmla="*/ 2147483647 w 1395"/>
                <a:gd name="T49" fmla="*/ 2147483647 h 852"/>
                <a:gd name="T50" fmla="*/ 2147483647 w 1395"/>
                <a:gd name="T51" fmla="*/ 2147483647 h 852"/>
                <a:gd name="T52" fmla="*/ 2147483647 w 1395"/>
                <a:gd name="T53" fmla="*/ 2147483647 h 852"/>
                <a:gd name="T54" fmla="*/ 2147483647 w 1395"/>
                <a:gd name="T55" fmla="*/ 2147483647 h 852"/>
                <a:gd name="T56" fmla="*/ 2147483647 w 1395"/>
                <a:gd name="T57" fmla="*/ 2147483647 h 852"/>
                <a:gd name="T58" fmla="*/ 2147483647 w 1395"/>
                <a:gd name="T59" fmla="*/ 2147483647 h 852"/>
                <a:gd name="T60" fmla="*/ 2147483647 w 1395"/>
                <a:gd name="T61" fmla="*/ 2147483647 h 852"/>
                <a:gd name="T62" fmla="*/ 2147483647 w 1395"/>
                <a:gd name="T63" fmla="*/ 2147483647 h 852"/>
                <a:gd name="T64" fmla="*/ 2147483647 w 1395"/>
                <a:gd name="T65" fmla="*/ 2147483647 h 852"/>
                <a:gd name="T66" fmla="*/ 2147483647 w 1395"/>
                <a:gd name="T67" fmla="*/ 2147483647 h 852"/>
                <a:gd name="T68" fmla="*/ 2147483647 w 1395"/>
                <a:gd name="T69" fmla="*/ 2147483647 h 852"/>
                <a:gd name="T70" fmla="*/ 2147483647 w 1395"/>
                <a:gd name="T71" fmla="*/ 2147483647 h 852"/>
                <a:gd name="T72" fmla="*/ 2147483647 w 1395"/>
                <a:gd name="T73" fmla="*/ 2147483647 h 852"/>
                <a:gd name="T74" fmla="*/ 2147483647 w 1395"/>
                <a:gd name="T75" fmla="*/ 2147483647 h 852"/>
                <a:gd name="T76" fmla="*/ 2147483647 w 1395"/>
                <a:gd name="T77" fmla="*/ 2147483647 h 852"/>
                <a:gd name="T78" fmla="*/ 2147483647 w 1395"/>
                <a:gd name="T79" fmla="*/ 2147483647 h 852"/>
                <a:gd name="T80" fmla="*/ 2147483647 w 1395"/>
                <a:gd name="T81" fmla="*/ 2147483647 h 852"/>
                <a:gd name="T82" fmla="*/ 2147483647 w 1395"/>
                <a:gd name="T83" fmla="*/ 2147483647 h 852"/>
                <a:gd name="T84" fmla="*/ 2147483647 w 1395"/>
                <a:gd name="T85" fmla="*/ 2147483647 h 852"/>
                <a:gd name="T86" fmla="*/ 2147483647 w 1395"/>
                <a:gd name="T87" fmla="*/ 2147483647 h 852"/>
                <a:gd name="T88" fmla="*/ 2147483647 w 1395"/>
                <a:gd name="T89" fmla="*/ 2147483647 h 852"/>
                <a:gd name="T90" fmla="*/ 2147483647 w 1395"/>
                <a:gd name="T91" fmla="*/ 2147483647 h 852"/>
                <a:gd name="T92" fmla="*/ 2147483647 w 1395"/>
                <a:gd name="T93" fmla="*/ 2147483647 h 852"/>
                <a:gd name="T94" fmla="*/ 2147483647 w 1395"/>
                <a:gd name="T95" fmla="*/ 2147483647 h 852"/>
                <a:gd name="T96" fmla="*/ 2147483647 w 1395"/>
                <a:gd name="T97" fmla="*/ 2147483647 h 852"/>
                <a:gd name="T98" fmla="*/ 2147483647 w 1395"/>
                <a:gd name="T99" fmla="*/ 2147483647 h 852"/>
                <a:gd name="T100" fmla="*/ 2147483647 w 1395"/>
                <a:gd name="T101" fmla="*/ 2147483647 h 852"/>
                <a:gd name="T102" fmla="*/ 2147483647 w 1395"/>
                <a:gd name="T103" fmla="*/ 2147483647 h 852"/>
                <a:gd name="T104" fmla="*/ 2147483647 w 1395"/>
                <a:gd name="T105" fmla="*/ 2147483647 h 852"/>
                <a:gd name="T106" fmla="*/ 2147483647 w 1395"/>
                <a:gd name="T107" fmla="*/ 2147483647 h 852"/>
                <a:gd name="T108" fmla="*/ 2147483647 w 1395"/>
                <a:gd name="T109" fmla="*/ 2147483647 h 852"/>
                <a:gd name="T110" fmla="*/ 2147483647 w 1395"/>
                <a:gd name="T111" fmla="*/ 2147483647 h 852"/>
                <a:gd name="T112" fmla="*/ 2147483647 w 1395"/>
                <a:gd name="T113" fmla="*/ 2147483647 h 852"/>
                <a:gd name="T114" fmla="*/ 2147483647 w 1395"/>
                <a:gd name="T115" fmla="*/ 2147483647 h 852"/>
                <a:gd name="T116" fmla="*/ 2147483647 w 1395"/>
                <a:gd name="T117" fmla="*/ 2147483647 h 852"/>
                <a:gd name="T118" fmla="*/ 2147483647 w 1395"/>
                <a:gd name="T119" fmla="*/ 2147483647 h 852"/>
                <a:gd name="T120" fmla="*/ 2147483647 w 1395"/>
                <a:gd name="T121" fmla="*/ 2147483647 h 8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95"/>
                <a:gd name="T184" fmla="*/ 0 h 852"/>
                <a:gd name="T185" fmla="*/ 1395 w 1395"/>
                <a:gd name="T186" fmla="*/ 852 h 8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95" h="852">
                  <a:moveTo>
                    <a:pt x="1314" y="779"/>
                  </a:moveTo>
                  <a:lnTo>
                    <a:pt x="1311" y="775"/>
                  </a:lnTo>
                  <a:lnTo>
                    <a:pt x="1311" y="774"/>
                  </a:lnTo>
                  <a:lnTo>
                    <a:pt x="1310" y="774"/>
                  </a:lnTo>
                  <a:lnTo>
                    <a:pt x="1309" y="773"/>
                  </a:lnTo>
                  <a:lnTo>
                    <a:pt x="1309" y="772"/>
                  </a:lnTo>
                  <a:lnTo>
                    <a:pt x="1308" y="771"/>
                  </a:lnTo>
                  <a:lnTo>
                    <a:pt x="1307" y="770"/>
                  </a:lnTo>
                  <a:lnTo>
                    <a:pt x="1306" y="769"/>
                  </a:lnTo>
                  <a:lnTo>
                    <a:pt x="1305" y="768"/>
                  </a:lnTo>
                  <a:lnTo>
                    <a:pt x="1304" y="767"/>
                  </a:lnTo>
                  <a:lnTo>
                    <a:pt x="1303" y="766"/>
                  </a:lnTo>
                  <a:lnTo>
                    <a:pt x="1302" y="766"/>
                  </a:lnTo>
                  <a:lnTo>
                    <a:pt x="1302" y="765"/>
                  </a:lnTo>
                  <a:lnTo>
                    <a:pt x="1301" y="765"/>
                  </a:lnTo>
                  <a:lnTo>
                    <a:pt x="1300" y="764"/>
                  </a:lnTo>
                  <a:lnTo>
                    <a:pt x="1299" y="763"/>
                  </a:lnTo>
                  <a:lnTo>
                    <a:pt x="1298" y="763"/>
                  </a:lnTo>
                  <a:lnTo>
                    <a:pt x="1298" y="762"/>
                  </a:lnTo>
                  <a:lnTo>
                    <a:pt x="1296" y="761"/>
                  </a:lnTo>
                  <a:lnTo>
                    <a:pt x="1295" y="761"/>
                  </a:lnTo>
                  <a:lnTo>
                    <a:pt x="1295" y="760"/>
                  </a:lnTo>
                  <a:lnTo>
                    <a:pt x="1294" y="760"/>
                  </a:lnTo>
                  <a:lnTo>
                    <a:pt x="1291" y="758"/>
                  </a:lnTo>
                  <a:lnTo>
                    <a:pt x="1286" y="753"/>
                  </a:lnTo>
                  <a:lnTo>
                    <a:pt x="1285" y="753"/>
                  </a:lnTo>
                  <a:lnTo>
                    <a:pt x="1285" y="752"/>
                  </a:lnTo>
                  <a:lnTo>
                    <a:pt x="1284" y="752"/>
                  </a:lnTo>
                  <a:lnTo>
                    <a:pt x="1284" y="753"/>
                  </a:lnTo>
                  <a:lnTo>
                    <a:pt x="1283" y="754"/>
                  </a:lnTo>
                  <a:lnTo>
                    <a:pt x="1282" y="754"/>
                  </a:lnTo>
                  <a:lnTo>
                    <a:pt x="1282" y="755"/>
                  </a:lnTo>
                  <a:lnTo>
                    <a:pt x="1281" y="756"/>
                  </a:lnTo>
                  <a:lnTo>
                    <a:pt x="1281" y="757"/>
                  </a:lnTo>
                  <a:lnTo>
                    <a:pt x="1280" y="757"/>
                  </a:lnTo>
                  <a:lnTo>
                    <a:pt x="1280" y="758"/>
                  </a:lnTo>
                  <a:lnTo>
                    <a:pt x="1279" y="758"/>
                  </a:lnTo>
                  <a:lnTo>
                    <a:pt x="1279" y="759"/>
                  </a:lnTo>
                  <a:lnTo>
                    <a:pt x="1278" y="760"/>
                  </a:lnTo>
                  <a:lnTo>
                    <a:pt x="1278" y="761"/>
                  </a:lnTo>
                  <a:lnTo>
                    <a:pt x="1277" y="762"/>
                  </a:lnTo>
                  <a:lnTo>
                    <a:pt x="1277" y="763"/>
                  </a:lnTo>
                  <a:lnTo>
                    <a:pt x="1276" y="764"/>
                  </a:lnTo>
                  <a:lnTo>
                    <a:pt x="1275" y="765"/>
                  </a:lnTo>
                  <a:lnTo>
                    <a:pt x="1275" y="766"/>
                  </a:lnTo>
                  <a:lnTo>
                    <a:pt x="1274" y="766"/>
                  </a:lnTo>
                  <a:lnTo>
                    <a:pt x="1274" y="767"/>
                  </a:lnTo>
                  <a:lnTo>
                    <a:pt x="1273" y="767"/>
                  </a:lnTo>
                  <a:lnTo>
                    <a:pt x="1273" y="768"/>
                  </a:lnTo>
                  <a:lnTo>
                    <a:pt x="1273" y="769"/>
                  </a:lnTo>
                  <a:lnTo>
                    <a:pt x="1272" y="769"/>
                  </a:lnTo>
                  <a:lnTo>
                    <a:pt x="1272" y="770"/>
                  </a:lnTo>
                  <a:lnTo>
                    <a:pt x="1272" y="771"/>
                  </a:lnTo>
                  <a:lnTo>
                    <a:pt x="1272" y="772"/>
                  </a:lnTo>
                  <a:lnTo>
                    <a:pt x="1271" y="773"/>
                  </a:lnTo>
                  <a:lnTo>
                    <a:pt x="1271" y="774"/>
                  </a:lnTo>
                  <a:lnTo>
                    <a:pt x="1271" y="775"/>
                  </a:lnTo>
                  <a:lnTo>
                    <a:pt x="1271" y="776"/>
                  </a:lnTo>
                  <a:lnTo>
                    <a:pt x="1271" y="777"/>
                  </a:lnTo>
                  <a:lnTo>
                    <a:pt x="1272" y="778"/>
                  </a:lnTo>
                  <a:lnTo>
                    <a:pt x="1272" y="779"/>
                  </a:lnTo>
                  <a:lnTo>
                    <a:pt x="1272" y="780"/>
                  </a:lnTo>
                  <a:lnTo>
                    <a:pt x="1272" y="781"/>
                  </a:lnTo>
                  <a:lnTo>
                    <a:pt x="1272" y="782"/>
                  </a:lnTo>
                  <a:lnTo>
                    <a:pt x="1272" y="783"/>
                  </a:lnTo>
                  <a:lnTo>
                    <a:pt x="1272" y="784"/>
                  </a:lnTo>
                  <a:lnTo>
                    <a:pt x="1272" y="785"/>
                  </a:lnTo>
                  <a:lnTo>
                    <a:pt x="1272" y="787"/>
                  </a:lnTo>
                  <a:lnTo>
                    <a:pt x="1272" y="788"/>
                  </a:lnTo>
                  <a:lnTo>
                    <a:pt x="1272" y="789"/>
                  </a:lnTo>
                  <a:lnTo>
                    <a:pt x="1272" y="790"/>
                  </a:lnTo>
                  <a:lnTo>
                    <a:pt x="1272" y="791"/>
                  </a:lnTo>
                  <a:lnTo>
                    <a:pt x="1272" y="792"/>
                  </a:lnTo>
                  <a:lnTo>
                    <a:pt x="1272" y="793"/>
                  </a:lnTo>
                  <a:lnTo>
                    <a:pt x="1271" y="793"/>
                  </a:lnTo>
                  <a:lnTo>
                    <a:pt x="1271" y="794"/>
                  </a:lnTo>
                  <a:lnTo>
                    <a:pt x="1270" y="795"/>
                  </a:lnTo>
                  <a:lnTo>
                    <a:pt x="1269" y="795"/>
                  </a:lnTo>
                  <a:lnTo>
                    <a:pt x="1268" y="796"/>
                  </a:lnTo>
                  <a:lnTo>
                    <a:pt x="1267" y="797"/>
                  </a:lnTo>
                  <a:lnTo>
                    <a:pt x="1266" y="797"/>
                  </a:lnTo>
                  <a:lnTo>
                    <a:pt x="1266" y="798"/>
                  </a:lnTo>
                  <a:lnTo>
                    <a:pt x="1265" y="798"/>
                  </a:lnTo>
                  <a:lnTo>
                    <a:pt x="1264" y="798"/>
                  </a:lnTo>
                  <a:lnTo>
                    <a:pt x="1263" y="798"/>
                  </a:lnTo>
                  <a:lnTo>
                    <a:pt x="1263" y="799"/>
                  </a:lnTo>
                  <a:lnTo>
                    <a:pt x="1262" y="799"/>
                  </a:lnTo>
                  <a:lnTo>
                    <a:pt x="1262" y="800"/>
                  </a:lnTo>
                  <a:lnTo>
                    <a:pt x="1261" y="800"/>
                  </a:lnTo>
                  <a:lnTo>
                    <a:pt x="1260" y="801"/>
                  </a:lnTo>
                  <a:lnTo>
                    <a:pt x="1259" y="801"/>
                  </a:lnTo>
                  <a:lnTo>
                    <a:pt x="1258" y="802"/>
                  </a:lnTo>
                  <a:lnTo>
                    <a:pt x="1257" y="802"/>
                  </a:lnTo>
                  <a:lnTo>
                    <a:pt x="1256" y="803"/>
                  </a:lnTo>
                  <a:lnTo>
                    <a:pt x="1255" y="803"/>
                  </a:lnTo>
                  <a:lnTo>
                    <a:pt x="1254" y="804"/>
                  </a:lnTo>
                  <a:lnTo>
                    <a:pt x="1253" y="804"/>
                  </a:lnTo>
                  <a:lnTo>
                    <a:pt x="1251" y="805"/>
                  </a:lnTo>
                  <a:lnTo>
                    <a:pt x="1250" y="806"/>
                  </a:lnTo>
                  <a:lnTo>
                    <a:pt x="1249" y="806"/>
                  </a:lnTo>
                  <a:lnTo>
                    <a:pt x="1248" y="806"/>
                  </a:lnTo>
                  <a:lnTo>
                    <a:pt x="1247" y="806"/>
                  </a:lnTo>
                  <a:lnTo>
                    <a:pt x="1246" y="806"/>
                  </a:lnTo>
                  <a:lnTo>
                    <a:pt x="1245" y="806"/>
                  </a:lnTo>
                  <a:lnTo>
                    <a:pt x="1244" y="806"/>
                  </a:lnTo>
                  <a:lnTo>
                    <a:pt x="1243" y="806"/>
                  </a:lnTo>
                  <a:lnTo>
                    <a:pt x="1242" y="805"/>
                  </a:lnTo>
                  <a:lnTo>
                    <a:pt x="1241" y="805"/>
                  </a:lnTo>
                  <a:lnTo>
                    <a:pt x="1240" y="804"/>
                  </a:lnTo>
                  <a:lnTo>
                    <a:pt x="1239" y="803"/>
                  </a:lnTo>
                  <a:lnTo>
                    <a:pt x="1238" y="803"/>
                  </a:lnTo>
                  <a:lnTo>
                    <a:pt x="1238" y="802"/>
                  </a:lnTo>
                  <a:lnTo>
                    <a:pt x="1236" y="802"/>
                  </a:lnTo>
                  <a:lnTo>
                    <a:pt x="1235" y="801"/>
                  </a:lnTo>
                  <a:lnTo>
                    <a:pt x="1234" y="800"/>
                  </a:lnTo>
                  <a:lnTo>
                    <a:pt x="1233" y="800"/>
                  </a:lnTo>
                  <a:lnTo>
                    <a:pt x="1232" y="799"/>
                  </a:lnTo>
                  <a:lnTo>
                    <a:pt x="1230" y="798"/>
                  </a:lnTo>
                  <a:lnTo>
                    <a:pt x="1228" y="797"/>
                  </a:lnTo>
                  <a:lnTo>
                    <a:pt x="1227" y="797"/>
                  </a:lnTo>
                  <a:lnTo>
                    <a:pt x="1225" y="796"/>
                  </a:lnTo>
                  <a:lnTo>
                    <a:pt x="1223" y="795"/>
                  </a:lnTo>
                  <a:lnTo>
                    <a:pt x="1221" y="793"/>
                  </a:lnTo>
                  <a:lnTo>
                    <a:pt x="1219" y="792"/>
                  </a:lnTo>
                  <a:lnTo>
                    <a:pt x="1217" y="791"/>
                  </a:lnTo>
                  <a:lnTo>
                    <a:pt x="1215" y="789"/>
                  </a:lnTo>
                  <a:lnTo>
                    <a:pt x="1213" y="788"/>
                  </a:lnTo>
                  <a:lnTo>
                    <a:pt x="1210" y="786"/>
                  </a:lnTo>
                  <a:lnTo>
                    <a:pt x="1208" y="784"/>
                  </a:lnTo>
                  <a:lnTo>
                    <a:pt x="1206" y="783"/>
                  </a:lnTo>
                  <a:lnTo>
                    <a:pt x="1204" y="782"/>
                  </a:lnTo>
                  <a:lnTo>
                    <a:pt x="1202" y="781"/>
                  </a:lnTo>
                  <a:lnTo>
                    <a:pt x="1201" y="779"/>
                  </a:lnTo>
                  <a:lnTo>
                    <a:pt x="1199" y="778"/>
                  </a:lnTo>
                  <a:lnTo>
                    <a:pt x="1198" y="777"/>
                  </a:lnTo>
                  <a:lnTo>
                    <a:pt x="1196" y="776"/>
                  </a:lnTo>
                  <a:lnTo>
                    <a:pt x="1195" y="776"/>
                  </a:lnTo>
                  <a:lnTo>
                    <a:pt x="1194" y="775"/>
                  </a:lnTo>
                  <a:lnTo>
                    <a:pt x="1193" y="774"/>
                  </a:lnTo>
                  <a:lnTo>
                    <a:pt x="1191" y="774"/>
                  </a:lnTo>
                  <a:lnTo>
                    <a:pt x="1190" y="773"/>
                  </a:lnTo>
                  <a:lnTo>
                    <a:pt x="1189" y="772"/>
                  </a:lnTo>
                  <a:lnTo>
                    <a:pt x="1188" y="771"/>
                  </a:lnTo>
                  <a:lnTo>
                    <a:pt x="1187" y="771"/>
                  </a:lnTo>
                  <a:lnTo>
                    <a:pt x="1186" y="770"/>
                  </a:lnTo>
                  <a:lnTo>
                    <a:pt x="1186" y="769"/>
                  </a:lnTo>
                  <a:lnTo>
                    <a:pt x="1185" y="769"/>
                  </a:lnTo>
                  <a:lnTo>
                    <a:pt x="1184" y="768"/>
                  </a:lnTo>
                  <a:lnTo>
                    <a:pt x="1183" y="768"/>
                  </a:lnTo>
                  <a:lnTo>
                    <a:pt x="1182" y="768"/>
                  </a:lnTo>
                  <a:lnTo>
                    <a:pt x="1181" y="768"/>
                  </a:lnTo>
                  <a:lnTo>
                    <a:pt x="1170" y="766"/>
                  </a:lnTo>
                  <a:lnTo>
                    <a:pt x="1169" y="766"/>
                  </a:lnTo>
                  <a:lnTo>
                    <a:pt x="1168" y="766"/>
                  </a:lnTo>
                  <a:lnTo>
                    <a:pt x="1163" y="763"/>
                  </a:lnTo>
                  <a:lnTo>
                    <a:pt x="1162" y="763"/>
                  </a:lnTo>
                  <a:lnTo>
                    <a:pt x="1161" y="763"/>
                  </a:lnTo>
                  <a:lnTo>
                    <a:pt x="1161" y="762"/>
                  </a:lnTo>
                  <a:lnTo>
                    <a:pt x="1160" y="762"/>
                  </a:lnTo>
                  <a:lnTo>
                    <a:pt x="1159" y="761"/>
                  </a:lnTo>
                  <a:lnTo>
                    <a:pt x="1158" y="761"/>
                  </a:lnTo>
                  <a:lnTo>
                    <a:pt x="1157" y="761"/>
                  </a:lnTo>
                  <a:lnTo>
                    <a:pt x="1156" y="760"/>
                  </a:lnTo>
                  <a:lnTo>
                    <a:pt x="1155" y="760"/>
                  </a:lnTo>
                  <a:lnTo>
                    <a:pt x="1154" y="760"/>
                  </a:lnTo>
                  <a:lnTo>
                    <a:pt x="1153" y="759"/>
                  </a:lnTo>
                  <a:lnTo>
                    <a:pt x="1152" y="759"/>
                  </a:lnTo>
                  <a:lnTo>
                    <a:pt x="1150" y="759"/>
                  </a:lnTo>
                  <a:lnTo>
                    <a:pt x="1149" y="759"/>
                  </a:lnTo>
                  <a:lnTo>
                    <a:pt x="1148" y="759"/>
                  </a:lnTo>
                  <a:lnTo>
                    <a:pt x="1147" y="759"/>
                  </a:lnTo>
                  <a:lnTo>
                    <a:pt x="1146" y="759"/>
                  </a:lnTo>
                  <a:lnTo>
                    <a:pt x="1145" y="759"/>
                  </a:lnTo>
                  <a:lnTo>
                    <a:pt x="1134" y="762"/>
                  </a:lnTo>
                  <a:lnTo>
                    <a:pt x="1129" y="768"/>
                  </a:lnTo>
                  <a:lnTo>
                    <a:pt x="1128" y="768"/>
                  </a:lnTo>
                  <a:lnTo>
                    <a:pt x="1128" y="769"/>
                  </a:lnTo>
                  <a:lnTo>
                    <a:pt x="1127" y="769"/>
                  </a:lnTo>
                  <a:lnTo>
                    <a:pt x="1126" y="770"/>
                  </a:lnTo>
                  <a:lnTo>
                    <a:pt x="1126" y="771"/>
                  </a:lnTo>
                  <a:lnTo>
                    <a:pt x="1125" y="772"/>
                  </a:lnTo>
                  <a:lnTo>
                    <a:pt x="1124" y="772"/>
                  </a:lnTo>
                  <a:lnTo>
                    <a:pt x="1124" y="773"/>
                  </a:lnTo>
                  <a:lnTo>
                    <a:pt x="1123" y="774"/>
                  </a:lnTo>
                  <a:lnTo>
                    <a:pt x="1122" y="775"/>
                  </a:lnTo>
                  <a:lnTo>
                    <a:pt x="1121" y="776"/>
                  </a:lnTo>
                  <a:lnTo>
                    <a:pt x="1120" y="777"/>
                  </a:lnTo>
                  <a:lnTo>
                    <a:pt x="1119" y="778"/>
                  </a:lnTo>
                  <a:lnTo>
                    <a:pt x="1118" y="778"/>
                  </a:lnTo>
                  <a:lnTo>
                    <a:pt x="1117" y="779"/>
                  </a:lnTo>
                  <a:lnTo>
                    <a:pt x="1116" y="780"/>
                  </a:lnTo>
                  <a:lnTo>
                    <a:pt x="1115" y="781"/>
                  </a:lnTo>
                  <a:lnTo>
                    <a:pt x="1114" y="781"/>
                  </a:lnTo>
                  <a:lnTo>
                    <a:pt x="1113" y="782"/>
                  </a:lnTo>
                  <a:lnTo>
                    <a:pt x="1108" y="786"/>
                  </a:lnTo>
                  <a:lnTo>
                    <a:pt x="1107" y="786"/>
                  </a:lnTo>
                  <a:lnTo>
                    <a:pt x="1106" y="787"/>
                  </a:lnTo>
                  <a:lnTo>
                    <a:pt x="1099" y="790"/>
                  </a:lnTo>
                  <a:lnTo>
                    <a:pt x="1098" y="790"/>
                  </a:lnTo>
                  <a:lnTo>
                    <a:pt x="1098" y="791"/>
                  </a:lnTo>
                  <a:lnTo>
                    <a:pt x="1097" y="791"/>
                  </a:lnTo>
                  <a:lnTo>
                    <a:pt x="1091" y="791"/>
                  </a:lnTo>
                  <a:lnTo>
                    <a:pt x="1091" y="792"/>
                  </a:lnTo>
                  <a:lnTo>
                    <a:pt x="1090" y="792"/>
                  </a:lnTo>
                  <a:lnTo>
                    <a:pt x="1085" y="794"/>
                  </a:lnTo>
                  <a:lnTo>
                    <a:pt x="1084" y="794"/>
                  </a:lnTo>
                  <a:lnTo>
                    <a:pt x="1084" y="795"/>
                  </a:lnTo>
                  <a:lnTo>
                    <a:pt x="1083" y="795"/>
                  </a:lnTo>
                  <a:lnTo>
                    <a:pt x="1082" y="795"/>
                  </a:lnTo>
                  <a:lnTo>
                    <a:pt x="1082" y="796"/>
                  </a:lnTo>
                  <a:lnTo>
                    <a:pt x="1081" y="796"/>
                  </a:lnTo>
                  <a:lnTo>
                    <a:pt x="1080" y="797"/>
                  </a:lnTo>
                  <a:lnTo>
                    <a:pt x="1079" y="797"/>
                  </a:lnTo>
                  <a:lnTo>
                    <a:pt x="1078" y="798"/>
                  </a:lnTo>
                  <a:lnTo>
                    <a:pt x="1077" y="798"/>
                  </a:lnTo>
                  <a:lnTo>
                    <a:pt x="1076" y="798"/>
                  </a:lnTo>
                  <a:lnTo>
                    <a:pt x="1075" y="799"/>
                  </a:lnTo>
                  <a:lnTo>
                    <a:pt x="1074" y="799"/>
                  </a:lnTo>
                  <a:lnTo>
                    <a:pt x="1073" y="800"/>
                  </a:lnTo>
                  <a:lnTo>
                    <a:pt x="1072" y="800"/>
                  </a:lnTo>
                  <a:lnTo>
                    <a:pt x="1071" y="800"/>
                  </a:lnTo>
                  <a:lnTo>
                    <a:pt x="1070" y="800"/>
                  </a:lnTo>
                  <a:lnTo>
                    <a:pt x="1070" y="801"/>
                  </a:lnTo>
                  <a:lnTo>
                    <a:pt x="1069" y="801"/>
                  </a:lnTo>
                  <a:lnTo>
                    <a:pt x="1068" y="801"/>
                  </a:lnTo>
                  <a:lnTo>
                    <a:pt x="1054" y="803"/>
                  </a:lnTo>
                  <a:lnTo>
                    <a:pt x="1053" y="803"/>
                  </a:lnTo>
                  <a:lnTo>
                    <a:pt x="1052" y="803"/>
                  </a:lnTo>
                  <a:lnTo>
                    <a:pt x="1051" y="803"/>
                  </a:lnTo>
                  <a:lnTo>
                    <a:pt x="1050" y="803"/>
                  </a:lnTo>
                  <a:lnTo>
                    <a:pt x="1048" y="803"/>
                  </a:lnTo>
                  <a:lnTo>
                    <a:pt x="1047" y="803"/>
                  </a:lnTo>
                  <a:lnTo>
                    <a:pt x="1046" y="803"/>
                  </a:lnTo>
                  <a:lnTo>
                    <a:pt x="1045" y="803"/>
                  </a:lnTo>
                  <a:lnTo>
                    <a:pt x="1043" y="803"/>
                  </a:lnTo>
                  <a:lnTo>
                    <a:pt x="1042" y="803"/>
                  </a:lnTo>
                  <a:lnTo>
                    <a:pt x="1041" y="803"/>
                  </a:lnTo>
                  <a:lnTo>
                    <a:pt x="1040" y="803"/>
                  </a:lnTo>
                  <a:lnTo>
                    <a:pt x="1039" y="804"/>
                  </a:lnTo>
                  <a:lnTo>
                    <a:pt x="1038" y="804"/>
                  </a:lnTo>
                  <a:lnTo>
                    <a:pt x="1037" y="805"/>
                  </a:lnTo>
                  <a:lnTo>
                    <a:pt x="1036" y="806"/>
                  </a:lnTo>
                  <a:lnTo>
                    <a:pt x="1035" y="807"/>
                  </a:lnTo>
                  <a:lnTo>
                    <a:pt x="1034" y="808"/>
                  </a:lnTo>
                  <a:lnTo>
                    <a:pt x="1033" y="809"/>
                  </a:lnTo>
                  <a:lnTo>
                    <a:pt x="1032" y="811"/>
                  </a:lnTo>
                  <a:lnTo>
                    <a:pt x="1029" y="813"/>
                  </a:lnTo>
                  <a:lnTo>
                    <a:pt x="1026" y="816"/>
                  </a:lnTo>
                  <a:lnTo>
                    <a:pt x="1022" y="820"/>
                  </a:lnTo>
                  <a:lnTo>
                    <a:pt x="1021" y="821"/>
                  </a:lnTo>
                  <a:lnTo>
                    <a:pt x="1020" y="822"/>
                  </a:lnTo>
                  <a:lnTo>
                    <a:pt x="1019" y="823"/>
                  </a:lnTo>
                  <a:lnTo>
                    <a:pt x="1014" y="829"/>
                  </a:lnTo>
                  <a:lnTo>
                    <a:pt x="1014" y="830"/>
                  </a:lnTo>
                  <a:lnTo>
                    <a:pt x="1013" y="831"/>
                  </a:lnTo>
                  <a:lnTo>
                    <a:pt x="1013" y="832"/>
                  </a:lnTo>
                  <a:lnTo>
                    <a:pt x="1012" y="832"/>
                  </a:lnTo>
                  <a:lnTo>
                    <a:pt x="1003" y="844"/>
                  </a:lnTo>
                  <a:lnTo>
                    <a:pt x="1002" y="844"/>
                  </a:lnTo>
                  <a:lnTo>
                    <a:pt x="1002" y="845"/>
                  </a:lnTo>
                  <a:lnTo>
                    <a:pt x="1001" y="846"/>
                  </a:lnTo>
                  <a:lnTo>
                    <a:pt x="1000" y="846"/>
                  </a:lnTo>
                  <a:lnTo>
                    <a:pt x="999" y="847"/>
                  </a:lnTo>
                  <a:lnTo>
                    <a:pt x="991" y="849"/>
                  </a:lnTo>
                  <a:lnTo>
                    <a:pt x="990" y="850"/>
                  </a:lnTo>
                  <a:lnTo>
                    <a:pt x="989" y="850"/>
                  </a:lnTo>
                  <a:lnTo>
                    <a:pt x="988" y="850"/>
                  </a:lnTo>
                  <a:lnTo>
                    <a:pt x="987" y="850"/>
                  </a:lnTo>
                  <a:lnTo>
                    <a:pt x="986" y="850"/>
                  </a:lnTo>
                  <a:lnTo>
                    <a:pt x="973" y="851"/>
                  </a:lnTo>
                  <a:lnTo>
                    <a:pt x="972" y="851"/>
                  </a:lnTo>
                  <a:lnTo>
                    <a:pt x="971" y="851"/>
                  </a:lnTo>
                  <a:lnTo>
                    <a:pt x="970" y="851"/>
                  </a:lnTo>
                  <a:lnTo>
                    <a:pt x="961" y="852"/>
                  </a:lnTo>
                  <a:lnTo>
                    <a:pt x="960" y="852"/>
                  </a:lnTo>
                  <a:lnTo>
                    <a:pt x="959" y="852"/>
                  </a:lnTo>
                  <a:lnTo>
                    <a:pt x="958" y="852"/>
                  </a:lnTo>
                  <a:lnTo>
                    <a:pt x="957" y="852"/>
                  </a:lnTo>
                  <a:lnTo>
                    <a:pt x="944" y="851"/>
                  </a:lnTo>
                  <a:lnTo>
                    <a:pt x="932" y="848"/>
                  </a:lnTo>
                  <a:lnTo>
                    <a:pt x="931" y="848"/>
                  </a:lnTo>
                  <a:lnTo>
                    <a:pt x="931" y="847"/>
                  </a:lnTo>
                  <a:lnTo>
                    <a:pt x="930" y="847"/>
                  </a:lnTo>
                  <a:lnTo>
                    <a:pt x="929" y="847"/>
                  </a:lnTo>
                  <a:lnTo>
                    <a:pt x="928" y="846"/>
                  </a:lnTo>
                  <a:lnTo>
                    <a:pt x="927" y="846"/>
                  </a:lnTo>
                  <a:lnTo>
                    <a:pt x="926" y="846"/>
                  </a:lnTo>
                  <a:lnTo>
                    <a:pt x="925" y="845"/>
                  </a:lnTo>
                  <a:lnTo>
                    <a:pt x="924" y="845"/>
                  </a:lnTo>
                  <a:lnTo>
                    <a:pt x="922" y="845"/>
                  </a:lnTo>
                  <a:lnTo>
                    <a:pt x="921" y="844"/>
                  </a:lnTo>
                  <a:lnTo>
                    <a:pt x="920" y="844"/>
                  </a:lnTo>
                  <a:lnTo>
                    <a:pt x="918" y="844"/>
                  </a:lnTo>
                  <a:lnTo>
                    <a:pt x="916" y="844"/>
                  </a:lnTo>
                  <a:lnTo>
                    <a:pt x="914" y="843"/>
                  </a:lnTo>
                  <a:lnTo>
                    <a:pt x="911" y="843"/>
                  </a:lnTo>
                  <a:lnTo>
                    <a:pt x="908" y="843"/>
                  </a:lnTo>
                  <a:lnTo>
                    <a:pt x="905" y="843"/>
                  </a:lnTo>
                  <a:lnTo>
                    <a:pt x="902" y="843"/>
                  </a:lnTo>
                  <a:lnTo>
                    <a:pt x="898" y="843"/>
                  </a:lnTo>
                  <a:lnTo>
                    <a:pt x="894" y="843"/>
                  </a:lnTo>
                  <a:lnTo>
                    <a:pt x="890" y="843"/>
                  </a:lnTo>
                  <a:lnTo>
                    <a:pt x="887" y="843"/>
                  </a:lnTo>
                  <a:lnTo>
                    <a:pt x="883" y="843"/>
                  </a:lnTo>
                  <a:lnTo>
                    <a:pt x="880" y="842"/>
                  </a:lnTo>
                  <a:lnTo>
                    <a:pt x="878" y="842"/>
                  </a:lnTo>
                  <a:lnTo>
                    <a:pt x="876" y="842"/>
                  </a:lnTo>
                  <a:lnTo>
                    <a:pt x="874" y="841"/>
                  </a:lnTo>
                  <a:lnTo>
                    <a:pt x="872" y="840"/>
                  </a:lnTo>
                  <a:lnTo>
                    <a:pt x="871" y="840"/>
                  </a:lnTo>
                  <a:lnTo>
                    <a:pt x="870" y="839"/>
                  </a:lnTo>
                  <a:lnTo>
                    <a:pt x="869" y="838"/>
                  </a:lnTo>
                  <a:lnTo>
                    <a:pt x="869" y="837"/>
                  </a:lnTo>
                  <a:lnTo>
                    <a:pt x="868" y="836"/>
                  </a:lnTo>
                  <a:lnTo>
                    <a:pt x="868" y="835"/>
                  </a:lnTo>
                  <a:lnTo>
                    <a:pt x="867" y="834"/>
                  </a:lnTo>
                  <a:lnTo>
                    <a:pt x="867" y="833"/>
                  </a:lnTo>
                  <a:lnTo>
                    <a:pt x="867" y="832"/>
                  </a:lnTo>
                  <a:lnTo>
                    <a:pt x="867" y="830"/>
                  </a:lnTo>
                  <a:lnTo>
                    <a:pt x="867" y="829"/>
                  </a:lnTo>
                  <a:lnTo>
                    <a:pt x="866" y="827"/>
                  </a:lnTo>
                  <a:lnTo>
                    <a:pt x="867" y="826"/>
                  </a:lnTo>
                  <a:lnTo>
                    <a:pt x="867" y="824"/>
                  </a:lnTo>
                  <a:lnTo>
                    <a:pt x="867" y="822"/>
                  </a:lnTo>
                  <a:lnTo>
                    <a:pt x="867" y="820"/>
                  </a:lnTo>
                  <a:lnTo>
                    <a:pt x="867" y="819"/>
                  </a:lnTo>
                  <a:lnTo>
                    <a:pt x="867" y="817"/>
                  </a:lnTo>
                  <a:lnTo>
                    <a:pt x="868" y="816"/>
                  </a:lnTo>
                  <a:lnTo>
                    <a:pt x="868" y="815"/>
                  </a:lnTo>
                  <a:lnTo>
                    <a:pt x="868" y="814"/>
                  </a:lnTo>
                  <a:lnTo>
                    <a:pt x="868" y="813"/>
                  </a:lnTo>
                  <a:lnTo>
                    <a:pt x="868" y="812"/>
                  </a:lnTo>
                  <a:lnTo>
                    <a:pt x="868" y="811"/>
                  </a:lnTo>
                  <a:lnTo>
                    <a:pt x="869" y="811"/>
                  </a:lnTo>
                  <a:lnTo>
                    <a:pt x="869" y="810"/>
                  </a:lnTo>
                  <a:lnTo>
                    <a:pt x="875" y="799"/>
                  </a:lnTo>
                  <a:lnTo>
                    <a:pt x="865" y="793"/>
                  </a:lnTo>
                  <a:lnTo>
                    <a:pt x="864" y="792"/>
                  </a:lnTo>
                  <a:lnTo>
                    <a:pt x="863" y="791"/>
                  </a:lnTo>
                  <a:lnTo>
                    <a:pt x="862" y="791"/>
                  </a:lnTo>
                  <a:lnTo>
                    <a:pt x="861" y="791"/>
                  </a:lnTo>
                  <a:lnTo>
                    <a:pt x="861" y="790"/>
                  </a:lnTo>
                  <a:lnTo>
                    <a:pt x="847" y="785"/>
                  </a:lnTo>
                  <a:lnTo>
                    <a:pt x="841" y="775"/>
                  </a:lnTo>
                  <a:lnTo>
                    <a:pt x="840" y="774"/>
                  </a:lnTo>
                  <a:lnTo>
                    <a:pt x="840" y="773"/>
                  </a:lnTo>
                  <a:lnTo>
                    <a:pt x="840" y="772"/>
                  </a:lnTo>
                  <a:lnTo>
                    <a:pt x="840" y="771"/>
                  </a:lnTo>
                  <a:lnTo>
                    <a:pt x="840" y="762"/>
                  </a:lnTo>
                  <a:lnTo>
                    <a:pt x="839" y="753"/>
                  </a:lnTo>
                  <a:lnTo>
                    <a:pt x="830" y="744"/>
                  </a:lnTo>
                  <a:lnTo>
                    <a:pt x="829" y="745"/>
                  </a:lnTo>
                  <a:lnTo>
                    <a:pt x="828" y="745"/>
                  </a:lnTo>
                  <a:lnTo>
                    <a:pt x="827" y="746"/>
                  </a:lnTo>
                  <a:lnTo>
                    <a:pt x="826" y="747"/>
                  </a:lnTo>
                  <a:lnTo>
                    <a:pt x="825" y="747"/>
                  </a:lnTo>
                  <a:lnTo>
                    <a:pt x="824" y="747"/>
                  </a:lnTo>
                  <a:lnTo>
                    <a:pt x="823" y="748"/>
                  </a:lnTo>
                  <a:lnTo>
                    <a:pt x="822" y="748"/>
                  </a:lnTo>
                  <a:lnTo>
                    <a:pt x="821" y="749"/>
                  </a:lnTo>
                  <a:lnTo>
                    <a:pt x="820" y="749"/>
                  </a:lnTo>
                  <a:lnTo>
                    <a:pt x="819" y="749"/>
                  </a:lnTo>
                  <a:lnTo>
                    <a:pt x="818" y="749"/>
                  </a:lnTo>
                  <a:lnTo>
                    <a:pt x="817" y="749"/>
                  </a:lnTo>
                  <a:lnTo>
                    <a:pt x="816" y="749"/>
                  </a:lnTo>
                  <a:lnTo>
                    <a:pt x="815" y="749"/>
                  </a:lnTo>
                  <a:lnTo>
                    <a:pt x="813" y="749"/>
                  </a:lnTo>
                  <a:lnTo>
                    <a:pt x="812" y="749"/>
                  </a:lnTo>
                  <a:lnTo>
                    <a:pt x="811" y="748"/>
                  </a:lnTo>
                  <a:lnTo>
                    <a:pt x="810" y="748"/>
                  </a:lnTo>
                  <a:lnTo>
                    <a:pt x="808" y="748"/>
                  </a:lnTo>
                  <a:lnTo>
                    <a:pt x="807" y="747"/>
                  </a:lnTo>
                  <a:lnTo>
                    <a:pt x="806" y="747"/>
                  </a:lnTo>
                  <a:lnTo>
                    <a:pt x="804" y="746"/>
                  </a:lnTo>
                  <a:lnTo>
                    <a:pt x="803" y="746"/>
                  </a:lnTo>
                  <a:lnTo>
                    <a:pt x="802" y="745"/>
                  </a:lnTo>
                  <a:lnTo>
                    <a:pt x="801" y="744"/>
                  </a:lnTo>
                  <a:lnTo>
                    <a:pt x="800" y="744"/>
                  </a:lnTo>
                  <a:lnTo>
                    <a:pt x="798" y="743"/>
                  </a:lnTo>
                  <a:lnTo>
                    <a:pt x="798" y="742"/>
                  </a:lnTo>
                  <a:lnTo>
                    <a:pt x="797" y="742"/>
                  </a:lnTo>
                  <a:lnTo>
                    <a:pt x="795" y="741"/>
                  </a:lnTo>
                  <a:lnTo>
                    <a:pt x="794" y="741"/>
                  </a:lnTo>
                  <a:lnTo>
                    <a:pt x="794" y="740"/>
                  </a:lnTo>
                  <a:lnTo>
                    <a:pt x="793" y="740"/>
                  </a:lnTo>
                  <a:lnTo>
                    <a:pt x="786" y="736"/>
                  </a:lnTo>
                  <a:lnTo>
                    <a:pt x="785" y="735"/>
                  </a:lnTo>
                  <a:lnTo>
                    <a:pt x="784" y="735"/>
                  </a:lnTo>
                  <a:lnTo>
                    <a:pt x="783" y="735"/>
                  </a:lnTo>
                  <a:lnTo>
                    <a:pt x="782" y="734"/>
                  </a:lnTo>
                  <a:lnTo>
                    <a:pt x="772" y="732"/>
                  </a:lnTo>
                  <a:lnTo>
                    <a:pt x="771" y="732"/>
                  </a:lnTo>
                  <a:lnTo>
                    <a:pt x="771" y="731"/>
                  </a:lnTo>
                  <a:lnTo>
                    <a:pt x="770" y="731"/>
                  </a:lnTo>
                  <a:lnTo>
                    <a:pt x="769" y="731"/>
                  </a:lnTo>
                  <a:lnTo>
                    <a:pt x="768" y="730"/>
                  </a:lnTo>
                  <a:lnTo>
                    <a:pt x="767" y="730"/>
                  </a:lnTo>
                  <a:lnTo>
                    <a:pt x="756" y="724"/>
                  </a:lnTo>
                  <a:lnTo>
                    <a:pt x="756" y="723"/>
                  </a:lnTo>
                  <a:lnTo>
                    <a:pt x="755" y="723"/>
                  </a:lnTo>
                  <a:lnTo>
                    <a:pt x="754" y="723"/>
                  </a:lnTo>
                  <a:lnTo>
                    <a:pt x="754" y="722"/>
                  </a:lnTo>
                  <a:lnTo>
                    <a:pt x="753" y="722"/>
                  </a:lnTo>
                  <a:lnTo>
                    <a:pt x="752" y="722"/>
                  </a:lnTo>
                  <a:lnTo>
                    <a:pt x="751" y="722"/>
                  </a:lnTo>
                  <a:lnTo>
                    <a:pt x="750" y="722"/>
                  </a:lnTo>
                  <a:lnTo>
                    <a:pt x="749" y="721"/>
                  </a:lnTo>
                  <a:lnTo>
                    <a:pt x="748" y="721"/>
                  </a:lnTo>
                  <a:lnTo>
                    <a:pt x="747" y="721"/>
                  </a:lnTo>
                  <a:lnTo>
                    <a:pt x="746" y="721"/>
                  </a:lnTo>
                  <a:lnTo>
                    <a:pt x="744" y="720"/>
                  </a:lnTo>
                  <a:lnTo>
                    <a:pt x="743" y="720"/>
                  </a:lnTo>
                  <a:lnTo>
                    <a:pt x="742" y="720"/>
                  </a:lnTo>
                  <a:lnTo>
                    <a:pt x="740" y="720"/>
                  </a:lnTo>
                  <a:lnTo>
                    <a:pt x="739" y="720"/>
                  </a:lnTo>
                  <a:lnTo>
                    <a:pt x="738" y="720"/>
                  </a:lnTo>
                  <a:lnTo>
                    <a:pt x="737" y="719"/>
                  </a:lnTo>
                  <a:lnTo>
                    <a:pt x="735" y="719"/>
                  </a:lnTo>
                  <a:lnTo>
                    <a:pt x="734" y="719"/>
                  </a:lnTo>
                  <a:lnTo>
                    <a:pt x="733" y="719"/>
                  </a:lnTo>
                  <a:lnTo>
                    <a:pt x="727" y="717"/>
                  </a:lnTo>
                  <a:lnTo>
                    <a:pt x="713" y="714"/>
                  </a:lnTo>
                  <a:lnTo>
                    <a:pt x="707" y="715"/>
                  </a:lnTo>
                  <a:lnTo>
                    <a:pt x="706" y="715"/>
                  </a:lnTo>
                  <a:lnTo>
                    <a:pt x="706" y="716"/>
                  </a:lnTo>
                  <a:lnTo>
                    <a:pt x="705" y="716"/>
                  </a:lnTo>
                  <a:lnTo>
                    <a:pt x="705" y="717"/>
                  </a:lnTo>
                  <a:lnTo>
                    <a:pt x="704" y="717"/>
                  </a:lnTo>
                  <a:lnTo>
                    <a:pt x="703" y="718"/>
                  </a:lnTo>
                  <a:lnTo>
                    <a:pt x="701" y="720"/>
                  </a:lnTo>
                  <a:lnTo>
                    <a:pt x="683" y="736"/>
                  </a:lnTo>
                  <a:lnTo>
                    <a:pt x="682" y="737"/>
                  </a:lnTo>
                  <a:lnTo>
                    <a:pt x="681" y="737"/>
                  </a:lnTo>
                  <a:lnTo>
                    <a:pt x="681" y="738"/>
                  </a:lnTo>
                  <a:lnTo>
                    <a:pt x="680" y="739"/>
                  </a:lnTo>
                  <a:lnTo>
                    <a:pt x="679" y="739"/>
                  </a:lnTo>
                  <a:lnTo>
                    <a:pt x="679" y="740"/>
                  </a:lnTo>
                  <a:lnTo>
                    <a:pt x="673" y="748"/>
                  </a:lnTo>
                  <a:lnTo>
                    <a:pt x="672" y="749"/>
                  </a:lnTo>
                  <a:lnTo>
                    <a:pt x="672" y="750"/>
                  </a:lnTo>
                  <a:lnTo>
                    <a:pt x="672" y="751"/>
                  </a:lnTo>
                  <a:lnTo>
                    <a:pt x="671" y="752"/>
                  </a:lnTo>
                  <a:lnTo>
                    <a:pt x="671" y="753"/>
                  </a:lnTo>
                  <a:lnTo>
                    <a:pt x="671" y="754"/>
                  </a:lnTo>
                  <a:lnTo>
                    <a:pt x="670" y="755"/>
                  </a:lnTo>
                  <a:lnTo>
                    <a:pt x="670" y="756"/>
                  </a:lnTo>
                  <a:lnTo>
                    <a:pt x="670" y="757"/>
                  </a:lnTo>
                  <a:lnTo>
                    <a:pt x="670" y="758"/>
                  </a:lnTo>
                  <a:lnTo>
                    <a:pt x="670" y="759"/>
                  </a:lnTo>
                  <a:lnTo>
                    <a:pt x="670" y="760"/>
                  </a:lnTo>
                  <a:lnTo>
                    <a:pt x="670" y="761"/>
                  </a:lnTo>
                  <a:lnTo>
                    <a:pt x="670" y="762"/>
                  </a:lnTo>
                  <a:lnTo>
                    <a:pt x="670" y="763"/>
                  </a:lnTo>
                  <a:lnTo>
                    <a:pt x="670" y="764"/>
                  </a:lnTo>
                  <a:lnTo>
                    <a:pt x="670" y="765"/>
                  </a:lnTo>
                  <a:lnTo>
                    <a:pt x="670" y="766"/>
                  </a:lnTo>
                  <a:lnTo>
                    <a:pt x="670" y="767"/>
                  </a:lnTo>
                  <a:lnTo>
                    <a:pt x="669" y="767"/>
                  </a:lnTo>
                  <a:lnTo>
                    <a:pt x="669" y="768"/>
                  </a:lnTo>
                  <a:lnTo>
                    <a:pt x="669" y="769"/>
                  </a:lnTo>
                  <a:lnTo>
                    <a:pt x="669" y="770"/>
                  </a:lnTo>
                  <a:lnTo>
                    <a:pt x="669" y="771"/>
                  </a:lnTo>
                  <a:lnTo>
                    <a:pt x="668" y="771"/>
                  </a:lnTo>
                  <a:lnTo>
                    <a:pt x="664" y="774"/>
                  </a:lnTo>
                  <a:lnTo>
                    <a:pt x="664" y="775"/>
                  </a:lnTo>
                  <a:lnTo>
                    <a:pt x="663" y="775"/>
                  </a:lnTo>
                  <a:lnTo>
                    <a:pt x="662" y="775"/>
                  </a:lnTo>
                  <a:lnTo>
                    <a:pt x="662" y="776"/>
                  </a:lnTo>
                  <a:lnTo>
                    <a:pt x="661" y="776"/>
                  </a:lnTo>
                  <a:lnTo>
                    <a:pt x="656" y="777"/>
                  </a:lnTo>
                  <a:lnTo>
                    <a:pt x="655" y="777"/>
                  </a:lnTo>
                  <a:lnTo>
                    <a:pt x="654" y="778"/>
                  </a:lnTo>
                  <a:lnTo>
                    <a:pt x="654" y="777"/>
                  </a:lnTo>
                  <a:lnTo>
                    <a:pt x="653" y="777"/>
                  </a:lnTo>
                  <a:lnTo>
                    <a:pt x="648" y="775"/>
                  </a:lnTo>
                  <a:lnTo>
                    <a:pt x="647" y="775"/>
                  </a:lnTo>
                  <a:lnTo>
                    <a:pt x="647" y="774"/>
                  </a:lnTo>
                  <a:lnTo>
                    <a:pt x="646" y="774"/>
                  </a:lnTo>
                  <a:lnTo>
                    <a:pt x="640" y="770"/>
                  </a:lnTo>
                  <a:lnTo>
                    <a:pt x="635" y="753"/>
                  </a:lnTo>
                  <a:lnTo>
                    <a:pt x="637" y="739"/>
                  </a:lnTo>
                  <a:lnTo>
                    <a:pt x="644" y="727"/>
                  </a:lnTo>
                  <a:lnTo>
                    <a:pt x="645" y="726"/>
                  </a:lnTo>
                  <a:lnTo>
                    <a:pt x="645" y="725"/>
                  </a:lnTo>
                  <a:lnTo>
                    <a:pt x="645" y="724"/>
                  </a:lnTo>
                  <a:lnTo>
                    <a:pt x="645" y="723"/>
                  </a:lnTo>
                  <a:lnTo>
                    <a:pt x="645" y="722"/>
                  </a:lnTo>
                  <a:lnTo>
                    <a:pt x="644" y="720"/>
                  </a:lnTo>
                  <a:lnTo>
                    <a:pt x="644" y="719"/>
                  </a:lnTo>
                  <a:lnTo>
                    <a:pt x="643" y="718"/>
                  </a:lnTo>
                  <a:lnTo>
                    <a:pt x="643" y="716"/>
                  </a:lnTo>
                  <a:lnTo>
                    <a:pt x="642" y="715"/>
                  </a:lnTo>
                  <a:lnTo>
                    <a:pt x="642" y="714"/>
                  </a:lnTo>
                  <a:lnTo>
                    <a:pt x="641" y="713"/>
                  </a:lnTo>
                  <a:lnTo>
                    <a:pt x="640" y="712"/>
                  </a:lnTo>
                  <a:lnTo>
                    <a:pt x="640" y="711"/>
                  </a:lnTo>
                  <a:lnTo>
                    <a:pt x="639" y="710"/>
                  </a:lnTo>
                  <a:lnTo>
                    <a:pt x="639" y="709"/>
                  </a:lnTo>
                  <a:lnTo>
                    <a:pt x="638" y="709"/>
                  </a:lnTo>
                  <a:lnTo>
                    <a:pt x="637" y="708"/>
                  </a:lnTo>
                  <a:lnTo>
                    <a:pt x="636" y="708"/>
                  </a:lnTo>
                  <a:lnTo>
                    <a:pt x="635" y="708"/>
                  </a:lnTo>
                  <a:lnTo>
                    <a:pt x="634" y="708"/>
                  </a:lnTo>
                  <a:lnTo>
                    <a:pt x="632" y="708"/>
                  </a:lnTo>
                  <a:lnTo>
                    <a:pt x="631" y="709"/>
                  </a:lnTo>
                  <a:lnTo>
                    <a:pt x="610" y="715"/>
                  </a:lnTo>
                  <a:lnTo>
                    <a:pt x="609" y="715"/>
                  </a:lnTo>
                  <a:lnTo>
                    <a:pt x="607" y="716"/>
                  </a:lnTo>
                  <a:lnTo>
                    <a:pt x="606" y="716"/>
                  </a:lnTo>
                  <a:lnTo>
                    <a:pt x="605" y="716"/>
                  </a:lnTo>
                  <a:lnTo>
                    <a:pt x="604" y="716"/>
                  </a:lnTo>
                  <a:lnTo>
                    <a:pt x="603" y="716"/>
                  </a:lnTo>
                  <a:lnTo>
                    <a:pt x="602" y="716"/>
                  </a:lnTo>
                  <a:lnTo>
                    <a:pt x="588" y="717"/>
                  </a:lnTo>
                  <a:lnTo>
                    <a:pt x="578" y="710"/>
                  </a:lnTo>
                  <a:lnTo>
                    <a:pt x="577" y="710"/>
                  </a:lnTo>
                  <a:lnTo>
                    <a:pt x="576" y="709"/>
                  </a:lnTo>
                  <a:lnTo>
                    <a:pt x="575" y="709"/>
                  </a:lnTo>
                  <a:lnTo>
                    <a:pt x="575" y="710"/>
                  </a:lnTo>
                  <a:lnTo>
                    <a:pt x="574" y="710"/>
                  </a:lnTo>
                  <a:lnTo>
                    <a:pt x="573" y="711"/>
                  </a:lnTo>
                  <a:lnTo>
                    <a:pt x="572" y="712"/>
                  </a:lnTo>
                  <a:lnTo>
                    <a:pt x="571" y="712"/>
                  </a:lnTo>
                  <a:lnTo>
                    <a:pt x="569" y="713"/>
                  </a:lnTo>
                  <a:lnTo>
                    <a:pt x="568" y="713"/>
                  </a:lnTo>
                  <a:lnTo>
                    <a:pt x="566" y="714"/>
                  </a:lnTo>
                  <a:lnTo>
                    <a:pt x="564" y="714"/>
                  </a:lnTo>
                  <a:lnTo>
                    <a:pt x="562" y="714"/>
                  </a:lnTo>
                  <a:lnTo>
                    <a:pt x="560" y="714"/>
                  </a:lnTo>
                  <a:lnTo>
                    <a:pt x="557" y="714"/>
                  </a:lnTo>
                  <a:lnTo>
                    <a:pt x="555" y="714"/>
                  </a:lnTo>
                  <a:lnTo>
                    <a:pt x="553" y="714"/>
                  </a:lnTo>
                  <a:lnTo>
                    <a:pt x="551" y="713"/>
                  </a:lnTo>
                  <a:lnTo>
                    <a:pt x="549" y="713"/>
                  </a:lnTo>
                  <a:lnTo>
                    <a:pt x="547" y="713"/>
                  </a:lnTo>
                  <a:lnTo>
                    <a:pt x="546" y="713"/>
                  </a:lnTo>
                  <a:lnTo>
                    <a:pt x="545" y="713"/>
                  </a:lnTo>
                  <a:lnTo>
                    <a:pt x="544" y="712"/>
                  </a:lnTo>
                  <a:lnTo>
                    <a:pt x="543" y="712"/>
                  </a:lnTo>
                  <a:lnTo>
                    <a:pt x="542" y="712"/>
                  </a:lnTo>
                  <a:lnTo>
                    <a:pt x="541" y="712"/>
                  </a:lnTo>
                  <a:lnTo>
                    <a:pt x="540" y="712"/>
                  </a:lnTo>
                  <a:lnTo>
                    <a:pt x="539" y="712"/>
                  </a:lnTo>
                  <a:lnTo>
                    <a:pt x="538" y="712"/>
                  </a:lnTo>
                  <a:lnTo>
                    <a:pt x="537" y="712"/>
                  </a:lnTo>
                  <a:lnTo>
                    <a:pt x="536" y="712"/>
                  </a:lnTo>
                  <a:lnTo>
                    <a:pt x="535" y="712"/>
                  </a:lnTo>
                  <a:lnTo>
                    <a:pt x="534" y="712"/>
                  </a:lnTo>
                  <a:lnTo>
                    <a:pt x="533" y="711"/>
                  </a:lnTo>
                  <a:lnTo>
                    <a:pt x="532" y="711"/>
                  </a:lnTo>
                  <a:lnTo>
                    <a:pt x="531" y="711"/>
                  </a:lnTo>
                  <a:lnTo>
                    <a:pt x="530" y="710"/>
                  </a:lnTo>
                  <a:lnTo>
                    <a:pt x="529" y="710"/>
                  </a:lnTo>
                  <a:lnTo>
                    <a:pt x="528" y="709"/>
                  </a:lnTo>
                  <a:lnTo>
                    <a:pt x="526" y="708"/>
                  </a:lnTo>
                  <a:lnTo>
                    <a:pt x="525" y="708"/>
                  </a:lnTo>
                  <a:lnTo>
                    <a:pt x="524" y="707"/>
                  </a:lnTo>
                  <a:lnTo>
                    <a:pt x="523" y="706"/>
                  </a:lnTo>
                  <a:lnTo>
                    <a:pt x="522" y="705"/>
                  </a:lnTo>
                  <a:lnTo>
                    <a:pt x="521" y="703"/>
                  </a:lnTo>
                  <a:lnTo>
                    <a:pt x="519" y="702"/>
                  </a:lnTo>
                  <a:lnTo>
                    <a:pt x="518" y="701"/>
                  </a:lnTo>
                  <a:lnTo>
                    <a:pt x="517" y="700"/>
                  </a:lnTo>
                  <a:lnTo>
                    <a:pt x="516" y="699"/>
                  </a:lnTo>
                  <a:lnTo>
                    <a:pt x="514" y="698"/>
                  </a:lnTo>
                  <a:lnTo>
                    <a:pt x="513" y="697"/>
                  </a:lnTo>
                  <a:lnTo>
                    <a:pt x="512" y="696"/>
                  </a:lnTo>
                  <a:lnTo>
                    <a:pt x="511" y="695"/>
                  </a:lnTo>
                  <a:lnTo>
                    <a:pt x="509" y="694"/>
                  </a:lnTo>
                  <a:lnTo>
                    <a:pt x="508" y="693"/>
                  </a:lnTo>
                  <a:lnTo>
                    <a:pt x="507" y="692"/>
                  </a:lnTo>
                  <a:lnTo>
                    <a:pt x="506" y="691"/>
                  </a:lnTo>
                  <a:lnTo>
                    <a:pt x="505" y="690"/>
                  </a:lnTo>
                  <a:lnTo>
                    <a:pt x="504" y="689"/>
                  </a:lnTo>
                  <a:lnTo>
                    <a:pt x="503" y="688"/>
                  </a:lnTo>
                  <a:lnTo>
                    <a:pt x="502" y="687"/>
                  </a:lnTo>
                  <a:lnTo>
                    <a:pt x="501" y="686"/>
                  </a:lnTo>
                  <a:lnTo>
                    <a:pt x="500" y="685"/>
                  </a:lnTo>
                  <a:lnTo>
                    <a:pt x="499" y="684"/>
                  </a:lnTo>
                  <a:lnTo>
                    <a:pt x="498" y="684"/>
                  </a:lnTo>
                  <a:lnTo>
                    <a:pt x="497" y="683"/>
                  </a:lnTo>
                  <a:lnTo>
                    <a:pt x="496" y="682"/>
                  </a:lnTo>
                  <a:lnTo>
                    <a:pt x="496" y="681"/>
                  </a:lnTo>
                  <a:lnTo>
                    <a:pt x="494" y="679"/>
                  </a:lnTo>
                  <a:lnTo>
                    <a:pt x="492" y="677"/>
                  </a:lnTo>
                  <a:lnTo>
                    <a:pt x="491" y="679"/>
                  </a:lnTo>
                  <a:lnTo>
                    <a:pt x="490" y="680"/>
                  </a:lnTo>
                  <a:lnTo>
                    <a:pt x="490" y="681"/>
                  </a:lnTo>
                  <a:lnTo>
                    <a:pt x="489" y="681"/>
                  </a:lnTo>
                  <a:lnTo>
                    <a:pt x="489" y="682"/>
                  </a:lnTo>
                  <a:lnTo>
                    <a:pt x="488" y="684"/>
                  </a:lnTo>
                  <a:lnTo>
                    <a:pt x="487" y="684"/>
                  </a:lnTo>
                  <a:lnTo>
                    <a:pt x="487" y="685"/>
                  </a:lnTo>
                  <a:lnTo>
                    <a:pt x="486" y="686"/>
                  </a:lnTo>
                  <a:lnTo>
                    <a:pt x="485" y="687"/>
                  </a:lnTo>
                  <a:lnTo>
                    <a:pt x="484" y="688"/>
                  </a:lnTo>
                  <a:lnTo>
                    <a:pt x="484" y="689"/>
                  </a:lnTo>
                  <a:lnTo>
                    <a:pt x="483" y="690"/>
                  </a:lnTo>
                  <a:lnTo>
                    <a:pt x="482" y="690"/>
                  </a:lnTo>
                  <a:lnTo>
                    <a:pt x="481" y="691"/>
                  </a:lnTo>
                  <a:lnTo>
                    <a:pt x="480" y="691"/>
                  </a:lnTo>
                  <a:lnTo>
                    <a:pt x="479" y="691"/>
                  </a:lnTo>
                  <a:lnTo>
                    <a:pt x="478" y="692"/>
                  </a:lnTo>
                  <a:lnTo>
                    <a:pt x="477" y="692"/>
                  </a:lnTo>
                  <a:lnTo>
                    <a:pt x="476" y="692"/>
                  </a:lnTo>
                  <a:lnTo>
                    <a:pt x="475" y="692"/>
                  </a:lnTo>
                  <a:lnTo>
                    <a:pt x="474" y="692"/>
                  </a:lnTo>
                  <a:lnTo>
                    <a:pt x="473" y="692"/>
                  </a:lnTo>
                  <a:lnTo>
                    <a:pt x="472" y="692"/>
                  </a:lnTo>
                  <a:lnTo>
                    <a:pt x="471" y="692"/>
                  </a:lnTo>
                  <a:lnTo>
                    <a:pt x="470" y="691"/>
                  </a:lnTo>
                  <a:lnTo>
                    <a:pt x="465" y="686"/>
                  </a:lnTo>
                  <a:lnTo>
                    <a:pt x="459" y="675"/>
                  </a:lnTo>
                  <a:lnTo>
                    <a:pt x="458" y="674"/>
                  </a:lnTo>
                  <a:lnTo>
                    <a:pt x="457" y="674"/>
                  </a:lnTo>
                  <a:lnTo>
                    <a:pt x="457" y="675"/>
                  </a:lnTo>
                  <a:lnTo>
                    <a:pt x="451" y="687"/>
                  </a:lnTo>
                  <a:lnTo>
                    <a:pt x="440" y="681"/>
                  </a:lnTo>
                  <a:lnTo>
                    <a:pt x="433" y="666"/>
                  </a:lnTo>
                  <a:lnTo>
                    <a:pt x="428" y="649"/>
                  </a:lnTo>
                  <a:lnTo>
                    <a:pt x="411" y="645"/>
                  </a:lnTo>
                  <a:lnTo>
                    <a:pt x="410" y="645"/>
                  </a:lnTo>
                  <a:lnTo>
                    <a:pt x="409" y="645"/>
                  </a:lnTo>
                  <a:lnTo>
                    <a:pt x="408" y="645"/>
                  </a:lnTo>
                  <a:lnTo>
                    <a:pt x="407" y="644"/>
                  </a:lnTo>
                  <a:lnTo>
                    <a:pt x="406" y="644"/>
                  </a:lnTo>
                  <a:lnTo>
                    <a:pt x="405" y="643"/>
                  </a:lnTo>
                  <a:lnTo>
                    <a:pt x="392" y="636"/>
                  </a:lnTo>
                  <a:lnTo>
                    <a:pt x="390" y="636"/>
                  </a:lnTo>
                  <a:lnTo>
                    <a:pt x="389" y="635"/>
                  </a:lnTo>
                  <a:lnTo>
                    <a:pt x="388" y="635"/>
                  </a:lnTo>
                  <a:lnTo>
                    <a:pt x="388" y="634"/>
                  </a:lnTo>
                  <a:lnTo>
                    <a:pt x="387" y="634"/>
                  </a:lnTo>
                  <a:lnTo>
                    <a:pt x="387" y="633"/>
                  </a:lnTo>
                  <a:lnTo>
                    <a:pt x="382" y="625"/>
                  </a:lnTo>
                  <a:lnTo>
                    <a:pt x="384" y="623"/>
                  </a:lnTo>
                  <a:lnTo>
                    <a:pt x="384" y="622"/>
                  </a:lnTo>
                  <a:lnTo>
                    <a:pt x="385" y="620"/>
                  </a:lnTo>
                  <a:lnTo>
                    <a:pt x="386" y="619"/>
                  </a:lnTo>
                  <a:lnTo>
                    <a:pt x="387" y="618"/>
                  </a:lnTo>
                  <a:lnTo>
                    <a:pt x="388" y="616"/>
                  </a:lnTo>
                  <a:lnTo>
                    <a:pt x="388" y="615"/>
                  </a:lnTo>
                  <a:lnTo>
                    <a:pt x="389" y="613"/>
                  </a:lnTo>
                  <a:lnTo>
                    <a:pt x="389" y="612"/>
                  </a:lnTo>
                  <a:lnTo>
                    <a:pt x="389" y="611"/>
                  </a:lnTo>
                  <a:lnTo>
                    <a:pt x="389" y="610"/>
                  </a:lnTo>
                  <a:lnTo>
                    <a:pt x="389" y="609"/>
                  </a:lnTo>
                  <a:lnTo>
                    <a:pt x="388" y="608"/>
                  </a:lnTo>
                  <a:lnTo>
                    <a:pt x="387" y="608"/>
                  </a:lnTo>
                  <a:lnTo>
                    <a:pt x="387" y="607"/>
                  </a:lnTo>
                  <a:lnTo>
                    <a:pt x="386" y="607"/>
                  </a:lnTo>
                  <a:lnTo>
                    <a:pt x="377" y="617"/>
                  </a:lnTo>
                  <a:lnTo>
                    <a:pt x="353" y="602"/>
                  </a:lnTo>
                  <a:lnTo>
                    <a:pt x="336" y="586"/>
                  </a:lnTo>
                  <a:lnTo>
                    <a:pt x="330" y="574"/>
                  </a:lnTo>
                  <a:lnTo>
                    <a:pt x="330" y="573"/>
                  </a:lnTo>
                  <a:lnTo>
                    <a:pt x="330" y="572"/>
                  </a:lnTo>
                  <a:lnTo>
                    <a:pt x="330" y="571"/>
                  </a:lnTo>
                  <a:lnTo>
                    <a:pt x="330" y="570"/>
                  </a:lnTo>
                  <a:lnTo>
                    <a:pt x="331" y="569"/>
                  </a:lnTo>
                  <a:lnTo>
                    <a:pt x="331" y="567"/>
                  </a:lnTo>
                  <a:lnTo>
                    <a:pt x="330" y="566"/>
                  </a:lnTo>
                  <a:lnTo>
                    <a:pt x="330" y="564"/>
                  </a:lnTo>
                  <a:lnTo>
                    <a:pt x="330" y="562"/>
                  </a:lnTo>
                  <a:lnTo>
                    <a:pt x="329" y="560"/>
                  </a:lnTo>
                  <a:lnTo>
                    <a:pt x="328" y="558"/>
                  </a:lnTo>
                  <a:lnTo>
                    <a:pt x="327" y="557"/>
                  </a:lnTo>
                  <a:lnTo>
                    <a:pt x="326" y="555"/>
                  </a:lnTo>
                  <a:lnTo>
                    <a:pt x="325" y="553"/>
                  </a:lnTo>
                  <a:lnTo>
                    <a:pt x="324" y="551"/>
                  </a:lnTo>
                  <a:lnTo>
                    <a:pt x="323" y="550"/>
                  </a:lnTo>
                  <a:lnTo>
                    <a:pt x="323" y="548"/>
                  </a:lnTo>
                  <a:lnTo>
                    <a:pt x="321" y="545"/>
                  </a:lnTo>
                  <a:lnTo>
                    <a:pt x="309" y="547"/>
                  </a:lnTo>
                  <a:lnTo>
                    <a:pt x="308" y="547"/>
                  </a:lnTo>
                  <a:lnTo>
                    <a:pt x="307" y="547"/>
                  </a:lnTo>
                  <a:lnTo>
                    <a:pt x="304" y="548"/>
                  </a:lnTo>
                  <a:lnTo>
                    <a:pt x="303" y="548"/>
                  </a:lnTo>
                  <a:lnTo>
                    <a:pt x="302" y="548"/>
                  </a:lnTo>
                  <a:lnTo>
                    <a:pt x="301" y="548"/>
                  </a:lnTo>
                  <a:lnTo>
                    <a:pt x="300" y="548"/>
                  </a:lnTo>
                  <a:lnTo>
                    <a:pt x="299" y="548"/>
                  </a:lnTo>
                  <a:lnTo>
                    <a:pt x="297" y="548"/>
                  </a:lnTo>
                  <a:lnTo>
                    <a:pt x="296" y="548"/>
                  </a:lnTo>
                  <a:lnTo>
                    <a:pt x="295" y="548"/>
                  </a:lnTo>
                  <a:lnTo>
                    <a:pt x="294" y="547"/>
                  </a:lnTo>
                  <a:lnTo>
                    <a:pt x="292" y="547"/>
                  </a:lnTo>
                  <a:lnTo>
                    <a:pt x="291" y="546"/>
                  </a:lnTo>
                  <a:lnTo>
                    <a:pt x="290" y="546"/>
                  </a:lnTo>
                  <a:lnTo>
                    <a:pt x="289" y="545"/>
                  </a:lnTo>
                  <a:lnTo>
                    <a:pt x="288" y="544"/>
                  </a:lnTo>
                  <a:lnTo>
                    <a:pt x="287" y="543"/>
                  </a:lnTo>
                  <a:lnTo>
                    <a:pt x="286" y="542"/>
                  </a:lnTo>
                  <a:lnTo>
                    <a:pt x="285" y="540"/>
                  </a:lnTo>
                  <a:lnTo>
                    <a:pt x="284" y="539"/>
                  </a:lnTo>
                  <a:lnTo>
                    <a:pt x="283" y="537"/>
                  </a:lnTo>
                  <a:lnTo>
                    <a:pt x="282" y="535"/>
                  </a:lnTo>
                  <a:lnTo>
                    <a:pt x="282" y="533"/>
                  </a:lnTo>
                  <a:lnTo>
                    <a:pt x="281" y="531"/>
                  </a:lnTo>
                  <a:lnTo>
                    <a:pt x="280" y="530"/>
                  </a:lnTo>
                  <a:lnTo>
                    <a:pt x="280" y="528"/>
                  </a:lnTo>
                  <a:lnTo>
                    <a:pt x="280" y="526"/>
                  </a:lnTo>
                  <a:lnTo>
                    <a:pt x="279" y="525"/>
                  </a:lnTo>
                  <a:lnTo>
                    <a:pt x="279" y="522"/>
                  </a:lnTo>
                  <a:lnTo>
                    <a:pt x="263" y="504"/>
                  </a:lnTo>
                  <a:lnTo>
                    <a:pt x="238" y="485"/>
                  </a:lnTo>
                  <a:lnTo>
                    <a:pt x="225" y="466"/>
                  </a:lnTo>
                  <a:lnTo>
                    <a:pt x="213" y="452"/>
                  </a:lnTo>
                  <a:lnTo>
                    <a:pt x="212" y="451"/>
                  </a:lnTo>
                  <a:lnTo>
                    <a:pt x="212" y="450"/>
                  </a:lnTo>
                  <a:lnTo>
                    <a:pt x="211" y="450"/>
                  </a:lnTo>
                  <a:lnTo>
                    <a:pt x="211" y="449"/>
                  </a:lnTo>
                  <a:lnTo>
                    <a:pt x="210" y="448"/>
                  </a:lnTo>
                  <a:lnTo>
                    <a:pt x="210" y="447"/>
                  </a:lnTo>
                  <a:lnTo>
                    <a:pt x="207" y="434"/>
                  </a:lnTo>
                  <a:lnTo>
                    <a:pt x="186" y="423"/>
                  </a:lnTo>
                  <a:lnTo>
                    <a:pt x="184" y="422"/>
                  </a:lnTo>
                  <a:lnTo>
                    <a:pt x="183" y="422"/>
                  </a:lnTo>
                  <a:lnTo>
                    <a:pt x="182" y="422"/>
                  </a:lnTo>
                  <a:lnTo>
                    <a:pt x="180" y="421"/>
                  </a:lnTo>
                  <a:lnTo>
                    <a:pt x="179" y="421"/>
                  </a:lnTo>
                  <a:lnTo>
                    <a:pt x="178" y="421"/>
                  </a:lnTo>
                  <a:lnTo>
                    <a:pt x="176" y="421"/>
                  </a:lnTo>
                  <a:lnTo>
                    <a:pt x="175" y="422"/>
                  </a:lnTo>
                  <a:lnTo>
                    <a:pt x="174" y="422"/>
                  </a:lnTo>
                  <a:lnTo>
                    <a:pt x="173" y="423"/>
                  </a:lnTo>
                  <a:lnTo>
                    <a:pt x="171" y="424"/>
                  </a:lnTo>
                  <a:lnTo>
                    <a:pt x="170" y="425"/>
                  </a:lnTo>
                  <a:lnTo>
                    <a:pt x="169" y="426"/>
                  </a:lnTo>
                  <a:lnTo>
                    <a:pt x="168" y="427"/>
                  </a:lnTo>
                  <a:lnTo>
                    <a:pt x="168" y="428"/>
                  </a:lnTo>
                  <a:lnTo>
                    <a:pt x="167" y="429"/>
                  </a:lnTo>
                  <a:lnTo>
                    <a:pt x="166" y="430"/>
                  </a:lnTo>
                  <a:lnTo>
                    <a:pt x="165" y="432"/>
                  </a:lnTo>
                  <a:lnTo>
                    <a:pt x="163" y="433"/>
                  </a:lnTo>
                  <a:lnTo>
                    <a:pt x="163" y="434"/>
                  </a:lnTo>
                  <a:lnTo>
                    <a:pt x="162" y="434"/>
                  </a:lnTo>
                  <a:lnTo>
                    <a:pt x="161" y="435"/>
                  </a:lnTo>
                  <a:lnTo>
                    <a:pt x="160" y="436"/>
                  </a:lnTo>
                  <a:lnTo>
                    <a:pt x="159" y="437"/>
                  </a:lnTo>
                  <a:lnTo>
                    <a:pt x="158" y="438"/>
                  </a:lnTo>
                  <a:lnTo>
                    <a:pt x="157" y="439"/>
                  </a:lnTo>
                  <a:lnTo>
                    <a:pt x="156" y="440"/>
                  </a:lnTo>
                  <a:lnTo>
                    <a:pt x="154" y="440"/>
                  </a:lnTo>
                  <a:lnTo>
                    <a:pt x="153" y="441"/>
                  </a:lnTo>
                  <a:lnTo>
                    <a:pt x="152" y="442"/>
                  </a:lnTo>
                  <a:lnTo>
                    <a:pt x="151" y="443"/>
                  </a:lnTo>
                  <a:lnTo>
                    <a:pt x="150" y="443"/>
                  </a:lnTo>
                  <a:lnTo>
                    <a:pt x="149" y="443"/>
                  </a:lnTo>
                  <a:lnTo>
                    <a:pt x="148" y="444"/>
                  </a:lnTo>
                  <a:lnTo>
                    <a:pt x="147" y="444"/>
                  </a:lnTo>
                  <a:lnTo>
                    <a:pt x="147" y="445"/>
                  </a:lnTo>
                  <a:lnTo>
                    <a:pt x="146" y="445"/>
                  </a:lnTo>
                  <a:lnTo>
                    <a:pt x="146" y="444"/>
                  </a:lnTo>
                  <a:lnTo>
                    <a:pt x="145" y="444"/>
                  </a:lnTo>
                  <a:lnTo>
                    <a:pt x="144" y="443"/>
                  </a:lnTo>
                  <a:lnTo>
                    <a:pt x="143" y="443"/>
                  </a:lnTo>
                  <a:lnTo>
                    <a:pt x="142" y="442"/>
                  </a:lnTo>
                  <a:lnTo>
                    <a:pt x="141" y="441"/>
                  </a:lnTo>
                  <a:lnTo>
                    <a:pt x="140" y="440"/>
                  </a:lnTo>
                  <a:lnTo>
                    <a:pt x="139" y="439"/>
                  </a:lnTo>
                  <a:lnTo>
                    <a:pt x="138" y="438"/>
                  </a:lnTo>
                  <a:lnTo>
                    <a:pt x="137" y="436"/>
                  </a:lnTo>
                  <a:lnTo>
                    <a:pt x="136" y="435"/>
                  </a:lnTo>
                  <a:lnTo>
                    <a:pt x="135" y="433"/>
                  </a:lnTo>
                  <a:lnTo>
                    <a:pt x="134" y="432"/>
                  </a:lnTo>
                  <a:lnTo>
                    <a:pt x="134" y="430"/>
                  </a:lnTo>
                  <a:lnTo>
                    <a:pt x="133" y="429"/>
                  </a:lnTo>
                  <a:lnTo>
                    <a:pt x="132" y="428"/>
                  </a:lnTo>
                  <a:lnTo>
                    <a:pt x="132" y="426"/>
                  </a:lnTo>
                  <a:lnTo>
                    <a:pt x="130" y="424"/>
                  </a:lnTo>
                  <a:lnTo>
                    <a:pt x="94" y="390"/>
                  </a:lnTo>
                  <a:lnTo>
                    <a:pt x="92" y="388"/>
                  </a:lnTo>
                  <a:lnTo>
                    <a:pt x="91" y="387"/>
                  </a:lnTo>
                  <a:lnTo>
                    <a:pt x="90" y="387"/>
                  </a:lnTo>
                  <a:lnTo>
                    <a:pt x="89" y="386"/>
                  </a:lnTo>
                  <a:lnTo>
                    <a:pt x="87" y="384"/>
                  </a:lnTo>
                  <a:lnTo>
                    <a:pt x="86" y="383"/>
                  </a:lnTo>
                  <a:lnTo>
                    <a:pt x="85" y="382"/>
                  </a:lnTo>
                  <a:lnTo>
                    <a:pt x="83" y="381"/>
                  </a:lnTo>
                  <a:lnTo>
                    <a:pt x="82" y="380"/>
                  </a:lnTo>
                  <a:lnTo>
                    <a:pt x="80" y="378"/>
                  </a:lnTo>
                  <a:lnTo>
                    <a:pt x="79" y="377"/>
                  </a:lnTo>
                  <a:lnTo>
                    <a:pt x="77" y="376"/>
                  </a:lnTo>
                  <a:lnTo>
                    <a:pt x="76" y="375"/>
                  </a:lnTo>
                  <a:lnTo>
                    <a:pt x="75" y="374"/>
                  </a:lnTo>
                  <a:lnTo>
                    <a:pt x="73" y="373"/>
                  </a:lnTo>
                  <a:lnTo>
                    <a:pt x="70" y="370"/>
                  </a:lnTo>
                  <a:lnTo>
                    <a:pt x="66" y="352"/>
                  </a:lnTo>
                  <a:lnTo>
                    <a:pt x="59" y="344"/>
                  </a:lnTo>
                  <a:lnTo>
                    <a:pt x="43" y="336"/>
                  </a:lnTo>
                  <a:lnTo>
                    <a:pt x="29" y="334"/>
                  </a:lnTo>
                  <a:lnTo>
                    <a:pt x="28" y="334"/>
                  </a:lnTo>
                  <a:lnTo>
                    <a:pt x="27" y="334"/>
                  </a:lnTo>
                  <a:lnTo>
                    <a:pt x="26" y="333"/>
                  </a:lnTo>
                  <a:lnTo>
                    <a:pt x="25" y="333"/>
                  </a:lnTo>
                  <a:lnTo>
                    <a:pt x="24" y="332"/>
                  </a:lnTo>
                  <a:lnTo>
                    <a:pt x="23" y="331"/>
                  </a:lnTo>
                  <a:lnTo>
                    <a:pt x="7" y="319"/>
                  </a:lnTo>
                  <a:lnTo>
                    <a:pt x="4" y="302"/>
                  </a:lnTo>
                  <a:lnTo>
                    <a:pt x="0" y="278"/>
                  </a:lnTo>
                  <a:lnTo>
                    <a:pt x="5" y="270"/>
                  </a:lnTo>
                  <a:lnTo>
                    <a:pt x="6" y="245"/>
                  </a:lnTo>
                  <a:lnTo>
                    <a:pt x="5" y="242"/>
                  </a:lnTo>
                  <a:lnTo>
                    <a:pt x="5" y="241"/>
                  </a:lnTo>
                  <a:lnTo>
                    <a:pt x="5" y="239"/>
                  </a:lnTo>
                  <a:lnTo>
                    <a:pt x="5" y="237"/>
                  </a:lnTo>
                  <a:lnTo>
                    <a:pt x="4" y="235"/>
                  </a:lnTo>
                  <a:lnTo>
                    <a:pt x="4" y="234"/>
                  </a:lnTo>
                  <a:lnTo>
                    <a:pt x="4" y="231"/>
                  </a:lnTo>
                  <a:lnTo>
                    <a:pt x="4" y="230"/>
                  </a:lnTo>
                  <a:lnTo>
                    <a:pt x="4" y="228"/>
                  </a:lnTo>
                  <a:lnTo>
                    <a:pt x="4" y="226"/>
                  </a:lnTo>
                  <a:lnTo>
                    <a:pt x="4" y="225"/>
                  </a:lnTo>
                  <a:lnTo>
                    <a:pt x="5" y="224"/>
                  </a:lnTo>
                  <a:lnTo>
                    <a:pt x="5" y="223"/>
                  </a:lnTo>
                  <a:lnTo>
                    <a:pt x="6" y="222"/>
                  </a:lnTo>
                  <a:lnTo>
                    <a:pt x="6" y="221"/>
                  </a:lnTo>
                  <a:lnTo>
                    <a:pt x="7" y="220"/>
                  </a:lnTo>
                  <a:lnTo>
                    <a:pt x="7" y="219"/>
                  </a:lnTo>
                  <a:lnTo>
                    <a:pt x="8" y="219"/>
                  </a:lnTo>
                  <a:lnTo>
                    <a:pt x="8" y="218"/>
                  </a:lnTo>
                  <a:lnTo>
                    <a:pt x="8" y="217"/>
                  </a:lnTo>
                  <a:lnTo>
                    <a:pt x="8" y="216"/>
                  </a:lnTo>
                  <a:lnTo>
                    <a:pt x="6" y="202"/>
                  </a:lnTo>
                  <a:lnTo>
                    <a:pt x="15" y="192"/>
                  </a:lnTo>
                  <a:lnTo>
                    <a:pt x="23" y="190"/>
                  </a:lnTo>
                  <a:lnTo>
                    <a:pt x="37" y="188"/>
                  </a:lnTo>
                  <a:lnTo>
                    <a:pt x="42" y="193"/>
                  </a:lnTo>
                  <a:lnTo>
                    <a:pt x="42" y="194"/>
                  </a:lnTo>
                  <a:lnTo>
                    <a:pt x="43" y="194"/>
                  </a:lnTo>
                  <a:lnTo>
                    <a:pt x="43" y="195"/>
                  </a:lnTo>
                  <a:lnTo>
                    <a:pt x="43" y="196"/>
                  </a:lnTo>
                  <a:lnTo>
                    <a:pt x="44" y="197"/>
                  </a:lnTo>
                  <a:lnTo>
                    <a:pt x="44" y="198"/>
                  </a:lnTo>
                  <a:lnTo>
                    <a:pt x="44" y="199"/>
                  </a:lnTo>
                  <a:lnTo>
                    <a:pt x="44" y="200"/>
                  </a:lnTo>
                  <a:lnTo>
                    <a:pt x="44" y="201"/>
                  </a:lnTo>
                  <a:lnTo>
                    <a:pt x="44" y="202"/>
                  </a:lnTo>
                  <a:lnTo>
                    <a:pt x="44" y="203"/>
                  </a:lnTo>
                  <a:lnTo>
                    <a:pt x="44" y="204"/>
                  </a:lnTo>
                  <a:lnTo>
                    <a:pt x="44" y="205"/>
                  </a:lnTo>
                  <a:lnTo>
                    <a:pt x="44" y="207"/>
                  </a:lnTo>
                  <a:lnTo>
                    <a:pt x="44" y="208"/>
                  </a:lnTo>
                  <a:lnTo>
                    <a:pt x="44" y="209"/>
                  </a:lnTo>
                  <a:lnTo>
                    <a:pt x="44" y="211"/>
                  </a:lnTo>
                  <a:lnTo>
                    <a:pt x="44" y="212"/>
                  </a:lnTo>
                  <a:lnTo>
                    <a:pt x="44" y="214"/>
                  </a:lnTo>
                  <a:lnTo>
                    <a:pt x="45" y="215"/>
                  </a:lnTo>
                  <a:lnTo>
                    <a:pt x="45" y="217"/>
                  </a:lnTo>
                  <a:lnTo>
                    <a:pt x="45" y="218"/>
                  </a:lnTo>
                  <a:lnTo>
                    <a:pt x="46" y="219"/>
                  </a:lnTo>
                  <a:lnTo>
                    <a:pt x="46" y="220"/>
                  </a:lnTo>
                  <a:lnTo>
                    <a:pt x="47" y="221"/>
                  </a:lnTo>
                  <a:lnTo>
                    <a:pt x="48" y="222"/>
                  </a:lnTo>
                  <a:lnTo>
                    <a:pt x="49" y="222"/>
                  </a:lnTo>
                  <a:lnTo>
                    <a:pt x="50" y="222"/>
                  </a:lnTo>
                  <a:lnTo>
                    <a:pt x="51" y="222"/>
                  </a:lnTo>
                  <a:lnTo>
                    <a:pt x="51" y="221"/>
                  </a:lnTo>
                  <a:lnTo>
                    <a:pt x="53" y="221"/>
                  </a:lnTo>
                  <a:lnTo>
                    <a:pt x="54" y="220"/>
                  </a:lnTo>
                  <a:lnTo>
                    <a:pt x="55" y="219"/>
                  </a:lnTo>
                  <a:lnTo>
                    <a:pt x="56" y="218"/>
                  </a:lnTo>
                  <a:lnTo>
                    <a:pt x="57" y="217"/>
                  </a:lnTo>
                  <a:lnTo>
                    <a:pt x="58" y="216"/>
                  </a:lnTo>
                  <a:lnTo>
                    <a:pt x="59" y="215"/>
                  </a:lnTo>
                  <a:lnTo>
                    <a:pt x="61" y="214"/>
                  </a:lnTo>
                  <a:lnTo>
                    <a:pt x="62" y="212"/>
                  </a:lnTo>
                  <a:lnTo>
                    <a:pt x="63" y="212"/>
                  </a:lnTo>
                  <a:lnTo>
                    <a:pt x="63" y="211"/>
                  </a:lnTo>
                  <a:lnTo>
                    <a:pt x="64" y="210"/>
                  </a:lnTo>
                  <a:lnTo>
                    <a:pt x="65" y="209"/>
                  </a:lnTo>
                  <a:lnTo>
                    <a:pt x="66" y="209"/>
                  </a:lnTo>
                  <a:lnTo>
                    <a:pt x="66" y="208"/>
                  </a:lnTo>
                  <a:lnTo>
                    <a:pt x="67" y="207"/>
                  </a:lnTo>
                  <a:lnTo>
                    <a:pt x="67" y="206"/>
                  </a:lnTo>
                  <a:lnTo>
                    <a:pt x="68" y="205"/>
                  </a:lnTo>
                  <a:lnTo>
                    <a:pt x="68" y="203"/>
                  </a:lnTo>
                  <a:lnTo>
                    <a:pt x="68" y="202"/>
                  </a:lnTo>
                  <a:lnTo>
                    <a:pt x="68" y="200"/>
                  </a:lnTo>
                  <a:lnTo>
                    <a:pt x="68" y="199"/>
                  </a:lnTo>
                  <a:lnTo>
                    <a:pt x="68" y="197"/>
                  </a:lnTo>
                  <a:lnTo>
                    <a:pt x="68" y="195"/>
                  </a:lnTo>
                  <a:lnTo>
                    <a:pt x="68" y="192"/>
                  </a:lnTo>
                  <a:lnTo>
                    <a:pt x="68" y="190"/>
                  </a:lnTo>
                  <a:lnTo>
                    <a:pt x="68" y="187"/>
                  </a:lnTo>
                  <a:lnTo>
                    <a:pt x="68" y="184"/>
                  </a:lnTo>
                  <a:lnTo>
                    <a:pt x="68" y="182"/>
                  </a:lnTo>
                  <a:lnTo>
                    <a:pt x="68" y="179"/>
                  </a:lnTo>
                  <a:lnTo>
                    <a:pt x="68" y="177"/>
                  </a:lnTo>
                  <a:lnTo>
                    <a:pt x="68" y="175"/>
                  </a:lnTo>
                  <a:lnTo>
                    <a:pt x="69" y="173"/>
                  </a:lnTo>
                  <a:lnTo>
                    <a:pt x="69" y="168"/>
                  </a:lnTo>
                  <a:lnTo>
                    <a:pt x="64" y="158"/>
                  </a:lnTo>
                  <a:lnTo>
                    <a:pt x="56" y="144"/>
                  </a:lnTo>
                  <a:lnTo>
                    <a:pt x="55" y="144"/>
                  </a:lnTo>
                  <a:lnTo>
                    <a:pt x="55" y="143"/>
                  </a:lnTo>
                  <a:lnTo>
                    <a:pt x="54" y="142"/>
                  </a:lnTo>
                  <a:lnTo>
                    <a:pt x="54" y="141"/>
                  </a:lnTo>
                  <a:lnTo>
                    <a:pt x="54" y="140"/>
                  </a:lnTo>
                  <a:lnTo>
                    <a:pt x="53" y="139"/>
                  </a:lnTo>
                  <a:lnTo>
                    <a:pt x="53" y="138"/>
                  </a:lnTo>
                  <a:lnTo>
                    <a:pt x="53" y="137"/>
                  </a:lnTo>
                  <a:lnTo>
                    <a:pt x="52" y="135"/>
                  </a:lnTo>
                  <a:lnTo>
                    <a:pt x="52" y="133"/>
                  </a:lnTo>
                  <a:lnTo>
                    <a:pt x="51" y="131"/>
                  </a:lnTo>
                  <a:lnTo>
                    <a:pt x="51" y="128"/>
                  </a:lnTo>
                  <a:lnTo>
                    <a:pt x="51" y="126"/>
                  </a:lnTo>
                  <a:lnTo>
                    <a:pt x="51" y="123"/>
                  </a:lnTo>
                  <a:lnTo>
                    <a:pt x="51" y="121"/>
                  </a:lnTo>
                  <a:lnTo>
                    <a:pt x="52" y="119"/>
                  </a:lnTo>
                  <a:lnTo>
                    <a:pt x="53" y="116"/>
                  </a:lnTo>
                  <a:lnTo>
                    <a:pt x="54" y="114"/>
                  </a:lnTo>
                  <a:lnTo>
                    <a:pt x="55" y="112"/>
                  </a:lnTo>
                  <a:lnTo>
                    <a:pt x="56" y="110"/>
                  </a:lnTo>
                  <a:lnTo>
                    <a:pt x="57" y="108"/>
                  </a:lnTo>
                  <a:lnTo>
                    <a:pt x="58" y="107"/>
                  </a:lnTo>
                  <a:lnTo>
                    <a:pt x="59" y="105"/>
                  </a:lnTo>
                  <a:lnTo>
                    <a:pt x="61" y="102"/>
                  </a:lnTo>
                  <a:lnTo>
                    <a:pt x="57" y="85"/>
                  </a:lnTo>
                  <a:lnTo>
                    <a:pt x="64" y="78"/>
                  </a:lnTo>
                  <a:lnTo>
                    <a:pt x="66" y="78"/>
                  </a:lnTo>
                  <a:lnTo>
                    <a:pt x="66" y="79"/>
                  </a:lnTo>
                  <a:lnTo>
                    <a:pt x="67" y="79"/>
                  </a:lnTo>
                  <a:lnTo>
                    <a:pt x="68" y="79"/>
                  </a:lnTo>
                  <a:lnTo>
                    <a:pt x="69" y="79"/>
                  </a:lnTo>
                  <a:lnTo>
                    <a:pt x="70" y="79"/>
                  </a:lnTo>
                  <a:lnTo>
                    <a:pt x="71" y="79"/>
                  </a:lnTo>
                  <a:lnTo>
                    <a:pt x="72" y="79"/>
                  </a:lnTo>
                  <a:lnTo>
                    <a:pt x="74" y="78"/>
                  </a:lnTo>
                  <a:lnTo>
                    <a:pt x="75" y="78"/>
                  </a:lnTo>
                  <a:lnTo>
                    <a:pt x="76" y="77"/>
                  </a:lnTo>
                  <a:lnTo>
                    <a:pt x="78" y="77"/>
                  </a:lnTo>
                  <a:lnTo>
                    <a:pt x="79" y="76"/>
                  </a:lnTo>
                  <a:lnTo>
                    <a:pt x="80" y="75"/>
                  </a:lnTo>
                  <a:lnTo>
                    <a:pt x="81" y="74"/>
                  </a:lnTo>
                  <a:lnTo>
                    <a:pt x="82" y="73"/>
                  </a:lnTo>
                  <a:lnTo>
                    <a:pt x="82" y="72"/>
                  </a:lnTo>
                  <a:lnTo>
                    <a:pt x="81" y="71"/>
                  </a:lnTo>
                  <a:lnTo>
                    <a:pt x="80" y="71"/>
                  </a:lnTo>
                  <a:lnTo>
                    <a:pt x="79" y="71"/>
                  </a:lnTo>
                  <a:lnTo>
                    <a:pt x="78" y="70"/>
                  </a:lnTo>
                  <a:lnTo>
                    <a:pt x="77" y="69"/>
                  </a:lnTo>
                  <a:lnTo>
                    <a:pt x="100" y="58"/>
                  </a:lnTo>
                  <a:lnTo>
                    <a:pt x="106" y="59"/>
                  </a:lnTo>
                  <a:lnTo>
                    <a:pt x="108" y="60"/>
                  </a:lnTo>
                  <a:lnTo>
                    <a:pt x="113" y="59"/>
                  </a:lnTo>
                  <a:lnTo>
                    <a:pt x="117" y="61"/>
                  </a:lnTo>
                  <a:lnTo>
                    <a:pt x="122" y="60"/>
                  </a:lnTo>
                  <a:lnTo>
                    <a:pt x="123" y="61"/>
                  </a:lnTo>
                  <a:lnTo>
                    <a:pt x="129" y="61"/>
                  </a:lnTo>
                  <a:lnTo>
                    <a:pt x="134" y="62"/>
                  </a:lnTo>
                  <a:lnTo>
                    <a:pt x="156" y="61"/>
                  </a:lnTo>
                  <a:lnTo>
                    <a:pt x="160" y="56"/>
                  </a:lnTo>
                  <a:lnTo>
                    <a:pt x="159" y="53"/>
                  </a:lnTo>
                  <a:lnTo>
                    <a:pt x="161" y="51"/>
                  </a:lnTo>
                  <a:lnTo>
                    <a:pt x="163" y="41"/>
                  </a:lnTo>
                  <a:lnTo>
                    <a:pt x="167" y="35"/>
                  </a:lnTo>
                  <a:lnTo>
                    <a:pt x="166" y="33"/>
                  </a:lnTo>
                  <a:lnTo>
                    <a:pt x="170" y="29"/>
                  </a:lnTo>
                  <a:lnTo>
                    <a:pt x="170" y="27"/>
                  </a:lnTo>
                  <a:lnTo>
                    <a:pt x="175" y="23"/>
                  </a:lnTo>
                  <a:lnTo>
                    <a:pt x="178" y="23"/>
                  </a:lnTo>
                  <a:lnTo>
                    <a:pt x="179" y="22"/>
                  </a:lnTo>
                  <a:lnTo>
                    <a:pt x="184" y="21"/>
                  </a:lnTo>
                  <a:lnTo>
                    <a:pt x="185" y="20"/>
                  </a:lnTo>
                  <a:lnTo>
                    <a:pt x="191" y="18"/>
                  </a:lnTo>
                  <a:lnTo>
                    <a:pt x="201" y="6"/>
                  </a:lnTo>
                  <a:lnTo>
                    <a:pt x="201" y="4"/>
                  </a:lnTo>
                  <a:lnTo>
                    <a:pt x="204" y="0"/>
                  </a:lnTo>
                  <a:lnTo>
                    <a:pt x="208" y="0"/>
                  </a:lnTo>
                  <a:lnTo>
                    <a:pt x="209" y="1"/>
                  </a:lnTo>
                  <a:lnTo>
                    <a:pt x="212" y="1"/>
                  </a:lnTo>
                  <a:lnTo>
                    <a:pt x="215" y="3"/>
                  </a:lnTo>
                  <a:lnTo>
                    <a:pt x="219" y="3"/>
                  </a:lnTo>
                  <a:lnTo>
                    <a:pt x="221" y="5"/>
                  </a:lnTo>
                  <a:lnTo>
                    <a:pt x="234" y="16"/>
                  </a:lnTo>
                  <a:lnTo>
                    <a:pt x="241" y="16"/>
                  </a:lnTo>
                  <a:lnTo>
                    <a:pt x="242" y="17"/>
                  </a:lnTo>
                  <a:lnTo>
                    <a:pt x="252" y="16"/>
                  </a:lnTo>
                  <a:lnTo>
                    <a:pt x="253" y="18"/>
                  </a:lnTo>
                  <a:lnTo>
                    <a:pt x="258" y="17"/>
                  </a:lnTo>
                  <a:lnTo>
                    <a:pt x="260" y="20"/>
                  </a:lnTo>
                  <a:lnTo>
                    <a:pt x="273" y="25"/>
                  </a:lnTo>
                  <a:lnTo>
                    <a:pt x="287" y="35"/>
                  </a:lnTo>
                  <a:lnTo>
                    <a:pt x="303" y="34"/>
                  </a:lnTo>
                  <a:lnTo>
                    <a:pt x="307" y="31"/>
                  </a:lnTo>
                  <a:lnTo>
                    <a:pt x="310" y="31"/>
                  </a:lnTo>
                  <a:lnTo>
                    <a:pt x="339" y="15"/>
                  </a:lnTo>
                  <a:lnTo>
                    <a:pt x="339" y="13"/>
                  </a:lnTo>
                  <a:lnTo>
                    <a:pt x="344" y="13"/>
                  </a:lnTo>
                  <a:lnTo>
                    <a:pt x="358" y="19"/>
                  </a:lnTo>
                  <a:lnTo>
                    <a:pt x="360" y="19"/>
                  </a:lnTo>
                  <a:lnTo>
                    <a:pt x="362" y="17"/>
                  </a:lnTo>
                  <a:lnTo>
                    <a:pt x="365" y="17"/>
                  </a:lnTo>
                  <a:lnTo>
                    <a:pt x="366" y="16"/>
                  </a:lnTo>
                  <a:lnTo>
                    <a:pt x="367" y="16"/>
                  </a:lnTo>
                  <a:lnTo>
                    <a:pt x="370" y="20"/>
                  </a:lnTo>
                  <a:lnTo>
                    <a:pt x="371" y="22"/>
                  </a:lnTo>
                  <a:lnTo>
                    <a:pt x="372" y="22"/>
                  </a:lnTo>
                  <a:lnTo>
                    <a:pt x="374" y="27"/>
                  </a:lnTo>
                  <a:lnTo>
                    <a:pt x="375" y="28"/>
                  </a:lnTo>
                  <a:lnTo>
                    <a:pt x="375" y="31"/>
                  </a:lnTo>
                  <a:lnTo>
                    <a:pt x="378" y="34"/>
                  </a:lnTo>
                  <a:lnTo>
                    <a:pt x="378" y="37"/>
                  </a:lnTo>
                  <a:lnTo>
                    <a:pt x="381" y="42"/>
                  </a:lnTo>
                  <a:lnTo>
                    <a:pt x="385" y="46"/>
                  </a:lnTo>
                  <a:lnTo>
                    <a:pt x="414" y="58"/>
                  </a:lnTo>
                  <a:lnTo>
                    <a:pt x="418" y="58"/>
                  </a:lnTo>
                  <a:lnTo>
                    <a:pt x="421" y="59"/>
                  </a:lnTo>
                  <a:lnTo>
                    <a:pt x="424" y="59"/>
                  </a:lnTo>
                  <a:lnTo>
                    <a:pt x="428" y="59"/>
                  </a:lnTo>
                  <a:lnTo>
                    <a:pt x="429" y="60"/>
                  </a:lnTo>
                  <a:lnTo>
                    <a:pt x="439" y="60"/>
                  </a:lnTo>
                  <a:lnTo>
                    <a:pt x="441" y="61"/>
                  </a:lnTo>
                  <a:lnTo>
                    <a:pt x="447" y="60"/>
                  </a:lnTo>
                  <a:lnTo>
                    <a:pt x="450" y="60"/>
                  </a:lnTo>
                  <a:lnTo>
                    <a:pt x="452" y="62"/>
                  </a:lnTo>
                  <a:lnTo>
                    <a:pt x="455" y="61"/>
                  </a:lnTo>
                  <a:lnTo>
                    <a:pt x="459" y="59"/>
                  </a:lnTo>
                  <a:lnTo>
                    <a:pt x="462" y="59"/>
                  </a:lnTo>
                  <a:lnTo>
                    <a:pt x="463" y="56"/>
                  </a:lnTo>
                  <a:lnTo>
                    <a:pt x="465" y="57"/>
                  </a:lnTo>
                  <a:lnTo>
                    <a:pt x="469" y="54"/>
                  </a:lnTo>
                  <a:lnTo>
                    <a:pt x="474" y="52"/>
                  </a:lnTo>
                  <a:lnTo>
                    <a:pt x="485" y="52"/>
                  </a:lnTo>
                  <a:lnTo>
                    <a:pt x="487" y="50"/>
                  </a:lnTo>
                  <a:lnTo>
                    <a:pt x="494" y="50"/>
                  </a:lnTo>
                  <a:lnTo>
                    <a:pt x="496" y="49"/>
                  </a:lnTo>
                  <a:lnTo>
                    <a:pt x="513" y="48"/>
                  </a:lnTo>
                  <a:lnTo>
                    <a:pt x="518" y="45"/>
                  </a:lnTo>
                  <a:lnTo>
                    <a:pt x="525" y="45"/>
                  </a:lnTo>
                  <a:lnTo>
                    <a:pt x="537" y="50"/>
                  </a:lnTo>
                  <a:lnTo>
                    <a:pt x="540" y="51"/>
                  </a:lnTo>
                  <a:lnTo>
                    <a:pt x="545" y="54"/>
                  </a:lnTo>
                  <a:lnTo>
                    <a:pt x="580" y="49"/>
                  </a:lnTo>
                  <a:lnTo>
                    <a:pt x="580" y="47"/>
                  </a:lnTo>
                  <a:lnTo>
                    <a:pt x="583" y="44"/>
                  </a:lnTo>
                  <a:lnTo>
                    <a:pt x="585" y="38"/>
                  </a:lnTo>
                  <a:lnTo>
                    <a:pt x="593" y="28"/>
                  </a:lnTo>
                  <a:lnTo>
                    <a:pt x="595" y="28"/>
                  </a:lnTo>
                  <a:lnTo>
                    <a:pt x="597" y="26"/>
                  </a:lnTo>
                  <a:lnTo>
                    <a:pt x="599" y="27"/>
                  </a:lnTo>
                  <a:lnTo>
                    <a:pt x="606" y="26"/>
                  </a:lnTo>
                  <a:lnTo>
                    <a:pt x="607" y="24"/>
                  </a:lnTo>
                  <a:lnTo>
                    <a:pt x="614" y="24"/>
                  </a:lnTo>
                  <a:lnTo>
                    <a:pt x="620" y="27"/>
                  </a:lnTo>
                  <a:lnTo>
                    <a:pt x="634" y="26"/>
                  </a:lnTo>
                  <a:lnTo>
                    <a:pt x="638" y="27"/>
                  </a:lnTo>
                  <a:lnTo>
                    <a:pt x="670" y="25"/>
                  </a:lnTo>
                  <a:lnTo>
                    <a:pt x="673" y="27"/>
                  </a:lnTo>
                  <a:lnTo>
                    <a:pt x="703" y="25"/>
                  </a:lnTo>
                  <a:lnTo>
                    <a:pt x="705" y="27"/>
                  </a:lnTo>
                  <a:lnTo>
                    <a:pt x="724" y="25"/>
                  </a:lnTo>
                  <a:lnTo>
                    <a:pt x="725" y="26"/>
                  </a:lnTo>
                  <a:lnTo>
                    <a:pt x="729" y="26"/>
                  </a:lnTo>
                  <a:lnTo>
                    <a:pt x="731" y="28"/>
                  </a:lnTo>
                  <a:lnTo>
                    <a:pt x="735" y="27"/>
                  </a:lnTo>
                  <a:lnTo>
                    <a:pt x="737" y="28"/>
                  </a:lnTo>
                  <a:lnTo>
                    <a:pt x="741" y="28"/>
                  </a:lnTo>
                  <a:lnTo>
                    <a:pt x="744" y="30"/>
                  </a:lnTo>
                  <a:lnTo>
                    <a:pt x="746" y="29"/>
                  </a:lnTo>
                  <a:lnTo>
                    <a:pt x="753" y="33"/>
                  </a:lnTo>
                  <a:lnTo>
                    <a:pt x="753" y="37"/>
                  </a:lnTo>
                  <a:lnTo>
                    <a:pt x="757" y="43"/>
                  </a:lnTo>
                  <a:lnTo>
                    <a:pt x="759" y="43"/>
                  </a:lnTo>
                  <a:lnTo>
                    <a:pt x="761" y="44"/>
                  </a:lnTo>
                  <a:lnTo>
                    <a:pt x="762" y="43"/>
                  </a:lnTo>
                  <a:lnTo>
                    <a:pt x="766" y="44"/>
                  </a:lnTo>
                  <a:lnTo>
                    <a:pt x="767" y="45"/>
                  </a:lnTo>
                  <a:lnTo>
                    <a:pt x="778" y="46"/>
                  </a:lnTo>
                  <a:lnTo>
                    <a:pt x="816" y="73"/>
                  </a:lnTo>
                  <a:lnTo>
                    <a:pt x="809" y="74"/>
                  </a:lnTo>
                  <a:lnTo>
                    <a:pt x="796" y="75"/>
                  </a:lnTo>
                  <a:lnTo>
                    <a:pt x="796" y="83"/>
                  </a:lnTo>
                  <a:lnTo>
                    <a:pt x="800" y="86"/>
                  </a:lnTo>
                  <a:lnTo>
                    <a:pt x="803" y="87"/>
                  </a:lnTo>
                  <a:lnTo>
                    <a:pt x="809" y="91"/>
                  </a:lnTo>
                  <a:lnTo>
                    <a:pt x="813" y="92"/>
                  </a:lnTo>
                  <a:lnTo>
                    <a:pt x="817" y="95"/>
                  </a:lnTo>
                  <a:lnTo>
                    <a:pt x="809" y="112"/>
                  </a:lnTo>
                  <a:lnTo>
                    <a:pt x="810" y="121"/>
                  </a:lnTo>
                  <a:lnTo>
                    <a:pt x="808" y="124"/>
                  </a:lnTo>
                  <a:lnTo>
                    <a:pt x="799" y="126"/>
                  </a:lnTo>
                  <a:lnTo>
                    <a:pt x="798" y="127"/>
                  </a:lnTo>
                  <a:lnTo>
                    <a:pt x="793" y="129"/>
                  </a:lnTo>
                  <a:lnTo>
                    <a:pt x="792" y="139"/>
                  </a:lnTo>
                  <a:lnTo>
                    <a:pt x="789" y="143"/>
                  </a:lnTo>
                  <a:lnTo>
                    <a:pt x="791" y="147"/>
                  </a:lnTo>
                  <a:lnTo>
                    <a:pt x="794" y="151"/>
                  </a:lnTo>
                  <a:lnTo>
                    <a:pt x="794" y="156"/>
                  </a:lnTo>
                  <a:lnTo>
                    <a:pt x="793" y="157"/>
                  </a:lnTo>
                  <a:lnTo>
                    <a:pt x="792" y="161"/>
                  </a:lnTo>
                  <a:lnTo>
                    <a:pt x="792" y="169"/>
                  </a:lnTo>
                  <a:lnTo>
                    <a:pt x="794" y="171"/>
                  </a:lnTo>
                  <a:lnTo>
                    <a:pt x="803" y="169"/>
                  </a:lnTo>
                  <a:lnTo>
                    <a:pt x="804" y="168"/>
                  </a:lnTo>
                  <a:lnTo>
                    <a:pt x="807" y="169"/>
                  </a:lnTo>
                  <a:lnTo>
                    <a:pt x="808" y="177"/>
                  </a:lnTo>
                  <a:lnTo>
                    <a:pt x="805" y="180"/>
                  </a:lnTo>
                  <a:lnTo>
                    <a:pt x="801" y="180"/>
                  </a:lnTo>
                  <a:lnTo>
                    <a:pt x="798" y="183"/>
                  </a:lnTo>
                  <a:lnTo>
                    <a:pt x="798" y="187"/>
                  </a:lnTo>
                  <a:lnTo>
                    <a:pt x="803" y="191"/>
                  </a:lnTo>
                  <a:lnTo>
                    <a:pt x="804" y="211"/>
                  </a:lnTo>
                  <a:lnTo>
                    <a:pt x="798" y="224"/>
                  </a:lnTo>
                  <a:lnTo>
                    <a:pt x="798" y="226"/>
                  </a:lnTo>
                  <a:lnTo>
                    <a:pt x="794" y="228"/>
                  </a:lnTo>
                  <a:lnTo>
                    <a:pt x="791" y="228"/>
                  </a:lnTo>
                  <a:lnTo>
                    <a:pt x="787" y="232"/>
                  </a:lnTo>
                  <a:lnTo>
                    <a:pt x="786" y="237"/>
                  </a:lnTo>
                  <a:lnTo>
                    <a:pt x="794" y="249"/>
                  </a:lnTo>
                  <a:lnTo>
                    <a:pt x="794" y="251"/>
                  </a:lnTo>
                  <a:lnTo>
                    <a:pt x="795" y="251"/>
                  </a:lnTo>
                  <a:lnTo>
                    <a:pt x="795" y="253"/>
                  </a:lnTo>
                  <a:lnTo>
                    <a:pt x="798" y="255"/>
                  </a:lnTo>
                  <a:lnTo>
                    <a:pt x="803" y="265"/>
                  </a:lnTo>
                  <a:lnTo>
                    <a:pt x="807" y="270"/>
                  </a:lnTo>
                  <a:lnTo>
                    <a:pt x="807" y="272"/>
                  </a:lnTo>
                  <a:lnTo>
                    <a:pt x="811" y="276"/>
                  </a:lnTo>
                  <a:lnTo>
                    <a:pt x="811" y="278"/>
                  </a:lnTo>
                  <a:lnTo>
                    <a:pt x="814" y="280"/>
                  </a:lnTo>
                  <a:lnTo>
                    <a:pt x="814" y="282"/>
                  </a:lnTo>
                  <a:lnTo>
                    <a:pt x="817" y="285"/>
                  </a:lnTo>
                  <a:lnTo>
                    <a:pt x="821" y="302"/>
                  </a:lnTo>
                  <a:lnTo>
                    <a:pt x="822" y="303"/>
                  </a:lnTo>
                  <a:lnTo>
                    <a:pt x="824" y="303"/>
                  </a:lnTo>
                  <a:lnTo>
                    <a:pt x="828" y="307"/>
                  </a:lnTo>
                  <a:lnTo>
                    <a:pt x="830" y="307"/>
                  </a:lnTo>
                  <a:lnTo>
                    <a:pt x="838" y="314"/>
                  </a:lnTo>
                  <a:lnTo>
                    <a:pt x="840" y="314"/>
                  </a:lnTo>
                  <a:lnTo>
                    <a:pt x="843" y="317"/>
                  </a:lnTo>
                  <a:lnTo>
                    <a:pt x="853" y="321"/>
                  </a:lnTo>
                  <a:lnTo>
                    <a:pt x="871" y="317"/>
                  </a:lnTo>
                  <a:lnTo>
                    <a:pt x="875" y="317"/>
                  </a:lnTo>
                  <a:lnTo>
                    <a:pt x="877" y="315"/>
                  </a:lnTo>
                  <a:lnTo>
                    <a:pt x="879" y="316"/>
                  </a:lnTo>
                  <a:lnTo>
                    <a:pt x="881" y="314"/>
                  </a:lnTo>
                  <a:lnTo>
                    <a:pt x="881" y="312"/>
                  </a:lnTo>
                  <a:lnTo>
                    <a:pt x="883" y="309"/>
                  </a:lnTo>
                  <a:lnTo>
                    <a:pt x="887" y="310"/>
                  </a:lnTo>
                  <a:lnTo>
                    <a:pt x="889" y="309"/>
                  </a:lnTo>
                  <a:lnTo>
                    <a:pt x="892" y="310"/>
                  </a:lnTo>
                  <a:lnTo>
                    <a:pt x="895" y="314"/>
                  </a:lnTo>
                  <a:lnTo>
                    <a:pt x="897" y="324"/>
                  </a:lnTo>
                  <a:lnTo>
                    <a:pt x="917" y="347"/>
                  </a:lnTo>
                  <a:lnTo>
                    <a:pt x="919" y="347"/>
                  </a:lnTo>
                  <a:lnTo>
                    <a:pt x="930" y="355"/>
                  </a:lnTo>
                  <a:lnTo>
                    <a:pt x="934" y="355"/>
                  </a:lnTo>
                  <a:lnTo>
                    <a:pt x="936" y="356"/>
                  </a:lnTo>
                  <a:lnTo>
                    <a:pt x="939" y="355"/>
                  </a:lnTo>
                  <a:lnTo>
                    <a:pt x="947" y="363"/>
                  </a:lnTo>
                  <a:lnTo>
                    <a:pt x="949" y="365"/>
                  </a:lnTo>
                  <a:lnTo>
                    <a:pt x="956" y="364"/>
                  </a:lnTo>
                  <a:lnTo>
                    <a:pt x="958" y="365"/>
                  </a:lnTo>
                  <a:lnTo>
                    <a:pt x="968" y="366"/>
                  </a:lnTo>
                  <a:lnTo>
                    <a:pt x="977" y="370"/>
                  </a:lnTo>
                  <a:lnTo>
                    <a:pt x="979" y="370"/>
                  </a:lnTo>
                  <a:lnTo>
                    <a:pt x="981" y="371"/>
                  </a:lnTo>
                  <a:lnTo>
                    <a:pt x="989" y="370"/>
                  </a:lnTo>
                  <a:lnTo>
                    <a:pt x="990" y="372"/>
                  </a:lnTo>
                  <a:lnTo>
                    <a:pt x="994" y="372"/>
                  </a:lnTo>
                  <a:lnTo>
                    <a:pt x="997" y="374"/>
                  </a:lnTo>
                  <a:lnTo>
                    <a:pt x="999" y="381"/>
                  </a:lnTo>
                  <a:lnTo>
                    <a:pt x="1012" y="380"/>
                  </a:lnTo>
                  <a:lnTo>
                    <a:pt x="1014" y="381"/>
                  </a:lnTo>
                  <a:lnTo>
                    <a:pt x="1014" y="382"/>
                  </a:lnTo>
                  <a:lnTo>
                    <a:pt x="1023" y="392"/>
                  </a:lnTo>
                  <a:lnTo>
                    <a:pt x="1024" y="395"/>
                  </a:lnTo>
                  <a:lnTo>
                    <a:pt x="1029" y="399"/>
                  </a:lnTo>
                  <a:lnTo>
                    <a:pt x="1042" y="391"/>
                  </a:lnTo>
                  <a:lnTo>
                    <a:pt x="1054" y="400"/>
                  </a:lnTo>
                  <a:lnTo>
                    <a:pt x="1056" y="400"/>
                  </a:lnTo>
                  <a:lnTo>
                    <a:pt x="1058" y="401"/>
                  </a:lnTo>
                  <a:lnTo>
                    <a:pt x="1060" y="400"/>
                  </a:lnTo>
                  <a:lnTo>
                    <a:pt x="1069" y="403"/>
                  </a:lnTo>
                  <a:lnTo>
                    <a:pt x="1073" y="403"/>
                  </a:lnTo>
                  <a:lnTo>
                    <a:pt x="1074" y="404"/>
                  </a:lnTo>
                  <a:lnTo>
                    <a:pt x="1078" y="404"/>
                  </a:lnTo>
                  <a:lnTo>
                    <a:pt x="1083" y="401"/>
                  </a:lnTo>
                  <a:lnTo>
                    <a:pt x="1085" y="401"/>
                  </a:lnTo>
                  <a:lnTo>
                    <a:pt x="1089" y="398"/>
                  </a:lnTo>
                  <a:lnTo>
                    <a:pt x="1091" y="398"/>
                  </a:lnTo>
                  <a:lnTo>
                    <a:pt x="1096" y="394"/>
                  </a:lnTo>
                  <a:lnTo>
                    <a:pt x="1098" y="395"/>
                  </a:lnTo>
                  <a:lnTo>
                    <a:pt x="1102" y="392"/>
                  </a:lnTo>
                  <a:lnTo>
                    <a:pt x="1108" y="392"/>
                  </a:lnTo>
                  <a:lnTo>
                    <a:pt x="1127" y="416"/>
                  </a:lnTo>
                  <a:lnTo>
                    <a:pt x="1128" y="422"/>
                  </a:lnTo>
                  <a:lnTo>
                    <a:pt x="1133" y="425"/>
                  </a:lnTo>
                  <a:lnTo>
                    <a:pt x="1135" y="427"/>
                  </a:lnTo>
                  <a:lnTo>
                    <a:pt x="1139" y="426"/>
                  </a:lnTo>
                  <a:lnTo>
                    <a:pt x="1140" y="428"/>
                  </a:lnTo>
                  <a:lnTo>
                    <a:pt x="1146" y="427"/>
                  </a:lnTo>
                  <a:lnTo>
                    <a:pt x="1147" y="429"/>
                  </a:lnTo>
                  <a:lnTo>
                    <a:pt x="1149" y="429"/>
                  </a:lnTo>
                  <a:lnTo>
                    <a:pt x="1155" y="437"/>
                  </a:lnTo>
                  <a:lnTo>
                    <a:pt x="1157" y="443"/>
                  </a:lnTo>
                  <a:lnTo>
                    <a:pt x="1152" y="449"/>
                  </a:lnTo>
                  <a:lnTo>
                    <a:pt x="1152" y="454"/>
                  </a:lnTo>
                  <a:lnTo>
                    <a:pt x="1154" y="455"/>
                  </a:lnTo>
                  <a:lnTo>
                    <a:pt x="1154" y="459"/>
                  </a:lnTo>
                  <a:lnTo>
                    <a:pt x="1158" y="470"/>
                  </a:lnTo>
                  <a:lnTo>
                    <a:pt x="1161" y="472"/>
                  </a:lnTo>
                  <a:lnTo>
                    <a:pt x="1165" y="472"/>
                  </a:lnTo>
                  <a:lnTo>
                    <a:pt x="1167" y="470"/>
                  </a:lnTo>
                  <a:lnTo>
                    <a:pt x="1170" y="469"/>
                  </a:lnTo>
                  <a:lnTo>
                    <a:pt x="1174" y="472"/>
                  </a:lnTo>
                  <a:lnTo>
                    <a:pt x="1183" y="476"/>
                  </a:lnTo>
                  <a:lnTo>
                    <a:pt x="1198" y="477"/>
                  </a:lnTo>
                  <a:lnTo>
                    <a:pt x="1203" y="483"/>
                  </a:lnTo>
                  <a:lnTo>
                    <a:pt x="1205" y="492"/>
                  </a:lnTo>
                  <a:lnTo>
                    <a:pt x="1208" y="494"/>
                  </a:lnTo>
                  <a:lnTo>
                    <a:pt x="1209" y="492"/>
                  </a:lnTo>
                  <a:lnTo>
                    <a:pt x="1213" y="484"/>
                  </a:lnTo>
                  <a:lnTo>
                    <a:pt x="1213" y="473"/>
                  </a:lnTo>
                  <a:lnTo>
                    <a:pt x="1211" y="472"/>
                  </a:lnTo>
                  <a:lnTo>
                    <a:pt x="1209" y="467"/>
                  </a:lnTo>
                  <a:lnTo>
                    <a:pt x="1213" y="461"/>
                  </a:lnTo>
                  <a:lnTo>
                    <a:pt x="1215" y="461"/>
                  </a:lnTo>
                  <a:lnTo>
                    <a:pt x="1217" y="465"/>
                  </a:lnTo>
                  <a:lnTo>
                    <a:pt x="1224" y="472"/>
                  </a:lnTo>
                  <a:lnTo>
                    <a:pt x="1224" y="473"/>
                  </a:lnTo>
                  <a:lnTo>
                    <a:pt x="1232" y="480"/>
                  </a:lnTo>
                  <a:lnTo>
                    <a:pt x="1235" y="481"/>
                  </a:lnTo>
                  <a:lnTo>
                    <a:pt x="1239" y="481"/>
                  </a:lnTo>
                  <a:lnTo>
                    <a:pt x="1243" y="484"/>
                  </a:lnTo>
                  <a:lnTo>
                    <a:pt x="1248" y="485"/>
                  </a:lnTo>
                  <a:lnTo>
                    <a:pt x="1251" y="481"/>
                  </a:lnTo>
                  <a:lnTo>
                    <a:pt x="1250" y="463"/>
                  </a:lnTo>
                  <a:lnTo>
                    <a:pt x="1249" y="461"/>
                  </a:lnTo>
                  <a:lnTo>
                    <a:pt x="1249" y="458"/>
                  </a:lnTo>
                  <a:lnTo>
                    <a:pt x="1252" y="457"/>
                  </a:lnTo>
                  <a:lnTo>
                    <a:pt x="1261" y="461"/>
                  </a:lnTo>
                  <a:lnTo>
                    <a:pt x="1270" y="456"/>
                  </a:lnTo>
                  <a:lnTo>
                    <a:pt x="1276" y="456"/>
                  </a:lnTo>
                  <a:lnTo>
                    <a:pt x="1277" y="454"/>
                  </a:lnTo>
                  <a:lnTo>
                    <a:pt x="1282" y="454"/>
                  </a:lnTo>
                  <a:lnTo>
                    <a:pt x="1285" y="451"/>
                  </a:lnTo>
                  <a:lnTo>
                    <a:pt x="1287" y="445"/>
                  </a:lnTo>
                  <a:lnTo>
                    <a:pt x="1288" y="437"/>
                  </a:lnTo>
                  <a:lnTo>
                    <a:pt x="1295" y="433"/>
                  </a:lnTo>
                  <a:lnTo>
                    <a:pt x="1294" y="423"/>
                  </a:lnTo>
                  <a:lnTo>
                    <a:pt x="1295" y="422"/>
                  </a:lnTo>
                  <a:lnTo>
                    <a:pt x="1321" y="419"/>
                  </a:lnTo>
                  <a:lnTo>
                    <a:pt x="1326" y="423"/>
                  </a:lnTo>
                  <a:lnTo>
                    <a:pt x="1333" y="428"/>
                  </a:lnTo>
                  <a:lnTo>
                    <a:pt x="1338" y="429"/>
                  </a:lnTo>
                  <a:lnTo>
                    <a:pt x="1340" y="432"/>
                  </a:lnTo>
                  <a:lnTo>
                    <a:pt x="1342" y="432"/>
                  </a:lnTo>
                  <a:lnTo>
                    <a:pt x="1349" y="438"/>
                  </a:lnTo>
                  <a:lnTo>
                    <a:pt x="1348" y="440"/>
                  </a:lnTo>
                  <a:lnTo>
                    <a:pt x="1350" y="442"/>
                  </a:lnTo>
                  <a:lnTo>
                    <a:pt x="1352" y="451"/>
                  </a:lnTo>
                  <a:lnTo>
                    <a:pt x="1357" y="459"/>
                  </a:lnTo>
                  <a:lnTo>
                    <a:pt x="1360" y="462"/>
                  </a:lnTo>
                  <a:lnTo>
                    <a:pt x="1360" y="464"/>
                  </a:lnTo>
                  <a:lnTo>
                    <a:pt x="1361" y="465"/>
                  </a:lnTo>
                  <a:lnTo>
                    <a:pt x="1362" y="481"/>
                  </a:lnTo>
                  <a:lnTo>
                    <a:pt x="1363" y="482"/>
                  </a:lnTo>
                  <a:lnTo>
                    <a:pt x="1363" y="484"/>
                  </a:lnTo>
                  <a:lnTo>
                    <a:pt x="1366" y="486"/>
                  </a:lnTo>
                  <a:lnTo>
                    <a:pt x="1366" y="488"/>
                  </a:lnTo>
                  <a:lnTo>
                    <a:pt x="1369" y="490"/>
                  </a:lnTo>
                  <a:lnTo>
                    <a:pt x="1369" y="492"/>
                  </a:lnTo>
                  <a:lnTo>
                    <a:pt x="1377" y="503"/>
                  </a:lnTo>
                  <a:lnTo>
                    <a:pt x="1377" y="505"/>
                  </a:lnTo>
                  <a:lnTo>
                    <a:pt x="1389" y="516"/>
                  </a:lnTo>
                  <a:lnTo>
                    <a:pt x="1389" y="519"/>
                  </a:lnTo>
                  <a:lnTo>
                    <a:pt x="1386" y="523"/>
                  </a:lnTo>
                  <a:lnTo>
                    <a:pt x="1385" y="525"/>
                  </a:lnTo>
                  <a:lnTo>
                    <a:pt x="1377" y="518"/>
                  </a:lnTo>
                  <a:lnTo>
                    <a:pt x="1375" y="518"/>
                  </a:lnTo>
                  <a:lnTo>
                    <a:pt x="1371" y="522"/>
                  </a:lnTo>
                  <a:lnTo>
                    <a:pt x="1371" y="532"/>
                  </a:lnTo>
                  <a:lnTo>
                    <a:pt x="1379" y="544"/>
                  </a:lnTo>
                  <a:lnTo>
                    <a:pt x="1386" y="547"/>
                  </a:lnTo>
                  <a:lnTo>
                    <a:pt x="1386" y="549"/>
                  </a:lnTo>
                  <a:lnTo>
                    <a:pt x="1384" y="551"/>
                  </a:lnTo>
                  <a:lnTo>
                    <a:pt x="1382" y="552"/>
                  </a:lnTo>
                  <a:lnTo>
                    <a:pt x="1382" y="556"/>
                  </a:lnTo>
                  <a:lnTo>
                    <a:pt x="1383" y="557"/>
                  </a:lnTo>
                  <a:lnTo>
                    <a:pt x="1385" y="560"/>
                  </a:lnTo>
                  <a:lnTo>
                    <a:pt x="1391" y="563"/>
                  </a:lnTo>
                  <a:lnTo>
                    <a:pt x="1391" y="573"/>
                  </a:lnTo>
                  <a:lnTo>
                    <a:pt x="1390" y="575"/>
                  </a:lnTo>
                  <a:lnTo>
                    <a:pt x="1392" y="619"/>
                  </a:lnTo>
                  <a:lnTo>
                    <a:pt x="1395" y="622"/>
                  </a:lnTo>
                  <a:lnTo>
                    <a:pt x="1393" y="631"/>
                  </a:lnTo>
                  <a:lnTo>
                    <a:pt x="1392" y="635"/>
                  </a:lnTo>
                  <a:lnTo>
                    <a:pt x="1390" y="636"/>
                  </a:lnTo>
                  <a:lnTo>
                    <a:pt x="1388" y="642"/>
                  </a:lnTo>
                  <a:lnTo>
                    <a:pt x="1385" y="659"/>
                  </a:lnTo>
                  <a:lnTo>
                    <a:pt x="1388" y="665"/>
                  </a:lnTo>
                  <a:lnTo>
                    <a:pt x="1391" y="692"/>
                  </a:lnTo>
                  <a:lnTo>
                    <a:pt x="1390" y="695"/>
                  </a:lnTo>
                  <a:lnTo>
                    <a:pt x="1391" y="699"/>
                  </a:lnTo>
                  <a:lnTo>
                    <a:pt x="1385" y="699"/>
                  </a:lnTo>
                  <a:lnTo>
                    <a:pt x="1384" y="701"/>
                  </a:lnTo>
                  <a:lnTo>
                    <a:pt x="1381" y="701"/>
                  </a:lnTo>
                  <a:lnTo>
                    <a:pt x="1379" y="704"/>
                  </a:lnTo>
                  <a:lnTo>
                    <a:pt x="1380" y="705"/>
                  </a:lnTo>
                  <a:lnTo>
                    <a:pt x="1381" y="711"/>
                  </a:lnTo>
                  <a:lnTo>
                    <a:pt x="1375" y="719"/>
                  </a:lnTo>
                  <a:lnTo>
                    <a:pt x="1378" y="727"/>
                  </a:lnTo>
                  <a:lnTo>
                    <a:pt x="1374" y="734"/>
                  </a:lnTo>
                  <a:lnTo>
                    <a:pt x="1369" y="734"/>
                  </a:lnTo>
                  <a:lnTo>
                    <a:pt x="1366" y="729"/>
                  </a:lnTo>
                  <a:lnTo>
                    <a:pt x="1366" y="726"/>
                  </a:lnTo>
                  <a:lnTo>
                    <a:pt x="1365" y="725"/>
                  </a:lnTo>
                  <a:lnTo>
                    <a:pt x="1365" y="721"/>
                  </a:lnTo>
                  <a:lnTo>
                    <a:pt x="1362" y="717"/>
                  </a:lnTo>
                  <a:lnTo>
                    <a:pt x="1360" y="718"/>
                  </a:lnTo>
                  <a:lnTo>
                    <a:pt x="1358" y="718"/>
                  </a:lnTo>
                  <a:lnTo>
                    <a:pt x="1356" y="723"/>
                  </a:lnTo>
                  <a:lnTo>
                    <a:pt x="1355" y="723"/>
                  </a:lnTo>
                  <a:lnTo>
                    <a:pt x="1355" y="730"/>
                  </a:lnTo>
                  <a:lnTo>
                    <a:pt x="1354" y="732"/>
                  </a:lnTo>
                  <a:lnTo>
                    <a:pt x="1354" y="755"/>
                  </a:lnTo>
                  <a:lnTo>
                    <a:pt x="1355" y="756"/>
                  </a:lnTo>
                  <a:lnTo>
                    <a:pt x="1356" y="764"/>
                  </a:lnTo>
                  <a:lnTo>
                    <a:pt x="1357" y="765"/>
                  </a:lnTo>
                  <a:lnTo>
                    <a:pt x="1362" y="774"/>
                  </a:lnTo>
                  <a:lnTo>
                    <a:pt x="1352" y="774"/>
                  </a:lnTo>
                  <a:lnTo>
                    <a:pt x="1351" y="776"/>
                  </a:lnTo>
                  <a:lnTo>
                    <a:pt x="1348" y="776"/>
                  </a:lnTo>
                  <a:lnTo>
                    <a:pt x="1347" y="777"/>
                  </a:lnTo>
                  <a:lnTo>
                    <a:pt x="1343" y="777"/>
                  </a:lnTo>
                  <a:lnTo>
                    <a:pt x="1340" y="774"/>
                  </a:lnTo>
                  <a:lnTo>
                    <a:pt x="1340" y="762"/>
                  </a:lnTo>
                  <a:lnTo>
                    <a:pt x="1337" y="759"/>
                  </a:lnTo>
                  <a:lnTo>
                    <a:pt x="1337" y="758"/>
                  </a:lnTo>
                  <a:lnTo>
                    <a:pt x="1333" y="757"/>
                  </a:lnTo>
                  <a:lnTo>
                    <a:pt x="1328" y="759"/>
                  </a:lnTo>
                  <a:lnTo>
                    <a:pt x="1326" y="761"/>
                  </a:lnTo>
                  <a:lnTo>
                    <a:pt x="1329" y="765"/>
                  </a:lnTo>
                  <a:lnTo>
                    <a:pt x="1329" y="768"/>
                  </a:lnTo>
                  <a:lnTo>
                    <a:pt x="1326" y="769"/>
                  </a:lnTo>
                  <a:lnTo>
                    <a:pt x="1314" y="779"/>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 name="Freeform 11"/>
            <p:cNvSpPr>
              <a:spLocks/>
            </p:cNvSpPr>
            <p:nvPr/>
          </p:nvSpPr>
          <p:spPr bwMode="auto">
            <a:xfrm>
              <a:off x="7221538" y="5514975"/>
              <a:ext cx="220662" cy="555625"/>
            </a:xfrm>
            <a:custGeom>
              <a:avLst/>
              <a:gdLst>
                <a:gd name="T0" fmla="*/ 2147483647 w 121"/>
                <a:gd name="T1" fmla="*/ 2147483647 h 291"/>
                <a:gd name="T2" fmla="*/ 2147483647 w 121"/>
                <a:gd name="T3" fmla="*/ 2147483647 h 291"/>
                <a:gd name="T4" fmla="*/ 2147483647 w 121"/>
                <a:gd name="T5" fmla="*/ 2147483647 h 291"/>
                <a:gd name="T6" fmla="*/ 2147483647 w 121"/>
                <a:gd name="T7" fmla="*/ 2147483647 h 291"/>
                <a:gd name="T8" fmla="*/ 2147483647 w 121"/>
                <a:gd name="T9" fmla="*/ 2147483647 h 291"/>
                <a:gd name="T10" fmla="*/ 2147483647 w 121"/>
                <a:gd name="T11" fmla="*/ 2147483647 h 291"/>
                <a:gd name="T12" fmla="*/ 2147483647 w 121"/>
                <a:gd name="T13" fmla="*/ 2147483647 h 291"/>
                <a:gd name="T14" fmla="*/ 2147483647 w 121"/>
                <a:gd name="T15" fmla="*/ 2147483647 h 291"/>
                <a:gd name="T16" fmla="*/ 2147483647 w 121"/>
                <a:gd name="T17" fmla="*/ 2147483647 h 291"/>
                <a:gd name="T18" fmla="*/ 2147483647 w 121"/>
                <a:gd name="T19" fmla="*/ 2147483647 h 291"/>
                <a:gd name="T20" fmla="*/ 2147483647 w 121"/>
                <a:gd name="T21" fmla="*/ 2147483647 h 291"/>
                <a:gd name="T22" fmla="*/ 2147483647 w 121"/>
                <a:gd name="T23" fmla="*/ 2147483647 h 291"/>
                <a:gd name="T24" fmla="*/ 2147483647 w 121"/>
                <a:gd name="T25" fmla="*/ 2147483647 h 291"/>
                <a:gd name="T26" fmla="*/ 2147483647 w 121"/>
                <a:gd name="T27" fmla="*/ 2147483647 h 291"/>
                <a:gd name="T28" fmla="*/ 2147483647 w 121"/>
                <a:gd name="T29" fmla="*/ 2147483647 h 291"/>
                <a:gd name="T30" fmla="*/ 2147483647 w 121"/>
                <a:gd name="T31" fmla="*/ 2147483647 h 291"/>
                <a:gd name="T32" fmla="*/ 2147483647 w 121"/>
                <a:gd name="T33" fmla="*/ 2147483647 h 291"/>
                <a:gd name="T34" fmla="*/ 2147483647 w 121"/>
                <a:gd name="T35" fmla="*/ 2147483647 h 291"/>
                <a:gd name="T36" fmla="*/ 2147483647 w 121"/>
                <a:gd name="T37" fmla="*/ 2147483647 h 291"/>
                <a:gd name="T38" fmla="*/ 2147483647 w 121"/>
                <a:gd name="T39" fmla="*/ 2147483647 h 291"/>
                <a:gd name="T40" fmla="*/ 2147483647 w 121"/>
                <a:gd name="T41" fmla="*/ 2147483647 h 291"/>
                <a:gd name="T42" fmla="*/ 2147483647 w 121"/>
                <a:gd name="T43" fmla="*/ 2147483647 h 291"/>
                <a:gd name="T44" fmla="*/ 2147483647 w 121"/>
                <a:gd name="T45" fmla="*/ 2147483647 h 291"/>
                <a:gd name="T46" fmla="*/ 2147483647 w 121"/>
                <a:gd name="T47" fmla="*/ 2147483647 h 291"/>
                <a:gd name="T48" fmla="*/ 2147483647 w 121"/>
                <a:gd name="T49" fmla="*/ 2147483647 h 291"/>
                <a:gd name="T50" fmla="*/ 2147483647 w 121"/>
                <a:gd name="T51" fmla="*/ 2147483647 h 291"/>
                <a:gd name="T52" fmla="*/ 2147483647 w 121"/>
                <a:gd name="T53" fmla="*/ 2147483647 h 291"/>
                <a:gd name="T54" fmla="*/ 2147483647 w 121"/>
                <a:gd name="T55" fmla="*/ 2147483647 h 291"/>
                <a:gd name="T56" fmla="*/ 2147483647 w 121"/>
                <a:gd name="T57" fmla="*/ 2147483647 h 291"/>
                <a:gd name="T58" fmla="*/ 2147483647 w 121"/>
                <a:gd name="T59" fmla="*/ 2147483647 h 291"/>
                <a:gd name="T60" fmla="*/ 2147483647 w 121"/>
                <a:gd name="T61" fmla="*/ 2147483647 h 291"/>
                <a:gd name="T62" fmla="*/ 2147483647 w 121"/>
                <a:gd name="T63" fmla="*/ 2147483647 h 291"/>
                <a:gd name="T64" fmla="*/ 2147483647 w 121"/>
                <a:gd name="T65" fmla="*/ 2147483647 h 291"/>
                <a:gd name="T66" fmla="*/ 2147483647 w 121"/>
                <a:gd name="T67" fmla="*/ 2147483647 h 291"/>
                <a:gd name="T68" fmla="*/ 2147483647 w 121"/>
                <a:gd name="T69" fmla="*/ 2147483647 h 291"/>
                <a:gd name="T70" fmla="*/ 2147483647 w 121"/>
                <a:gd name="T71" fmla="*/ 2147483647 h 291"/>
                <a:gd name="T72" fmla="*/ 2147483647 w 121"/>
                <a:gd name="T73" fmla="*/ 2147483647 h 291"/>
                <a:gd name="T74" fmla="*/ 2147483647 w 121"/>
                <a:gd name="T75" fmla="*/ 2147483647 h 291"/>
                <a:gd name="T76" fmla="*/ 2147483647 w 121"/>
                <a:gd name="T77" fmla="*/ 2147483647 h 291"/>
                <a:gd name="T78" fmla="*/ 2147483647 w 121"/>
                <a:gd name="T79" fmla="*/ 2147483647 h 291"/>
                <a:gd name="T80" fmla="*/ 2147483647 w 121"/>
                <a:gd name="T81" fmla="*/ 2147483647 h 291"/>
                <a:gd name="T82" fmla="*/ 2147483647 w 121"/>
                <a:gd name="T83" fmla="*/ 2147483647 h 291"/>
                <a:gd name="T84" fmla="*/ 2147483647 w 121"/>
                <a:gd name="T85" fmla="*/ 2147483647 h 291"/>
                <a:gd name="T86" fmla="*/ 2147483647 w 121"/>
                <a:gd name="T87" fmla="*/ 2147483647 h 291"/>
                <a:gd name="T88" fmla="*/ 2147483647 w 121"/>
                <a:gd name="T89" fmla="*/ 2147483647 h 291"/>
                <a:gd name="T90" fmla="*/ 2147483647 w 121"/>
                <a:gd name="T91" fmla="*/ 2147483647 h 291"/>
                <a:gd name="T92" fmla="*/ 2147483647 w 121"/>
                <a:gd name="T93" fmla="*/ 2147483647 h 291"/>
                <a:gd name="T94" fmla="*/ 2147483647 w 121"/>
                <a:gd name="T95" fmla="*/ 2147483647 h 291"/>
                <a:gd name="T96" fmla="*/ 2147483647 w 121"/>
                <a:gd name="T97" fmla="*/ 2147483647 h 291"/>
                <a:gd name="T98" fmla="*/ 2147483647 w 121"/>
                <a:gd name="T99" fmla="*/ 2147483647 h 291"/>
                <a:gd name="T100" fmla="*/ 2147483647 w 121"/>
                <a:gd name="T101" fmla="*/ 2147483647 h 291"/>
                <a:gd name="T102" fmla="*/ 2147483647 w 121"/>
                <a:gd name="T103" fmla="*/ 2147483647 h 291"/>
                <a:gd name="T104" fmla="*/ 2147483647 w 121"/>
                <a:gd name="T105" fmla="*/ 2147483647 h 291"/>
                <a:gd name="T106" fmla="*/ 2147483647 w 121"/>
                <a:gd name="T107" fmla="*/ 2147483647 h 2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1"/>
                <a:gd name="T163" fmla="*/ 0 h 291"/>
                <a:gd name="T164" fmla="*/ 121 w 121"/>
                <a:gd name="T165" fmla="*/ 291 h 29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1" h="291">
                  <a:moveTo>
                    <a:pt x="87" y="0"/>
                  </a:moveTo>
                  <a:lnTo>
                    <a:pt x="83" y="0"/>
                  </a:lnTo>
                  <a:lnTo>
                    <a:pt x="78" y="6"/>
                  </a:lnTo>
                  <a:lnTo>
                    <a:pt x="76" y="9"/>
                  </a:lnTo>
                  <a:lnTo>
                    <a:pt x="76" y="13"/>
                  </a:lnTo>
                  <a:lnTo>
                    <a:pt x="70" y="14"/>
                  </a:lnTo>
                  <a:lnTo>
                    <a:pt x="67" y="17"/>
                  </a:lnTo>
                  <a:lnTo>
                    <a:pt x="64" y="17"/>
                  </a:lnTo>
                  <a:lnTo>
                    <a:pt x="61" y="20"/>
                  </a:lnTo>
                  <a:lnTo>
                    <a:pt x="59" y="21"/>
                  </a:lnTo>
                  <a:lnTo>
                    <a:pt x="54" y="25"/>
                  </a:lnTo>
                  <a:lnTo>
                    <a:pt x="52" y="28"/>
                  </a:lnTo>
                  <a:lnTo>
                    <a:pt x="50" y="31"/>
                  </a:lnTo>
                  <a:lnTo>
                    <a:pt x="46" y="37"/>
                  </a:lnTo>
                  <a:lnTo>
                    <a:pt x="46" y="40"/>
                  </a:lnTo>
                  <a:lnTo>
                    <a:pt x="43" y="44"/>
                  </a:lnTo>
                  <a:lnTo>
                    <a:pt x="43" y="47"/>
                  </a:lnTo>
                  <a:lnTo>
                    <a:pt x="40" y="51"/>
                  </a:lnTo>
                  <a:lnTo>
                    <a:pt x="41" y="59"/>
                  </a:lnTo>
                  <a:lnTo>
                    <a:pt x="35" y="67"/>
                  </a:lnTo>
                  <a:lnTo>
                    <a:pt x="32" y="68"/>
                  </a:lnTo>
                  <a:lnTo>
                    <a:pt x="32" y="71"/>
                  </a:lnTo>
                  <a:lnTo>
                    <a:pt x="29" y="75"/>
                  </a:lnTo>
                  <a:lnTo>
                    <a:pt x="29" y="82"/>
                  </a:lnTo>
                  <a:lnTo>
                    <a:pt x="22" y="91"/>
                  </a:lnTo>
                  <a:lnTo>
                    <a:pt x="21" y="95"/>
                  </a:lnTo>
                  <a:lnTo>
                    <a:pt x="19" y="98"/>
                  </a:lnTo>
                  <a:lnTo>
                    <a:pt x="18" y="108"/>
                  </a:lnTo>
                  <a:lnTo>
                    <a:pt x="16" y="111"/>
                  </a:lnTo>
                  <a:lnTo>
                    <a:pt x="16" y="113"/>
                  </a:lnTo>
                  <a:lnTo>
                    <a:pt x="14" y="115"/>
                  </a:lnTo>
                  <a:lnTo>
                    <a:pt x="15" y="116"/>
                  </a:lnTo>
                  <a:lnTo>
                    <a:pt x="13" y="117"/>
                  </a:lnTo>
                  <a:lnTo>
                    <a:pt x="14" y="119"/>
                  </a:lnTo>
                  <a:lnTo>
                    <a:pt x="11" y="124"/>
                  </a:lnTo>
                  <a:lnTo>
                    <a:pt x="11" y="125"/>
                  </a:lnTo>
                  <a:lnTo>
                    <a:pt x="11" y="127"/>
                  </a:lnTo>
                  <a:lnTo>
                    <a:pt x="9" y="131"/>
                  </a:lnTo>
                  <a:lnTo>
                    <a:pt x="9" y="135"/>
                  </a:lnTo>
                  <a:lnTo>
                    <a:pt x="7" y="137"/>
                  </a:lnTo>
                  <a:lnTo>
                    <a:pt x="4" y="146"/>
                  </a:lnTo>
                  <a:lnTo>
                    <a:pt x="3" y="149"/>
                  </a:lnTo>
                  <a:lnTo>
                    <a:pt x="3" y="152"/>
                  </a:lnTo>
                  <a:lnTo>
                    <a:pt x="1" y="155"/>
                  </a:lnTo>
                  <a:lnTo>
                    <a:pt x="4" y="158"/>
                  </a:lnTo>
                  <a:lnTo>
                    <a:pt x="3" y="161"/>
                  </a:lnTo>
                  <a:lnTo>
                    <a:pt x="6" y="166"/>
                  </a:lnTo>
                  <a:lnTo>
                    <a:pt x="6" y="171"/>
                  </a:lnTo>
                  <a:lnTo>
                    <a:pt x="6" y="177"/>
                  </a:lnTo>
                  <a:lnTo>
                    <a:pt x="6" y="182"/>
                  </a:lnTo>
                  <a:lnTo>
                    <a:pt x="6" y="185"/>
                  </a:lnTo>
                  <a:lnTo>
                    <a:pt x="4" y="189"/>
                  </a:lnTo>
                  <a:lnTo>
                    <a:pt x="0" y="193"/>
                  </a:lnTo>
                  <a:lnTo>
                    <a:pt x="2" y="196"/>
                  </a:lnTo>
                  <a:lnTo>
                    <a:pt x="4" y="198"/>
                  </a:lnTo>
                  <a:lnTo>
                    <a:pt x="7" y="201"/>
                  </a:lnTo>
                  <a:lnTo>
                    <a:pt x="13" y="204"/>
                  </a:lnTo>
                  <a:lnTo>
                    <a:pt x="17" y="208"/>
                  </a:lnTo>
                  <a:lnTo>
                    <a:pt x="21" y="215"/>
                  </a:lnTo>
                  <a:lnTo>
                    <a:pt x="21" y="220"/>
                  </a:lnTo>
                  <a:lnTo>
                    <a:pt x="23" y="223"/>
                  </a:lnTo>
                  <a:lnTo>
                    <a:pt x="25" y="226"/>
                  </a:lnTo>
                  <a:lnTo>
                    <a:pt x="25" y="228"/>
                  </a:lnTo>
                  <a:lnTo>
                    <a:pt x="26" y="230"/>
                  </a:lnTo>
                  <a:lnTo>
                    <a:pt x="28" y="233"/>
                  </a:lnTo>
                  <a:lnTo>
                    <a:pt x="29" y="237"/>
                  </a:lnTo>
                  <a:lnTo>
                    <a:pt x="30" y="240"/>
                  </a:lnTo>
                  <a:lnTo>
                    <a:pt x="31" y="245"/>
                  </a:lnTo>
                  <a:lnTo>
                    <a:pt x="31" y="248"/>
                  </a:lnTo>
                  <a:lnTo>
                    <a:pt x="34" y="250"/>
                  </a:lnTo>
                  <a:lnTo>
                    <a:pt x="36" y="249"/>
                  </a:lnTo>
                  <a:lnTo>
                    <a:pt x="40" y="250"/>
                  </a:lnTo>
                  <a:lnTo>
                    <a:pt x="44" y="251"/>
                  </a:lnTo>
                  <a:lnTo>
                    <a:pt x="56" y="260"/>
                  </a:lnTo>
                  <a:lnTo>
                    <a:pt x="58" y="265"/>
                  </a:lnTo>
                  <a:lnTo>
                    <a:pt x="61" y="268"/>
                  </a:lnTo>
                  <a:lnTo>
                    <a:pt x="62" y="273"/>
                  </a:lnTo>
                  <a:lnTo>
                    <a:pt x="64" y="274"/>
                  </a:lnTo>
                  <a:lnTo>
                    <a:pt x="62" y="280"/>
                  </a:lnTo>
                  <a:lnTo>
                    <a:pt x="62" y="287"/>
                  </a:lnTo>
                  <a:lnTo>
                    <a:pt x="67" y="289"/>
                  </a:lnTo>
                  <a:lnTo>
                    <a:pt x="69" y="286"/>
                  </a:lnTo>
                  <a:lnTo>
                    <a:pt x="76" y="291"/>
                  </a:lnTo>
                  <a:lnTo>
                    <a:pt x="79" y="289"/>
                  </a:lnTo>
                  <a:lnTo>
                    <a:pt x="82" y="282"/>
                  </a:lnTo>
                  <a:lnTo>
                    <a:pt x="81" y="273"/>
                  </a:lnTo>
                  <a:lnTo>
                    <a:pt x="82" y="266"/>
                  </a:lnTo>
                  <a:lnTo>
                    <a:pt x="80" y="260"/>
                  </a:lnTo>
                  <a:lnTo>
                    <a:pt x="79" y="255"/>
                  </a:lnTo>
                  <a:lnTo>
                    <a:pt x="80" y="252"/>
                  </a:lnTo>
                  <a:lnTo>
                    <a:pt x="80" y="249"/>
                  </a:lnTo>
                  <a:lnTo>
                    <a:pt x="81" y="246"/>
                  </a:lnTo>
                  <a:lnTo>
                    <a:pt x="82" y="243"/>
                  </a:lnTo>
                  <a:lnTo>
                    <a:pt x="82" y="241"/>
                  </a:lnTo>
                  <a:lnTo>
                    <a:pt x="84" y="238"/>
                  </a:lnTo>
                  <a:lnTo>
                    <a:pt x="86" y="235"/>
                  </a:lnTo>
                  <a:lnTo>
                    <a:pt x="88" y="233"/>
                  </a:lnTo>
                  <a:lnTo>
                    <a:pt x="89" y="228"/>
                  </a:lnTo>
                  <a:lnTo>
                    <a:pt x="92" y="223"/>
                  </a:lnTo>
                  <a:lnTo>
                    <a:pt x="95" y="217"/>
                  </a:lnTo>
                  <a:lnTo>
                    <a:pt x="97" y="210"/>
                  </a:lnTo>
                  <a:lnTo>
                    <a:pt x="98" y="204"/>
                  </a:lnTo>
                  <a:lnTo>
                    <a:pt x="99" y="200"/>
                  </a:lnTo>
                  <a:lnTo>
                    <a:pt x="102" y="194"/>
                  </a:lnTo>
                  <a:lnTo>
                    <a:pt x="104" y="190"/>
                  </a:lnTo>
                  <a:lnTo>
                    <a:pt x="106" y="185"/>
                  </a:lnTo>
                  <a:lnTo>
                    <a:pt x="107" y="181"/>
                  </a:lnTo>
                  <a:lnTo>
                    <a:pt x="106" y="179"/>
                  </a:lnTo>
                  <a:lnTo>
                    <a:pt x="106" y="176"/>
                  </a:lnTo>
                  <a:lnTo>
                    <a:pt x="106" y="174"/>
                  </a:lnTo>
                  <a:lnTo>
                    <a:pt x="107" y="171"/>
                  </a:lnTo>
                  <a:lnTo>
                    <a:pt x="106" y="168"/>
                  </a:lnTo>
                  <a:lnTo>
                    <a:pt x="106" y="166"/>
                  </a:lnTo>
                  <a:lnTo>
                    <a:pt x="107" y="161"/>
                  </a:lnTo>
                  <a:lnTo>
                    <a:pt x="107" y="157"/>
                  </a:lnTo>
                  <a:lnTo>
                    <a:pt x="107" y="153"/>
                  </a:lnTo>
                  <a:lnTo>
                    <a:pt x="107" y="149"/>
                  </a:lnTo>
                  <a:lnTo>
                    <a:pt x="107" y="145"/>
                  </a:lnTo>
                  <a:lnTo>
                    <a:pt x="109" y="134"/>
                  </a:lnTo>
                  <a:lnTo>
                    <a:pt x="109" y="129"/>
                  </a:lnTo>
                  <a:lnTo>
                    <a:pt x="109" y="125"/>
                  </a:lnTo>
                  <a:lnTo>
                    <a:pt x="110" y="118"/>
                  </a:lnTo>
                  <a:lnTo>
                    <a:pt x="110" y="112"/>
                  </a:lnTo>
                  <a:lnTo>
                    <a:pt x="111" y="109"/>
                  </a:lnTo>
                  <a:lnTo>
                    <a:pt x="111" y="106"/>
                  </a:lnTo>
                  <a:lnTo>
                    <a:pt x="110" y="102"/>
                  </a:lnTo>
                  <a:lnTo>
                    <a:pt x="110" y="99"/>
                  </a:lnTo>
                  <a:lnTo>
                    <a:pt x="111" y="95"/>
                  </a:lnTo>
                  <a:lnTo>
                    <a:pt x="111" y="91"/>
                  </a:lnTo>
                  <a:lnTo>
                    <a:pt x="109" y="88"/>
                  </a:lnTo>
                  <a:lnTo>
                    <a:pt x="108" y="84"/>
                  </a:lnTo>
                  <a:lnTo>
                    <a:pt x="110" y="83"/>
                  </a:lnTo>
                  <a:lnTo>
                    <a:pt x="109" y="82"/>
                  </a:lnTo>
                  <a:lnTo>
                    <a:pt x="110" y="79"/>
                  </a:lnTo>
                  <a:lnTo>
                    <a:pt x="109" y="73"/>
                  </a:lnTo>
                  <a:lnTo>
                    <a:pt x="112" y="68"/>
                  </a:lnTo>
                  <a:lnTo>
                    <a:pt x="112" y="65"/>
                  </a:lnTo>
                  <a:lnTo>
                    <a:pt x="114" y="62"/>
                  </a:lnTo>
                  <a:lnTo>
                    <a:pt x="116" y="59"/>
                  </a:lnTo>
                  <a:lnTo>
                    <a:pt x="118" y="58"/>
                  </a:lnTo>
                  <a:lnTo>
                    <a:pt x="116" y="55"/>
                  </a:lnTo>
                  <a:lnTo>
                    <a:pt x="116" y="53"/>
                  </a:lnTo>
                  <a:lnTo>
                    <a:pt x="115" y="49"/>
                  </a:lnTo>
                  <a:lnTo>
                    <a:pt x="113" y="46"/>
                  </a:lnTo>
                  <a:lnTo>
                    <a:pt x="111" y="43"/>
                  </a:lnTo>
                  <a:lnTo>
                    <a:pt x="111" y="38"/>
                  </a:lnTo>
                  <a:lnTo>
                    <a:pt x="111" y="34"/>
                  </a:lnTo>
                  <a:lnTo>
                    <a:pt x="111" y="27"/>
                  </a:lnTo>
                  <a:lnTo>
                    <a:pt x="113" y="25"/>
                  </a:lnTo>
                  <a:lnTo>
                    <a:pt x="115" y="24"/>
                  </a:lnTo>
                  <a:lnTo>
                    <a:pt x="120" y="22"/>
                  </a:lnTo>
                  <a:lnTo>
                    <a:pt x="121" y="16"/>
                  </a:lnTo>
                  <a:lnTo>
                    <a:pt x="114" y="17"/>
                  </a:lnTo>
                  <a:lnTo>
                    <a:pt x="113" y="16"/>
                  </a:lnTo>
                  <a:lnTo>
                    <a:pt x="112" y="12"/>
                  </a:lnTo>
                  <a:lnTo>
                    <a:pt x="112" y="10"/>
                  </a:lnTo>
                  <a:lnTo>
                    <a:pt x="108" y="10"/>
                  </a:lnTo>
                  <a:lnTo>
                    <a:pt x="106" y="10"/>
                  </a:lnTo>
                  <a:lnTo>
                    <a:pt x="103" y="11"/>
                  </a:lnTo>
                  <a:lnTo>
                    <a:pt x="101" y="10"/>
                  </a:lnTo>
                  <a:lnTo>
                    <a:pt x="99" y="10"/>
                  </a:lnTo>
                  <a:lnTo>
                    <a:pt x="95" y="8"/>
                  </a:lnTo>
                  <a:lnTo>
                    <a:pt x="91" y="4"/>
                  </a:lnTo>
                  <a:lnTo>
                    <a:pt x="87" y="0"/>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 name="Freeform 12"/>
            <p:cNvSpPr>
              <a:spLocks/>
            </p:cNvSpPr>
            <p:nvPr/>
          </p:nvSpPr>
          <p:spPr bwMode="auto">
            <a:xfrm>
              <a:off x="6519863" y="4079875"/>
              <a:ext cx="750887" cy="620713"/>
            </a:xfrm>
            <a:custGeom>
              <a:avLst/>
              <a:gdLst>
                <a:gd name="T0" fmla="*/ 2147483647 w 410"/>
                <a:gd name="T1" fmla="*/ 2147483647 h 325"/>
                <a:gd name="T2" fmla="*/ 2147483647 w 410"/>
                <a:gd name="T3" fmla="*/ 2147483647 h 325"/>
                <a:gd name="T4" fmla="*/ 2147483647 w 410"/>
                <a:gd name="T5" fmla="*/ 2147483647 h 325"/>
                <a:gd name="T6" fmla="*/ 2147483647 w 410"/>
                <a:gd name="T7" fmla="*/ 2147483647 h 325"/>
                <a:gd name="T8" fmla="*/ 2147483647 w 410"/>
                <a:gd name="T9" fmla="*/ 2147483647 h 325"/>
                <a:gd name="T10" fmla="*/ 2147483647 w 410"/>
                <a:gd name="T11" fmla="*/ 2147483647 h 325"/>
                <a:gd name="T12" fmla="*/ 2147483647 w 410"/>
                <a:gd name="T13" fmla="*/ 2147483647 h 325"/>
                <a:gd name="T14" fmla="*/ 2147483647 w 410"/>
                <a:gd name="T15" fmla="*/ 2147483647 h 325"/>
                <a:gd name="T16" fmla="*/ 2147483647 w 410"/>
                <a:gd name="T17" fmla="*/ 2147483647 h 325"/>
                <a:gd name="T18" fmla="*/ 2147483647 w 410"/>
                <a:gd name="T19" fmla="*/ 2147483647 h 325"/>
                <a:gd name="T20" fmla="*/ 2147483647 w 410"/>
                <a:gd name="T21" fmla="*/ 2147483647 h 325"/>
                <a:gd name="T22" fmla="*/ 2147483647 w 410"/>
                <a:gd name="T23" fmla="*/ 2147483647 h 325"/>
                <a:gd name="T24" fmla="*/ 2147483647 w 410"/>
                <a:gd name="T25" fmla="*/ 2147483647 h 325"/>
                <a:gd name="T26" fmla="*/ 2147483647 w 410"/>
                <a:gd name="T27" fmla="*/ 2147483647 h 325"/>
                <a:gd name="T28" fmla="*/ 2147483647 w 410"/>
                <a:gd name="T29" fmla="*/ 2147483647 h 325"/>
                <a:gd name="T30" fmla="*/ 2147483647 w 410"/>
                <a:gd name="T31" fmla="*/ 2147483647 h 325"/>
                <a:gd name="T32" fmla="*/ 2147483647 w 410"/>
                <a:gd name="T33" fmla="*/ 2147483647 h 325"/>
                <a:gd name="T34" fmla="*/ 2147483647 w 410"/>
                <a:gd name="T35" fmla="*/ 2147483647 h 325"/>
                <a:gd name="T36" fmla="*/ 2147483647 w 410"/>
                <a:gd name="T37" fmla="*/ 2147483647 h 325"/>
                <a:gd name="T38" fmla="*/ 2147483647 w 410"/>
                <a:gd name="T39" fmla="*/ 2147483647 h 325"/>
                <a:gd name="T40" fmla="*/ 2147483647 w 410"/>
                <a:gd name="T41" fmla="*/ 2147483647 h 325"/>
                <a:gd name="T42" fmla="*/ 2147483647 w 410"/>
                <a:gd name="T43" fmla="*/ 2147483647 h 325"/>
                <a:gd name="T44" fmla="*/ 2147483647 w 410"/>
                <a:gd name="T45" fmla="*/ 2147483647 h 325"/>
                <a:gd name="T46" fmla="*/ 2147483647 w 410"/>
                <a:gd name="T47" fmla="*/ 2147483647 h 325"/>
                <a:gd name="T48" fmla="*/ 2147483647 w 410"/>
                <a:gd name="T49" fmla="*/ 2147483647 h 325"/>
                <a:gd name="T50" fmla="*/ 2147483647 w 410"/>
                <a:gd name="T51" fmla="*/ 2147483647 h 325"/>
                <a:gd name="T52" fmla="*/ 2147483647 w 410"/>
                <a:gd name="T53" fmla="*/ 2147483647 h 325"/>
                <a:gd name="T54" fmla="*/ 2147483647 w 410"/>
                <a:gd name="T55" fmla="*/ 2147483647 h 325"/>
                <a:gd name="T56" fmla="*/ 2147483647 w 410"/>
                <a:gd name="T57" fmla="*/ 2147483647 h 325"/>
                <a:gd name="T58" fmla="*/ 2147483647 w 410"/>
                <a:gd name="T59" fmla="*/ 2147483647 h 325"/>
                <a:gd name="T60" fmla="*/ 2147483647 w 410"/>
                <a:gd name="T61" fmla="*/ 2147483647 h 325"/>
                <a:gd name="T62" fmla="*/ 2147483647 w 410"/>
                <a:gd name="T63" fmla="*/ 2147483647 h 325"/>
                <a:gd name="T64" fmla="*/ 2147483647 w 410"/>
                <a:gd name="T65" fmla="*/ 2147483647 h 325"/>
                <a:gd name="T66" fmla="*/ 2147483647 w 410"/>
                <a:gd name="T67" fmla="*/ 2147483647 h 325"/>
                <a:gd name="T68" fmla="*/ 2147483647 w 410"/>
                <a:gd name="T69" fmla="*/ 2147483647 h 325"/>
                <a:gd name="T70" fmla="*/ 2147483647 w 410"/>
                <a:gd name="T71" fmla="*/ 2147483647 h 325"/>
                <a:gd name="T72" fmla="*/ 2147483647 w 410"/>
                <a:gd name="T73" fmla="*/ 2147483647 h 325"/>
                <a:gd name="T74" fmla="*/ 2147483647 w 410"/>
                <a:gd name="T75" fmla="*/ 2147483647 h 325"/>
                <a:gd name="T76" fmla="*/ 2147483647 w 410"/>
                <a:gd name="T77" fmla="*/ 2147483647 h 325"/>
                <a:gd name="T78" fmla="*/ 2147483647 w 410"/>
                <a:gd name="T79" fmla="*/ 2147483647 h 325"/>
                <a:gd name="T80" fmla="*/ 2147483647 w 410"/>
                <a:gd name="T81" fmla="*/ 2147483647 h 325"/>
                <a:gd name="T82" fmla="*/ 2147483647 w 410"/>
                <a:gd name="T83" fmla="*/ 2147483647 h 325"/>
                <a:gd name="T84" fmla="*/ 2147483647 w 410"/>
                <a:gd name="T85" fmla="*/ 2147483647 h 325"/>
                <a:gd name="T86" fmla="*/ 2147483647 w 410"/>
                <a:gd name="T87" fmla="*/ 2147483647 h 325"/>
                <a:gd name="T88" fmla="*/ 2147483647 w 410"/>
                <a:gd name="T89" fmla="*/ 2147483647 h 325"/>
                <a:gd name="T90" fmla="*/ 2147483647 w 410"/>
                <a:gd name="T91" fmla="*/ 2147483647 h 325"/>
                <a:gd name="T92" fmla="*/ 2147483647 w 410"/>
                <a:gd name="T93" fmla="*/ 2147483647 h 325"/>
                <a:gd name="T94" fmla="*/ 2147483647 w 410"/>
                <a:gd name="T95" fmla="*/ 2147483647 h 325"/>
                <a:gd name="T96" fmla="*/ 2147483647 w 410"/>
                <a:gd name="T97" fmla="*/ 2147483647 h 325"/>
                <a:gd name="T98" fmla="*/ 2147483647 w 410"/>
                <a:gd name="T99" fmla="*/ 2147483647 h 325"/>
                <a:gd name="T100" fmla="*/ 2147483647 w 410"/>
                <a:gd name="T101" fmla="*/ 2147483647 h 325"/>
                <a:gd name="T102" fmla="*/ 2147483647 w 410"/>
                <a:gd name="T103" fmla="*/ 2147483647 h 325"/>
                <a:gd name="T104" fmla="*/ 2147483647 w 410"/>
                <a:gd name="T105" fmla="*/ 2147483647 h 325"/>
                <a:gd name="T106" fmla="*/ 2147483647 w 410"/>
                <a:gd name="T107" fmla="*/ 2147483647 h 325"/>
                <a:gd name="T108" fmla="*/ 2147483647 w 410"/>
                <a:gd name="T109" fmla="*/ 2147483647 h 325"/>
                <a:gd name="T110" fmla="*/ 2147483647 w 410"/>
                <a:gd name="T111" fmla="*/ 2147483647 h 325"/>
                <a:gd name="T112" fmla="*/ 2147483647 w 410"/>
                <a:gd name="T113" fmla="*/ 2147483647 h 325"/>
                <a:gd name="T114" fmla="*/ 2147483647 w 410"/>
                <a:gd name="T115" fmla="*/ 2147483647 h 325"/>
                <a:gd name="T116" fmla="*/ 2147483647 w 410"/>
                <a:gd name="T117" fmla="*/ 2147483647 h 325"/>
                <a:gd name="T118" fmla="*/ 2147483647 w 410"/>
                <a:gd name="T119" fmla="*/ 2147483647 h 325"/>
                <a:gd name="T120" fmla="*/ 2147483647 w 410"/>
                <a:gd name="T121" fmla="*/ 2147483647 h 325"/>
                <a:gd name="T122" fmla="*/ 2147483647 w 410"/>
                <a:gd name="T123" fmla="*/ 2147483647 h 325"/>
                <a:gd name="T124" fmla="*/ 2147483647 w 410"/>
                <a:gd name="T125" fmla="*/ 2147483647 h 32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10"/>
                <a:gd name="T190" fmla="*/ 0 h 325"/>
                <a:gd name="T191" fmla="*/ 410 w 410"/>
                <a:gd name="T192" fmla="*/ 325 h 32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10" h="325">
                  <a:moveTo>
                    <a:pt x="312" y="135"/>
                  </a:moveTo>
                  <a:lnTo>
                    <a:pt x="312" y="134"/>
                  </a:lnTo>
                  <a:lnTo>
                    <a:pt x="312" y="133"/>
                  </a:lnTo>
                  <a:lnTo>
                    <a:pt x="312" y="132"/>
                  </a:lnTo>
                  <a:lnTo>
                    <a:pt x="311" y="132"/>
                  </a:lnTo>
                  <a:lnTo>
                    <a:pt x="311" y="131"/>
                  </a:lnTo>
                  <a:lnTo>
                    <a:pt x="311" y="130"/>
                  </a:lnTo>
                  <a:lnTo>
                    <a:pt x="311" y="129"/>
                  </a:lnTo>
                  <a:lnTo>
                    <a:pt x="311" y="128"/>
                  </a:lnTo>
                  <a:lnTo>
                    <a:pt x="310" y="128"/>
                  </a:lnTo>
                  <a:lnTo>
                    <a:pt x="310" y="127"/>
                  </a:lnTo>
                  <a:lnTo>
                    <a:pt x="309" y="127"/>
                  </a:lnTo>
                  <a:lnTo>
                    <a:pt x="308" y="126"/>
                  </a:lnTo>
                  <a:lnTo>
                    <a:pt x="307" y="126"/>
                  </a:lnTo>
                  <a:lnTo>
                    <a:pt x="306" y="126"/>
                  </a:lnTo>
                  <a:lnTo>
                    <a:pt x="305" y="126"/>
                  </a:lnTo>
                  <a:lnTo>
                    <a:pt x="303" y="127"/>
                  </a:lnTo>
                  <a:lnTo>
                    <a:pt x="302" y="126"/>
                  </a:lnTo>
                  <a:lnTo>
                    <a:pt x="300" y="126"/>
                  </a:lnTo>
                  <a:lnTo>
                    <a:pt x="299" y="125"/>
                  </a:lnTo>
                  <a:lnTo>
                    <a:pt x="297" y="124"/>
                  </a:lnTo>
                  <a:lnTo>
                    <a:pt x="297" y="123"/>
                  </a:lnTo>
                  <a:lnTo>
                    <a:pt x="296" y="122"/>
                  </a:lnTo>
                  <a:lnTo>
                    <a:pt x="295" y="120"/>
                  </a:lnTo>
                  <a:lnTo>
                    <a:pt x="295" y="119"/>
                  </a:lnTo>
                  <a:lnTo>
                    <a:pt x="294" y="118"/>
                  </a:lnTo>
                  <a:lnTo>
                    <a:pt x="294" y="116"/>
                  </a:lnTo>
                  <a:lnTo>
                    <a:pt x="294" y="115"/>
                  </a:lnTo>
                  <a:lnTo>
                    <a:pt x="294" y="114"/>
                  </a:lnTo>
                  <a:lnTo>
                    <a:pt x="293" y="112"/>
                  </a:lnTo>
                  <a:lnTo>
                    <a:pt x="293" y="111"/>
                  </a:lnTo>
                  <a:lnTo>
                    <a:pt x="293" y="109"/>
                  </a:lnTo>
                  <a:lnTo>
                    <a:pt x="293" y="106"/>
                  </a:lnTo>
                  <a:lnTo>
                    <a:pt x="292" y="103"/>
                  </a:lnTo>
                  <a:lnTo>
                    <a:pt x="292" y="101"/>
                  </a:lnTo>
                  <a:lnTo>
                    <a:pt x="292" y="100"/>
                  </a:lnTo>
                  <a:lnTo>
                    <a:pt x="292" y="98"/>
                  </a:lnTo>
                  <a:lnTo>
                    <a:pt x="292" y="97"/>
                  </a:lnTo>
                  <a:lnTo>
                    <a:pt x="292" y="95"/>
                  </a:lnTo>
                  <a:lnTo>
                    <a:pt x="291" y="94"/>
                  </a:lnTo>
                  <a:lnTo>
                    <a:pt x="291" y="93"/>
                  </a:lnTo>
                  <a:lnTo>
                    <a:pt x="290" y="91"/>
                  </a:lnTo>
                  <a:lnTo>
                    <a:pt x="290" y="90"/>
                  </a:lnTo>
                  <a:lnTo>
                    <a:pt x="289" y="88"/>
                  </a:lnTo>
                  <a:lnTo>
                    <a:pt x="289" y="87"/>
                  </a:lnTo>
                  <a:lnTo>
                    <a:pt x="289" y="86"/>
                  </a:lnTo>
                  <a:lnTo>
                    <a:pt x="288" y="85"/>
                  </a:lnTo>
                  <a:lnTo>
                    <a:pt x="287" y="84"/>
                  </a:lnTo>
                  <a:lnTo>
                    <a:pt x="287" y="83"/>
                  </a:lnTo>
                  <a:lnTo>
                    <a:pt x="286" y="81"/>
                  </a:lnTo>
                  <a:lnTo>
                    <a:pt x="285" y="80"/>
                  </a:lnTo>
                  <a:lnTo>
                    <a:pt x="285" y="79"/>
                  </a:lnTo>
                  <a:lnTo>
                    <a:pt x="284" y="78"/>
                  </a:lnTo>
                  <a:lnTo>
                    <a:pt x="283" y="77"/>
                  </a:lnTo>
                  <a:lnTo>
                    <a:pt x="282" y="76"/>
                  </a:lnTo>
                  <a:lnTo>
                    <a:pt x="280" y="73"/>
                  </a:lnTo>
                  <a:lnTo>
                    <a:pt x="279" y="72"/>
                  </a:lnTo>
                  <a:lnTo>
                    <a:pt x="277" y="70"/>
                  </a:lnTo>
                  <a:lnTo>
                    <a:pt x="276" y="68"/>
                  </a:lnTo>
                  <a:lnTo>
                    <a:pt x="275" y="66"/>
                  </a:lnTo>
                  <a:lnTo>
                    <a:pt x="274" y="64"/>
                  </a:lnTo>
                  <a:lnTo>
                    <a:pt x="272" y="61"/>
                  </a:lnTo>
                  <a:lnTo>
                    <a:pt x="270" y="57"/>
                  </a:lnTo>
                  <a:lnTo>
                    <a:pt x="269" y="56"/>
                  </a:lnTo>
                  <a:lnTo>
                    <a:pt x="269" y="54"/>
                  </a:lnTo>
                  <a:lnTo>
                    <a:pt x="268" y="53"/>
                  </a:lnTo>
                  <a:lnTo>
                    <a:pt x="267" y="52"/>
                  </a:lnTo>
                  <a:lnTo>
                    <a:pt x="267" y="51"/>
                  </a:lnTo>
                  <a:lnTo>
                    <a:pt x="266" y="50"/>
                  </a:lnTo>
                  <a:lnTo>
                    <a:pt x="265" y="49"/>
                  </a:lnTo>
                  <a:lnTo>
                    <a:pt x="264" y="48"/>
                  </a:lnTo>
                  <a:lnTo>
                    <a:pt x="263" y="46"/>
                  </a:lnTo>
                  <a:lnTo>
                    <a:pt x="262" y="46"/>
                  </a:lnTo>
                  <a:lnTo>
                    <a:pt x="261" y="45"/>
                  </a:lnTo>
                  <a:lnTo>
                    <a:pt x="260" y="44"/>
                  </a:lnTo>
                  <a:lnTo>
                    <a:pt x="259" y="44"/>
                  </a:lnTo>
                  <a:lnTo>
                    <a:pt x="258" y="43"/>
                  </a:lnTo>
                  <a:lnTo>
                    <a:pt x="257" y="42"/>
                  </a:lnTo>
                  <a:lnTo>
                    <a:pt x="255" y="42"/>
                  </a:lnTo>
                  <a:lnTo>
                    <a:pt x="254" y="41"/>
                  </a:lnTo>
                  <a:lnTo>
                    <a:pt x="253" y="41"/>
                  </a:lnTo>
                  <a:lnTo>
                    <a:pt x="252" y="40"/>
                  </a:lnTo>
                  <a:lnTo>
                    <a:pt x="250" y="40"/>
                  </a:lnTo>
                  <a:lnTo>
                    <a:pt x="249" y="39"/>
                  </a:lnTo>
                  <a:lnTo>
                    <a:pt x="248" y="39"/>
                  </a:lnTo>
                  <a:lnTo>
                    <a:pt x="247" y="39"/>
                  </a:lnTo>
                  <a:lnTo>
                    <a:pt x="246" y="39"/>
                  </a:lnTo>
                  <a:lnTo>
                    <a:pt x="244" y="38"/>
                  </a:lnTo>
                  <a:lnTo>
                    <a:pt x="243" y="38"/>
                  </a:lnTo>
                  <a:lnTo>
                    <a:pt x="242" y="38"/>
                  </a:lnTo>
                  <a:lnTo>
                    <a:pt x="241" y="38"/>
                  </a:lnTo>
                  <a:lnTo>
                    <a:pt x="239" y="38"/>
                  </a:lnTo>
                  <a:lnTo>
                    <a:pt x="238" y="38"/>
                  </a:lnTo>
                  <a:lnTo>
                    <a:pt x="237" y="38"/>
                  </a:lnTo>
                  <a:lnTo>
                    <a:pt x="234" y="38"/>
                  </a:lnTo>
                  <a:lnTo>
                    <a:pt x="232" y="37"/>
                  </a:lnTo>
                  <a:lnTo>
                    <a:pt x="229" y="37"/>
                  </a:lnTo>
                  <a:lnTo>
                    <a:pt x="227" y="37"/>
                  </a:lnTo>
                  <a:lnTo>
                    <a:pt x="225" y="37"/>
                  </a:lnTo>
                  <a:lnTo>
                    <a:pt x="222" y="37"/>
                  </a:lnTo>
                  <a:lnTo>
                    <a:pt x="220" y="36"/>
                  </a:lnTo>
                  <a:lnTo>
                    <a:pt x="218" y="35"/>
                  </a:lnTo>
                  <a:lnTo>
                    <a:pt x="217" y="34"/>
                  </a:lnTo>
                  <a:lnTo>
                    <a:pt x="215" y="34"/>
                  </a:lnTo>
                  <a:lnTo>
                    <a:pt x="214" y="32"/>
                  </a:lnTo>
                  <a:lnTo>
                    <a:pt x="212" y="31"/>
                  </a:lnTo>
                  <a:lnTo>
                    <a:pt x="212" y="30"/>
                  </a:lnTo>
                  <a:lnTo>
                    <a:pt x="211" y="28"/>
                  </a:lnTo>
                  <a:lnTo>
                    <a:pt x="210" y="27"/>
                  </a:lnTo>
                  <a:lnTo>
                    <a:pt x="210" y="26"/>
                  </a:lnTo>
                  <a:lnTo>
                    <a:pt x="209" y="25"/>
                  </a:lnTo>
                  <a:lnTo>
                    <a:pt x="208" y="24"/>
                  </a:lnTo>
                  <a:lnTo>
                    <a:pt x="207" y="23"/>
                  </a:lnTo>
                  <a:lnTo>
                    <a:pt x="206" y="23"/>
                  </a:lnTo>
                  <a:lnTo>
                    <a:pt x="206" y="22"/>
                  </a:lnTo>
                  <a:lnTo>
                    <a:pt x="205" y="22"/>
                  </a:lnTo>
                  <a:lnTo>
                    <a:pt x="204" y="22"/>
                  </a:lnTo>
                  <a:lnTo>
                    <a:pt x="203" y="22"/>
                  </a:lnTo>
                  <a:lnTo>
                    <a:pt x="202" y="22"/>
                  </a:lnTo>
                  <a:lnTo>
                    <a:pt x="201" y="22"/>
                  </a:lnTo>
                  <a:lnTo>
                    <a:pt x="200" y="22"/>
                  </a:lnTo>
                  <a:lnTo>
                    <a:pt x="199" y="22"/>
                  </a:lnTo>
                  <a:lnTo>
                    <a:pt x="198" y="22"/>
                  </a:lnTo>
                  <a:lnTo>
                    <a:pt x="197" y="22"/>
                  </a:lnTo>
                  <a:lnTo>
                    <a:pt x="196" y="22"/>
                  </a:lnTo>
                  <a:lnTo>
                    <a:pt x="194" y="22"/>
                  </a:lnTo>
                  <a:lnTo>
                    <a:pt x="192" y="22"/>
                  </a:lnTo>
                  <a:lnTo>
                    <a:pt x="191" y="22"/>
                  </a:lnTo>
                  <a:lnTo>
                    <a:pt x="190" y="22"/>
                  </a:lnTo>
                  <a:lnTo>
                    <a:pt x="189" y="21"/>
                  </a:lnTo>
                  <a:lnTo>
                    <a:pt x="188" y="20"/>
                  </a:lnTo>
                  <a:lnTo>
                    <a:pt x="187" y="18"/>
                  </a:lnTo>
                  <a:lnTo>
                    <a:pt x="187" y="17"/>
                  </a:lnTo>
                  <a:lnTo>
                    <a:pt x="186" y="15"/>
                  </a:lnTo>
                  <a:lnTo>
                    <a:pt x="186" y="13"/>
                  </a:lnTo>
                  <a:lnTo>
                    <a:pt x="185" y="12"/>
                  </a:lnTo>
                  <a:lnTo>
                    <a:pt x="185" y="10"/>
                  </a:lnTo>
                  <a:lnTo>
                    <a:pt x="185" y="9"/>
                  </a:lnTo>
                  <a:lnTo>
                    <a:pt x="185" y="7"/>
                  </a:lnTo>
                  <a:lnTo>
                    <a:pt x="185" y="6"/>
                  </a:lnTo>
                  <a:lnTo>
                    <a:pt x="183" y="4"/>
                  </a:lnTo>
                  <a:lnTo>
                    <a:pt x="173" y="1"/>
                  </a:lnTo>
                  <a:lnTo>
                    <a:pt x="166" y="0"/>
                  </a:lnTo>
                  <a:lnTo>
                    <a:pt x="165" y="1"/>
                  </a:lnTo>
                  <a:lnTo>
                    <a:pt x="160" y="1"/>
                  </a:lnTo>
                  <a:lnTo>
                    <a:pt x="157" y="5"/>
                  </a:lnTo>
                  <a:lnTo>
                    <a:pt x="157" y="10"/>
                  </a:lnTo>
                  <a:lnTo>
                    <a:pt x="155" y="14"/>
                  </a:lnTo>
                  <a:lnTo>
                    <a:pt x="155" y="17"/>
                  </a:lnTo>
                  <a:lnTo>
                    <a:pt x="152" y="20"/>
                  </a:lnTo>
                  <a:lnTo>
                    <a:pt x="151" y="28"/>
                  </a:lnTo>
                  <a:lnTo>
                    <a:pt x="153" y="30"/>
                  </a:lnTo>
                  <a:lnTo>
                    <a:pt x="150" y="32"/>
                  </a:lnTo>
                  <a:lnTo>
                    <a:pt x="138" y="31"/>
                  </a:lnTo>
                  <a:lnTo>
                    <a:pt x="138" y="32"/>
                  </a:lnTo>
                  <a:lnTo>
                    <a:pt x="134" y="35"/>
                  </a:lnTo>
                  <a:lnTo>
                    <a:pt x="134" y="39"/>
                  </a:lnTo>
                  <a:lnTo>
                    <a:pt x="133" y="39"/>
                  </a:lnTo>
                  <a:lnTo>
                    <a:pt x="134" y="53"/>
                  </a:lnTo>
                  <a:lnTo>
                    <a:pt x="126" y="59"/>
                  </a:lnTo>
                  <a:lnTo>
                    <a:pt x="124" y="59"/>
                  </a:lnTo>
                  <a:lnTo>
                    <a:pt x="121" y="62"/>
                  </a:lnTo>
                  <a:lnTo>
                    <a:pt x="117" y="59"/>
                  </a:lnTo>
                  <a:lnTo>
                    <a:pt x="118" y="57"/>
                  </a:lnTo>
                  <a:lnTo>
                    <a:pt x="116" y="56"/>
                  </a:lnTo>
                  <a:lnTo>
                    <a:pt x="116" y="51"/>
                  </a:lnTo>
                  <a:lnTo>
                    <a:pt x="114" y="50"/>
                  </a:lnTo>
                  <a:lnTo>
                    <a:pt x="112" y="48"/>
                  </a:lnTo>
                  <a:lnTo>
                    <a:pt x="112" y="43"/>
                  </a:lnTo>
                  <a:lnTo>
                    <a:pt x="110" y="41"/>
                  </a:lnTo>
                  <a:lnTo>
                    <a:pt x="102" y="42"/>
                  </a:lnTo>
                  <a:lnTo>
                    <a:pt x="98" y="45"/>
                  </a:lnTo>
                  <a:lnTo>
                    <a:pt x="95" y="45"/>
                  </a:lnTo>
                  <a:lnTo>
                    <a:pt x="94" y="46"/>
                  </a:lnTo>
                  <a:lnTo>
                    <a:pt x="94" y="53"/>
                  </a:lnTo>
                  <a:lnTo>
                    <a:pt x="93" y="54"/>
                  </a:lnTo>
                  <a:lnTo>
                    <a:pt x="87" y="54"/>
                  </a:lnTo>
                  <a:lnTo>
                    <a:pt x="81" y="61"/>
                  </a:lnTo>
                  <a:lnTo>
                    <a:pt x="71" y="61"/>
                  </a:lnTo>
                  <a:lnTo>
                    <a:pt x="67" y="61"/>
                  </a:lnTo>
                  <a:lnTo>
                    <a:pt x="66" y="70"/>
                  </a:lnTo>
                  <a:lnTo>
                    <a:pt x="60" y="69"/>
                  </a:lnTo>
                  <a:lnTo>
                    <a:pt x="57" y="68"/>
                  </a:lnTo>
                  <a:lnTo>
                    <a:pt x="55" y="65"/>
                  </a:lnTo>
                  <a:lnTo>
                    <a:pt x="51" y="62"/>
                  </a:lnTo>
                  <a:lnTo>
                    <a:pt x="51" y="57"/>
                  </a:lnTo>
                  <a:lnTo>
                    <a:pt x="48" y="55"/>
                  </a:lnTo>
                  <a:lnTo>
                    <a:pt x="48" y="53"/>
                  </a:lnTo>
                  <a:lnTo>
                    <a:pt x="43" y="50"/>
                  </a:lnTo>
                  <a:lnTo>
                    <a:pt x="42" y="44"/>
                  </a:lnTo>
                  <a:lnTo>
                    <a:pt x="36" y="38"/>
                  </a:lnTo>
                  <a:lnTo>
                    <a:pt x="36" y="36"/>
                  </a:lnTo>
                  <a:lnTo>
                    <a:pt x="34" y="33"/>
                  </a:lnTo>
                  <a:lnTo>
                    <a:pt x="31" y="33"/>
                  </a:lnTo>
                  <a:lnTo>
                    <a:pt x="27" y="31"/>
                  </a:lnTo>
                  <a:lnTo>
                    <a:pt x="25" y="32"/>
                  </a:lnTo>
                  <a:lnTo>
                    <a:pt x="17" y="32"/>
                  </a:lnTo>
                  <a:lnTo>
                    <a:pt x="16" y="33"/>
                  </a:lnTo>
                  <a:lnTo>
                    <a:pt x="13" y="33"/>
                  </a:lnTo>
                  <a:lnTo>
                    <a:pt x="12" y="34"/>
                  </a:lnTo>
                  <a:lnTo>
                    <a:pt x="3" y="36"/>
                  </a:lnTo>
                  <a:lnTo>
                    <a:pt x="0" y="39"/>
                  </a:lnTo>
                  <a:lnTo>
                    <a:pt x="1" y="46"/>
                  </a:lnTo>
                  <a:lnTo>
                    <a:pt x="0" y="49"/>
                  </a:lnTo>
                  <a:lnTo>
                    <a:pt x="0" y="55"/>
                  </a:lnTo>
                  <a:lnTo>
                    <a:pt x="14" y="65"/>
                  </a:lnTo>
                  <a:lnTo>
                    <a:pt x="25" y="67"/>
                  </a:lnTo>
                  <a:lnTo>
                    <a:pt x="30" y="72"/>
                  </a:lnTo>
                  <a:lnTo>
                    <a:pt x="32" y="71"/>
                  </a:lnTo>
                  <a:lnTo>
                    <a:pt x="38" y="70"/>
                  </a:lnTo>
                  <a:lnTo>
                    <a:pt x="42" y="74"/>
                  </a:lnTo>
                  <a:lnTo>
                    <a:pt x="42" y="76"/>
                  </a:lnTo>
                  <a:lnTo>
                    <a:pt x="43" y="77"/>
                  </a:lnTo>
                  <a:lnTo>
                    <a:pt x="45" y="81"/>
                  </a:lnTo>
                  <a:lnTo>
                    <a:pt x="48" y="84"/>
                  </a:lnTo>
                  <a:lnTo>
                    <a:pt x="49" y="88"/>
                  </a:lnTo>
                  <a:lnTo>
                    <a:pt x="52" y="90"/>
                  </a:lnTo>
                  <a:lnTo>
                    <a:pt x="52" y="91"/>
                  </a:lnTo>
                  <a:lnTo>
                    <a:pt x="58" y="94"/>
                  </a:lnTo>
                  <a:lnTo>
                    <a:pt x="61" y="94"/>
                  </a:lnTo>
                  <a:lnTo>
                    <a:pt x="65" y="92"/>
                  </a:lnTo>
                  <a:lnTo>
                    <a:pt x="70" y="92"/>
                  </a:lnTo>
                  <a:lnTo>
                    <a:pt x="75" y="96"/>
                  </a:lnTo>
                  <a:lnTo>
                    <a:pt x="77" y="94"/>
                  </a:lnTo>
                  <a:lnTo>
                    <a:pt x="79" y="93"/>
                  </a:lnTo>
                  <a:lnTo>
                    <a:pt x="84" y="97"/>
                  </a:lnTo>
                  <a:lnTo>
                    <a:pt x="87" y="94"/>
                  </a:lnTo>
                  <a:lnTo>
                    <a:pt x="90" y="97"/>
                  </a:lnTo>
                  <a:lnTo>
                    <a:pt x="91" y="100"/>
                  </a:lnTo>
                  <a:lnTo>
                    <a:pt x="95" y="102"/>
                  </a:lnTo>
                  <a:lnTo>
                    <a:pt x="97" y="105"/>
                  </a:lnTo>
                  <a:lnTo>
                    <a:pt x="97" y="111"/>
                  </a:lnTo>
                  <a:lnTo>
                    <a:pt x="98" y="112"/>
                  </a:lnTo>
                  <a:lnTo>
                    <a:pt x="100" y="119"/>
                  </a:lnTo>
                  <a:lnTo>
                    <a:pt x="101" y="117"/>
                  </a:lnTo>
                  <a:lnTo>
                    <a:pt x="105" y="117"/>
                  </a:lnTo>
                  <a:lnTo>
                    <a:pt x="106" y="116"/>
                  </a:lnTo>
                  <a:lnTo>
                    <a:pt x="109" y="115"/>
                  </a:lnTo>
                  <a:lnTo>
                    <a:pt x="114" y="112"/>
                  </a:lnTo>
                  <a:lnTo>
                    <a:pt x="118" y="112"/>
                  </a:lnTo>
                  <a:lnTo>
                    <a:pt x="119" y="111"/>
                  </a:lnTo>
                  <a:lnTo>
                    <a:pt x="125" y="111"/>
                  </a:lnTo>
                  <a:lnTo>
                    <a:pt x="127" y="113"/>
                  </a:lnTo>
                  <a:lnTo>
                    <a:pt x="127" y="119"/>
                  </a:lnTo>
                  <a:lnTo>
                    <a:pt x="126" y="121"/>
                  </a:lnTo>
                  <a:lnTo>
                    <a:pt x="125" y="134"/>
                  </a:lnTo>
                  <a:lnTo>
                    <a:pt x="122" y="138"/>
                  </a:lnTo>
                  <a:lnTo>
                    <a:pt x="122" y="145"/>
                  </a:lnTo>
                  <a:lnTo>
                    <a:pt x="118" y="152"/>
                  </a:lnTo>
                  <a:lnTo>
                    <a:pt x="118" y="156"/>
                  </a:lnTo>
                  <a:lnTo>
                    <a:pt x="123" y="160"/>
                  </a:lnTo>
                  <a:lnTo>
                    <a:pt x="123" y="162"/>
                  </a:lnTo>
                  <a:lnTo>
                    <a:pt x="125" y="160"/>
                  </a:lnTo>
                  <a:lnTo>
                    <a:pt x="127" y="161"/>
                  </a:lnTo>
                  <a:lnTo>
                    <a:pt x="139" y="159"/>
                  </a:lnTo>
                  <a:lnTo>
                    <a:pt x="141" y="167"/>
                  </a:lnTo>
                  <a:lnTo>
                    <a:pt x="143" y="172"/>
                  </a:lnTo>
                  <a:lnTo>
                    <a:pt x="144" y="180"/>
                  </a:lnTo>
                  <a:lnTo>
                    <a:pt x="151" y="191"/>
                  </a:lnTo>
                  <a:lnTo>
                    <a:pt x="165" y="190"/>
                  </a:lnTo>
                  <a:lnTo>
                    <a:pt x="166" y="189"/>
                  </a:lnTo>
                  <a:lnTo>
                    <a:pt x="170" y="188"/>
                  </a:lnTo>
                  <a:lnTo>
                    <a:pt x="170" y="187"/>
                  </a:lnTo>
                  <a:lnTo>
                    <a:pt x="174" y="187"/>
                  </a:lnTo>
                  <a:lnTo>
                    <a:pt x="175" y="185"/>
                  </a:lnTo>
                  <a:lnTo>
                    <a:pt x="174" y="179"/>
                  </a:lnTo>
                  <a:lnTo>
                    <a:pt x="178" y="175"/>
                  </a:lnTo>
                  <a:lnTo>
                    <a:pt x="178" y="173"/>
                  </a:lnTo>
                  <a:lnTo>
                    <a:pt x="180" y="172"/>
                  </a:lnTo>
                  <a:lnTo>
                    <a:pt x="180" y="170"/>
                  </a:lnTo>
                  <a:lnTo>
                    <a:pt x="184" y="167"/>
                  </a:lnTo>
                  <a:lnTo>
                    <a:pt x="194" y="167"/>
                  </a:lnTo>
                  <a:lnTo>
                    <a:pt x="204" y="177"/>
                  </a:lnTo>
                  <a:lnTo>
                    <a:pt x="206" y="187"/>
                  </a:lnTo>
                  <a:lnTo>
                    <a:pt x="204" y="195"/>
                  </a:lnTo>
                  <a:lnTo>
                    <a:pt x="197" y="206"/>
                  </a:lnTo>
                  <a:lnTo>
                    <a:pt x="187" y="201"/>
                  </a:lnTo>
                  <a:lnTo>
                    <a:pt x="187" y="200"/>
                  </a:lnTo>
                  <a:lnTo>
                    <a:pt x="167" y="202"/>
                  </a:lnTo>
                  <a:lnTo>
                    <a:pt x="167" y="203"/>
                  </a:lnTo>
                  <a:lnTo>
                    <a:pt x="175" y="211"/>
                  </a:lnTo>
                  <a:lnTo>
                    <a:pt x="177" y="211"/>
                  </a:lnTo>
                  <a:lnTo>
                    <a:pt x="179" y="213"/>
                  </a:lnTo>
                  <a:lnTo>
                    <a:pt x="179" y="226"/>
                  </a:lnTo>
                  <a:lnTo>
                    <a:pt x="178" y="229"/>
                  </a:lnTo>
                  <a:lnTo>
                    <a:pt x="176" y="231"/>
                  </a:lnTo>
                  <a:lnTo>
                    <a:pt x="170" y="234"/>
                  </a:lnTo>
                  <a:lnTo>
                    <a:pt x="162" y="235"/>
                  </a:lnTo>
                  <a:lnTo>
                    <a:pt x="160" y="236"/>
                  </a:lnTo>
                  <a:lnTo>
                    <a:pt x="162" y="250"/>
                  </a:lnTo>
                  <a:lnTo>
                    <a:pt x="160" y="253"/>
                  </a:lnTo>
                  <a:lnTo>
                    <a:pt x="171" y="262"/>
                  </a:lnTo>
                  <a:lnTo>
                    <a:pt x="187" y="270"/>
                  </a:lnTo>
                  <a:lnTo>
                    <a:pt x="198" y="278"/>
                  </a:lnTo>
                  <a:lnTo>
                    <a:pt x="201" y="282"/>
                  </a:lnTo>
                  <a:lnTo>
                    <a:pt x="202" y="289"/>
                  </a:lnTo>
                  <a:lnTo>
                    <a:pt x="198" y="295"/>
                  </a:lnTo>
                  <a:lnTo>
                    <a:pt x="198" y="296"/>
                  </a:lnTo>
                  <a:lnTo>
                    <a:pt x="193" y="300"/>
                  </a:lnTo>
                  <a:lnTo>
                    <a:pt x="193" y="302"/>
                  </a:lnTo>
                  <a:lnTo>
                    <a:pt x="196" y="305"/>
                  </a:lnTo>
                  <a:lnTo>
                    <a:pt x="201" y="305"/>
                  </a:lnTo>
                  <a:lnTo>
                    <a:pt x="214" y="302"/>
                  </a:lnTo>
                  <a:lnTo>
                    <a:pt x="221" y="297"/>
                  </a:lnTo>
                  <a:lnTo>
                    <a:pt x="224" y="298"/>
                  </a:lnTo>
                  <a:lnTo>
                    <a:pt x="232" y="297"/>
                  </a:lnTo>
                  <a:lnTo>
                    <a:pt x="233" y="296"/>
                  </a:lnTo>
                  <a:lnTo>
                    <a:pt x="237" y="297"/>
                  </a:lnTo>
                  <a:lnTo>
                    <a:pt x="237" y="301"/>
                  </a:lnTo>
                  <a:lnTo>
                    <a:pt x="239" y="303"/>
                  </a:lnTo>
                  <a:lnTo>
                    <a:pt x="247" y="303"/>
                  </a:lnTo>
                  <a:lnTo>
                    <a:pt x="252" y="303"/>
                  </a:lnTo>
                  <a:lnTo>
                    <a:pt x="257" y="305"/>
                  </a:lnTo>
                  <a:lnTo>
                    <a:pt x="260" y="302"/>
                  </a:lnTo>
                  <a:lnTo>
                    <a:pt x="263" y="303"/>
                  </a:lnTo>
                  <a:lnTo>
                    <a:pt x="264" y="301"/>
                  </a:lnTo>
                  <a:lnTo>
                    <a:pt x="274" y="301"/>
                  </a:lnTo>
                  <a:lnTo>
                    <a:pt x="275" y="301"/>
                  </a:lnTo>
                  <a:lnTo>
                    <a:pt x="275" y="303"/>
                  </a:lnTo>
                  <a:lnTo>
                    <a:pt x="276" y="304"/>
                  </a:lnTo>
                  <a:lnTo>
                    <a:pt x="277" y="307"/>
                  </a:lnTo>
                  <a:lnTo>
                    <a:pt x="281" y="311"/>
                  </a:lnTo>
                  <a:lnTo>
                    <a:pt x="288" y="315"/>
                  </a:lnTo>
                  <a:lnTo>
                    <a:pt x="294" y="316"/>
                  </a:lnTo>
                  <a:lnTo>
                    <a:pt x="295" y="317"/>
                  </a:lnTo>
                  <a:lnTo>
                    <a:pt x="303" y="317"/>
                  </a:lnTo>
                  <a:lnTo>
                    <a:pt x="305" y="315"/>
                  </a:lnTo>
                  <a:lnTo>
                    <a:pt x="307" y="318"/>
                  </a:lnTo>
                  <a:lnTo>
                    <a:pt x="309" y="319"/>
                  </a:lnTo>
                  <a:lnTo>
                    <a:pt x="312" y="319"/>
                  </a:lnTo>
                  <a:lnTo>
                    <a:pt x="313" y="317"/>
                  </a:lnTo>
                  <a:lnTo>
                    <a:pt x="316" y="323"/>
                  </a:lnTo>
                  <a:lnTo>
                    <a:pt x="319" y="325"/>
                  </a:lnTo>
                  <a:lnTo>
                    <a:pt x="321" y="324"/>
                  </a:lnTo>
                  <a:lnTo>
                    <a:pt x="330" y="315"/>
                  </a:lnTo>
                  <a:lnTo>
                    <a:pt x="332" y="315"/>
                  </a:lnTo>
                  <a:lnTo>
                    <a:pt x="335" y="311"/>
                  </a:lnTo>
                  <a:lnTo>
                    <a:pt x="333" y="309"/>
                  </a:lnTo>
                  <a:lnTo>
                    <a:pt x="336" y="305"/>
                  </a:lnTo>
                  <a:lnTo>
                    <a:pt x="346" y="299"/>
                  </a:lnTo>
                  <a:lnTo>
                    <a:pt x="345" y="295"/>
                  </a:lnTo>
                  <a:lnTo>
                    <a:pt x="343" y="294"/>
                  </a:lnTo>
                  <a:lnTo>
                    <a:pt x="350" y="292"/>
                  </a:lnTo>
                  <a:lnTo>
                    <a:pt x="354" y="289"/>
                  </a:lnTo>
                  <a:lnTo>
                    <a:pt x="353" y="279"/>
                  </a:lnTo>
                  <a:lnTo>
                    <a:pt x="355" y="279"/>
                  </a:lnTo>
                  <a:lnTo>
                    <a:pt x="357" y="277"/>
                  </a:lnTo>
                  <a:lnTo>
                    <a:pt x="357" y="270"/>
                  </a:lnTo>
                  <a:lnTo>
                    <a:pt x="358" y="269"/>
                  </a:lnTo>
                  <a:lnTo>
                    <a:pt x="358" y="265"/>
                  </a:lnTo>
                  <a:lnTo>
                    <a:pt x="360" y="262"/>
                  </a:lnTo>
                  <a:lnTo>
                    <a:pt x="366" y="261"/>
                  </a:lnTo>
                  <a:lnTo>
                    <a:pt x="368" y="257"/>
                  </a:lnTo>
                  <a:lnTo>
                    <a:pt x="366" y="253"/>
                  </a:lnTo>
                  <a:lnTo>
                    <a:pt x="360" y="248"/>
                  </a:lnTo>
                  <a:lnTo>
                    <a:pt x="354" y="245"/>
                  </a:lnTo>
                  <a:lnTo>
                    <a:pt x="359" y="242"/>
                  </a:lnTo>
                  <a:lnTo>
                    <a:pt x="359" y="241"/>
                  </a:lnTo>
                  <a:lnTo>
                    <a:pt x="359" y="239"/>
                  </a:lnTo>
                  <a:lnTo>
                    <a:pt x="360" y="237"/>
                  </a:lnTo>
                  <a:lnTo>
                    <a:pt x="361" y="236"/>
                  </a:lnTo>
                  <a:lnTo>
                    <a:pt x="362" y="236"/>
                  </a:lnTo>
                  <a:lnTo>
                    <a:pt x="363" y="234"/>
                  </a:lnTo>
                  <a:lnTo>
                    <a:pt x="365" y="232"/>
                  </a:lnTo>
                  <a:lnTo>
                    <a:pt x="366" y="231"/>
                  </a:lnTo>
                  <a:lnTo>
                    <a:pt x="367" y="231"/>
                  </a:lnTo>
                  <a:lnTo>
                    <a:pt x="369" y="231"/>
                  </a:lnTo>
                  <a:lnTo>
                    <a:pt x="370" y="231"/>
                  </a:lnTo>
                  <a:lnTo>
                    <a:pt x="371" y="231"/>
                  </a:lnTo>
                  <a:lnTo>
                    <a:pt x="373" y="232"/>
                  </a:lnTo>
                  <a:lnTo>
                    <a:pt x="374" y="232"/>
                  </a:lnTo>
                  <a:lnTo>
                    <a:pt x="375" y="233"/>
                  </a:lnTo>
                  <a:lnTo>
                    <a:pt x="376" y="234"/>
                  </a:lnTo>
                  <a:lnTo>
                    <a:pt x="377" y="234"/>
                  </a:lnTo>
                  <a:lnTo>
                    <a:pt x="379" y="235"/>
                  </a:lnTo>
                  <a:lnTo>
                    <a:pt x="380" y="235"/>
                  </a:lnTo>
                  <a:lnTo>
                    <a:pt x="381" y="236"/>
                  </a:lnTo>
                  <a:lnTo>
                    <a:pt x="382" y="236"/>
                  </a:lnTo>
                  <a:lnTo>
                    <a:pt x="383" y="237"/>
                  </a:lnTo>
                  <a:lnTo>
                    <a:pt x="384" y="237"/>
                  </a:lnTo>
                  <a:lnTo>
                    <a:pt x="385" y="238"/>
                  </a:lnTo>
                  <a:lnTo>
                    <a:pt x="386" y="238"/>
                  </a:lnTo>
                  <a:lnTo>
                    <a:pt x="387" y="239"/>
                  </a:lnTo>
                  <a:lnTo>
                    <a:pt x="388" y="239"/>
                  </a:lnTo>
                  <a:lnTo>
                    <a:pt x="389" y="240"/>
                  </a:lnTo>
                  <a:lnTo>
                    <a:pt x="390" y="240"/>
                  </a:lnTo>
                  <a:lnTo>
                    <a:pt x="392" y="241"/>
                  </a:lnTo>
                  <a:lnTo>
                    <a:pt x="393" y="241"/>
                  </a:lnTo>
                  <a:lnTo>
                    <a:pt x="394" y="241"/>
                  </a:lnTo>
                  <a:lnTo>
                    <a:pt x="395" y="241"/>
                  </a:lnTo>
                  <a:lnTo>
                    <a:pt x="396" y="242"/>
                  </a:lnTo>
                  <a:lnTo>
                    <a:pt x="397" y="242"/>
                  </a:lnTo>
                  <a:lnTo>
                    <a:pt x="399" y="242"/>
                  </a:lnTo>
                  <a:lnTo>
                    <a:pt x="400" y="242"/>
                  </a:lnTo>
                  <a:lnTo>
                    <a:pt x="401" y="243"/>
                  </a:lnTo>
                  <a:lnTo>
                    <a:pt x="402" y="243"/>
                  </a:lnTo>
                  <a:lnTo>
                    <a:pt x="403" y="243"/>
                  </a:lnTo>
                  <a:lnTo>
                    <a:pt x="404" y="243"/>
                  </a:lnTo>
                  <a:lnTo>
                    <a:pt x="405" y="243"/>
                  </a:lnTo>
                  <a:lnTo>
                    <a:pt x="406" y="243"/>
                  </a:lnTo>
                  <a:lnTo>
                    <a:pt x="407" y="242"/>
                  </a:lnTo>
                  <a:lnTo>
                    <a:pt x="408" y="242"/>
                  </a:lnTo>
                  <a:lnTo>
                    <a:pt x="409" y="242"/>
                  </a:lnTo>
                  <a:lnTo>
                    <a:pt x="409" y="241"/>
                  </a:lnTo>
                  <a:lnTo>
                    <a:pt x="409" y="240"/>
                  </a:lnTo>
                  <a:lnTo>
                    <a:pt x="410" y="240"/>
                  </a:lnTo>
                  <a:lnTo>
                    <a:pt x="410" y="239"/>
                  </a:lnTo>
                  <a:lnTo>
                    <a:pt x="409" y="239"/>
                  </a:lnTo>
                  <a:lnTo>
                    <a:pt x="409" y="238"/>
                  </a:lnTo>
                  <a:lnTo>
                    <a:pt x="409" y="237"/>
                  </a:lnTo>
                  <a:lnTo>
                    <a:pt x="409" y="236"/>
                  </a:lnTo>
                  <a:lnTo>
                    <a:pt x="408" y="235"/>
                  </a:lnTo>
                  <a:lnTo>
                    <a:pt x="408" y="234"/>
                  </a:lnTo>
                  <a:lnTo>
                    <a:pt x="406" y="231"/>
                  </a:lnTo>
                  <a:lnTo>
                    <a:pt x="406" y="230"/>
                  </a:lnTo>
                  <a:lnTo>
                    <a:pt x="405" y="229"/>
                  </a:lnTo>
                  <a:lnTo>
                    <a:pt x="405" y="227"/>
                  </a:lnTo>
                  <a:lnTo>
                    <a:pt x="404" y="226"/>
                  </a:lnTo>
                  <a:lnTo>
                    <a:pt x="404" y="225"/>
                  </a:lnTo>
                  <a:lnTo>
                    <a:pt x="403" y="224"/>
                  </a:lnTo>
                  <a:lnTo>
                    <a:pt x="403" y="223"/>
                  </a:lnTo>
                  <a:lnTo>
                    <a:pt x="402" y="222"/>
                  </a:lnTo>
                  <a:lnTo>
                    <a:pt x="401" y="221"/>
                  </a:lnTo>
                  <a:lnTo>
                    <a:pt x="401" y="220"/>
                  </a:lnTo>
                  <a:lnTo>
                    <a:pt x="400" y="219"/>
                  </a:lnTo>
                  <a:lnTo>
                    <a:pt x="399" y="218"/>
                  </a:lnTo>
                  <a:lnTo>
                    <a:pt x="398" y="217"/>
                  </a:lnTo>
                  <a:lnTo>
                    <a:pt x="397" y="216"/>
                  </a:lnTo>
                  <a:lnTo>
                    <a:pt x="396" y="215"/>
                  </a:lnTo>
                  <a:lnTo>
                    <a:pt x="395" y="214"/>
                  </a:lnTo>
                  <a:lnTo>
                    <a:pt x="394" y="213"/>
                  </a:lnTo>
                  <a:lnTo>
                    <a:pt x="393" y="212"/>
                  </a:lnTo>
                  <a:lnTo>
                    <a:pt x="392" y="211"/>
                  </a:lnTo>
                  <a:lnTo>
                    <a:pt x="391" y="210"/>
                  </a:lnTo>
                  <a:lnTo>
                    <a:pt x="390" y="210"/>
                  </a:lnTo>
                  <a:lnTo>
                    <a:pt x="389" y="209"/>
                  </a:lnTo>
                  <a:lnTo>
                    <a:pt x="388" y="209"/>
                  </a:lnTo>
                  <a:lnTo>
                    <a:pt x="387" y="208"/>
                  </a:lnTo>
                  <a:lnTo>
                    <a:pt x="386" y="208"/>
                  </a:lnTo>
                  <a:lnTo>
                    <a:pt x="385" y="208"/>
                  </a:lnTo>
                  <a:lnTo>
                    <a:pt x="384" y="208"/>
                  </a:lnTo>
                  <a:lnTo>
                    <a:pt x="383" y="208"/>
                  </a:lnTo>
                  <a:lnTo>
                    <a:pt x="382" y="208"/>
                  </a:lnTo>
                  <a:lnTo>
                    <a:pt x="381" y="208"/>
                  </a:lnTo>
                  <a:lnTo>
                    <a:pt x="380" y="208"/>
                  </a:lnTo>
                  <a:lnTo>
                    <a:pt x="379" y="208"/>
                  </a:lnTo>
                  <a:lnTo>
                    <a:pt x="378" y="209"/>
                  </a:lnTo>
                  <a:lnTo>
                    <a:pt x="377" y="209"/>
                  </a:lnTo>
                  <a:lnTo>
                    <a:pt x="375" y="211"/>
                  </a:lnTo>
                  <a:lnTo>
                    <a:pt x="373" y="211"/>
                  </a:lnTo>
                  <a:lnTo>
                    <a:pt x="372" y="210"/>
                  </a:lnTo>
                  <a:lnTo>
                    <a:pt x="372" y="209"/>
                  </a:lnTo>
                  <a:lnTo>
                    <a:pt x="371" y="208"/>
                  </a:lnTo>
                  <a:lnTo>
                    <a:pt x="371" y="207"/>
                  </a:lnTo>
                  <a:lnTo>
                    <a:pt x="370" y="207"/>
                  </a:lnTo>
                  <a:lnTo>
                    <a:pt x="370" y="206"/>
                  </a:lnTo>
                  <a:lnTo>
                    <a:pt x="369" y="206"/>
                  </a:lnTo>
                  <a:lnTo>
                    <a:pt x="368" y="206"/>
                  </a:lnTo>
                  <a:lnTo>
                    <a:pt x="367" y="206"/>
                  </a:lnTo>
                  <a:lnTo>
                    <a:pt x="366" y="206"/>
                  </a:lnTo>
                  <a:lnTo>
                    <a:pt x="365" y="207"/>
                  </a:lnTo>
                  <a:lnTo>
                    <a:pt x="364" y="207"/>
                  </a:lnTo>
                  <a:lnTo>
                    <a:pt x="364" y="206"/>
                  </a:lnTo>
                  <a:lnTo>
                    <a:pt x="364" y="205"/>
                  </a:lnTo>
                  <a:lnTo>
                    <a:pt x="364" y="204"/>
                  </a:lnTo>
                  <a:lnTo>
                    <a:pt x="365" y="202"/>
                  </a:lnTo>
                  <a:lnTo>
                    <a:pt x="365" y="201"/>
                  </a:lnTo>
                  <a:lnTo>
                    <a:pt x="365" y="200"/>
                  </a:lnTo>
                  <a:lnTo>
                    <a:pt x="365" y="199"/>
                  </a:lnTo>
                  <a:lnTo>
                    <a:pt x="365" y="198"/>
                  </a:lnTo>
                  <a:lnTo>
                    <a:pt x="365" y="197"/>
                  </a:lnTo>
                  <a:lnTo>
                    <a:pt x="365" y="196"/>
                  </a:lnTo>
                  <a:lnTo>
                    <a:pt x="365" y="195"/>
                  </a:lnTo>
                  <a:lnTo>
                    <a:pt x="365" y="194"/>
                  </a:lnTo>
                  <a:lnTo>
                    <a:pt x="365" y="193"/>
                  </a:lnTo>
                  <a:lnTo>
                    <a:pt x="364" y="193"/>
                  </a:lnTo>
                  <a:lnTo>
                    <a:pt x="364" y="192"/>
                  </a:lnTo>
                  <a:lnTo>
                    <a:pt x="363" y="192"/>
                  </a:lnTo>
                  <a:lnTo>
                    <a:pt x="363" y="191"/>
                  </a:lnTo>
                  <a:lnTo>
                    <a:pt x="362" y="191"/>
                  </a:lnTo>
                  <a:lnTo>
                    <a:pt x="362" y="190"/>
                  </a:lnTo>
                  <a:lnTo>
                    <a:pt x="361" y="190"/>
                  </a:lnTo>
                  <a:lnTo>
                    <a:pt x="361" y="189"/>
                  </a:lnTo>
                  <a:lnTo>
                    <a:pt x="360" y="189"/>
                  </a:lnTo>
                  <a:lnTo>
                    <a:pt x="360" y="188"/>
                  </a:lnTo>
                  <a:lnTo>
                    <a:pt x="359" y="188"/>
                  </a:lnTo>
                  <a:lnTo>
                    <a:pt x="358" y="187"/>
                  </a:lnTo>
                  <a:lnTo>
                    <a:pt x="357" y="187"/>
                  </a:lnTo>
                  <a:lnTo>
                    <a:pt x="356" y="187"/>
                  </a:lnTo>
                  <a:lnTo>
                    <a:pt x="354" y="186"/>
                  </a:lnTo>
                  <a:lnTo>
                    <a:pt x="353" y="186"/>
                  </a:lnTo>
                  <a:lnTo>
                    <a:pt x="352" y="186"/>
                  </a:lnTo>
                  <a:lnTo>
                    <a:pt x="350" y="185"/>
                  </a:lnTo>
                  <a:lnTo>
                    <a:pt x="349" y="185"/>
                  </a:lnTo>
                  <a:lnTo>
                    <a:pt x="348" y="185"/>
                  </a:lnTo>
                  <a:lnTo>
                    <a:pt x="347" y="185"/>
                  </a:lnTo>
                  <a:lnTo>
                    <a:pt x="345" y="185"/>
                  </a:lnTo>
                  <a:lnTo>
                    <a:pt x="340" y="185"/>
                  </a:lnTo>
                  <a:lnTo>
                    <a:pt x="338" y="184"/>
                  </a:lnTo>
                  <a:lnTo>
                    <a:pt x="336" y="184"/>
                  </a:lnTo>
                  <a:lnTo>
                    <a:pt x="335" y="184"/>
                  </a:lnTo>
                  <a:lnTo>
                    <a:pt x="333" y="183"/>
                  </a:lnTo>
                  <a:lnTo>
                    <a:pt x="331" y="183"/>
                  </a:lnTo>
                  <a:lnTo>
                    <a:pt x="329" y="182"/>
                  </a:lnTo>
                  <a:lnTo>
                    <a:pt x="328" y="181"/>
                  </a:lnTo>
                  <a:lnTo>
                    <a:pt x="327" y="180"/>
                  </a:lnTo>
                  <a:lnTo>
                    <a:pt x="327" y="178"/>
                  </a:lnTo>
                  <a:lnTo>
                    <a:pt x="327" y="177"/>
                  </a:lnTo>
                  <a:lnTo>
                    <a:pt x="328" y="176"/>
                  </a:lnTo>
                  <a:lnTo>
                    <a:pt x="328" y="175"/>
                  </a:lnTo>
                  <a:lnTo>
                    <a:pt x="328" y="174"/>
                  </a:lnTo>
                  <a:lnTo>
                    <a:pt x="327" y="173"/>
                  </a:lnTo>
                  <a:lnTo>
                    <a:pt x="327" y="172"/>
                  </a:lnTo>
                  <a:lnTo>
                    <a:pt x="326" y="171"/>
                  </a:lnTo>
                  <a:lnTo>
                    <a:pt x="326" y="170"/>
                  </a:lnTo>
                  <a:lnTo>
                    <a:pt x="324" y="169"/>
                  </a:lnTo>
                  <a:lnTo>
                    <a:pt x="323" y="168"/>
                  </a:lnTo>
                  <a:lnTo>
                    <a:pt x="323" y="166"/>
                  </a:lnTo>
                  <a:lnTo>
                    <a:pt x="324" y="165"/>
                  </a:lnTo>
                  <a:lnTo>
                    <a:pt x="324" y="164"/>
                  </a:lnTo>
                  <a:lnTo>
                    <a:pt x="325" y="162"/>
                  </a:lnTo>
                  <a:lnTo>
                    <a:pt x="325" y="161"/>
                  </a:lnTo>
                  <a:lnTo>
                    <a:pt x="325" y="160"/>
                  </a:lnTo>
                  <a:lnTo>
                    <a:pt x="325" y="159"/>
                  </a:lnTo>
                  <a:lnTo>
                    <a:pt x="325" y="158"/>
                  </a:lnTo>
                  <a:lnTo>
                    <a:pt x="325" y="156"/>
                  </a:lnTo>
                  <a:lnTo>
                    <a:pt x="324" y="155"/>
                  </a:lnTo>
                  <a:lnTo>
                    <a:pt x="324" y="153"/>
                  </a:lnTo>
                  <a:lnTo>
                    <a:pt x="324" y="151"/>
                  </a:lnTo>
                  <a:lnTo>
                    <a:pt x="323" y="149"/>
                  </a:lnTo>
                  <a:lnTo>
                    <a:pt x="323" y="148"/>
                  </a:lnTo>
                  <a:lnTo>
                    <a:pt x="323" y="147"/>
                  </a:lnTo>
                  <a:lnTo>
                    <a:pt x="323" y="146"/>
                  </a:lnTo>
                  <a:lnTo>
                    <a:pt x="323" y="145"/>
                  </a:lnTo>
                  <a:lnTo>
                    <a:pt x="322" y="145"/>
                  </a:lnTo>
                  <a:lnTo>
                    <a:pt x="322" y="144"/>
                  </a:lnTo>
                  <a:lnTo>
                    <a:pt x="321" y="144"/>
                  </a:lnTo>
                  <a:lnTo>
                    <a:pt x="320" y="144"/>
                  </a:lnTo>
                  <a:lnTo>
                    <a:pt x="319" y="144"/>
                  </a:lnTo>
                  <a:lnTo>
                    <a:pt x="317" y="144"/>
                  </a:lnTo>
                  <a:lnTo>
                    <a:pt x="315" y="144"/>
                  </a:lnTo>
                  <a:lnTo>
                    <a:pt x="314" y="144"/>
                  </a:lnTo>
                  <a:lnTo>
                    <a:pt x="313" y="143"/>
                  </a:lnTo>
                  <a:lnTo>
                    <a:pt x="313" y="142"/>
                  </a:lnTo>
                  <a:lnTo>
                    <a:pt x="312" y="141"/>
                  </a:lnTo>
                  <a:lnTo>
                    <a:pt x="312" y="139"/>
                  </a:lnTo>
                  <a:lnTo>
                    <a:pt x="312" y="138"/>
                  </a:lnTo>
                  <a:lnTo>
                    <a:pt x="312" y="135"/>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 name="Freeform 13"/>
            <p:cNvSpPr>
              <a:spLocks noEditPoints="1"/>
            </p:cNvSpPr>
            <p:nvPr/>
          </p:nvSpPr>
          <p:spPr bwMode="auto">
            <a:xfrm>
              <a:off x="7148513" y="4530725"/>
              <a:ext cx="141287" cy="173038"/>
            </a:xfrm>
            <a:custGeom>
              <a:avLst/>
              <a:gdLst>
                <a:gd name="T0" fmla="*/ 2147483647 w 77"/>
                <a:gd name="T1" fmla="*/ 2147483647 h 91"/>
                <a:gd name="T2" fmla="*/ 2147483647 w 77"/>
                <a:gd name="T3" fmla="*/ 2147483647 h 91"/>
                <a:gd name="T4" fmla="*/ 2147483647 w 77"/>
                <a:gd name="T5" fmla="*/ 2147483647 h 91"/>
                <a:gd name="T6" fmla="*/ 2147483647 w 77"/>
                <a:gd name="T7" fmla="*/ 2147483647 h 91"/>
                <a:gd name="T8" fmla="*/ 2147483647 w 77"/>
                <a:gd name="T9" fmla="*/ 2147483647 h 91"/>
                <a:gd name="T10" fmla="*/ 2147483647 w 77"/>
                <a:gd name="T11" fmla="*/ 2147483647 h 91"/>
                <a:gd name="T12" fmla="*/ 2147483647 w 77"/>
                <a:gd name="T13" fmla="*/ 2147483647 h 91"/>
                <a:gd name="T14" fmla="*/ 2147483647 w 77"/>
                <a:gd name="T15" fmla="*/ 2147483647 h 91"/>
                <a:gd name="T16" fmla="*/ 2147483647 w 77"/>
                <a:gd name="T17" fmla="*/ 0 h 91"/>
                <a:gd name="T18" fmla="*/ 2147483647 w 77"/>
                <a:gd name="T19" fmla="*/ 0 h 91"/>
                <a:gd name="T20" fmla="*/ 2147483647 w 77"/>
                <a:gd name="T21" fmla="*/ 2147483647 h 91"/>
                <a:gd name="T22" fmla="*/ 2147483647 w 77"/>
                <a:gd name="T23" fmla="*/ 2147483647 h 91"/>
                <a:gd name="T24" fmla="*/ 2147483647 w 77"/>
                <a:gd name="T25" fmla="*/ 2147483647 h 91"/>
                <a:gd name="T26" fmla="*/ 2147483647 w 77"/>
                <a:gd name="T27" fmla="*/ 2147483647 h 91"/>
                <a:gd name="T28" fmla="*/ 2147483647 w 77"/>
                <a:gd name="T29" fmla="*/ 2147483647 h 91"/>
                <a:gd name="T30" fmla="*/ 2147483647 w 77"/>
                <a:gd name="T31" fmla="*/ 2147483647 h 91"/>
                <a:gd name="T32" fmla="*/ 2147483647 w 77"/>
                <a:gd name="T33" fmla="*/ 2147483647 h 91"/>
                <a:gd name="T34" fmla="*/ 2147483647 w 77"/>
                <a:gd name="T35" fmla="*/ 2147483647 h 91"/>
                <a:gd name="T36" fmla="*/ 2147483647 w 77"/>
                <a:gd name="T37" fmla="*/ 2147483647 h 91"/>
                <a:gd name="T38" fmla="*/ 2147483647 w 77"/>
                <a:gd name="T39" fmla="*/ 2147483647 h 91"/>
                <a:gd name="T40" fmla="*/ 2147483647 w 77"/>
                <a:gd name="T41" fmla="*/ 2147483647 h 91"/>
                <a:gd name="T42" fmla="*/ 2147483647 w 77"/>
                <a:gd name="T43" fmla="*/ 2147483647 h 91"/>
                <a:gd name="T44" fmla="*/ 2147483647 w 77"/>
                <a:gd name="T45" fmla="*/ 2147483647 h 91"/>
                <a:gd name="T46" fmla="*/ 2147483647 w 77"/>
                <a:gd name="T47" fmla="*/ 2147483647 h 91"/>
                <a:gd name="T48" fmla="*/ 2147483647 w 77"/>
                <a:gd name="T49" fmla="*/ 2147483647 h 91"/>
                <a:gd name="T50" fmla="*/ 2147483647 w 77"/>
                <a:gd name="T51" fmla="*/ 2147483647 h 91"/>
                <a:gd name="T52" fmla="*/ 2147483647 w 77"/>
                <a:gd name="T53" fmla="*/ 2147483647 h 91"/>
                <a:gd name="T54" fmla="*/ 2147483647 w 77"/>
                <a:gd name="T55" fmla="*/ 2147483647 h 91"/>
                <a:gd name="T56" fmla="*/ 2147483647 w 77"/>
                <a:gd name="T57" fmla="*/ 2147483647 h 91"/>
                <a:gd name="T58" fmla="*/ 2147483647 w 77"/>
                <a:gd name="T59" fmla="*/ 2147483647 h 91"/>
                <a:gd name="T60" fmla="*/ 2147483647 w 77"/>
                <a:gd name="T61" fmla="*/ 2147483647 h 91"/>
                <a:gd name="T62" fmla="*/ 2147483647 w 77"/>
                <a:gd name="T63" fmla="*/ 2147483647 h 91"/>
                <a:gd name="T64" fmla="*/ 2147483647 w 77"/>
                <a:gd name="T65" fmla="*/ 2147483647 h 91"/>
                <a:gd name="T66" fmla="*/ 2147483647 w 77"/>
                <a:gd name="T67" fmla="*/ 2147483647 h 91"/>
                <a:gd name="T68" fmla="*/ 2147483647 w 77"/>
                <a:gd name="T69" fmla="*/ 2147483647 h 91"/>
                <a:gd name="T70" fmla="*/ 2147483647 w 77"/>
                <a:gd name="T71" fmla="*/ 2147483647 h 91"/>
                <a:gd name="T72" fmla="*/ 2147483647 w 77"/>
                <a:gd name="T73" fmla="*/ 2147483647 h 91"/>
                <a:gd name="T74" fmla="*/ 2147483647 w 77"/>
                <a:gd name="T75" fmla="*/ 2147483647 h 91"/>
                <a:gd name="T76" fmla="*/ 2147483647 w 77"/>
                <a:gd name="T77" fmla="*/ 2147483647 h 91"/>
                <a:gd name="T78" fmla="*/ 2147483647 w 77"/>
                <a:gd name="T79" fmla="*/ 2147483647 h 91"/>
                <a:gd name="T80" fmla="*/ 2147483647 w 77"/>
                <a:gd name="T81" fmla="*/ 2147483647 h 91"/>
                <a:gd name="T82" fmla="*/ 2147483647 w 77"/>
                <a:gd name="T83" fmla="*/ 2147483647 h 91"/>
                <a:gd name="T84" fmla="*/ 2147483647 w 77"/>
                <a:gd name="T85" fmla="*/ 2147483647 h 91"/>
                <a:gd name="T86" fmla="*/ 2147483647 w 77"/>
                <a:gd name="T87" fmla="*/ 2147483647 h 91"/>
                <a:gd name="T88" fmla="*/ 2147483647 w 77"/>
                <a:gd name="T89" fmla="*/ 2147483647 h 91"/>
                <a:gd name="T90" fmla="*/ 2147483647 w 77"/>
                <a:gd name="T91" fmla="*/ 2147483647 h 91"/>
                <a:gd name="T92" fmla="*/ 2147483647 w 77"/>
                <a:gd name="T93" fmla="*/ 2147483647 h 91"/>
                <a:gd name="T94" fmla="*/ 2147483647 w 77"/>
                <a:gd name="T95" fmla="*/ 2147483647 h 91"/>
                <a:gd name="T96" fmla="*/ 2147483647 w 77"/>
                <a:gd name="T97" fmla="*/ 2147483647 h 91"/>
                <a:gd name="T98" fmla="*/ 2147483647 w 77"/>
                <a:gd name="T99" fmla="*/ 2147483647 h 91"/>
                <a:gd name="T100" fmla="*/ 2147483647 w 77"/>
                <a:gd name="T101" fmla="*/ 2147483647 h 91"/>
                <a:gd name="T102" fmla="*/ 2147483647 w 77"/>
                <a:gd name="T103" fmla="*/ 2147483647 h 91"/>
                <a:gd name="T104" fmla="*/ 2147483647 w 77"/>
                <a:gd name="T105" fmla="*/ 2147483647 h 91"/>
                <a:gd name="T106" fmla="*/ 2147483647 w 77"/>
                <a:gd name="T107" fmla="*/ 2147483647 h 91"/>
                <a:gd name="T108" fmla="*/ 2147483647 w 77"/>
                <a:gd name="T109" fmla="*/ 2147483647 h 91"/>
                <a:gd name="T110" fmla="*/ 2147483647 w 77"/>
                <a:gd name="T111" fmla="*/ 2147483647 h 91"/>
                <a:gd name="T112" fmla="*/ 2147483647 w 77"/>
                <a:gd name="T113" fmla="*/ 2147483647 h 91"/>
                <a:gd name="T114" fmla="*/ 2147483647 w 77"/>
                <a:gd name="T115" fmla="*/ 2147483647 h 91"/>
                <a:gd name="T116" fmla="*/ 2147483647 w 77"/>
                <a:gd name="T117" fmla="*/ 2147483647 h 91"/>
                <a:gd name="T118" fmla="*/ 2147483647 w 77"/>
                <a:gd name="T119" fmla="*/ 2147483647 h 9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
                <a:gd name="T181" fmla="*/ 0 h 91"/>
                <a:gd name="T182" fmla="*/ 77 w 77"/>
                <a:gd name="T183" fmla="*/ 91 h 9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 h="91">
                  <a:moveTo>
                    <a:pt x="68" y="16"/>
                  </a:moveTo>
                  <a:lnTo>
                    <a:pt x="68" y="16"/>
                  </a:lnTo>
                  <a:lnTo>
                    <a:pt x="67" y="16"/>
                  </a:lnTo>
                  <a:lnTo>
                    <a:pt x="67" y="15"/>
                  </a:lnTo>
                  <a:lnTo>
                    <a:pt x="66" y="15"/>
                  </a:lnTo>
                  <a:lnTo>
                    <a:pt x="65" y="15"/>
                  </a:lnTo>
                  <a:lnTo>
                    <a:pt x="64" y="15"/>
                  </a:lnTo>
                  <a:lnTo>
                    <a:pt x="63" y="15"/>
                  </a:lnTo>
                  <a:lnTo>
                    <a:pt x="60" y="15"/>
                  </a:lnTo>
                  <a:lnTo>
                    <a:pt x="59" y="15"/>
                  </a:lnTo>
                  <a:lnTo>
                    <a:pt x="58" y="15"/>
                  </a:lnTo>
                  <a:lnTo>
                    <a:pt x="57" y="14"/>
                  </a:lnTo>
                  <a:lnTo>
                    <a:pt x="56" y="14"/>
                  </a:lnTo>
                  <a:lnTo>
                    <a:pt x="54" y="14"/>
                  </a:lnTo>
                  <a:lnTo>
                    <a:pt x="53" y="14"/>
                  </a:lnTo>
                  <a:lnTo>
                    <a:pt x="52" y="14"/>
                  </a:lnTo>
                  <a:lnTo>
                    <a:pt x="51" y="13"/>
                  </a:lnTo>
                  <a:lnTo>
                    <a:pt x="50" y="12"/>
                  </a:lnTo>
                  <a:lnTo>
                    <a:pt x="49" y="12"/>
                  </a:lnTo>
                  <a:lnTo>
                    <a:pt x="48" y="12"/>
                  </a:lnTo>
                  <a:lnTo>
                    <a:pt x="47" y="12"/>
                  </a:lnTo>
                  <a:lnTo>
                    <a:pt x="46" y="11"/>
                  </a:lnTo>
                  <a:lnTo>
                    <a:pt x="45" y="10"/>
                  </a:lnTo>
                  <a:lnTo>
                    <a:pt x="43" y="9"/>
                  </a:lnTo>
                  <a:lnTo>
                    <a:pt x="41" y="8"/>
                  </a:lnTo>
                  <a:lnTo>
                    <a:pt x="40" y="7"/>
                  </a:lnTo>
                  <a:lnTo>
                    <a:pt x="39" y="6"/>
                  </a:lnTo>
                  <a:lnTo>
                    <a:pt x="37" y="5"/>
                  </a:lnTo>
                  <a:lnTo>
                    <a:pt x="35" y="4"/>
                  </a:lnTo>
                  <a:lnTo>
                    <a:pt x="34" y="3"/>
                  </a:lnTo>
                  <a:lnTo>
                    <a:pt x="33" y="3"/>
                  </a:lnTo>
                  <a:lnTo>
                    <a:pt x="32" y="2"/>
                  </a:lnTo>
                  <a:lnTo>
                    <a:pt x="31" y="2"/>
                  </a:lnTo>
                  <a:lnTo>
                    <a:pt x="30" y="2"/>
                  </a:lnTo>
                  <a:lnTo>
                    <a:pt x="29" y="1"/>
                  </a:lnTo>
                  <a:lnTo>
                    <a:pt x="28" y="1"/>
                  </a:lnTo>
                  <a:lnTo>
                    <a:pt x="27" y="1"/>
                  </a:lnTo>
                  <a:lnTo>
                    <a:pt x="26" y="0"/>
                  </a:lnTo>
                  <a:lnTo>
                    <a:pt x="25" y="0"/>
                  </a:lnTo>
                  <a:lnTo>
                    <a:pt x="24" y="0"/>
                  </a:lnTo>
                  <a:lnTo>
                    <a:pt x="22" y="0"/>
                  </a:lnTo>
                  <a:lnTo>
                    <a:pt x="21" y="0"/>
                  </a:lnTo>
                  <a:lnTo>
                    <a:pt x="20" y="0"/>
                  </a:lnTo>
                  <a:lnTo>
                    <a:pt x="19" y="0"/>
                  </a:lnTo>
                  <a:lnTo>
                    <a:pt x="18" y="0"/>
                  </a:lnTo>
                  <a:lnTo>
                    <a:pt x="18" y="1"/>
                  </a:lnTo>
                  <a:lnTo>
                    <a:pt x="17" y="1"/>
                  </a:lnTo>
                  <a:lnTo>
                    <a:pt x="17" y="2"/>
                  </a:lnTo>
                  <a:lnTo>
                    <a:pt x="16" y="2"/>
                  </a:lnTo>
                  <a:lnTo>
                    <a:pt x="16" y="3"/>
                  </a:lnTo>
                  <a:lnTo>
                    <a:pt x="16" y="4"/>
                  </a:lnTo>
                  <a:lnTo>
                    <a:pt x="16" y="5"/>
                  </a:lnTo>
                  <a:lnTo>
                    <a:pt x="16" y="6"/>
                  </a:lnTo>
                  <a:lnTo>
                    <a:pt x="16" y="7"/>
                  </a:lnTo>
                  <a:lnTo>
                    <a:pt x="16" y="8"/>
                  </a:lnTo>
                  <a:lnTo>
                    <a:pt x="17" y="8"/>
                  </a:lnTo>
                  <a:lnTo>
                    <a:pt x="18" y="8"/>
                  </a:lnTo>
                  <a:lnTo>
                    <a:pt x="19" y="8"/>
                  </a:lnTo>
                  <a:lnTo>
                    <a:pt x="20" y="8"/>
                  </a:lnTo>
                  <a:lnTo>
                    <a:pt x="21" y="8"/>
                  </a:lnTo>
                  <a:lnTo>
                    <a:pt x="22" y="8"/>
                  </a:lnTo>
                  <a:lnTo>
                    <a:pt x="22" y="9"/>
                  </a:lnTo>
                  <a:lnTo>
                    <a:pt x="23" y="10"/>
                  </a:lnTo>
                  <a:lnTo>
                    <a:pt x="24" y="11"/>
                  </a:lnTo>
                  <a:lnTo>
                    <a:pt x="25" y="12"/>
                  </a:lnTo>
                  <a:lnTo>
                    <a:pt x="26" y="13"/>
                  </a:lnTo>
                  <a:lnTo>
                    <a:pt x="27" y="13"/>
                  </a:lnTo>
                  <a:lnTo>
                    <a:pt x="28" y="14"/>
                  </a:lnTo>
                  <a:lnTo>
                    <a:pt x="29" y="14"/>
                  </a:lnTo>
                  <a:lnTo>
                    <a:pt x="29" y="15"/>
                  </a:lnTo>
                  <a:lnTo>
                    <a:pt x="31" y="15"/>
                  </a:lnTo>
                  <a:lnTo>
                    <a:pt x="33" y="16"/>
                  </a:lnTo>
                  <a:lnTo>
                    <a:pt x="36" y="17"/>
                  </a:lnTo>
                  <a:lnTo>
                    <a:pt x="40" y="19"/>
                  </a:lnTo>
                  <a:lnTo>
                    <a:pt x="44" y="20"/>
                  </a:lnTo>
                  <a:lnTo>
                    <a:pt x="46" y="21"/>
                  </a:lnTo>
                  <a:lnTo>
                    <a:pt x="48" y="21"/>
                  </a:lnTo>
                  <a:lnTo>
                    <a:pt x="49" y="22"/>
                  </a:lnTo>
                  <a:lnTo>
                    <a:pt x="51" y="22"/>
                  </a:lnTo>
                  <a:lnTo>
                    <a:pt x="55" y="24"/>
                  </a:lnTo>
                  <a:lnTo>
                    <a:pt x="59" y="24"/>
                  </a:lnTo>
                  <a:lnTo>
                    <a:pt x="62" y="25"/>
                  </a:lnTo>
                  <a:lnTo>
                    <a:pt x="63" y="26"/>
                  </a:lnTo>
                  <a:lnTo>
                    <a:pt x="63" y="25"/>
                  </a:lnTo>
                  <a:lnTo>
                    <a:pt x="64" y="25"/>
                  </a:lnTo>
                  <a:lnTo>
                    <a:pt x="64" y="24"/>
                  </a:lnTo>
                  <a:lnTo>
                    <a:pt x="65" y="24"/>
                  </a:lnTo>
                  <a:lnTo>
                    <a:pt x="66" y="23"/>
                  </a:lnTo>
                  <a:lnTo>
                    <a:pt x="67" y="22"/>
                  </a:lnTo>
                  <a:lnTo>
                    <a:pt x="68" y="21"/>
                  </a:lnTo>
                  <a:lnTo>
                    <a:pt x="68" y="20"/>
                  </a:lnTo>
                  <a:lnTo>
                    <a:pt x="69" y="20"/>
                  </a:lnTo>
                  <a:lnTo>
                    <a:pt x="69" y="19"/>
                  </a:lnTo>
                  <a:lnTo>
                    <a:pt x="70" y="18"/>
                  </a:lnTo>
                  <a:lnTo>
                    <a:pt x="70" y="17"/>
                  </a:lnTo>
                  <a:lnTo>
                    <a:pt x="69" y="17"/>
                  </a:lnTo>
                  <a:lnTo>
                    <a:pt x="69" y="16"/>
                  </a:lnTo>
                  <a:lnTo>
                    <a:pt x="68" y="16"/>
                  </a:lnTo>
                  <a:close/>
                  <a:moveTo>
                    <a:pt x="68" y="47"/>
                  </a:moveTo>
                  <a:lnTo>
                    <a:pt x="67" y="46"/>
                  </a:lnTo>
                  <a:lnTo>
                    <a:pt x="66" y="44"/>
                  </a:lnTo>
                  <a:lnTo>
                    <a:pt x="66" y="43"/>
                  </a:lnTo>
                  <a:lnTo>
                    <a:pt x="65" y="42"/>
                  </a:lnTo>
                  <a:lnTo>
                    <a:pt x="64" y="41"/>
                  </a:lnTo>
                  <a:lnTo>
                    <a:pt x="63" y="41"/>
                  </a:lnTo>
                  <a:lnTo>
                    <a:pt x="63" y="40"/>
                  </a:lnTo>
                  <a:lnTo>
                    <a:pt x="62" y="40"/>
                  </a:lnTo>
                  <a:lnTo>
                    <a:pt x="62" y="39"/>
                  </a:lnTo>
                  <a:lnTo>
                    <a:pt x="61" y="39"/>
                  </a:lnTo>
                  <a:lnTo>
                    <a:pt x="60" y="39"/>
                  </a:lnTo>
                  <a:lnTo>
                    <a:pt x="59" y="38"/>
                  </a:lnTo>
                  <a:lnTo>
                    <a:pt x="58" y="38"/>
                  </a:lnTo>
                  <a:lnTo>
                    <a:pt x="56" y="37"/>
                  </a:lnTo>
                  <a:lnTo>
                    <a:pt x="53" y="37"/>
                  </a:lnTo>
                  <a:lnTo>
                    <a:pt x="51" y="36"/>
                  </a:lnTo>
                  <a:lnTo>
                    <a:pt x="50" y="35"/>
                  </a:lnTo>
                  <a:lnTo>
                    <a:pt x="49" y="35"/>
                  </a:lnTo>
                  <a:lnTo>
                    <a:pt x="48" y="34"/>
                  </a:lnTo>
                  <a:lnTo>
                    <a:pt x="47" y="34"/>
                  </a:lnTo>
                  <a:lnTo>
                    <a:pt x="45" y="33"/>
                  </a:lnTo>
                  <a:lnTo>
                    <a:pt x="44" y="32"/>
                  </a:lnTo>
                  <a:lnTo>
                    <a:pt x="43" y="31"/>
                  </a:lnTo>
                  <a:lnTo>
                    <a:pt x="41" y="31"/>
                  </a:lnTo>
                  <a:lnTo>
                    <a:pt x="40" y="30"/>
                  </a:lnTo>
                  <a:lnTo>
                    <a:pt x="39" y="29"/>
                  </a:lnTo>
                  <a:lnTo>
                    <a:pt x="38" y="29"/>
                  </a:lnTo>
                  <a:lnTo>
                    <a:pt x="37" y="29"/>
                  </a:lnTo>
                  <a:lnTo>
                    <a:pt x="36" y="29"/>
                  </a:lnTo>
                  <a:lnTo>
                    <a:pt x="35" y="29"/>
                  </a:lnTo>
                  <a:lnTo>
                    <a:pt x="34" y="29"/>
                  </a:lnTo>
                  <a:lnTo>
                    <a:pt x="33" y="29"/>
                  </a:lnTo>
                  <a:lnTo>
                    <a:pt x="31" y="29"/>
                  </a:lnTo>
                  <a:lnTo>
                    <a:pt x="30" y="28"/>
                  </a:lnTo>
                  <a:lnTo>
                    <a:pt x="29" y="28"/>
                  </a:lnTo>
                  <a:lnTo>
                    <a:pt x="28" y="28"/>
                  </a:lnTo>
                  <a:lnTo>
                    <a:pt x="27" y="27"/>
                  </a:lnTo>
                  <a:lnTo>
                    <a:pt x="26" y="26"/>
                  </a:lnTo>
                  <a:lnTo>
                    <a:pt x="26" y="25"/>
                  </a:lnTo>
                  <a:lnTo>
                    <a:pt x="25" y="24"/>
                  </a:lnTo>
                  <a:lnTo>
                    <a:pt x="24" y="22"/>
                  </a:lnTo>
                  <a:lnTo>
                    <a:pt x="23" y="25"/>
                  </a:lnTo>
                  <a:lnTo>
                    <a:pt x="17" y="26"/>
                  </a:lnTo>
                  <a:lnTo>
                    <a:pt x="15" y="29"/>
                  </a:lnTo>
                  <a:lnTo>
                    <a:pt x="15" y="33"/>
                  </a:lnTo>
                  <a:lnTo>
                    <a:pt x="14" y="34"/>
                  </a:lnTo>
                  <a:lnTo>
                    <a:pt x="14" y="41"/>
                  </a:lnTo>
                  <a:lnTo>
                    <a:pt x="12" y="43"/>
                  </a:lnTo>
                  <a:lnTo>
                    <a:pt x="10" y="43"/>
                  </a:lnTo>
                  <a:lnTo>
                    <a:pt x="11" y="53"/>
                  </a:lnTo>
                  <a:lnTo>
                    <a:pt x="7" y="56"/>
                  </a:lnTo>
                  <a:lnTo>
                    <a:pt x="0" y="58"/>
                  </a:lnTo>
                  <a:lnTo>
                    <a:pt x="2" y="59"/>
                  </a:lnTo>
                  <a:lnTo>
                    <a:pt x="3" y="63"/>
                  </a:lnTo>
                  <a:lnTo>
                    <a:pt x="10" y="65"/>
                  </a:lnTo>
                  <a:lnTo>
                    <a:pt x="10" y="69"/>
                  </a:lnTo>
                  <a:lnTo>
                    <a:pt x="14" y="76"/>
                  </a:lnTo>
                  <a:lnTo>
                    <a:pt x="22" y="75"/>
                  </a:lnTo>
                  <a:lnTo>
                    <a:pt x="22" y="80"/>
                  </a:lnTo>
                  <a:lnTo>
                    <a:pt x="28" y="78"/>
                  </a:lnTo>
                  <a:lnTo>
                    <a:pt x="41" y="91"/>
                  </a:lnTo>
                  <a:lnTo>
                    <a:pt x="42" y="91"/>
                  </a:lnTo>
                  <a:lnTo>
                    <a:pt x="42" y="90"/>
                  </a:lnTo>
                  <a:lnTo>
                    <a:pt x="43" y="90"/>
                  </a:lnTo>
                  <a:lnTo>
                    <a:pt x="44" y="89"/>
                  </a:lnTo>
                  <a:lnTo>
                    <a:pt x="44" y="88"/>
                  </a:lnTo>
                  <a:lnTo>
                    <a:pt x="44" y="87"/>
                  </a:lnTo>
                  <a:lnTo>
                    <a:pt x="45" y="86"/>
                  </a:lnTo>
                  <a:lnTo>
                    <a:pt x="45" y="85"/>
                  </a:lnTo>
                  <a:lnTo>
                    <a:pt x="45" y="84"/>
                  </a:lnTo>
                  <a:lnTo>
                    <a:pt x="46" y="82"/>
                  </a:lnTo>
                  <a:lnTo>
                    <a:pt x="46" y="81"/>
                  </a:lnTo>
                  <a:lnTo>
                    <a:pt x="46" y="80"/>
                  </a:lnTo>
                  <a:lnTo>
                    <a:pt x="46" y="79"/>
                  </a:lnTo>
                  <a:lnTo>
                    <a:pt x="47" y="79"/>
                  </a:lnTo>
                  <a:lnTo>
                    <a:pt x="47" y="78"/>
                  </a:lnTo>
                  <a:lnTo>
                    <a:pt x="47" y="77"/>
                  </a:lnTo>
                  <a:lnTo>
                    <a:pt x="48" y="77"/>
                  </a:lnTo>
                  <a:lnTo>
                    <a:pt x="48" y="76"/>
                  </a:lnTo>
                  <a:lnTo>
                    <a:pt x="49" y="76"/>
                  </a:lnTo>
                  <a:lnTo>
                    <a:pt x="49" y="75"/>
                  </a:lnTo>
                  <a:lnTo>
                    <a:pt x="50" y="75"/>
                  </a:lnTo>
                  <a:lnTo>
                    <a:pt x="51" y="75"/>
                  </a:lnTo>
                  <a:lnTo>
                    <a:pt x="51" y="74"/>
                  </a:lnTo>
                  <a:lnTo>
                    <a:pt x="52" y="74"/>
                  </a:lnTo>
                  <a:lnTo>
                    <a:pt x="53" y="74"/>
                  </a:lnTo>
                  <a:lnTo>
                    <a:pt x="54" y="74"/>
                  </a:lnTo>
                  <a:lnTo>
                    <a:pt x="55" y="73"/>
                  </a:lnTo>
                  <a:lnTo>
                    <a:pt x="56" y="73"/>
                  </a:lnTo>
                  <a:lnTo>
                    <a:pt x="57" y="73"/>
                  </a:lnTo>
                  <a:lnTo>
                    <a:pt x="59" y="73"/>
                  </a:lnTo>
                  <a:lnTo>
                    <a:pt x="61" y="73"/>
                  </a:lnTo>
                  <a:lnTo>
                    <a:pt x="65" y="73"/>
                  </a:lnTo>
                  <a:lnTo>
                    <a:pt x="67" y="73"/>
                  </a:lnTo>
                  <a:lnTo>
                    <a:pt x="68" y="73"/>
                  </a:lnTo>
                  <a:lnTo>
                    <a:pt x="70" y="73"/>
                  </a:lnTo>
                  <a:lnTo>
                    <a:pt x="71" y="73"/>
                  </a:lnTo>
                  <a:lnTo>
                    <a:pt x="72" y="72"/>
                  </a:lnTo>
                  <a:lnTo>
                    <a:pt x="73" y="72"/>
                  </a:lnTo>
                  <a:lnTo>
                    <a:pt x="74" y="72"/>
                  </a:lnTo>
                  <a:lnTo>
                    <a:pt x="74" y="71"/>
                  </a:lnTo>
                  <a:lnTo>
                    <a:pt x="75" y="71"/>
                  </a:lnTo>
                  <a:lnTo>
                    <a:pt x="75" y="70"/>
                  </a:lnTo>
                  <a:lnTo>
                    <a:pt x="76" y="70"/>
                  </a:lnTo>
                  <a:lnTo>
                    <a:pt x="76" y="69"/>
                  </a:lnTo>
                  <a:lnTo>
                    <a:pt x="77" y="69"/>
                  </a:lnTo>
                  <a:lnTo>
                    <a:pt x="77" y="68"/>
                  </a:lnTo>
                  <a:lnTo>
                    <a:pt x="77" y="67"/>
                  </a:lnTo>
                  <a:lnTo>
                    <a:pt x="77" y="66"/>
                  </a:lnTo>
                  <a:lnTo>
                    <a:pt x="77" y="65"/>
                  </a:lnTo>
                  <a:lnTo>
                    <a:pt x="77" y="64"/>
                  </a:lnTo>
                  <a:lnTo>
                    <a:pt x="77" y="63"/>
                  </a:lnTo>
                  <a:lnTo>
                    <a:pt x="77" y="62"/>
                  </a:lnTo>
                  <a:lnTo>
                    <a:pt x="77" y="61"/>
                  </a:lnTo>
                  <a:lnTo>
                    <a:pt x="76" y="60"/>
                  </a:lnTo>
                  <a:lnTo>
                    <a:pt x="76" y="59"/>
                  </a:lnTo>
                  <a:lnTo>
                    <a:pt x="75" y="58"/>
                  </a:lnTo>
                  <a:lnTo>
                    <a:pt x="75" y="57"/>
                  </a:lnTo>
                  <a:lnTo>
                    <a:pt x="74" y="56"/>
                  </a:lnTo>
                  <a:lnTo>
                    <a:pt x="72" y="53"/>
                  </a:lnTo>
                  <a:lnTo>
                    <a:pt x="71" y="52"/>
                  </a:lnTo>
                  <a:lnTo>
                    <a:pt x="70" y="51"/>
                  </a:lnTo>
                  <a:lnTo>
                    <a:pt x="70" y="50"/>
                  </a:lnTo>
                  <a:lnTo>
                    <a:pt x="69" y="50"/>
                  </a:lnTo>
                  <a:lnTo>
                    <a:pt x="69" y="49"/>
                  </a:lnTo>
                  <a:lnTo>
                    <a:pt x="68" y="47"/>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8" name="Freeform 14"/>
            <p:cNvSpPr>
              <a:spLocks/>
            </p:cNvSpPr>
            <p:nvPr/>
          </p:nvSpPr>
          <p:spPr bwMode="auto">
            <a:xfrm>
              <a:off x="5643563" y="6497638"/>
              <a:ext cx="357187" cy="314325"/>
            </a:xfrm>
            <a:custGeom>
              <a:avLst/>
              <a:gdLst>
                <a:gd name="T0" fmla="*/ 2147483647 w 195"/>
                <a:gd name="T1" fmla="*/ 2147483647 h 165"/>
                <a:gd name="T2" fmla="*/ 2147483647 w 195"/>
                <a:gd name="T3" fmla="*/ 2147483647 h 165"/>
                <a:gd name="T4" fmla="*/ 2147483647 w 195"/>
                <a:gd name="T5" fmla="*/ 2147483647 h 165"/>
                <a:gd name="T6" fmla="*/ 2147483647 w 195"/>
                <a:gd name="T7" fmla="*/ 2147483647 h 165"/>
                <a:gd name="T8" fmla="*/ 2147483647 w 195"/>
                <a:gd name="T9" fmla="*/ 2147483647 h 165"/>
                <a:gd name="T10" fmla="*/ 2147483647 w 195"/>
                <a:gd name="T11" fmla="*/ 2147483647 h 165"/>
                <a:gd name="T12" fmla="*/ 2147483647 w 195"/>
                <a:gd name="T13" fmla="*/ 2147483647 h 165"/>
                <a:gd name="T14" fmla="*/ 2147483647 w 195"/>
                <a:gd name="T15" fmla="*/ 2147483647 h 165"/>
                <a:gd name="T16" fmla="*/ 2147483647 w 195"/>
                <a:gd name="T17" fmla="*/ 2147483647 h 165"/>
                <a:gd name="T18" fmla="*/ 2147483647 w 195"/>
                <a:gd name="T19" fmla="*/ 2147483647 h 165"/>
                <a:gd name="T20" fmla="*/ 2147483647 w 195"/>
                <a:gd name="T21" fmla="*/ 2147483647 h 165"/>
                <a:gd name="T22" fmla="*/ 2147483647 w 195"/>
                <a:gd name="T23" fmla="*/ 2147483647 h 165"/>
                <a:gd name="T24" fmla="*/ 2147483647 w 195"/>
                <a:gd name="T25" fmla="*/ 2147483647 h 165"/>
                <a:gd name="T26" fmla="*/ 2147483647 w 195"/>
                <a:gd name="T27" fmla="*/ 2147483647 h 165"/>
                <a:gd name="T28" fmla="*/ 2147483647 w 195"/>
                <a:gd name="T29" fmla="*/ 2147483647 h 165"/>
                <a:gd name="T30" fmla="*/ 2147483647 w 195"/>
                <a:gd name="T31" fmla="*/ 2147483647 h 165"/>
                <a:gd name="T32" fmla="*/ 2147483647 w 195"/>
                <a:gd name="T33" fmla="*/ 2147483647 h 165"/>
                <a:gd name="T34" fmla="*/ 2147483647 w 195"/>
                <a:gd name="T35" fmla="*/ 2147483647 h 165"/>
                <a:gd name="T36" fmla="*/ 2147483647 w 195"/>
                <a:gd name="T37" fmla="*/ 2147483647 h 165"/>
                <a:gd name="T38" fmla="*/ 0 w 195"/>
                <a:gd name="T39" fmla="*/ 2147483647 h 165"/>
                <a:gd name="T40" fmla="*/ 2147483647 w 195"/>
                <a:gd name="T41" fmla="*/ 2147483647 h 165"/>
                <a:gd name="T42" fmla="*/ 2147483647 w 195"/>
                <a:gd name="T43" fmla="*/ 2147483647 h 165"/>
                <a:gd name="T44" fmla="*/ 2147483647 w 195"/>
                <a:gd name="T45" fmla="*/ 2147483647 h 165"/>
                <a:gd name="T46" fmla="*/ 2147483647 w 195"/>
                <a:gd name="T47" fmla="*/ 2147483647 h 165"/>
                <a:gd name="T48" fmla="*/ 2147483647 w 195"/>
                <a:gd name="T49" fmla="*/ 2147483647 h 165"/>
                <a:gd name="T50" fmla="*/ 2147483647 w 195"/>
                <a:gd name="T51" fmla="*/ 2147483647 h 165"/>
                <a:gd name="T52" fmla="*/ 2147483647 w 195"/>
                <a:gd name="T53" fmla="*/ 2147483647 h 165"/>
                <a:gd name="T54" fmla="*/ 2147483647 w 195"/>
                <a:gd name="T55" fmla="*/ 2147483647 h 165"/>
                <a:gd name="T56" fmla="*/ 2147483647 w 195"/>
                <a:gd name="T57" fmla="*/ 2147483647 h 165"/>
                <a:gd name="T58" fmla="*/ 2147483647 w 195"/>
                <a:gd name="T59" fmla="*/ 2147483647 h 165"/>
                <a:gd name="T60" fmla="*/ 2147483647 w 195"/>
                <a:gd name="T61" fmla="*/ 2147483647 h 165"/>
                <a:gd name="T62" fmla="*/ 2147483647 w 195"/>
                <a:gd name="T63" fmla="*/ 2147483647 h 165"/>
                <a:gd name="T64" fmla="*/ 2147483647 w 195"/>
                <a:gd name="T65" fmla="*/ 2147483647 h 165"/>
                <a:gd name="T66" fmla="*/ 2147483647 w 195"/>
                <a:gd name="T67" fmla="*/ 2147483647 h 165"/>
                <a:gd name="T68" fmla="*/ 2147483647 w 195"/>
                <a:gd name="T69" fmla="*/ 2147483647 h 165"/>
                <a:gd name="T70" fmla="*/ 2147483647 w 195"/>
                <a:gd name="T71" fmla="*/ 2147483647 h 165"/>
                <a:gd name="T72" fmla="*/ 2147483647 w 195"/>
                <a:gd name="T73" fmla="*/ 2147483647 h 165"/>
                <a:gd name="T74" fmla="*/ 2147483647 w 195"/>
                <a:gd name="T75" fmla="*/ 2147483647 h 165"/>
                <a:gd name="T76" fmla="*/ 2147483647 w 195"/>
                <a:gd name="T77" fmla="*/ 2147483647 h 165"/>
                <a:gd name="T78" fmla="*/ 2147483647 w 195"/>
                <a:gd name="T79" fmla="*/ 2147483647 h 165"/>
                <a:gd name="T80" fmla="*/ 2147483647 w 195"/>
                <a:gd name="T81" fmla="*/ 2147483647 h 165"/>
                <a:gd name="T82" fmla="*/ 2147483647 w 195"/>
                <a:gd name="T83" fmla="*/ 2147483647 h 165"/>
                <a:gd name="T84" fmla="*/ 2147483647 w 195"/>
                <a:gd name="T85" fmla="*/ 2147483647 h 165"/>
                <a:gd name="T86" fmla="*/ 2147483647 w 195"/>
                <a:gd name="T87" fmla="*/ 2147483647 h 165"/>
                <a:gd name="T88" fmla="*/ 2147483647 w 195"/>
                <a:gd name="T89" fmla="*/ 2147483647 h 165"/>
                <a:gd name="T90" fmla="*/ 2147483647 w 195"/>
                <a:gd name="T91" fmla="*/ 2147483647 h 165"/>
                <a:gd name="T92" fmla="*/ 2147483647 w 195"/>
                <a:gd name="T93" fmla="*/ 2147483647 h 165"/>
                <a:gd name="T94" fmla="*/ 2147483647 w 195"/>
                <a:gd name="T95" fmla="*/ 2147483647 h 165"/>
                <a:gd name="T96" fmla="*/ 2147483647 w 195"/>
                <a:gd name="T97" fmla="*/ 2147483647 h 165"/>
                <a:gd name="T98" fmla="*/ 2147483647 w 195"/>
                <a:gd name="T99" fmla="*/ 2147483647 h 165"/>
                <a:gd name="T100" fmla="*/ 2147483647 w 195"/>
                <a:gd name="T101" fmla="*/ 2147483647 h 165"/>
                <a:gd name="T102" fmla="*/ 2147483647 w 195"/>
                <a:gd name="T103" fmla="*/ 2147483647 h 165"/>
                <a:gd name="T104" fmla="*/ 2147483647 w 195"/>
                <a:gd name="T105" fmla="*/ 2147483647 h 165"/>
                <a:gd name="T106" fmla="*/ 2147483647 w 195"/>
                <a:gd name="T107" fmla="*/ 2147483647 h 165"/>
                <a:gd name="T108" fmla="*/ 2147483647 w 195"/>
                <a:gd name="T109" fmla="*/ 2147483647 h 165"/>
                <a:gd name="T110" fmla="*/ 2147483647 w 195"/>
                <a:gd name="T111" fmla="*/ 2147483647 h 165"/>
                <a:gd name="T112" fmla="*/ 2147483647 w 195"/>
                <a:gd name="T113" fmla="*/ 2147483647 h 165"/>
                <a:gd name="T114" fmla="*/ 2147483647 w 195"/>
                <a:gd name="T115" fmla="*/ 2147483647 h 165"/>
                <a:gd name="T116" fmla="*/ 2147483647 w 195"/>
                <a:gd name="T117" fmla="*/ 2147483647 h 1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5"/>
                <a:gd name="T178" fmla="*/ 0 h 165"/>
                <a:gd name="T179" fmla="*/ 195 w 195"/>
                <a:gd name="T180" fmla="*/ 165 h 1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5" h="165">
                  <a:moveTo>
                    <a:pt x="165" y="1"/>
                  </a:moveTo>
                  <a:lnTo>
                    <a:pt x="163" y="0"/>
                  </a:lnTo>
                  <a:lnTo>
                    <a:pt x="161" y="2"/>
                  </a:lnTo>
                  <a:lnTo>
                    <a:pt x="159" y="3"/>
                  </a:lnTo>
                  <a:lnTo>
                    <a:pt x="157" y="3"/>
                  </a:lnTo>
                  <a:lnTo>
                    <a:pt x="155" y="7"/>
                  </a:lnTo>
                  <a:lnTo>
                    <a:pt x="154" y="9"/>
                  </a:lnTo>
                  <a:lnTo>
                    <a:pt x="148" y="8"/>
                  </a:lnTo>
                  <a:lnTo>
                    <a:pt x="144" y="8"/>
                  </a:lnTo>
                  <a:lnTo>
                    <a:pt x="141" y="6"/>
                  </a:lnTo>
                  <a:lnTo>
                    <a:pt x="138" y="10"/>
                  </a:lnTo>
                  <a:lnTo>
                    <a:pt x="136" y="11"/>
                  </a:lnTo>
                  <a:lnTo>
                    <a:pt x="132" y="10"/>
                  </a:lnTo>
                  <a:lnTo>
                    <a:pt x="126" y="7"/>
                  </a:lnTo>
                  <a:lnTo>
                    <a:pt x="117" y="10"/>
                  </a:lnTo>
                  <a:lnTo>
                    <a:pt x="116" y="15"/>
                  </a:lnTo>
                  <a:lnTo>
                    <a:pt x="115" y="17"/>
                  </a:lnTo>
                  <a:lnTo>
                    <a:pt x="114" y="18"/>
                  </a:lnTo>
                  <a:lnTo>
                    <a:pt x="112" y="18"/>
                  </a:lnTo>
                  <a:lnTo>
                    <a:pt x="109" y="16"/>
                  </a:lnTo>
                  <a:lnTo>
                    <a:pt x="106" y="17"/>
                  </a:lnTo>
                  <a:lnTo>
                    <a:pt x="103" y="17"/>
                  </a:lnTo>
                  <a:lnTo>
                    <a:pt x="102" y="17"/>
                  </a:lnTo>
                  <a:lnTo>
                    <a:pt x="101" y="15"/>
                  </a:lnTo>
                  <a:lnTo>
                    <a:pt x="98" y="14"/>
                  </a:lnTo>
                  <a:lnTo>
                    <a:pt x="95" y="14"/>
                  </a:lnTo>
                  <a:lnTo>
                    <a:pt x="89" y="14"/>
                  </a:lnTo>
                  <a:lnTo>
                    <a:pt x="84" y="15"/>
                  </a:lnTo>
                  <a:lnTo>
                    <a:pt x="81" y="15"/>
                  </a:lnTo>
                  <a:lnTo>
                    <a:pt x="78" y="16"/>
                  </a:lnTo>
                  <a:lnTo>
                    <a:pt x="73" y="25"/>
                  </a:lnTo>
                  <a:lnTo>
                    <a:pt x="73" y="27"/>
                  </a:lnTo>
                  <a:lnTo>
                    <a:pt x="71" y="28"/>
                  </a:lnTo>
                  <a:lnTo>
                    <a:pt x="68" y="27"/>
                  </a:lnTo>
                  <a:lnTo>
                    <a:pt x="63" y="27"/>
                  </a:lnTo>
                  <a:lnTo>
                    <a:pt x="57" y="26"/>
                  </a:lnTo>
                  <a:lnTo>
                    <a:pt x="50" y="26"/>
                  </a:lnTo>
                  <a:lnTo>
                    <a:pt x="44" y="35"/>
                  </a:lnTo>
                  <a:lnTo>
                    <a:pt x="45" y="38"/>
                  </a:lnTo>
                  <a:lnTo>
                    <a:pt x="47" y="40"/>
                  </a:lnTo>
                  <a:lnTo>
                    <a:pt x="48" y="40"/>
                  </a:lnTo>
                  <a:lnTo>
                    <a:pt x="49" y="41"/>
                  </a:lnTo>
                  <a:lnTo>
                    <a:pt x="49" y="44"/>
                  </a:lnTo>
                  <a:lnTo>
                    <a:pt x="46" y="45"/>
                  </a:lnTo>
                  <a:lnTo>
                    <a:pt x="41" y="46"/>
                  </a:lnTo>
                  <a:lnTo>
                    <a:pt x="38" y="50"/>
                  </a:lnTo>
                  <a:lnTo>
                    <a:pt x="23" y="61"/>
                  </a:lnTo>
                  <a:lnTo>
                    <a:pt x="18" y="64"/>
                  </a:lnTo>
                  <a:lnTo>
                    <a:pt x="15" y="66"/>
                  </a:lnTo>
                  <a:lnTo>
                    <a:pt x="13" y="67"/>
                  </a:lnTo>
                  <a:lnTo>
                    <a:pt x="8" y="69"/>
                  </a:lnTo>
                  <a:lnTo>
                    <a:pt x="6" y="70"/>
                  </a:lnTo>
                  <a:lnTo>
                    <a:pt x="6" y="75"/>
                  </a:lnTo>
                  <a:lnTo>
                    <a:pt x="4" y="78"/>
                  </a:lnTo>
                  <a:lnTo>
                    <a:pt x="4" y="82"/>
                  </a:lnTo>
                  <a:lnTo>
                    <a:pt x="4" y="85"/>
                  </a:lnTo>
                  <a:lnTo>
                    <a:pt x="4" y="87"/>
                  </a:lnTo>
                  <a:lnTo>
                    <a:pt x="1" y="90"/>
                  </a:lnTo>
                  <a:lnTo>
                    <a:pt x="0" y="95"/>
                  </a:lnTo>
                  <a:lnTo>
                    <a:pt x="0" y="98"/>
                  </a:lnTo>
                  <a:lnTo>
                    <a:pt x="3" y="100"/>
                  </a:lnTo>
                  <a:lnTo>
                    <a:pt x="3" y="106"/>
                  </a:lnTo>
                  <a:lnTo>
                    <a:pt x="3" y="107"/>
                  </a:lnTo>
                  <a:lnTo>
                    <a:pt x="0" y="111"/>
                  </a:lnTo>
                  <a:lnTo>
                    <a:pt x="1" y="113"/>
                  </a:lnTo>
                  <a:lnTo>
                    <a:pt x="7" y="117"/>
                  </a:lnTo>
                  <a:lnTo>
                    <a:pt x="9" y="119"/>
                  </a:lnTo>
                  <a:lnTo>
                    <a:pt x="10" y="122"/>
                  </a:lnTo>
                  <a:lnTo>
                    <a:pt x="11" y="123"/>
                  </a:lnTo>
                  <a:lnTo>
                    <a:pt x="10" y="130"/>
                  </a:lnTo>
                  <a:lnTo>
                    <a:pt x="9" y="131"/>
                  </a:lnTo>
                  <a:lnTo>
                    <a:pt x="10" y="136"/>
                  </a:lnTo>
                  <a:lnTo>
                    <a:pt x="12" y="139"/>
                  </a:lnTo>
                  <a:lnTo>
                    <a:pt x="17" y="142"/>
                  </a:lnTo>
                  <a:lnTo>
                    <a:pt x="24" y="142"/>
                  </a:lnTo>
                  <a:lnTo>
                    <a:pt x="27" y="144"/>
                  </a:lnTo>
                  <a:lnTo>
                    <a:pt x="29" y="144"/>
                  </a:lnTo>
                  <a:lnTo>
                    <a:pt x="32" y="146"/>
                  </a:lnTo>
                  <a:lnTo>
                    <a:pt x="36" y="149"/>
                  </a:lnTo>
                  <a:lnTo>
                    <a:pt x="39" y="149"/>
                  </a:lnTo>
                  <a:lnTo>
                    <a:pt x="45" y="151"/>
                  </a:lnTo>
                  <a:lnTo>
                    <a:pt x="49" y="153"/>
                  </a:lnTo>
                  <a:lnTo>
                    <a:pt x="53" y="155"/>
                  </a:lnTo>
                  <a:lnTo>
                    <a:pt x="58" y="155"/>
                  </a:lnTo>
                  <a:lnTo>
                    <a:pt x="62" y="155"/>
                  </a:lnTo>
                  <a:lnTo>
                    <a:pt x="66" y="154"/>
                  </a:lnTo>
                  <a:lnTo>
                    <a:pt x="70" y="155"/>
                  </a:lnTo>
                  <a:lnTo>
                    <a:pt x="73" y="157"/>
                  </a:lnTo>
                  <a:lnTo>
                    <a:pt x="75" y="161"/>
                  </a:lnTo>
                  <a:lnTo>
                    <a:pt x="78" y="161"/>
                  </a:lnTo>
                  <a:lnTo>
                    <a:pt x="81" y="162"/>
                  </a:lnTo>
                  <a:lnTo>
                    <a:pt x="85" y="165"/>
                  </a:lnTo>
                  <a:lnTo>
                    <a:pt x="89" y="165"/>
                  </a:lnTo>
                  <a:lnTo>
                    <a:pt x="96" y="164"/>
                  </a:lnTo>
                  <a:lnTo>
                    <a:pt x="97" y="159"/>
                  </a:lnTo>
                  <a:lnTo>
                    <a:pt x="97" y="156"/>
                  </a:lnTo>
                  <a:lnTo>
                    <a:pt x="96" y="154"/>
                  </a:lnTo>
                  <a:lnTo>
                    <a:pt x="95" y="151"/>
                  </a:lnTo>
                  <a:lnTo>
                    <a:pt x="92" y="150"/>
                  </a:lnTo>
                  <a:lnTo>
                    <a:pt x="94" y="148"/>
                  </a:lnTo>
                  <a:lnTo>
                    <a:pt x="97" y="147"/>
                  </a:lnTo>
                  <a:lnTo>
                    <a:pt x="98" y="144"/>
                  </a:lnTo>
                  <a:lnTo>
                    <a:pt x="103" y="144"/>
                  </a:lnTo>
                  <a:lnTo>
                    <a:pt x="107" y="144"/>
                  </a:lnTo>
                  <a:lnTo>
                    <a:pt x="109" y="143"/>
                  </a:lnTo>
                  <a:lnTo>
                    <a:pt x="109" y="142"/>
                  </a:lnTo>
                  <a:lnTo>
                    <a:pt x="111" y="142"/>
                  </a:lnTo>
                  <a:lnTo>
                    <a:pt x="112" y="141"/>
                  </a:lnTo>
                  <a:lnTo>
                    <a:pt x="115" y="141"/>
                  </a:lnTo>
                  <a:lnTo>
                    <a:pt x="116" y="141"/>
                  </a:lnTo>
                  <a:lnTo>
                    <a:pt x="116" y="142"/>
                  </a:lnTo>
                  <a:lnTo>
                    <a:pt x="117" y="146"/>
                  </a:lnTo>
                  <a:lnTo>
                    <a:pt x="118" y="146"/>
                  </a:lnTo>
                  <a:lnTo>
                    <a:pt x="121" y="146"/>
                  </a:lnTo>
                  <a:lnTo>
                    <a:pt x="123" y="144"/>
                  </a:lnTo>
                  <a:lnTo>
                    <a:pt x="123" y="136"/>
                  </a:lnTo>
                  <a:lnTo>
                    <a:pt x="125" y="130"/>
                  </a:lnTo>
                  <a:lnTo>
                    <a:pt x="126" y="128"/>
                  </a:lnTo>
                  <a:lnTo>
                    <a:pt x="129" y="126"/>
                  </a:lnTo>
                  <a:lnTo>
                    <a:pt x="131" y="124"/>
                  </a:lnTo>
                  <a:lnTo>
                    <a:pt x="133" y="122"/>
                  </a:lnTo>
                  <a:lnTo>
                    <a:pt x="135" y="120"/>
                  </a:lnTo>
                  <a:lnTo>
                    <a:pt x="137" y="119"/>
                  </a:lnTo>
                  <a:lnTo>
                    <a:pt x="139" y="119"/>
                  </a:lnTo>
                  <a:lnTo>
                    <a:pt x="142" y="119"/>
                  </a:lnTo>
                  <a:lnTo>
                    <a:pt x="146" y="120"/>
                  </a:lnTo>
                  <a:lnTo>
                    <a:pt x="149" y="118"/>
                  </a:lnTo>
                  <a:lnTo>
                    <a:pt x="151" y="114"/>
                  </a:lnTo>
                  <a:lnTo>
                    <a:pt x="153" y="112"/>
                  </a:lnTo>
                  <a:lnTo>
                    <a:pt x="154" y="110"/>
                  </a:lnTo>
                  <a:lnTo>
                    <a:pt x="156" y="109"/>
                  </a:lnTo>
                  <a:lnTo>
                    <a:pt x="157" y="109"/>
                  </a:lnTo>
                  <a:lnTo>
                    <a:pt x="158" y="108"/>
                  </a:lnTo>
                  <a:lnTo>
                    <a:pt x="158" y="104"/>
                  </a:lnTo>
                  <a:lnTo>
                    <a:pt x="152" y="104"/>
                  </a:lnTo>
                  <a:lnTo>
                    <a:pt x="153" y="101"/>
                  </a:lnTo>
                  <a:lnTo>
                    <a:pt x="156" y="98"/>
                  </a:lnTo>
                  <a:lnTo>
                    <a:pt x="156" y="88"/>
                  </a:lnTo>
                  <a:lnTo>
                    <a:pt x="158" y="81"/>
                  </a:lnTo>
                  <a:lnTo>
                    <a:pt x="162" y="77"/>
                  </a:lnTo>
                  <a:lnTo>
                    <a:pt x="164" y="74"/>
                  </a:lnTo>
                  <a:lnTo>
                    <a:pt x="167" y="75"/>
                  </a:lnTo>
                  <a:lnTo>
                    <a:pt x="170" y="72"/>
                  </a:lnTo>
                  <a:lnTo>
                    <a:pt x="170" y="66"/>
                  </a:lnTo>
                  <a:lnTo>
                    <a:pt x="169" y="62"/>
                  </a:lnTo>
                  <a:lnTo>
                    <a:pt x="168" y="59"/>
                  </a:lnTo>
                  <a:lnTo>
                    <a:pt x="171" y="57"/>
                  </a:lnTo>
                  <a:lnTo>
                    <a:pt x="175" y="54"/>
                  </a:lnTo>
                  <a:lnTo>
                    <a:pt x="176" y="51"/>
                  </a:lnTo>
                  <a:lnTo>
                    <a:pt x="177" y="47"/>
                  </a:lnTo>
                  <a:lnTo>
                    <a:pt x="176" y="44"/>
                  </a:lnTo>
                  <a:lnTo>
                    <a:pt x="175" y="41"/>
                  </a:lnTo>
                  <a:lnTo>
                    <a:pt x="179" y="41"/>
                  </a:lnTo>
                  <a:lnTo>
                    <a:pt x="178" y="44"/>
                  </a:lnTo>
                  <a:lnTo>
                    <a:pt x="179" y="47"/>
                  </a:lnTo>
                  <a:lnTo>
                    <a:pt x="182" y="48"/>
                  </a:lnTo>
                  <a:lnTo>
                    <a:pt x="186" y="46"/>
                  </a:lnTo>
                  <a:lnTo>
                    <a:pt x="188" y="43"/>
                  </a:lnTo>
                  <a:lnTo>
                    <a:pt x="192" y="40"/>
                  </a:lnTo>
                  <a:lnTo>
                    <a:pt x="194" y="35"/>
                  </a:lnTo>
                  <a:lnTo>
                    <a:pt x="195" y="31"/>
                  </a:lnTo>
                  <a:lnTo>
                    <a:pt x="194" y="27"/>
                  </a:lnTo>
                  <a:lnTo>
                    <a:pt x="191" y="24"/>
                  </a:lnTo>
                  <a:lnTo>
                    <a:pt x="190" y="20"/>
                  </a:lnTo>
                  <a:lnTo>
                    <a:pt x="189" y="17"/>
                  </a:lnTo>
                  <a:lnTo>
                    <a:pt x="188" y="12"/>
                  </a:lnTo>
                  <a:lnTo>
                    <a:pt x="186" y="10"/>
                  </a:lnTo>
                  <a:lnTo>
                    <a:pt x="184" y="8"/>
                  </a:lnTo>
                  <a:lnTo>
                    <a:pt x="180" y="7"/>
                  </a:lnTo>
                  <a:lnTo>
                    <a:pt x="175" y="8"/>
                  </a:lnTo>
                  <a:lnTo>
                    <a:pt x="173" y="8"/>
                  </a:lnTo>
                  <a:lnTo>
                    <a:pt x="170" y="7"/>
                  </a:lnTo>
                  <a:lnTo>
                    <a:pt x="167" y="3"/>
                  </a:lnTo>
                  <a:lnTo>
                    <a:pt x="166" y="1"/>
                  </a:lnTo>
                  <a:lnTo>
                    <a:pt x="165" y="1"/>
                  </a:lnTo>
                  <a:lnTo>
                    <a:pt x="165" y="2"/>
                  </a:lnTo>
                  <a:lnTo>
                    <a:pt x="165" y="1"/>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9" name="Freeform 15"/>
            <p:cNvSpPr>
              <a:spLocks/>
            </p:cNvSpPr>
            <p:nvPr/>
          </p:nvSpPr>
          <p:spPr bwMode="auto">
            <a:xfrm>
              <a:off x="3262313" y="3500438"/>
              <a:ext cx="1647825" cy="1211262"/>
            </a:xfrm>
            <a:custGeom>
              <a:avLst/>
              <a:gdLst>
                <a:gd name="T0" fmla="*/ 2147483647 w 900"/>
                <a:gd name="T1" fmla="*/ 2147483647 h 635"/>
                <a:gd name="T2" fmla="*/ 2147483647 w 900"/>
                <a:gd name="T3" fmla="*/ 2147483647 h 635"/>
                <a:gd name="T4" fmla="*/ 2147483647 w 900"/>
                <a:gd name="T5" fmla="*/ 2147483647 h 635"/>
                <a:gd name="T6" fmla="*/ 2147483647 w 900"/>
                <a:gd name="T7" fmla="*/ 2147483647 h 635"/>
                <a:gd name="T8" fmla="*/ 2147483647 w 900"/>
                <a:gd name="T9" fmla="*/ 2147483647 h 635"/>
                <a:gd name="T10" fmla="*/ 2147483647 w 900"/>
                <a:gd name="T11" fmla="*/ 2147483647 h 635"/>
                <a:gd name="T12" fmla="*/ 2147483647 w 900"/>
                <a:gd name="T13" fmla="*/ 2147483647 h 635"/>
                <a:gd name="T14" fmla="*/ 2147483647 w 900"/>
                <a:gd name="T15" fmla="*/ 2147483647 h 635"/>
                <a:gd name="T16" fmla="*/ 2147483647 w 900"/>
                <a:gd name="T17" fmla="*/ 2147483647 h 635"/>
                <a:gd name="T18" fmla="*/ 2147483647 w 900"/>
                <a:gd name="T19" fmla="*/ 2147483647 h 635"/>
                <a:gd name="T20" fmla="*/ 2147483647 w 900"/>
                <a:gd name="T21" fmla="*/ 2147483647 h 635"/>
                <a:gd name="T22" fmla="*/ 2147483647 w 900"/>
                <a:gd name="T23" fmla="*/ 2147483647 h 635"/>
                <a:gd name="T24" fmla="*/ 2147483647 w 900"/>
                <a:gd name="T25" fmla="*/ 2147483647 h 635"/>
                <a:gd name="T26" fmla="*/ 2147483647 w 900"/>
                <a:gd name="T27" fmla="*/ 2147483647 h 635"/>
                <a:gd name="T28" fmla="*/ 2147483647 w 900"/>
                <a:gd name="T29" fmla="*/ 2147483647 h 635"/>
                <a:gd name="T30" fmla="*/ 2147483647 w 900"/>
                <a:gd name="T31" fmla="*/ 2147483647 h 635"/>
                <a:gd name="T32" fmla="*/ 2147483647 w 900"/>
                <a:gd name="T33" fmla="*/ 2147483647 h 635"/>
                <a:gd name="T34" fmla="*/ 2147483647 w 900"/>
                <a:gd name="T35" fmla="*/ 2147483647 h 635"/>
                <a:gd name="T36" fmla="*/ 2147483647 w 900"/>
                <a:gd name="T37" fmla="*/ 2147483647 h 635"/>
                <a:gd name="T38" fmla="*/ 2147483647 w 900"/>
                <a:gd name="T39" fmla="*/ 2147483647 h 635"/>
                <a:gd name="T40" fmla="*/ 2147483647 w 900"/>
                <a:gd name="T41" fmla="*/ 2147483647 h 635"/>
                <a:gd name="T42" fmla="*/ 2147483647 w 900"/>
                <a:gd name="T43" fmla="*/ 2147483647 h 635"/>
                <a:gd name="T44" fmla="*/ 2147483647 w 900"/>
                <a:gd name="T45" fmla="*/ 2147483647 h 635"/>
                <a:gd name="T46" fmla="*/ 2147483647 w 900"/>
                <a:gd name="T47" fmla="*/ 2147483647 h 635"/>
                <a:gd name="T48" fmla="*/ 2147483647 w 900"/>
                <a:gd name="T49" fmla="*/ 2147483647 h 635"/>
                <a:gd name="T50" fmla="*/ 2147483647 w 900"/>
                <a:gd name="T51" fmla="*/ 2147483647 h 635"/>
                <a:gd name="T52" fmla="*/ 2147483647 w 900"/>
                <a:gd name="T53" fmla="*/ 2147483647 h 635"/>
                <a:gd name="T54" fmla="*/ 2147483647 w 900"/>
                <a:gd name="T55" fmla="*/ 2147483647 h 635"/>
                <a:gd name="T56" fmla="*/ 2147483647 w 900"/>
                <a:gd name="T57" fmla="*/ 2147483647 h 635"/>
                <a:gd name="T58" fmla="*/ 2147483647 w 900"/>
                <a:gd name="T59" fmla="*/ 2147483647 h 635"/>
                <a:gd name="T60" fmla="*/ 2147483647 w 900"/>
                <a:gd name="T61" fmla="*/ 2147483647 h 635"/>
                <a:gd name="T62" fmla="*/ 2147483647 w 900"/>
                <a:gd name="T63" fmla="*/ 2147483647 h 635"/>
                <a:gd name="T64" fmla="*/ 2147483647 w 900"/>
                <a:gd name="T65" fmla="*/ 2147483647 h 635"/>
                <a:gd name="T66" fmla="*/ 2147483647 w 900"/>
                <a:gd name="T67" fmla="*/ 2147483647 h 635"/>
                <a:gd name="T68" fmla="*/ 2147483647 w 900"/>
                <a:gd name="T69" fmla="*/ 2147483647 h 635"/>
                <a:gd name="T70" fmla="*/ 2147483647 w 900"/>
                <a:gd name="T71" fmla="*/ 2147483647 h 635"/>
                <a:gd name="T72" fmla="*/ 2147483647 w 900"/>
                <a:gd name="T73" fmla="*/ 2147483647 h 635"/>
                <a:gd name="T74" fmla="*/ 2147483647 w 900"/>
                <a:gd name="T75" fmla="*/ 2147483647 h 635"/>
                <a:gd name="T76" fmla="*/ 2147483647 w 900"/>
                <a:gd name="T77" fmla="*/ 2147483647 h 635"/>
                <a:gd name="T78" fmla="*/ 2147483647 w 900"/>
                <a:gd name="T79" fmla="*/ 2147483647 h 635"/>
                <a:gd name="T80" fmla="*/ 2147483647 w 900"/>
                <a:gd name="T81" fmla="*/ 2147483647 h 635"/>
                <a:gd name="T82" fmla="*/ 2147483647 w 900"/>
                <a:gd name="T83" fmla="*/ 2147483647 h 635"/>
                <a:gd name="T84" fmla="*/ 2147483647 w 900"/>
                <a:gd name="T85" fmla="*/ 2147483647 h 635"/>
                <a:gd name="T86" fmla="*/ 2147483647 w 900"/>
                <a:gd name="T87" fmla="*/ 2147483647 h 635"/>
                <a:gd name="T88" fmla="*/ 2147483647 w 900"/>
                <a:gd name="T89" fmla="*/ 2147483647 h 635"/>
                <a:gd name="T90" fmla="*/ 2147483647 w 900"/>
                <a:gd name="T91" fmla="*/ 2147483647 h 635"/>
                <a:gd name="T92" fmla="*/ 2147483647 w 900"/>
                <a:gd name="T93" fmla="*/ 2147483647 h 635"/>
                <a:gd name="T94" fmla="*/ 2147483647 w 900"/>
                <a:gd name="T95" fmla="*/ 2147483647 h 635"/>
                <a:gd name="T96" fmla="*/ 2147483647 w 900"/>
                <a:gd name="T97" fmla="*/ 2147483647 h 635"/>
                <a:gd name="T98" fmla="*/ 2147483647 w 900"/>
                <a:gd name="T99" fmla="*/ 2147483647 h 635"/>
                <a:gd name="T100" fmla="*/ 2147483647 w 900"/>
                <a:gd name="T101" fmla="*/ 2147483647 h 635"/>
                <a:gd name="T102" fmla="*/ 2147483647 w 900"/>
                <a:gd name="T103" fmla="*/ 2147483647 h 635"/>
                <a:gd name="T104" fmla="*/ 2147483647 w 900"/>
                <a:gd name="T105" fmla="*/ 2147483647 h 635"/>
                <a:gd name="T106" fmla="*/ 2147483647 w 900"/>
                <a:gd name="T107" fmla="*/ 2147483647 h 635"/>
                <a:gd name="T108" fmla="*/ 2147483647 w 900"/>
                <a:gd name="T109" fmla="*/ 2147483647 h 635"/>
                <a:gd name="T110" fmla="*/ 2147483647 w 900"/>
                <a:gd name="T111" fmla="*/ 2147483647 h 635"/>
                <a:gd name="T112" fmla="*/ 2147483647 w 900"/>
                <a:gd name="T113" fmla="*/ 2147483647 h 635"/>
                <a:gd name="T114" fmla="*/ 2147483647 w 900"/>
                <a:gd name="T115" fmla="*/ 2147483647 h 63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00"/>
                <a:gd name="T175" fmla="*/ 0 h 635"/>
                <a:gd name="T176" fmla="*/ 900 w 900"/>
                <a:gd name="T177" fmla="*/ 635 h 63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00" h="635">
                  <a:moveTo>
                    <a:pt x="535" y="560"/>
                  </a:moveTo>
                  <a:lnTo>
                    <a:pt x="530" y="555"/>
                  </a:lnTo>
                  <a:lnTo>
                    <a:pt x="528" y="555"/>
                  </a:lnTo>
                  <a:lnTo>
                    <a:pt x="519" y="546"/>
                  </a:lnTo>
                  <a:lnTo>
                    <a:pt x="517" y="546"/>
                  </a:lnTo>
                  <a:lnTo>
                    <a:pt x="514" y="543"/>
                  </a:lnTo>
                  <a:lnTo>
                    <a:pt x="514" y="537"/>
                  </a:lnTo>
                  <a:lnTo>
                    <a:pt x="512" y="532"/>
                  </a:lnTo>
                  <a:lnTo>
                    <a:pt x="512" y="529"/>
                  </a:lnTo>
                  <a:lnTo>
                    <a:pt x="514" y="525"/>
                  </a:lnTo>
                  <a:lnTo>
                    <a:pt x="522" y="521"/>
                  </a:lnTo>
                  <a:lnTo>
                    <a:pt x="525" y="516"/>
                  </a:lnTo>
                  <a:lnTo>
                    <a:pt x="525" y="513"/>
                  </a:lnTo>
                  <a:lnTo>
                    <a:pt x="523" y="511"/>
                  </a:lnTo>
                  <a:lnTo>
                    <a:pt x="533" y="496"/>
                  </a:lnTo>
                  <a:lnTo>
                    <a:pt x="535" y="496"/>
                  </a:lnTo>
                  <a:lnTo>
                    <a:pt x="540" y="490"/>
                  </a:lnTo>
                  <a:lnTo>
                    <a:pt x="540" y="488"/>
                  </a:lnTo>
                  <a:lnTo>
                    <a:pt x="535" y="485"/>
                  </a:lnTo>
                  <a:lnTo>
                    <a:pt x="531" y="485"/>
                  </a:lnTo>
                  <a:lnTo>
                    <a:pt x="527" y="483"/>
                  </a:lnTo>
                  <a:lnTo>
                    <a:pt x="526" y="481"/>
                  </a:lnTo>
                  <a:lnTo>
                    <a:pt x="526" y="479"/>
                  </a:lnTo>
                  <a:lnTo>
                    <a:pt x="524" y="478"/>
                  </a:lnTo>
                  <a:lnTo>
                    <a:pt x="520" y="470"/>
                  </a:lnTo>
                  <a:lnTo>
                    <a:pt x="519" y="460"/>
                  </a:lnTo>
                  <a:lnTo>
                    <a:pt x="523" y="458"/>
                  </a:lnTo>
                  <a:lnTo>
                    <a:pt x="529" y="457"/>
                  </a:lnTo>
                  <a:lnTo>
                    <a:pt x="531" y="453"/>
                  </a:lnTo>
                  <a:lnTo>
                    <a:pt x="531" y="449"/>
                  </a:lnTo>
                  <a:lnTo>
                    <a:pt x="535" y="446"/>
                  </a:lnTo>
                  <a:lnTo>
                    <a:pt x="535" y="447"/>
                  </a:lnTo>
                  <a:lnTo>
                    <a:pt x="540" y="445"/>
                  </a:lnTo>
                  <a:lnTo>
                    <a:pt x="540" y="442"/>
                  </a:lnTo>
                  <a:lnTo>
                    <a:pt x="548" y="447"/>
                  </a:lnTo>
                  <a:lnTo>
                    <a:pt x="561" y="447"/>
                  </a:lnTo>
                  <a:lnTo>
                    <a:pt x="562" y="448"/>
                  </a:lnTo>
                  <a:lnTo>
                    <a:pt x="568" y="448"/>
                  </a:lnTo>
                  <a:lnTo>
                    <a:pt x="569" y="449"/>
                  </a:lnTo>
                  <a:lnTo>
                    <a:pt x="573" y="449"/>
                  </a:lnTo>
                  <a:lnTo>
                    <a:pt x="576" y="450"/>
                  </a:lnTo>
                  <a:lnTo>
                    <a:pt x="579" y="450"/>
                  </a:lnTo>
                  <a:lnTo>
                    <a:pt x="582" y="452"/>
                  </a:lnTo>
                  <a:lnTo>
                    <a:pt x="584" y="451"/>
                  </a:lnTo>
                  <a:lnTo>
                    <a:pt x="586" y="452"/>
                  </a:lnTo>
                  <a:lnTo>
                    <a:pt x="586" y="455"/>
                  </a:lnTo>
                  <a:lnTo>
                    <a:pt x="602" y="474"/>
                  </a:lnTo>
                  <a:lnTo>
                    <a:pt x="602" y="477"/>
                  </a:lnTo>
                  <a:lnTo>
                    <a:pt x="603" y="479"/>
                  </a:lnTo>
                  <a:lnTo>
                    <a:pt x="603" y="482"/>
                  </a:lnTo>
                  <a:lnTo>
                    <a:pt x="605" y="485"/>
                  </a:lnTo>
                  <a:lnTo>
                    <a:pt x="605" y="490"/>
                  </a:lnTo>
                  <a:lnTo>
                    <a:pt x="607" y="492"/>
                  </a:lnTo>
                  <a:lnTo>
                    <a:pt x="607" y="497"/>
                  </a:lnTo>
                  <a:lnTo>
                    <a:pt x="608" y="498"/>
                  </a:lnTo>
                  <a:lnTo>
                    <a:pt x="608" y="500"/>
                  </a:lnTo>
                  <a:lnTo>
                    <a:pt x="610" y="503"/>
                  </a:lnTo>
                  <a:lnTo>
                    <a:pt x="609" y="505"/>
                  </a:lnTo>
                  <a:lnTo>
                    <a:pt x="612" y="507"/>
                  </a:lnTo>
                  <a:lnTo>
                    <a:pt x="613" y="514"/>
                  </a:lnTo>
                  <a:lnTo>
                    <a:pt x="617" y="518"/>
                  </a:lnTo>
                  <a:lnTo>
                    <a:pt x="622" y="521"/>
                  </a:lnTo>
                  <a:lnTo>
                    <a:pt x="625" y="521"/>
                  </a:lnTo>
                  <a:lnTo>
                    <a:pt x="637" y="526"/>
                  </a:lnTo>
                  <a:lnTo>
                    <a:pt x="637" y="531"/>
                  </a:lnTo>
                  <a:lnTo>
                    <a:pt x="638" y="533"/>
                  </a:lnTo>
                  <a:lnTo>
                    <a:pt x="639" y="537"/>
                  </a:lnTo>
                  <a:lnTo>
                    <a:pt x="668" y="550"/>
                  </a:lnTo>
                  <a:lnTo>
                    <a:pt x="671" y="547"/>
                  </a:lnTo>
                  <a:lnTo>
                    <a:pt x="671" y="542"/>
                  </a:lnTo>
                  <a:lnTo>
                    <a:pt x="672" y="541"/>
                  </a:lnTo>
                  <a:lnTo>
                    <a:pt x="672" y="538"/>
                  </a:lnTo>
                  <a:lnTo>
                    <a:pt x="677" y="532"/>
                  </a:lnTo>
                  <a:lnTo>
                    <a:pt x="679" y="528"/>
                  </a:lnTo>
                  <a:lnTo>
                    <a:pt x="682" y="529"/>
                  </a:lnTo>
                  <a:lnTo>
                    <a:pt x="698" y="544"/>
                  </a:lnTo>
                  <a:lnTo>
                    <a:pt x="698" y="552"/>
                  </a:lnTo>
                  <a:lnTo>
                    <a:pt x="694" y="557"/>
                  </a:lnTo>
                  <a:lnTo>
                    <a:pt x="694" y="559"/>
                  </a:lnTo>
                  <a:lnTo>
                    <a:pt x="697" y="561"/>
                  </a:lnTo>
                  <a:lnTo>
                    <a:pt x="700" y="560"/>
                  </a:lnTo>
                  <a:lnTo>
                    <a:pt x="703" y="554"/>
                  </a:lnTo>
                  <a:lnTo>
                    <a:pt x="714" y="552"/>
                  </a:lnTo>
                  <a:lnTo>
                    <a:pt x="720" y="558"/>
                  </a:lnTo>
                  <a:lnTo>
                    <a:pt x="720" y="560"/>
                  </a:lnTo>
                  <a:lnTo>
                    <a:pt x="723" y="562"/>
                  </a:lnTo>
                  <a:lnTo>
                    <a:pt x="725" y="569"/>
                  </a:lnTo>
                  <a:lnTo>
                    <a:pt x="720" y="575"/>
                  </a:lnTo>
                  <a:lnTo>
                    <a:pt x="720" y="577"/>
                  </a:lnTo>
                  <a:lnTo>
                    <a:pt x="722" y="579"/>
                  </a:lnTo>
                  <a:lnTo>
                    <a:pt x="725" y="578"/>
                  </a:lnTo>
                  <a:lnTo>
                    <a:pt x="731" y="572"/>
                  </a:lnTo>
                  <a:lnTo>
                    <a:pt x="731" y="569"/>
                  </a:lnTo>
                  <a:lnTo>
                    <a:pt x="732" y="569"/>
                  </a:lnTo>
                  <a:lnTo>
                    <a:pt x="732" y="567"/>
                  </a:lnTo>
                  <a:lnTo>
                    <a:pt x="736" y="560"/>
                  </a:lnTo>
                  <a:lnTo>
                    <a:pt x="740" y="561"/>
                  </a:lnTo>
                  <a:lnTo>
                    <a:pt x="745" y="565"/>
                  </a:lnTo>
                  <a:lnTo>
                    <a:pt x="747" y="564"/>
                  </a:lnTo>
                  <a:lnTo>
                    <a:pt x="751" y="562"/>
                  </a:lnTo>
                  <a:lnTo>
                    <a:pt x="756" y="561"/>
                  </a:lnTo>
                  <a:lnTo>
                    <a:pt x="758" y="563"/>
                  </a:lnTo>
                  <a:lnTo>
                    <a:pt x="761" y="562"/>
                  </a:lnTo>
                  <a:lnTo>
                    <a:pt x="764" y="560"/>
                  </a:lnTo>
                  <a:lnTo>
                    <a:pt x="766" y="560"/>
                  </a:lnTo>
                  <a:lnTo>
                    <a:pt x="768" y="557"/>
                  </a:lnTo>
                  <a:lnTo>
                    <a:pt x="769" y="553"/>
                  </a:lnTo>
                  <a:lnTo>
                    <a:pt x="770" y="552"/>
                  </a:lnTo>
                  <a:lnTo>
                    <a:pt x="771" y="548"/>
                  </a:lnTo>
                  <a:lnTo>
                    <a:pt x="766" y="541"/>
                  </a:lnTo>
                  <a:lnTo>
                    <a:pt x="765" y="529"/>
                  </a:lnTo>
                  <a:lnTo>
                    <a:pt x="767" y="525"/>
                  </a:lnTo>
                  <a:lnTo>
                    <a:pt x="768" y="522"/>
                  </a:lnTo>
                  <a:lnTo>
                    <a:pt x="786" y="517"/>
                  </a:lnTo>
                  <a:lnTo>
                    <a:pt x="793" y="520"/>
                  </a:lnTo>
                  <a:lnTo>
                    <a:pt x="798" y="525"/>
                  </a:lnTo>
                  <a:lnTo>
                    <a:pt x="801" y="525"/>
                  </a:lnTo>
                  <a:lnTo>
                    <a:pt x="803" y="522"/>
                  </a:lnTo>
                  <a:lnTo>
                    <a:pt x="802" y="521"/>
                  </a:lnTo>
                  <a:lnTo>
                    <a:pt x="804" y="518"/>
                  </a:lnTo>
                  <a:lnTo>
                    <a:pt x="804" y="513"/>
                  </a:lnTo>
                  <a:lnTo>
                    <a:pt x="801" y="509"/>
                  </a:lnTo>
                  <a:lnTo>
                    <a:pt x="801" y="506"/>
                  </a:lnTo>
                  <a:lnTo>
                    <a:pt x="804" y="499"/>
                  </a:lnTo>
                  <a:lnTo>
                    <a:pt x="804" y="497"/>
                  </a:lnTo>
                  <a:lnTo>
                    <a:pt x="800" y="494"/>
                  </a:lnTo>
                  <a:lnTo>
                    <a:pt x="800" y="486"/>
                  </a:lnTo>
                  <a:lnTo>
                    <a:pt x="793" y="480"/>
                  </a:lnTo>
                  <a:lnTo>
                    <a:pt x="789" y="480"/>
                  </a:lnTo>
                  <a:lnTo>
                    <a:pt x="788" y="482"/>
                  </a:lnTo>
                  <a:lnTo>
                    <a:pt x="778" y="482"/>
                  </a:lnTo>
                  <a:lnTo>
                    <a:pt x="772" y="480"/>
                  </a:lnTo>
                  <a:lnTo>
                    <a:pt x="770" y="476"/>
                  </a:lnTo>
                  <a:lnTo>
                    <a:pt x="768" y="469"/>
                  </a:lnTo>
                  <a:lnTo>
                    <a:pt x="756" y="458"/>
                  </a:lnTo>
                  <a:lnTo>
                    <a:pt x="756" y="456"/>
                  </a:lnTo>
                  <a:lnTo>
                    <a:pt x="745" y="440"/>
                  </a:lnTo>
                  <a:lnTo>
                    <a:pt x="745" y="432"/>
                  </a:lnTo>
                  <a:lnTo>
                    <a:pt x="752" y="423"/>
                  </a:lnTo>
                  <a:lnTo>
                    <a:pt x="757" y="421"/>
                  </a:lnTo>
                  <a:lnTo>
                    <a:pt x="763" y="423"/>
                  </a:lnTo>
                  <a:lnTo>
                    <a:pt x="768" y="426"/>
                  </a:lnTo>
                  <a:lnTo>
                    <a:pt x="771" y="426"/>
                  </a:lnTo>
                  <a:lnTo>
                    <a:pt x="785" y="432"/>
                  </a:lnTo>
                  <a:lnTo>
                    <a:pt x="788" y="434"/>
                  </a:lnTo>
                  <a:lnTo>
                    <a:pt x="790" y="434"/>
                  </a:lnTo>
                  <a:lnTo>
                    <a:pt x="790" y="436"/>
                  </a:lnTo>
                  <a:lnTo>
                    <a:pt x="812" y="447"/>
                  </a:lnTo>
                  <a:lnTo>
                    <a:pt x="814" y="445"/>
                  </a:lnTo>
                  <a:lnTo>
                    <a:pt x="815" y="446"/>
                  </a:lnTo>
                  <a:lnTo>
                    <a:pt x="819" y="442"/>
                  </a:lnTo>
                  <a:lnTo>
                    <a:pt x="821" y="442"/>
                  </a:lnTo>
                  <a:lnTo>
                    <a:pt x="824" y="440"/>
                  </a:lnTo>
                  <a:lnTo>
                    <a:pt x="827" y="433"/>
                  </a:lnTo>
                  <a:lnTo>
                    <a:pt x="828" y="431"/>
                  </a:lnTo>
                  <a:lnTo>
                    <a:pt x="834" y="431"/>
                  </a:lnTo>
                  <a:lnTo>
                    <a:pt x="839" y="428"/>
                  </a:lnTo>
                  <a:lnTo>
                    <a:pt x="841" y="425"/>
                  </a:lnTo>
                  <a:lnTo>
                    <a:pt x="836" y="421"/>
                  </a:lnTo>
                  <a:lnTo>
                    <a:pt x="831" y="415"/>
                  </a:lnTo>
                  <a:lnTo>
                    <a:pt x="823" y="408"/>
                  </a:lnTo>
                  <a:lnTo>
                    <a:pt x="813" y="401"/>
                  </a:lnTo>
                  <a:lnTo>
                    <a:pt x="812" y="395"/>
                  </a:lnTo>
                  <a:lnTo>
                    <a:pt x="815" y="393"/>
                  </a:lnTo>
                  <a:lnTo>
                    <a:pt x="818" y="392"/>
                  </a:lnTo>
                  <a:lnTo>
                    <a:pt x="820" y="390"/>
                  </a:lnTo>
                  <a:lnTo>
                    <a:pt x="821" y="385"/>
                  </a:lnTo>
                  <a:lnTo>
                    <a:pt x="824" y="381"/>
                  </a:lnTo>
                  <a:lnTo>
                    <a:pt x="833" y="376"/>
                  </a:lnTo>
                  <a:lnTo>
                    <a:pt x="835" y="373"/>
                  </a:lnTo>
                  <a:lnTo>
                    <a:pt x="835" y="374"/>
                  </a:lnTo>
                  <a:lnTo>
                    <a:pt x="847" y="367"/>
                  </a:lnTo>
                  <a:lnTo>
                    <a:pt x="849" y="367"/>
                  </a:lnTo>
                  <a:lnTo>
                    <a:pt x="853" y="361"/>
                  </a:lnTo>
                  <a:lnTo>
                    <a:pt x="848" y="352"/>
                  </a:lnTo>
                  <a:lnTo>
                    <a:pt x="848" y="347"/>
                  </a:lnTo>
                  <a:lnTo>
                    <a:pt x="849" y="346"/>
                  </a:lnTo>
                  <a:lnTo>
                    <a:pt x="849" y="344"/>
                  </a:lnTo>
                  <a:lnTo>
                    <a:pt x="852" y="340"/>
                  </a:lnTo>
                  <a:lnTo>
                    <a:pt x="854" y="340"/>
                  </a:lnTo>
                  <a:lnTo>
                    <a:pt x="857" y="337"/>
                  </a:lnTo>
                  <a:lnTo>
                    <a:pt x="858" y="338"/>
                  </a:lnTo>
                  <a:lnTo>
                    <a:pt x="860" y="336"/>
                  </a:lnTo>
                  <a:lnTo>
                    <a:pt x="862" y="334"/>
                  </a:lnTo>
                  <a:lnTo>
                    <a:pt x="869" y="334"/>
                  </a:lnTo>
                  <a:lnTo>
                    <a:pt x="879" y="329"/>
                  </a:lnTo>
                  <a:lnTo>
                    <a:pt x="878" y="319"/>
                  </a:lnTo>
                  <a:lnTo>
                    <a:pt x="880" y="318"/>
                  </a:lnTo>
                  <a:lnTo>
                    <a:pt x="879" y="312"/>
                  </a:lnTo>
                  <a:lnTo>
                    <a:pt x="881" y="311"/>
                  </a:lnTo>
                  <a:lnTo>
                    <a:pt x="890" y="309"/>
                  </a:lnTo>
                  <a:lnTo>
                    <a:pt x="891" y="308"/>
                  </a:lnTo>
                  <a:lnTo>
                    <a:pt x="891" y="303"/>
                  </a:lnTo>
                  <a:lnTo>
                    <a:pt x="892" y="301"/>
                  </a:lnTo>
                  <a:lnTo>
                    <a:pt x="892" y="293"/>
                  </a:lnTo>
                  <a:lnTo>
                    <a:pt x="893" y="291"/>
                  </a:lnTo>
                  <a:lnTo>
                    <a:pt x="893" y="289"/>
                  </a:lnTo>
                  <a:lnTo>
                    <a:pt x="897" y="285"/>
                  </a:lnTo>
                  <a:lnTo>
                    <a:pt x="900" y="279"/>
                  </a:lnTo>
                  <a:lnTo>
                    <a:pt x="880" y="233"/>
                  </a:lnTo>
                  <a:lnTo>
                    <a:pt x="875" y="229"/>
                  </a:lnTo>
                  <a:lnTo>
                    <a:pt x="875" y="228"/>
                  </a:lnTo>
                  <a:lnTo>
                    <a:pt x="866" y="219"/>
                  </a:lnTo>
                  <a:lnTo>
                    <a:pt x="866" y="216"/>
                  </a:lnTo>
                  <a:lnTo>
                    <a:pt x="867" y="215"/>
                  </a:lnTo>
                  <a:lnTo>
                    <a:pt x="868" y="211"/>
                  </a:lnTo>
                  <a:lnTo>
                    <a:pt x="870" y="210"/>
                  </a:lnTo>
                  <a:lnTo>
                    <a:pt x="869" y="198"/>
                  </a:lnTo>
                  <a:lnTo>
                    <a:pt x="865" y="194"/>
                  </a:lnTo>
                  <a:lnTo>
                    <a:pt x="864" y="195"/>
                  </a:lnTo>
                  <a:lnTo>
                    <a:pt x="850" y="184"/>
                  </a:lnTo>
                  <a:lnTo>
                    <a:pt x="849" y="184"/>
                  </a:lnTo>
                  <a:lnTo>
                    <a:pt x="837" y="175"/>
                  </a:lnTo>
                  <a:lnTo>
                    <a:pt x="838" y="174"/>
                  </a:lnTo>
                  <a:lnTo>
                    <a:pt x="838" y="164"/>
                  </a:lnTo>
                  <a:lnTo>
                    <a:pt x="836" y="162"/>
                  </a:lnTo>
                  <a:lnTo>
                    <a:pt x="837" y="158"/>
                  </a:lnTo>
                  <a:lnTo>
                    <a:pt x="835" y="156"/>
                  </a:lnTo>
                  <a:lnTo>
                    <a:pt x="836" y="155"/>
                  </a:lnTo>
                  <a:lnTo>
                    <a:pt x="834" y="154"/>
                  </a:lnTo>
                  <a:lnTo>
                    <a:pt x="828" y="154"/>
                  </a:lnTo>
                  <a:lnTo>
                    <a:pt x="824" y="160"/>
                  </a:lnTo>
                  <a:lnTo>
                    <a:pt x="822" y="165"/>
                  </a:lnTo>
                  <a:lnTo>
                    <a:pt x="819" y="169"/>
                  </a:lnTo>
                  <a:lnTo>
                    <a:pt x="807" y="161"/>
                  </a:lnTo>
                  <a:lnTo>
                    <a:pt x="806" y="161"/>
                  </a:lnTo>
                  <a:lnTo>
                    <a:pt x="799" y="154"/>
                  </a:lnTo>
                  <a:lnTo>
                    <a:pt x="797" y="154"/>
                  </a:lnTo>
                  <a:lnTo>
                    <a:pt x="773" y="134"/>
                  </a:lnTo>
                  <a:lnTo>
                    <a:pt x="767" y="131"/>
                  </a:lnTo>
                  <a:lnTo>
                    <a:pt x="764" y="131"/>
                  </a:lnTo>
                  <a:lnTo>
                    <a:pt x="758" y="126"/>
                  </a:lnTo>
                  <a:lnTo>
                    <a:pt x="757" y="127"/>
                  </a:lnTo>
                  <a:lnTo>
                    <a:pt x="755" y="125"/>
                  </a:lnTo>
                  <a:lnTo>
                    <a:pt x="751" y="124"/>
                  </a:lnTo>
                  <a:lnTo>
                    <a:pt x="747" y="117"/>
                  </a:lnTo>
                  <a:lnTo>
                    <a:pt x="745" y="111"/>
                  </a:lnTo>
                  <a:lnTo>
                    <a:pt x="740" y="108"/>
                  </a:lnTo>
                  <a:lnTo>
                    <a:pt x="738" y="108"/>
                  </a:lnTo>
                  <a:lnTo>
                    <a:pt x="732" y="103"/>
                  </a:lnTo>
                  <a:lnTo>
                    <a:pt x="732" y="102"/>
                  </a:lnTo>
                  <a:lnTo>
                    <a:pt x="723" y="92"/>
                  </a:lnTo>
                  <a:lnTo>
                    <a:pt x="721" y="92"/>
                  </a:lnTo>
                  <a:lnTo>
                    <a:pt x="719" y="89"/>
                  </a:lnTo>
                  <a:lnTo>
                    <a:pt x="716" y="89"/>
                  </a:lnTo>
                  <a:lnTo>
                    <a:pt x="715" y="91"/>
                  </a:lnTo>
                  <a:lnTo>
                    <a:pt x="715" y="93"/>
                  </a:lnTo>
                  <a:lnTo>
                    <a:pt x="716" y="94"/>
                  </a:lnTo>
                  <a:lnTo>
                    <a:pt x="717" y="101"/>
                  </a:lnTo>
                  <a:lnTo>
                    <a:pt x="718" y="102"/>
                  </a:lnTo>
                  <a:lnTo>
                    <a:pt x="717" y="107"/>
                  </a:lnTo>
                  <a:lnTo>
                    <a:pt x="704" y="102"/>
                  </a:lnTo>
                  <a:lnTo>
                    <a:pt x="704" y="101"/>
                  </a:lnTo>
                  <a:lnTo>
                    <a:pt x="700" y="101"/>
                  </a:lnTo>
                  <a:lnTo>
                    <a:pt x="700" y="98"/>
                  </a:lnTo>
                  <a:lnTo>
                    <a:pt x="693" y="93"/>
                  </a:lnTo>
                  <a:lnTo>
                    <a:pt x="692" y="91"/>
                  </a:lnTo>
                  <a:lnTo>
                    <a:pt x="687" y="86"/>
                  </a:lnTo>
                  <a:lnTo>
                    <a:pt x="685" y="83"/>
                  </a:lnTo>
                  <a:lnTo>
                    <a:pt x="678" y="77"/>
                  </a:lnTo>
                  <a:lnTo>
                    <a:pt x="678" y="75"/>
                  </a:lnTo>
                  <a:lnTo>
                    <a:pt x="672" y="71"/>
                  </a:lnTo>
                  <a:lnTo>
                    <a:pt x="669" y="66"/>
                  </a:lnTo>
                  <a:lnTo>
                    <a:pt x="645" y="44"/>
                  </a:lnTo>
                  <a:lnTo>
                    <a:pt x="644" y="41"/>
                  </a:lnTo>
                  <a:lnTo>
                    <a:pt x="638" y="36"/>
                  </a:lnTo>
                  <a:lnTo>
                    <a:pt x="634" y="37"/>
                  </a:lnTo>
                  <a:lnTo>
                    <a:pt x="627" y="45"/>
                  </a:lnTo>
                  <a:lnTo>
                    <a:pt x="623" y="47"/>
                  </a:lnTo>
                  <a:lnTo>
                    <a:pt x="622" y="46"/>
                  </a:lnTo>
                  <a:lnTo>
                    <a:pt x="621" y="48"/>
                  </a:lnTo>
                  <a:lnTo>
                    <a:pt x="610" y="40"/>
                  </a:lnTo>
                  <a:lnTo>
                    <a:pt x="607" y="41"/>
                  </a:lnTo>
                  <a:lnTo>
                    <a:pt x="592" y="59"/>
                  </a:lnTo>
                  <a:lnTo>
                    <a:pt x="584" y="55"/>
                  </a:lnTo>
                  <a:lnTo>
                    <a:pt x="577" y="49"/>
                  </a:lnTo>
                  <a:lnTo>
                    <a:pt x="576" y="49"/>
                  </a:lnTo>
                  <a:lnTo>
                    <a:pt x="570" y="44"/>
                  </a:lnTo>
                  <a:lnTo>
                    <a:pt x="563" y="39"/>
                  </a:lnTo>
                  <a:lnTo>
                    <a:pt x="561" y="39"/>
                  </a:lnTo>
                  <a:lnTo>
                    <a:pt x="554" y="32"/>
                  </a:lnTo>
                  <a:lnTo>
                    <a:pt x="546" y="29"/>
                  </a:lnTo>
                  <a:lnTo>
                    <a:pt x="543" y="27"/>
                  </a:lnTo>
                  <a:lnTo>
                    <a:pt x="532" y="21"/>
                  </a:lnTo>
                  <a:lnTo>
                    <a:pt x="525" y="21"/>
                  </a:lnTo>
                  <a:lnTo>
                    <a:pt x="524" y="24"/>
                  </a:lnTo>
                  <a:lnTo>
                    <a:pt x="523" y="25"/>
                  </a:lnTo>
                  <a:lnTo>
                    <a:pt x="524" y="44"/>
                  </a:lnTo>
                  <a:lnTo>
                    <a:pt x="523" y="46"/>
                  </a:lnTo>
                  <a:lnTo>
                    <a:pt x="523" y="55"/>
                  </a:lnTo>
                  <a:lnTo>
                    <a:pt x="518" y="65"/>
                  </a:lnTo>
                  <a:lnTo>
                    <a:pt x="520" y="88"/>
                  </a:lnTo>
                  <a:lnTo>
                    <a:pt x="518" y="90"/>
                  </a:lnTo>
                  <a:lnTo>
                    <a:pt x="511" y="90"/>
                  </a:lnTo>
                  <a:lnTo>
                    <a:pt x="510" y="89"/>
                  </a:lnTo>
                  <a:lnTo>
                    <a:pt x="507" y="89"/>
                  </a:lnTo>
                  <a:lnTo>
                    <a:pt x="503" y="87"/>
                  </a:lnTo>
                  <a:lnTo>
                    <a:pt x="499" y="87"/>
                  </a:lnTo>
                  <a:lnTo>
                    <a:pt x="494" y="82"/>
                  </a:lnTo>
                  <a:lnTo>
                    <a:pt x="477" y="64"/>
                  </a:lnTo>
                  <a:lnTo>
                    <a:pt x="475" y="66"/>
                  </a:lnTo>
                  <a:lnTo>
                    <a:pt x="471" y="65"/>
                  </a:lnTo>
                  <a:lnTo>
                    <a:pt x="467" y="61"/>
                  </a:lnTo>
                  <a:lnTo>
                    <a:pt x="464" y="62"/>
                  </a:lnTo>
                  <a:lnTo>
                    <a:pt x="462" y="59"/>
                  </a:lnTo>
                  <a:lnTo>
                    <a:pt x="458" y="59"/>
                  </a:lnTo>
                  <a:lnTo>
                    <a:pt x="456" y="61"/>
                  </a:lnTo>
                  <a:lnTo>
                    <a:pt x="453" y="61"/>
                  </a:lnTo>
                  <a:lnTo>
                    <a:pt x="452" y="62"/>
                  </a:lnTo>
                  <a:lnTo>
                    <a:pt x="448" y="63"/>
                  </a:lnTo>
                  <a:lnTo>
                    <a:pt x="445" y="66"/>
                  </a:lnTo>
                  <a:lnTo>
                    <a:pt x="442" y="66"/>
                  </a:lnTo>
                  <a:lnTo>
                    <a:pt x="440" y="68"/>
                  </a:lnTo>
                  <a:lnTo>
                    <a:pt x="440" y="70"/>
                  </a:lnTo>
                  <a:lnTo>
                    <a:pt x="439" y="73"/>
                  </a:lnTo>
                  <a:lnTo>
                    <a:pt x="435" y="73"/>
                  </a:lnTo>
                  <a:lnTo>
                    <a:pt x="420" y="60"/>
                  </a:lnTo>
                  <a:lnTo>
                    <a:pt x="414" y="58"/>
                  </a:lnTo>
                  <a:lnTo>
                    <a:pt x="405" y="58"/>
                  </a:lnTo>
                  <a:lnTo>
                    <a:pt x="403" y="56"/>
                  </a:lnTo>
                  <a:lnTo>
                    <a:pt x="403" y="54"/>
                  </a:lnTo>
                  <a:lnTo>
                    <a:pt x="401" y="52"/>
                  </a:lnTo>
                  <a:lnTo>
                    <a:pt x="394" y="52"/>
                  </a:lnTo>
                  <a:lnTo>
                    <a:pt x="390" y="48"/>
                  </a:lnTo>
                  <a:lnTo>
                    <a:pt x="382" y="49"/>
                  </a:lnTo>
                  <a:lnTo>
                    <a:pt x="376" y="44"/>
                  </a:lnTo>
                  <a:lnTo>
                    <a:pt x="370" y="43"/>
                  </a:lnTo>
                  <a:lnTo>
                    <a:pt x="367" y="40"/>
                  </a:lnTo>
                  <a:lnTo>
                    <a:pt x="367" y="35"/>
                  </a:lnTo>
                  <a:lnTo>
                    <a:pt x="365" y="34"/>
                  </a:lnTo>
                  <a:lnTo>
                    <a:pt x="361" y="34"/>
                  </a:lnTo>
                  <a:lnTo>
                    <a:pt x="359" y="33"/>
                  </a:lnTo>
                  <a:lnTo>
                    <a:pt x="346" y="34"/>
                  </a:lnTo>
                  <a:lnTo>
                    <a:pt x="343" y="30"/>
                  </a:lnTo>
                  <a:lnTo>
                    <a:pt x="343" y="22"/>
                  </a:lnTo>
                  <a:lnTo>
                    <a:pt x="338" y="22"/>
                  </a:lnTo>
                  <a:lnTo>
                    <a:pt x="336" y="21"/>
                  </a:lnTo>
                  <a:lnTo>
                    <a:pt x="290" y="23"/>
                  </a:lnTo>
                  <a:lnTo>
                    <a:pt x="289" y="22"/>
                  </a:lnTo>
                  <a:lnTo>
                    <a:pt x="288" y="17"/>
                  </a:lnTo>
                  <a:lnTo>
                    <a:pt x="285" y="13"/>
                  </a:lnTo>
                  <a:lnTo>
                    <a:pt x="285" y="8"/>
                  </a:lnTo>
                  <a:lnTo>
                    <a:pt x="286" y="7"/>
                  </a:lnTo>
                  <a:lnTo>
                    <a:pt x="285" y="1"/>
                  </a:lnTo>
                  <a:lnTo>
                    <a:pt x="285" y="0"/>
                  </a:lnTo>
                  <a:lnTo>
                    <a:pt x="263" y="0"/>
                  </a:lnTo>
                  <a:lnTo>
                    <a:pt x="249" y="0"/>
                  </a:lnTo>
                  <a:lnTo>
                    <a:pt x="237" y="3"/>
                  </a:lnTo>
                  <a:lnTo>
                    <a:pt x="235" y="4"/>
                  </a:lnTo>
                  <a:lnTo>
                    <a:pt x="217" y="5"/>
                  </a:lnTo>
                  <a:lnTo>
                    <a:pt x="216" y="6"/>
                  </a:lnTo>
                  <a:lnTo>
                    <a:pt x="197" y="7"/>
                  </a:lnTo>
                  <a:lnTo>
                    <a:pt x="195" y="9"/>
                  </a:lnTo>
                  <a:lnTo>
                    <a:pt x="178" y="10"/>
                  </a:lnTo>
                  <a:lnTo>
                    <a:pt x="176" y="11"/>
                  </a:lnTo>
                  <a:lnTo>
                    <a:pt x="164" y="12"/>
                  </a:lnTo>
                  <a:lnTo>
                    <a:pt x="163" y="13"/>
                  </a:lnTo>
                  <a:lnTo>
                    <a:pt x="149" y="15"/>
                  </a:lnTo>
                  <a:lnTo>
                    <a:pt x="148" y="17"/>
                  </a:lnTo>
                  <a:lnTo>
                    <a:pt x="135" y="19"/>
                  </a:lnTo>
                  <a:lnTo>
                    <a:pt x="133" y="20"/>
                  </a:lnTo>
                  <a:lnTo>
                    <a:pt x="119" y="22"/>
                  </a:lnTo>
                  <a:lnTo>
                    <a:pt x="117" y="24"/>
                  </a:lnTo>
                  <a:lnTo>
                    <a:pt x="112" y="24"/>
                  </a:lnTo>
                  <a:lnTo>
                    <a:pt x="110" y="25"/>
                  </a:lnTo>
                  <a:lnTo>
                    <a:pt x="104" y="26"/>
                  </a:lnTo>
                  <a:lnTo>
                    <a:pt x="103" y="27"/>
                  </a:lnTo>
                  <a:lnTo>
                    <a:pt x="97" y="27"/>
                  </a:lnTo>
                  <a:lnTo>
                    <a:pt x="96" y="29"/>
                  </a:lnTo>
                  <a:lnTo>
                    <a:pt x="90" y="29"/>
                  </a:lnTo>
                  <a:lnTo>
                    <a:pt x="86" y="33"/>
                  </a:lnTo>
                  <a:lnTo>
                    <a:pt x="88" y="45"/>
                  </a:lnTo>
                  <a:lnTo>
                    <a:pt x="91" y="50"/>
                  </a:lnTo>
                  <a:lnTo>
                    <a:pt x="92" y="54"/>
                  </a:lnTo>
                  <a:lnTo>
                    <a:pt x="95" y="59"/>
                  </a:lnTo>
                  <a:lnTo>
                    <a:pt x="96" y="68"/>
                  </a:lnTo>
                  <a:lnTo>
                    <a:pt x="98" y="70"/>
                  </a:lnTo>
                  <a:lnTo>
                    <a:pt x="99" y="89"/>
                  </a:lnTo>
                  <a:lnTo>
                    <a:pt x="133" y="120"/>
                  </a:lnTo>
                  <a:lnTo>
                    <a:pt x="136" y="137"/>
                  </a:lnTo>
                  <a:lnTo>
                    <a:pt x="143" y="146"/>
                  </a:lnTo>
                  <a:lnTo>
                    <a:pt x="143" y="154"/>
                  </a:lnTo>
                  <a:lnTo>
                    <a:pt x="142" y="156"/>
                  </a:lnTo>
                  <a:lnTo>
                    <a:pt x="126" y="156"/>
                  </a:lnTo>
                  <a:lnTo>
                    <a:pt x="124" y="158"/>
                  </a:lnTo>
                  <a:lnTo>
                    <a:pt x="123" y="157"/>
                  </a:lnTo>
                  <a:lnTo>
                    <a:pt x="111" y="162"/>
                  </a:lnTo>
                  <a:lnTo>
                    <a:pt x="104" y="166"/>
                  </a:lnTo>
                  <a:lnTo>
                    <a:pt x="102" y="166"/>
                  </a:lnTo>
                  <a:lnTo>
                    <a:pt x="99" y="169"/>
                  </a:lnTo>
                  <a:lnTo>
                    <a:pt x="99" y="185"/>
                  </a:lnTo>
                  <a:lnTo>
                    <a:pt x="101" y="188"/>
                  </a:lnTo>
                  <a:lnTo>
                    <a:pt x="109" y="189"/>
                  </a:lnTo>
                  <a:lnTo>
                    <a:pt x="109" y="190"/>
                  </a:lnTo>
                  <a:lnTo>
                    <a:pt x="117" y="191"/>
                  </a:lnTo>
                  <a:lnTo>
                    <a:pt x="120" y="194"/>
                  </a:lnTo>
                  <a:lnTo>
                    <a:pt x="121" y="225"/>
                  </a:lnTo>
                  <a:lnTo>
                    <a:pt x="103" y="226"/>
                  </a:lnTo>
                  <a:lnTo>
                    <a:pt x="96" y="219"/>
                  </a:lnTo>
                  <a:lnTo>
                    <a:pt x="94" y="219"/>
                  </a:lnTo>
                  <a:lnTo>
                    <a:pt x="93" y="218"/>
                  </a:lnTo>
                  <a:lnTo>
                    <a:pt x="90" y="218"/>
                  </a:lnTo>
                  <a:lnTo>
                    <a:pt x="84" y="215"/>
                  </a:lnTo>
                  <a:lnTo>
                    <a:pt x="76" y="214"/>
                  </a:lnTo>
                  <a:lnTo>
                    <a:pt x="75" y="213"/>
                  </a:lnTo>
                  <a:lnTo>
                    <a:pt x="72" y="213"/>
                  </a:lnTo>
                  <a:lnTo>
                    <a:pt x="66" y="209"/>
                  </a:lnTo>
                  <a:lnTo>
                    <a:pt x="65" y="210"/>
                  </a:lnTo>
                  <a:lnTo>
                    <a:pt x="61" y="206"/>
                  </a:lnTo>
                  <a:lnTo>
                    <a:pt x="59" y="206"/>
                  </a:lnTo>
                  <a:lnTo>
                    <a:pt x="56" y="203"/>
                  </a:lnTo>
                  <a:lnTo>
                    <a:pt x="52" y="204"/>
                  </a:lnTo>
                  <a:lnTo>
                    <a:pt x="49" y="210"/>
                  </a:lnTo>
                  <a:lnTo>
                    <a:pt x="46" y="213"/>
                  </a:lnTo>
                  <a:lnTo>
                    <a:pt x="23" y="215"/>
                  </a:lnTo>
                  <a:lnTo>
                    <a:pt x="10" y="216"/>
                  </a:lnTo>
                  <a:lnTo>
                    <a:pt x="10" y="224"/>
                  </a:lnTo>
                  <a:lnTo>
                    <a:pt x="14" y="227"/>
                  </a:lnTo>
                  <a:lnTo>
                    <a:pt x="17" y="228"/>
                  </a:lnTo>
                  <a:lnTo>
                    <a:pt x="23" y="232"/>
                  </a:lnTo>
                  <a:lnTo>
                    <a:pt x="27" y="233"/>
                  </a:lnTo>
                  <a:lnTo>
                    <a:pt x="31" y="236"/>
                  </a:lnTo>
                  <a:lnTo>
                    <a:pt x="23" y="253"/>
                  </a:lnTo>
                  <a:lnTo>
                    <a:pt x="24" y="262"/>
                  </a:lnTo>
                  <a:lnTo>
                    <a:pt x="22" y="265"/>
                  </a:lnTo>
                  <a:lnTo>
                    <a:pt x="13" y="267"/>
                  </a:lnTo>
                  <a:lnTo>
                    <a:pt x="12" y="268"/>
                  </a:lnTo>
                  <a:lnTo>
                    <a:pt x="7" y="270"/>
                  </a:lnTo>
                  <a:lnTo>
                    <a:pt x="6" y="280"/>
                  </a:lnTo>
                  <a:lnTo>
                    <a:pt x="3" y="284"/>
                  </a:lnTo>
                  <a:lnTo>
                    <a:pt x="5" y="288"/>
                  </a:lnTo>
                  <a:lnTo>
                    <a:pt x="8" y="292"/>
                  </a:lnTo>
                  <a:lnTo>
                    <a:pt x="8" y="297"/>
                  </a:lnTo>
                  <a:lnTo>
                    <a:pt x="7" y="298"/>
                  </a:lnTo>
                  <a:lnTo>
                    <a:pt x="6" y="302"/>
                  </a:lnTo>
                  <a:lnTo>
                    <a:pt x="6" y="310"/>
                  </a:lnTo>
                  <a:lnTo>
                    <a:pt x="8" y="312"/>
                  </a:lnTo>
                  <a:lnTo>
                    <a:pt x="17" y="310"/>
                  </a:lnTo>
                  <a:lnTo>
                    <a:pt x="18" y="309"/>
                  </a:lnTo>
                  <a:lnTo>
                    <a:pt x="21" y="310"/>
                  </a:lnTo>
                  <a:lnTo>
                    <a:pt x="22" y="318"/>
                  </a:lnTo>
                  <a:lnTo>
                    <a:pt x="19" y="321"/>
                  </a:lnTo>
                  <a:lnTo>
                    <a:pt x="15" y="321"/>
                  </a:lnTo>
                  <a:lnTo>
                    <a:pt x="12" y="324"/>
                  </a:lnTo>
                  <a:lnTo>
                    <a:pt x="12" y="328"/>
                  </a:lnTo>
                  <a:lnTo>
                    <a:pt x="17" y="332"/>
                  </a:lnTo>
                  <a:lnTo>
                    <a:pt x="18" y="352"/>
                  </a:lnTo>
                  <a:lnTo>
                    <a:pt x="12" y="365"/>
                  </a:lnTo>
                  <a:lnTo>
                    <a:pt x="12" y="367"/>
                  </a:lnTo>
                  <a:lnTo>
                    <a:pt x="8" y="369"/>
                  </a:lnTo>
                  <a:lnTo>
                    <a:pt x="5" y="369"/>
                  </a:lnTo>
                  <a:lnTo>
                    <a:pt x="1" y="373"/>
                  </a:lnTo>
                  <a:lnTo>
                    <a:pt x="0" y="378"/>
                  </a:lnTo>
                  <a:lnTo>
                    <a:pt x="8" y="390"/>
                  </a:lnTo>
                  <a:lnTo>
                    <a:pt x="8" y="392"/>
                  </a:lnTo>
                  <a:lnTo>
                    <a:pt x="9" y="392"/>
                  </a:lnTo>
                  <a:lnTo>
                    <a:pt x="9" y="394"/>
                  </a:lnTo>
                  <a:lnTo>
                    <a:pt x="12" y="396"/>
                  </a:lnTo>
                  <a:lnTo>
                    <a:pt x="17" y="406"/>
                  </a:lnTo>
                  <a:lnTo>
                    <a:pt x="21" y="411"/>
                  </a:lnTo>
                  <a:lnTo>
                    <a:pt x="21" y="413"/>
                  </a:lnTo>
                  <a:lnTo>
                    <a:pt x="25" y="417"/>
                  </a:lnTo>
                  <a:lnTo>
                    <a:pt x="25" y="419"/>
                  </a:lnTo>
                  <a:lnTo>
                    <a:pt x="28" y="421"/>
                  </a:lnTo>
                  <a:lnTo>
                    <a:pt x="28" y="423"/>
                  </a:lnTo>
                  <a:lnTo>
                    <a:pt x="31" y="426"/>
                  </a:lnTo>
                  <a:lnTo>
                    <a:pt x="35" y="443"/>
                  </a:lnTo>
                  <a:lnTo>
                    <a:pt x="36" y="444"/>
                  </a:lnTo>
                  <a:lnTo>
                    <a:pt x="38" y="444"/>
                  </a:lnTo>
                  <a:lnTo>
                    <a:pt x="42" y="448"/>
                  </a:lnTo>
                  <a:lnTo>
                    <a:pt x="44" y="448"/>
                  </a:lnTo>
                  <a:lnTo>
                    <a:pt x="52" y="455"/>
                  </a:lnTo>
                  <a:lnTo>
                    <a:pt x="54" y="455"/>
                  </a:lnTo>
                  <a:lnTo>
                    <a:pt x="57" y="458"/>
                  </a:lnTo>
                  <a:lnTo>
                    <a:pt x="67" y="462"/>
                  </a:lnTo>
                  <a:lnTo>
                    <a:pt x="85" y="458"/>
                  </a:lnTo>
                  <a:lnTo>
                    <a:pt x="89" y="458"/>
                  </a:lnTo>
                  <a:lnTo>
                    <a:pt x="91" y="456"/>
                  </a:lnTo>
                  <a:lnTo>
                    <a:pt x="93" y="457"/>
                  </a:lnTo>
                  <a:lnTo>
                    <a:pt x="95" y="455"/>
                  </a:lnTo>
                  <a:lnTo>
                    <a:pt x="95" y="453"/>
                  </a:lnTo>
                  <a:lnTo>
                    <a:pt x="97" y="450"/>
                  </a:lnTo>
                  <a:lnTo>
                    <a:pt x="101" y="451"/>
                  </a:lnTo>
                  <a:lnTo>
                    <a:pt x="103" y="450"/>
                  </a:lnTo>
                  <a:lnTo>
                    <a:pt x="106" y="451"/>
                  </a:lnTo>
                  <a:lnTo>
                    <a:pt x="109" y="455"/>
                  </a:lnTo>
                  <a:lnTo>
                    <a:pt x="111" y="465"/>
                  </a:lnTo>
                  <a:lnTo>
                    <a:pt x="131" y="488"/>
                  </a:lnTo>
                  <a:lnTo>
                    <a:pt x="133" y="488"/>
                  </a:lnTo>
                  <a:lnTo>
                    <a:pt x="144" y="496"/>
                  </a:lnTo>
                  <a:lnTo>
                    <a:pt x="148" y="496"/>
                  </a:lnTo>
                  <a:lnTo>
                    <a:pt x="150" y="497"/>
                  </a:lnTo>
                  <a:lnTo>
                    <a:pt x="153" y="496"/>
                  </a:lnTo>
                  <a:lnTo>
                    <a:pt x="161" y="504"/>
                  </a:lnTo>
                  <a:lnTo>
                    <a:pt x="163" y="506"/>
                  </a:lnTo>
                  <a:lnTo>
                    <a:pt x="170" y="505"/>
                  </a:lnTo>
                  <a:lnTo>
                    <a:pt x="172" y="506"/>
                  </a:lnTo>
                  <a:lnTo>
                    <a:pt x="182" y="507"/>
                  </a:lnTo>
                  <a:lnTo>
                    <a:pt x="191" y="511"/>
                  </a:lnTo>
                  <a:lnTo>
                    <a:pt x="193" y="511"/>
                  </a:lnTo>
                  <a:lnTo>
                    <a:pt x="195" y="512"/>
                  </a:lnTo>
                  <a:lnTo>
                    <a:pt x="203" y="511"/>
                  </a:lnTo>
                  <a:lnTo>
                    <a:pt x="204" y="513"/>
                  </a:lnTo>
                  <a:lnTo>
                    <a:pt x="208" y="513"/>
                  </a:lnTo>
                  <a:lnTo>
                    <a:pt x="211" y="515"/>
                  </a:lnTo>
                  <a:lnTo>
                    <a:pt x="213" y="522"/>
                  </a:lnTo>
                  <a:lnTo>
                    <a:pt x="226" y="521"/>
                  </a:lnTo>
                  <a:lnTo>
                    <a:pt x="228" y="522"/>
                  </a:lnTo>
                  <a:lnTo>
                    <a:pt x="228" y="523"/>
                  </a:lnTo>
                  <a:lnTo>
                    <a:pt x="237" y="533"/>
                  </a:lnTo>
                  <a:lnTo>
                    <a:pt x="238" y="536"/>
                  </a:lnTo>
                  <a:lnTo>
                    <a:pt x="243" y="540"/>
                  </a:lnTo>
                  <a:lnTo>
                    <a:pt x="256" y="532"/>
                  </a:lnTo>
                  <a:lnTo>
                    <a:pt x="268" y="541"/>
                  </a:lnTo>
                  <a:lnTo>
                    <a:pt x="270" y="541"/>
                  </a:lnTo>
                  <a:lnTo>
                    <a:pt x="272" y="542"/>
                  </a:lnTo>
                  <a:lnTo>
                    <a:pt x="274" y="541"/>
                  </a:lnTo>
                  <a:lnTo>
                    <a:pt x="283" y="544"/>
                  </a:lnTo>
                  <a:lnTo>
                    <a:pt x="287" y="544"/>
                  </a:lnTo>
                  <a:lnTo>
                    <a:pt x="288" y="545"/>
                  </a:lnTo>
                  <a:lnTo>
                    <a:pt x="292" y="545"/>
                  </a:lnTo>
                  <a:lnTo>
                    <a:pt x="297" y="542"/>
                  </a:lnTo>
                  <a:lnTo>
                    <a:pt x="299" y="542"/>
                  </a:lnTo>
                  <a:lnTo>
                    <a:pt x="303" y="539"/>
                  </a:lnTo>
                  <a:lnTo>
                    <a:pt x="305" y="539"/>
                  </a:lnTo>
                  <a:lnTo>
                    <a:pt x="310" y="535"/>
                  </a:lnTo>
                  <a:lnTo>
                    <a:pt x="312" y="536"/>
                  </a:lnTo>
                  <a:lnTo>
                    <a:pt x="316" y="533"/>
                  </a:lnTo>
                  <a:lnTo>
                    <a:pt x="322" y="533"/>
                  </a:lnTo>
                  <a:lnTo>
                    <a:pt x="341" y="557"/>
                  </a:lnTo>
                  <a:lnTo>
                    <a:pt x="342" y="563"/>
                  </a:lnTo>
                  <a:lnTo>
                    <a:pt x="347" y="566"/>
                  </a:lnTo>
                  <a:lnTo>
                    <a:pt x="349" y="568"/>
                  </a:lnTo>
                  <a:lnTo>
                    <a:pt x="353" y="567"/>
                  </a:lnTo>
                  <a:lnTo>
                    <a:pt x="354" y="569"/>
                  </a:lnTo>
                  <a:lnTo>
                    <a:pt x="360" y="568"/>
                  </a:lnTo>
                  <a:lnTo>
                    <a:pt x="361" y="570"/>
                  </a:lnTo>
                  <a:lnTo>
                    <a:pt x="363" y="570"/>
                  </a:lnTo>
                  <a:lnTo>
                    <a:pt x="369" y="578"/>
                  </a:lnTo>
                  <a:lnTo>
                    <a:pt x="371" y="584"/>
                  </a:lnTo>
                  <a:lnTo>
                    <a:pt x="366" y="590"/>
                  </a:lnTo>
                  <a:lnTo>
                    <a:pt x="366" y="595"/>
                  </a:lnTo>
                  <a:lnTo>
                    <a:pt x="368" y="596"/>
                  </a:lnTo>
                  <a:lnTo>
                    <a:pt x="368" y="600"/>
                  </a:lnTo>
                  <a:lnTo>
                    <a:pt x="372" y="611"/>
                  </a:lnTo>
                  <a:lnTo>
                    <a:pt x="375" y="613"/>
                  </a:lnTo>
                  <a:lnTo>
                    <a:pt x="379" y="613"/>
                  </a:lnTo>
                  <a:lnTo>
                    <a:pt x="381" y="611"/>
                  </a:lnTo>
                  <a:lnTo>
                    <a:pt x="384" y="610"/>
                  </a:lnTo>
                  <a:lnTo>
                    <a:pt x="388" y="613"/>
                  </a:lnTo>
                  <a:lnTo>
                    <a:pt x="397" y="617"/>
                  </a:lnTo>
                  <a:lnTo>
                    <a:pt x="412" y="618"/>
                  </a:lnTo>
                  <a:lnTo>
                    <a:pt x="417" y="624"/>
                  </a:lnTo>
                  <a:lnTo>
                    <a:pt x="419" y="633"/>
                  </a:lnTo>
                  <a:lnTo>
                    <a:pt x="422" y="635"/>
                  </a:lnTo>
                  <a:lnTo>
                    <a:pt x="423" y="633"/>
                  </a:lnTo>
                  <a:lnTo>
                    <a:pt x="427" y="625"/>
                  </a:lnTo>
                  <a:lnTo>
                    <a:pt x="427" y="614"/>
                  </a:lnTo>
                  <a:lnTo>
                    <a:pt x="425" y="613"/>
                  </a:lnTo>
                  <a:lnTo>
                    <a:pt x="423" y="608"/>
                  </a:lnTo>
                  <a:lnTo>
                    <a:pt x="427" y="602"/>
                  </a:lnTo>
                  <a:lnTo>
                    <a:pt x="429" y="602"/>
                  </a:lnTo>
                  <a:lnTo>
                    <a:pt x="431" y="606"/>
                  </a:lnTo>
                  <a:lnTo>
                    <a:pt x="438" y="613"/>
                  </a:lnTo>
                  <a:lnTo>
                    <a:pt x="438" y="614"/>
                  </a:lnTo>
                  <a:lnTo>
                    <a:pt x="446" y="621"/>
                  </a:lnTo>
                  <a:lnTo>
                    <a:pt x="449" y="622"/>
                  </a:lnTo>
                  <a:lnTo>
                    <a:pt x="453" y="622"/>
                  </a:lnTo>
                  <a:lnTo>
                    <a:pt x="457" y="625"/>
                  </a:lnTo>
                  <a:lnTo>
                    <a:pt x="462" y="626"/>
                  </a:lnTo>
                  <a:lnTo>
                    <a:pt x="465" y="622"/>
                  </a:lnTo>
                  <a:lnTo>
                    <a:pt x="464" y="604"/>
                  </a:lnTo>
                  <a:lnTo>
                    <a:pt x="463" y="602"/>
                  </a:lnTo>
                  <a:lnTo>
                    <a:pt x="463" y="599"/>
                  </a:lnTo>
                  <a:lnTo>
                    <a:pt x="466" y="598"/>
                  </a:lnTo>
                  <a:lnTo>
                    <a:pt x="475" y="602"/>
                  </a:lnTo>
                  <a:lnTo>
                    <a:pt x="484" y="597"/>
                  </a:lnTo>
                  <a:lnTo>
                    <a:pt x="490" y="597"/>
                  </a:lnTo>
                  <a:lnTo>
                    <a:pt x="491" y="595"/>
                  </a:lnTo>
                  <a:lnTo>
                    <a:pt x="496" y="595"/>
                  </a:lnTo>
                  <a:lnTo>
                    <a:pt x="499" y="592"/>
                  </a:lnTo>
                  <a:lnTo>
                    <a:pt x="501" y="586"/>
                  </a:lnTo>
                  <a:lnTo>
                    <a:pt x="502" y="578"/>
                  </a:lnTo>
                  <a:lnTo>
                    <a:pt x="509" y="574"/>
                  </a:lnTo>
                  <a:lnTo>
                    <a:pt x="508" y="564"/>
                  </a:lnTo>
                  <a:lnTo>
                    <a:pt x="509" y="563"/>
                  </a:lnTo>
                  <a:lnTo>
                    <a:pt x="535" y="560"/>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0" name="Freeform 16"/>
            <p:cNvSpPr>
              <a:spLocks/>
            </p:cNvSpPr>
            <p:nvPr/>
          </p:nvSpPr>
          <p:spPr bwMode="auto">
            <a:xfrm>
              <a:off x="3743325" y="2982913"/>
              <a:ext cx="1831975" cy="1598612"/>
            </a:xfrm>
            <a:custGeom>
              <a:avLst/>
              <a:gdLst>
                <a:gd name="T0" fmla="*/ 2147483647 w 1001"/>
                <a:gd name="T1" fmla="*/ 2147483647 h 838"/>
                <a:gd name="T2" fmla="*/ 2147483647 w 1001"/>
                <a:gd name="T3" fmla="*/ 2147483647 h 838"/>
                <a:gd name="T4" fmla="*/ 2147483647 w 1001"/>
                <a:gd name="T5" fmla="*/ 2147483647 h 838"/>
                <a:gd name="T6" fmla="*/ 2147483647 w 1001"/>
                <a:gd name="T7" fmla="*/ 2147483647 h 838"/>
                <a:gd name="T8" fmla="*/ 2147483647 w 1001"/>
                <a:gd name="T9" fmla="*/ 2147483647 h 838"/>
                <a:gd name="T10" fmla="*/ 2147483647 w 1001"/>
                <a:gd name="T11" fmla="*/ 2147483647 h 838"/>
                <a:gd name="T12" fmla="*/ 2147483647 w 1001"/>
                <a:gd name="T13" fmla="*/ 2147483647 h 838"/>
                <a:gd name="T14" fmla="*/ 2147483647 w 1001"/>
                <a:gd name="T15" fmla="*/ 2147483647 h 838"/>
                <a:gd name="T16" fmla="*/ 2147483647 w 1001"/>
                <a:gd name="T17" fmla="*/ 2147483647 h 838"/>
                <a:gd name="T18" fmla="*/ 2147483647 w 1001"/>
                <a:gd name="T19" fmla="*/ 2147483647 h 838"/>
                <a:gd name="T20" fmla="*/ 2147483647 w 1001"/>
                <a:gd name="T21" fmla="*/ 2147483647 h 838"/>
                <a:gd name="T22" fmla="*/ 2147483647 w 1001"/>
                <a:gd name="T23" fmla="*/ 2147483647 h 838"/>
                <a:gd name="T24" fmla="*/ 2147483647 w 1001"/>
                <a:gd name="T25" fmla="*/ 2147483647 h 838"/>
                <a:gd name="T26" fmla="*/ 2147483647 w 1001"/>
                <a:gd name="T27" fmla="*/ 2147483647 h 838"/>
                <a:gd name="T28" fmla="*/ 2147483647 w 1001"/>
                <a:gd name="T29" fmla="*/ 2147483647 h 838"/>
                <a:gd name="T30" fmla="*/ 2147483647 w 1001"/>
                <a:gd name="T31" fmla="*/ 2147483647 h 838"/>
                <a:gd name="T32" fmla="*/ 2147483647 w 1001"/>
                <a:gd name="T33" fmla="*/ 2147483647 h 838"/>
                <a:gd name="T34" fmla="*/ 2147483647 w 1001"/>
                <a:gd name="T35" fmla="*/ 2147483647 h 838"/>
                <a:gd name="T36" fmla="*/ 2147483647 w 1001"/>
                <a:gd name="T37" fmla="*/ 2147483647 h 838"/>
                <a:gd name="T38" fmla="*/ 2147483647 w 1001"/>
                <a:gd name="T39" fmla="*/ 2147483647 h 838"/>
                <a:gd name="T40" fmla="*/ 2147483647 w 1001"/>
                <a:gd name="T41" fmla="*/ 2147483647 h 838"/>
                <a:gd name="T42" fmla="*/ 2147483647 w 1001"/>
                <a:gd name="T43" fmla="*/ 2147483647 h 838"/>
                <a:gd name="T44" fmla="*/ 2147483647 w 1001"/>
                <a:gd name="T45" fmla="*/ 2147483647 h 838"/>
                <a:gd name="T46" fmla="*/ 2147483647 w 1001"/>
                <a:gd name="T47" fmla="*/ 2147483647 h 838"/>
                <a:gd name="T48" fmla="*/ 2147483647 w 1001"/>
                <a:gd name="T49" fmla="*/ 2147483647 h 838"/>
                <a:gd name="T50" fmla="*/ 2147483647 w 1001"/>
                <a:gd name="T51" fmla="*/ 2147483647 h 838"/>
                <a:gd name="T52" fmla="*/ 2147483647 w 1001"/>
                <a:gd name="T53" fmla="*/ 2147483647 h 838"/>
                <a:gd name="T54" fmla="*/ 2147483647 w 1001"/>
                <a:gd name="T55" fmla="*/ 2147483647 h 838"/>
                <a:gd name="T56" fmla="*/ 2147483647 w 1001"/>
                <a:gd name="T57" fmla="*/ 2147483647 h 838"/>
                <a:gd name="T58" fmla="*/ 2147483647 w 1001"/>
                <a:gd name="T59" fmla="*/ 2147483647 h 838"/>
                <a:gd name="T60" fmla="*/ 2147483647 w 1001"/>
                <a:gd name="T61" fmla="*/ 2147483647 h 838"/>
                <a:gd name="T62" fmla="*/ 2147483647 w 1001"/>
                <a:gd name="T63" fmla="*/ 2147483647 h 838"/>
                <a:gd name="T64" fmla="*/ 2147483647 w 1001"/>
                <a:gd name="T65" fmla="*/ 2147483647 h 838"/>
                <a:gd name="T66" fmla="*/ 2147483647 w 1001"/>
                <a:gd name="T67" fmla="*/ 2147483647 h 838"/>
                <a:gd name="T68" fmla="*/ 2147483647 w 1001"/>
                <a:gd name="T69" fmla="*/ 2147483647 h 838"/>
                <a:gd name="T70" fmla="*/ 2147483647 w 1001"/>
                <a:gd name="T71" fmla="*/ 2147483647 h 838"/>
                <a:gd name="T72" fmla="*/ 2147483647 w 1001"/>
                <a:gd name="T73" fmla="*/ 2147483647 h 838"/>
                <a:gd name="T74" fmla="*/ 2147483647 w 1001"/>
                <a:gd name="T75" fmla="*/ 2147483647 h 838"/>
                <a:gd name="T76" fmla="*/ 2147483647 w 1001"/>
                <a:gd name="T77" fmla="*/ 2147483647 h 838"/>
                <a:gd name="T78" fmla="*/ 2147483647 w 1001"/>
                <a:gd name="T79" fmla="*/ 2147483647 h 838"/>
                <a:gd name="T80" fmla="*/ 2147483647 w 1001"/>
                <a:gd name="T81" fmla="*/ 2147483647 h 838"/>
                <a:gd name="T82" fmla="*/ 2147483647 w 1001"/>
                <a:gd name="T83" fmla="*/ 2147483647 h 838"/>
                <a:gd name="T84" fmla="*/ 2147483647 w 1001"/>
                <a:gd name="T85" fmla="*/ 2147483647 h 838"/>
                <a:gd name="T86" fmla="*/ 2147483647 w 1001"/>
                <a:gd name="T87" fmla="*/ 2147483647 h 838"/>
                <a:gd name="T88" fmla="*/ 2147483647 w 1001"/>
                <a:gd name="T89" fmla="*/ 2147483647 h 838"/>
                <a:gd name="T90" fmla="*/ 2147483647 w 1001"/>
                <a:gd name="T91" fmla="*/ 2147483647 h 838"/>
                <a:gd name="T92" fmla="*/ 2147483647 w 1001"/>
                <a:gd name="T93" fmla="*/ 2147483647 h 838"/>
                <a:gd name="T94" fmla="*/ 2147483647 w 1001"/>
                <a:gd name="T95" fmla="*/ 2147483647 h 838"/>
                <a:gd name="T96" fmla="*/ 2147483647 w 1001"/>
                <a:gd name="T97" fmla="*/ 2147483647 h 838"/>
                <a:gd name="T98" fmla="*/ 2147483647 w 1001"/>
                <a:gd name="T99" fmla="*/ 2147483647 h 838"/>
                <a:gd name="T100" fmla="*/ 2147483647 w 1001"/>
                <a:gd name="T101" fmla="*/ 2147483647 h 838"/>
                <a:gd name="T102" fmla="*/ 2147483647 w 1001"/>
                <a:gd name="T103" fmla="*/ 2147483647 h 838"/>
                <a:gd name="T104" fmla="*/ 2147483647 w 1001"/>
                <a:gd name="T105" fmla="*/ 2147483647 h 838"/>
                <a:gd name="T106" fmla="*/ 2147483647 w 1001"/>
                <a:gd name="T107" fmla="*/ 2147483647 h 838"/>
                <a:gd name="T108" fmla="*/ 2147483647 w 1001"/>
                <a:gd name="T109" fmla="*/ 2147483647 h 838"/>
                <a:gd name="T110" fmla="*/ 2147483647 w 1001"/>
                <a:gd name="T111" fmla="*/ 2147483647 h 838"/>
                <a:gd name="T112" fmla="*/ 2147483647 w 1001"/>
                <a:gd name="T113" fmla="*/ 2147483647 h 838"/>
                <a:gd name="T114" fmla="*/ 2147483647 w 1001"/>
                <a:gd name="T115" fmla="*/ 2147483647 h 838"/>
                <a:gd name="T116" fmla="*/ 2147483647 w 1001"/>
                <a:gd name="T117" fmla="*/ 2147483647 h 838"/>
                <a:gd name="T118" fmla="*/ 2147483647 w 1001"/>
                <a:gd name="T119" fmla="*/ 2147483647 h 8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01"/>
                <a:gd name="T181" fmla="*/ 0 h 838"/>
                <a:gd name="T182" fmla="*/ 1001 w 1001"/>
                <a:gd name="T183" fmla="*/ 838 h 83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01" h="838">
                  <a:moveTo>
                    <a:pt x="907" y="481"/>
                  </a:moveTo>
                  <a:lnTo>
                    <a:pt x="904" y="478"/>
                  </a:lnTo>
                  <a:lnTo>
                    <a:pt x="891" y="477"/>
                  </a:lnTo>
                  <a:lnTo>
                    <a:pt x="890" y="476"/>
                  </a:lnTo>
                  <a:lnTo>
                    <a:pt x="867" y="478"/>
                  </a:lnTo>
                  <a:lnTo>
                    <a:pt x="866" y="481"/>
                  </a:lnTo>
                  <a:lnTo>
                    <a:pt x="868" y="485"/>
                  </a:lnTo>
                  <a:lnTo>
                    <a:pt x="869" y="489"/>
                  </a:lnTo>
                  <a:lnTo>
                    <a:pt x="865" y="493"/>
                  </a:lnTo>
                  <a:lnTo>
                    <a:pt x="866" y="494"/>
                  </a:lnTo>
                  <a:lnTo>
                    <a:pt x="865" y="495"/>
                  </a:lnTo>
                  <a:lnTo>
                    <a:pt x="869" y="499"/>
                  </a:lnTo>
                  <a:lnTo>
                    <a:pt x="869" y="501"/>
                  </a:lnTo>
                  <a:lnTo>
                    <a:pt x="864" y="510"/>
                  </a:lnTo>
                  <a:lnTo>
                    <a:pt x="861" y="509"/>
                  </a:lnTo>
                  <a:lnTo>
                    <a:pt x="858" y="512"/>
                  </a:lnTo>
                  <a:lnTo>
                    <a:pt x="856" y="513"/>
                  </a:lnTo>
                  <a:lnTo>
                    <a:pt x="852" y="518"/>
                  </a:lnTo>
                  <a:lnTo>
                    <a:pt x="852" y="521"/>
                  </a:lnTo>
                  <a:lnTo>
                    <a:pt x="859" y="526"/>
                  </a:lnTo>
                  <a:lnTo>
                    <a:pt x="860" y="530"/>
                  </a:lnTo>
                  <a:lnTo>
                    <a:pt x="858" y="532"/>
                  </a:lnTo>
                  <a:lnTo>
                    <a:pt x="858" y="541"/>
                  </a:lnTo>
                  <a:lnTo>
                    <a:pt x="861" y="543"/>
                  </a:lnTo>
                  <a:lnTo>
                    <a:pt x="863" y="541"/>
                  </a:lnTo>
                  <a:lnTo>
                    <a:pt x="866" y="540"/>
                  </a:lnTo>
                  <a:lnTo>
                    <a:pt x="871" y="544"/>
                  </a:lnTo>
                  <a:lnTo>
                    <a:pt x="873" y="543"/>
                  </a:lnTo>
                  <a:lnTo>
                    <a:pt x="882" y="548"/>
                  </a:lnTo>
                  <a:lnTo>
                    <a:pt x="884" y="551"/>
                  </a:lnTo>
                  <a:lnTo>
                    <a:pt x="888" y="555"/>
                  </a:lnTo>
                  <a:lnTo>
                    <a:pt x="888" y="558"/>
                  </a:lnTo>
                  <a:lnTo>
                    <a:pt x="887" y="559"/>
                  </a:lnTo>
                  <a:lnTo>
                    <a:pt x="886" y="568"/>
                  </a:lnTo>
                  <a:lnTo>
                    <a:pt x="885" y="570"/>
                  </a:lnTo>
                  <a:lnTo>
                    <a:pt x="885" y="572"/>
                  </a:lnTo>
                  <a:lnTo>
                    <a:pt x="887" y="573"/>
                  </a:lnTo>
                  <a:lnTo>
                    <a:pt x="887" y="578"/>
                  </a:lnTo>
                  <a:lnTo>
                    <a:pt x="886" y="579"/>
                  </a:lnTo>
                  <a:lnTo>
                    <a:pt x="886" y="583"/>
                  </a:lnTo>
                  <a:lnTo>
                    <a:pt x="881" y="589"/>
                  </a:lnTo>
                  <a:lnTo>
                    <a:pt x="879" y="588"/>
                  </a:lnTo>
                  <a:lnTo>
                    <a:pt x="878" y="590"/>
                  </a:lnTo>
                  <a:lnTo>
                    <a:pt x="876" y="590"/>
                  </a:lnTo>
                  <a:lnTo>
                    <a:pt x="874" y="592"/>
                  </a:lnTo>
                  <a:lnTo>
                    <a:pt x="873" y="588"/>
                  </a:lnTo>
                  <a:lnTo>
                    <a:pt x="871" y="589"/>
                  </a:lnTo>
                  <a:lnTo>
                    <a:pt x="866" y="586"/>
                  </a:lnTo>
                  <a:lnTo>
                    <a:pt x="860" y="587"/>
                  </a:lnTo>
                  <a:lnTo>
                    <a:pt x="858" y="589"/>
                  </a:lnTo>
                  <a:lnTo>
                    <a:pt x="858" y="602"/>
                  </a:lnTo>
                  <a:lnTo>
                    <a:pt x="856" y="603"/>
                  </a:lnTo>
                  <a:lnTo>
                    <a:pt x="857" y="607"/>
                  </a:lnTo>
                  <a:lnTo>
                    <a:pt x="860" y="612"/>
                  </a:lnTo>
                  <a:lnTo>
                    <a:pt x="861" y="617"/>
                  </a:lnTo>
                  <a:lnTo>
                    <a:pt x="850" y="626"/>
                  </a:lnTo>
                  <a:lnTo>
                    <a:pt x="849" y="624"/>
                  </a:lnTo>
                  <a:lnTo>
                    <a:pt x="846" y="623"/>
                  </a:lnTo>
                  <a:lnTo>
                    <a:pt x="840" y="617"/>
                  </a:lnTo>
                  <a:lnTo>
                    <a:pt x="840" y="614"/>
                  </a:lnTo>
                  <a:lnTo>
                    <a:pt x="838" y="615"/>
                  </a:lnTo>
                  <a:lnTo>
                    <a:pt x="834" y="616"/>
                  </a:lnTo>
                  <a:lnTo>
                    <a:pt x="830" y="609"/>
                  </a:lnTo>
                  <a:lnTo>
                    <a:pt x="828" y="610"/>
                  </a:lnTo>
                  <a:lnTo>
                    <a:pt x="824" y="611"/>
                  </a:lnTo>
                  <a:lnTo>
                    <a:pt x="822" y="609"/>
                  </a:lnTo>
                  <a:lnTo>
                    <a:pt x="822" y="607"/>
                  </a:lnTo>
                  <a:lnTo>
                    <a:pt x="826" y="603"/>
                  </a:lnTo>
                  <a:lnTo>
                    <a:pt x="822" y="601"/>
                  </a:lnTo>
                  <a:lnTo>
                    <a:pt x="818" y="604"/>
                  </a:lnTo>
                  <a:lnTo>
                    <a:pt x="814" y="603"/>
                  </a:lnTo>
                  <a:lnTo>
                    <a:pt x="807" y="588"/>
                  </a:lnTo>
                  <a:lnTo>
                    <a:pt x="802" y="588"/>
                  </a:lnTo>
                  <a:lnTo>
                    <a:pt x="799" y="590"/>
                  </a:lnTo>
                  <a:lnTo>
                    <a:pt x="797" y="590"/>
                  </a:lnTo>
                  <a:lnTo>
                    <a:pt x="794" y="587"/>
                  </a:lnTo>
                  <a:lnTo>
                    <a:pt x="787" y="575"/>
                  </a:lnTo>
                  <a:lnTo>
                    <a:pt x="785" y="575"/>
                  </a:lnTo>
                  <a:lnTo>
                    <a:pt x="782" y="573"/>
                  </a:lnTo>
                  <a:lnTo>
                    <a:pt x="784" y="564"/>
                  </a:lnTo>
                  <a:lnTo>
                    <a:pt x="788" y="558"/>
                  </a:lnTo>
                  <a:lnTo>
                    <a:pt x="791" y="558"/>
                  </a:lnTo>
                  <a:lnTo>
                    <a:pt x="796" y="555"/>
                  </a:lnTo>
                  <a:lnTo>
                    <a:pt x="796" y="549"/>
                  </a:lnTo>
                  <a:lnTo>
                    <a:pt x="795" y="548"/>
                  </a:lnTo>
                  <a:lnTo>
                    <a:pt x="795" y="541"/>
                  </a:lnTo>
                  <a:lnTo>
                    <a:pt x="790" y="532"/>
                  </a:lnTo>
                  <a:lnTo>
                    <a:pt x="780" y="524"/>
                  </a:lnTo>
                  <a:lnTo>
                    <a:pt x="780" y="514"/>
                  </a:lnTo>
                  <a:lnTo>
                    <a:pt x="778" y="512"/>
                  </a:lnTo>
                  <a:lnTo>
                    <a:pt x="780" y="510"/>
                  </a:lnTo>
                  <a:lnTo>
                    <a:pt x="785" y="508"/>
                  </a:lnTo>
                  <a:lnTo>
                    <a:pt x="787" y="503"/>
                  </a:lnTo>
                  <a:lnTo>
                    <a:pt x="784" y="499"/>
                  </a:lnTo>
                  <a:lnTo>
                    <a:pt x="777" y="491"/>
                  </a:lnTo>
                  <a:lnTo>
                    <a:pt x="777" y="490"/>
                  </a:lnTo>
                  <a:lnTo>
                    <a:pt x="771" y="485"/>
                  </a:lnTo>
                  <a:lnTo>
                    <a:pt x="760" y="480"/>
                  </a:lnTo>
                  <a:lnTo>
                    <a:pt x="754" y="470"/>
                  </a:lnTo>
                  <a:lnTo>
                    <a:pt x="751" y="466"/>
                  </a:lnTo>
                  <a:lnTo>
                    <a:pt x="748" y="467"/>
                  </a:lnTo>
                  <a:lnTo>
                    <a:pt x="744" y="469"/>
                  </a:lnTo>
                  <a:lnTo>
                    <a:pt x="741" y="468"/>
                  </a:lnTo>
                  <a:lnTo>
                    <a:pt x="747" y="462"/>
                  </a:lnTo>
                  <a:lnTo>
                    <a:pt x="746" y="455"/>
                  </a:lnTo>
                  <a:lnTo>
                    <a:pt x="743" y="453"/>
                  </a:lnTo>
                  <a:lnTo>
                    <a:pt x="726" y="449"/>
                  </a:lnTo>
                  <a:lnTo>
                    <a:pt x="702" y="450"/>
                  </a:lnTo>
                  <a:lnTo>
                    <a:pt x="696" y="444"/>
                  </a:lnTo>
                  <a:lnTo>
                    <a:pt x="696" y="442"/>
                  </a:lnTo>
                  <a:lnTo>
                    <a:pt x="691" y="439"/>
                  </a:lnTo>
                  <a:lnTo>
                    <a:pt x="691" y="437"/>
                  </a:lnTo>
                  <a:lnTo>
                    <a:pt x="678" y="428"/>
                  </a:lnTo>
                  <a:lnTo>
                    <a:pt x="675" y="427"/>
                  </a:lnTo>
                  <a:lnTo>
                    <a:pt x="673" y="425"/>
                  </a:lnTo>
                  <a:lnTo>
                    <a:pt x="671" y="425"/>
                  </a:lnTo>
                  <a:lnTo>
                    <a:pt x="662" y="417"/>
                  </a:lnTo>
                  <a:lnTo>
                    <a:pt x="660" y="417"/>
                  </a:lnTo>
                  <a:lnTo>
                    <a:pt x="659" y="413"/>
                  </a:lnTo>
                  <a:lnTo>
                    <a:pt x="660" y="412"/>
                  </a:lnTo>
                  <a:lnTo>
                    <a:pt x="660" y="405"/>
                  </a:lnTo>
                  <a:lnTo>
                    <a:pt x="661" y="401"/>
                  </a:lnTo>
                  <a:lnTo>
                    <a:pt x="664" y="399"/>
                  </a:lnTo>
                  <a:lnTo>
                    <a:pt x="664" y="397"/>
                  </a:lnTo>
                  <a:lnTo>
                    <a:pt x="666" y="394"/>
                  </a:lnTo>
                  <a:lnTo>
                    <a:pt x="666" y="393"/>
                  </a:lnTo>
                  <a:lnTo>
                    <a:pt x="669" y="390"/>
                  </a:lnTo>
                  <a:lnTo>
                    <a:pt x="670" y="384"/>
                  </a:lnTo>
                  <a:lnTo>
                    <a:pt x="668" y="383"/>
                  </a:lnTo>
                  <a:lnTo>
                    <a:pt x="668" y="378"/>
                  </a:lnTo>
                  <a:lnTo>
                    <a:pt x="667" y="378"/>
                  </a:lnTo>
                  <a:lnTo>
                    <a:pt x="666" y="373"/>
                  </a:lnTo>
                  <a:lnTo>
                    <a:pt x="672" y="370"/>
                  </a:lnTo>
                  <a:lnTo>
                    <a:pt x="674" y="370"/>
                  </a:lnTo>
                  <a:lnTo>
                    <a:pt x="675" y="369"/>
                  </a:lnTo>
                  <a:lnTo>
                    <a:pt x="679" y="369"/>
                  </a:lnTo>
                  <a:lnTo>
                    <a:pt x="685" y="365"/>
                  </a:lnTo>
                  <a:lnTo>
                    <a:pt x="687" y="365"/>
                  </a:lnTo>
                  <a:lnTo>
                    <a:pt x="689" y="363"/>
                  </a:lnTo>
                  <a:lnTo>
                    <a:pt x="690" y="363"/>
                  </a:lnTo>
                  <a:lnTo>
                    <a:pt x="694" y="356"/>
                  </a:lnTo>
                  <a:lnTo>
                    <a:pt x="698" y="351"/>
                  </a:lnTo>
                  <a:lnTo>
                    <a:pt x="701" y="346"/>
                  </a:lnTo>
                  <a:lnTo>
                    <a:pt x="703" y="344"/>
                  </a:lnTo>
                  <a:lnTo>
                    <a:pt x="702" y="342"/>
                  </a:lnTo>
                  <a:lnTo>
                    <a:pt x="706" y="339"/>
                  </a:lnTo>
                  <a:lnTo>
                    <a:pt x="707" y="335"/>
                  </a:lnTo>
                  <a:lnTo>
                    <a:pt x="714" y="322"/>
                  </a:lnTo>
                  <a:lnTo>
                    <a:pt x="705" y="309"/>
                  </a:lnTo>
                  <a:lnTo>
                    <a:pt x="705" y="296"/>
                  </a:lnTo>
                  <a:lnTo>
                    <a:pt x="700" y="291"/>
                  </a:lnTo>
                  <a:lnTo>
                    <a:pt x="686" y="292"/>
                  </a:lnTo>
                  <a:lnTo>
                    <a:pt x="685" y="293"/>
                  </a:lnTo>
                  <a:lnTo>
                    <a:pt x="678" y="294"/>
                  </a:lnTo>
                  <a:lnTo>
                    <a:pt x="674" y="297"/>
                  </a:lnTo>
                  <a:lnTo>
                    <a:pt x="672" y="297"/>
                  </a:lnTo>
                  <a:lnTo>
                    <a:pt x="672" y="298"/>
                  </a:lnTo>
                  <a:lnTo>
                    <a:pt x="668" y="300"/>
                  </a:lnTo>
                  <a:lnTo>
                    <a:pt x="665" y="303"/>
                  </a:lnTo>
                  <a:lnTo>
                    <a:pt x="656" y="307"/>
                  </a:lnTo>
                  <a:lnTo>
                    <a:pt x="654" y="310"/>
                  </a:lnTo>
                  <a:lnTo>
                    <a:pt x="645" y="315"/>
                  </a:lnTo>
                  <a:lnTo>
                    <a:pt x="643" y="315"/>
                  </a:lnTo>
                  <a:lnTo>
                    <a:pt x="640" y="318"/>
                  </a:lnTo>
                  <a:lnTo>
                    <a:pt x="637" y="317"/>
                  </a:lnTo>
                  <a:lnTo>
                    <a:pt x="636" y="320"/>
                  </a:lnTo>
                  <a:lnTo>
                    <a:pt x="634" y="319"/>
                  </a:lnTo>
                  <a:lnTo>
                    <a:pt x="632" y="320"/>
                  </a:lnTo>
                  <a:lnTo>
                    <a:pt x="629" y="320"/>
                  </a:lnTo>
                  <a:lnTo>
                    <a:pt x="626" y="317"/>
                  </a:lnTo>
                  <a:lnTo>
                    <a:pt x="622" y="316"/>
                  </a:lnTo>
                  <a:lnTo>
                    <a:pt x="617" y="317"/>
                  </a:lnTo>
                  <a:lnTo>
                    <a:pt x="615" y="315"/>
                  </a:lnTo>
                  <a:lnTo>
                    <a:pt x="610" y="315"/>
                  </a:lnTo>
                  <a:lnTo>
                    <a:pt x="604" y="307"/>
                  </a:lnTo>
                  <a:lnTo>
                    <a:pt x="599" y="308"/>
                  </a:lnTo>
                  <a:lnTo>
                    <a:pt x="597" y="309"/>
                  </a:lnTo>
                  <a:lnTo>
                    <a:pt x="597" y="311"/>
                  </a:lnTo>
                  <a:lnTo>
                    <a:pt x="595" y="313"/>
                  </a:lnTo>
                  <a:lnTo>
                    <a:pt x="580" y="315"/>
                  </a:lnTo>
                  <a:lnTo>
                    <a:pt x="578" y="316"/>
                  </a:lnTo>
                  <a:lnTo>
                    <a:pt x="564" y="317"/>
                  </a:lnTo>
                  <a:lnTo>
                    <a:pt x="568" y="326"/>
                  </a:lnTo>
                  <a:lnTo>
                    <a:pt x="572" y="329"/>
                  </a:lnTo>
                  <a:lnTo>
                    <a:pt x="574" y="329"/>
                  </a:lnTo>
                  <a:lnTo>
                    <a:pt x="579" y="331"/>
                  </a:lnTo>
                  <a:lnTo>
                    <a:pt x="580" y="333"/>
                  </a:lnTo>
                  <a:lnTo>
                    <a:pt x="579" y="335"/>
                  </a:lnTo>
                  <a:lnTo>
                    <a:pt x="566" y="352"/>
                  </a:lnTo>
                  <a:lnTo>
                    <a:pt x="551" y="352"/>
                  </a:lnTo>
                  <a:lnTo>
                    <a:pt x="547" y="347"/>
                  </a:lnTo>
                  <a:lnTo>
                    <a:pt x="534" y="342"/>
                  </a:lnTo>
                  <a:lnTo>
                    <a:pt x="521" y="327"/>
                  </a:lnTo>
                  <a:lnTo>
                    <a:pt x="510" y="326"/>
                  </a:lnTo>
                  <a:lnTo>
                    <a:pt x="503" y="321"/>
                  </a:lnTo>
                  <a:lnTo>
                    <a:pt x="506" y="317"/>
                  </a:lnTo>
                  <a:lnTo>
                    <a:pt x="504" y="293"/>
                  </a:lnTo>
                  <a:lnTo>
                    <a:pt x="500" y="291"/>
                  </a:lnTo>
                  <a:lnTo>
                    <a:pt x="488" y="291"/>
                  </a:lnTo>
                  <a:lnTo>
                    <a:pt x="484" y="289"/>
                  </a:lnTo>
                  <a:lnTo>
                    <a:pt x="483" y="285"/>
                  </a:lnTo>
                  <a:lnTo>
                    <a:pt x="484" y="282"/>
                  </a:lnTo>
                  <a:lnTo>
                    <a:pt x="482" y="280"/>
                  </a:lnTo>
                  <a:lnTo>
                    <a:pt x="474" y="280"/>
                  </a:lnTo>
                  <a:lnTo>
                    <a:pt x="472" y="270"/>
                  </a:lnTo>
                  <a:lnTo>
                    <a:pt x="469" y="266"/>
                  </a:lnTo>
                  <a:lnTo>
                    <a:pt x="461" y="265"/>
                  </a:lnTo>
                  <a:lnTo>
                    <a:pt x="448" y="255"/>
                  </a:lnTo>
                  <a:lnTo>
                    <a:pt x="447" y="255"/>
                  </a:lnTo>
                  <a:lnTo>
                    <a:pt x="441" y="251"/>
                  </a:lnTo>
                  <a:lnTo>
                    <a:pt x="437" y="251"/>
                  </a:lnTo>
                  <a:lnTo>
                    <a:pt x="435" y="250"/>
                  </a:lnTo>
                  <a:lnTo>
                    <a:pt x="427" y="249"/>
                  </a:lnTo>
                  <a:lnTo>
                    <a:pt x="424" y="246"/>
                  </a:lnTo>
                  <a:lnTo>
                    <a:pt x="428" y="242"/>
                  </a:lnTo>
                  <a:lnTo>
                    <a:pt x="430" y="242"/>
                  </a:lnTo>
                  <a:lnTo>
                    <a:pt x="432" y="240"/>
                  </a:lnTo>
                  <a:lnTo>
                    <a:pt x="432" y="238"/>
                  </a:lnTo>
                  <a:lnTo>
                    <a:pt x="442" y="227"/>
                  </a:lnTo>
                  <a:lnTo>
                    <a:pt x="445" y="226"/>
                  </a:lnTo>
                  <a:lnTo>
                    <a:pt x="454" y="215"/>
                  </a:lnTo>
                  <a:lnTo>
                    <a:pt x="457" y="214"/>
                  </a:lnTo>
                  <a:lnTo>
                    <a:pt x="467" y="201"/>
                  </a:lnTo>
                  <a:lnTo>
                    <a:pt x="467" y="199"/>
                  </a:lnTo>
                  <a:lnTo>
                    <a:pt x="470" y="197"/>
                  </a:lnTo>
                  <a:lnTo>
                    <a:pt x="470" y="195"/>
                  </a:lnTo>
                  <a:lnTo>
                    <a:pt x="473" y="189"/>
                  </a:lnTo>
                  <a:lnTo>
                    <a:pt x="472" y="184"/>
                  </a:lnTo>
                  <a:lnTo>
                    <a:pt x="470" y="183"/>
                  </a:lnTo>
                  <a:lnTo>
                    <a:pt x="466" y="174"/>
                  </a:lnTo>
                  <a:lnTo>
                    <a:pt x="462" y="171"/>
                  </a:lnTo>
                  <a:lnTo>
                    <a:pt x="449" y="165"/>
                  </a:lnTo>
                  <a:lnTo>
                    <a:pt x="428" y="166"/>
                  </a:lnTo>
                  <a:lnTo>
                    <a:pt x="426" y="168"/>
                  </a:lnTo>
                  <a:lnTo>
                    <a:pt x="408" y="169"/>
                  </a:lnTo>
                  <a:lnTo>
                    <a:pt x="400" y="172"/>
                  </a:lnTo>
                  <a:lnTo>
                    <a:pt x="396" y="172"/>
                  </a:lnTo>
                  <a:lnTo>
                    <a:pt x="387" y="178"/>
                  </a:lnTo>
                  <a:lnTo>
                    <a:pt x="383" y="184"/>
                  </a:lnTo>
                  <a:lnTo>
                    <a:pt x="381" y="184"/>
                  </a:lnTo>
                  <a:lnTo>
                    <a:pt x="376" y="189"/>
                  </a:lnTo>
                  <a:lnTo>
                    <a:pt x="373" y="191"/>
                  </a:lnTo>
                  <a:lnTo>
                    <a:pt x="370" y="194"/>
                  </a:lnTo>
                  <a:lnTo>
                    <a:pt x="364" y="194"/>
                  </a:lnTo>
                  <a:lnTo>
                    <a:pt x="363" y="193"/>
                  </a:lnTo>
                  <a:lnTo>
                    <a:pt x="359" y="193"/>
                  </a:lnTo>
                  <a:lnTo>
                    <a:pt x="358" y="192"/>
                  </a:lnTo>
                  <a:lnTo>
                    <a:pt x="354" y="192"/>
                  </a:lnTo>
                  <a:lnTo>
                    <a:pt x="352" y="191"/>
                  </a:lnTo>
                  <a:lnTo>
                    <a:pt x="352" y="186"/>
                  </a:lnTo>
                  <a:lnTo>
                    <a:pt x="353" y="184"/>
                  </a:lnTo>
                  <a:lnTo>
                    <a:pt x="353" y="182"/>
                  </a:lnTo>
                  <a:lnTo>
                    <a:pt x="354" y="180"/>
                  </a:lnTo>
                  <a:lnTo>
                    <a:pt x="354" y="176"/>
                  </a:lnTo>
                  <a:lnTo>
                    <a:pt x="355" y="174"/>
                  </a:lnTo>
                  <a:lnTo>
                    <a:pt x="355" y="166"/>
                  </a:lnTo>
                  <a:lnTo>
                    <a:pt x="348" y="157"/>
                  </a:lnTo>
                  <a:lnTo>
                    <a:pt x="340" y="150"/>
                  </a:lnTo>
                  <a:lnTo>
                    <a:pt x="340" y="148"/>
                  </a:lnTo>
                  <a:lnTo>
                    <a:pt x="332" y="139"/>
                  </a:lnTo>
                  <a:lnTo>
                    <a:pt x="332" y="138"/>
                  </a:lnTo>
                  <a:lnTo>
                    <a:pt x="323" y="129"/>
                  </a:lnTo>
                  <a:lnTo>
                    <a:pt x="323" y="126"/>
                  </a:lnTo>
                  <a:lnTo>
                    <a:pt x="315" y="118"/>
                  </a:lnTo>
                  <a:lnTo>
                    <a:pt x="314" y="115"/>
                  </a:lnTo>
                  <a:lnTo>
                    <a:pt x="330" y="98"/>
                  </a:lnTo>
                  <a:lnTo>
                    <a:pt x="328" y="91"/>
                  </a:lnTo>
                  <a:lnTo>
                    <a:pt x="327" y="91"/>
                  </a:lnTo>
                  <a:lnTo>
                    <a:pt x="326" y="88"/>
                  </a:lnTo>
                  <a:lnTo>
                    <a:pt x="325" y="86"/>
                  </a:lnTo>
                  <a:lnTo>
                    <a:pt x="325" y="82"/>
                  </a:lnTo>
                  <a:lnTo>
                    <a:pt x="323" y="81"/>
                  </a:lnTo>
                  <a:lnTo>
                    <a:pt x="320" y="70"/>
                  </a:lnTo>
                  <a:lnTo>
                    <a:pt x="319" y="69"/>
                  </a:lnTo>
                  <a:lnTo>
                    <a:pt x="319" y="66"/>
                  </a:lnTo>
                  <a:lnTo>
                    <a:pt x="317" y="65"/>
                  </a:lnTo>
                  <a:lnTo>
                    <a:pt x="317" y="61"/>
                  </a:lnTo>
                  <a:lnTo>
                    <a:pt x="316" y="60"/>
                  </a:lnTo>
                  <a:lnTo>
                    <a:pt x="312" y="49"/>
                  </a:lnTo>
                  <a:lnTo>
                    <a:pt x="311" y="48"/>
                  </a:lnTo>
                  <a:lnTo>
                    <a:pt x="311" y="45"/>
                  </a:lnTo>
                  <a:lnTo>
                    <a:pt x="309" y="44"/>
                  </a:lnTo>
                  <a:lnTo>
                    <a:pt x="309" y="40"/>
                  </a:lnTo>
                  <a:lnTo>
                    <a:pt x="306" y="35"/>
                  </a:lnTo>
                  <a:lnTo>
                    <a:pt x="306" y="31"/>
                  </a:lnTo>
                  <a:lnTo>
                    <a:pt x="305" y="31"/>
                  </a:lnTo>
                  <a:lnTo>
                    <a:pt x="303" y="24"/>
                  </a:lnTo>
                  <a:lnTo>
                    <a:pt x="301" y="23"/>
                  </a:lnTo>
                  <a:lnTo>
                    <a:pt x="300" y="15"/>
                  </a:lnTo>
                  <a:lnTo>
                    <a:pt x="298" y="13"/>
                  </a:lnTo>
                  <a:lnTo>
                    <a:pt x="300" y="2"/>
                  </a:lnTo>
                  <a:lnTo>
                    <a:pt x="296" y="2"/>
                  </a:lnTo>
                  <a:lnTo>
                    <a:pt x="279" y="2"/>
                  </a:lnTo>
                  <a:lnTo>
                    <a:pt x="278" y="2"/>
                  </a:lnTo>
                  <a:lnTo>
                    <a:pt x="277" y="2"/>
                  </a:lnTo>
                  <a:lnTo>
                    <a:pt x="276" y="2"/>
                  </a:lnTo>
                  <a:lnTo>
                    <a:pt x="275" y="2"/>
                  </a:lnTo>
                  <a:lnTo>
                    <a:pt x="274" y="1"/>
                  </a:lnTo>
                  <a:lnTo>
                    <a:pt x="260" y="1"/>
                  </a:lnTo>
                  <a:lnTo>
                    <a:pt x="259" y="1"/>
                  </a:lnTo>
                  <a:lnTo>
                    <a:pt x="258" y="1"/>
                  </a:lnTo>
                  <a:lnTo>
                    <a:pt x="257" y="1"/>
                  </a:lnTo>
                  <a:lnTo>
                    <a:pt x="256" y="0"/>
                  </a:lnTo>
                  <a:lnTo>
                    <a:pt x="241" y="9"/>
                  </a:lnTo>
                  <a:lnTo>
                    <a:pt x="233" y="19"/>
                  </a:lnTo>
                  <a:lnTo>
                    <a:pt x="228" y="22"/>
                  </a:lnTo>
                  <a:lnTo>
                    <a:pt x="224" y="27"/>
                  </a:lnTo>
                  <a:lnTo>
                    <a:pt x="225" y="34"/>
                  </a:lnTo>
                  <a:lnTo>
                    <a:pt x="230" y="39"/>
                  </a:lnTo>
                  <a:lnTo>
                    <a:pt x="228" y="44"/>
                  </a:lnTo>
                  <a:lnTo>
                    <a:pt x="228" y="50"/>
                  </a:lnTo>
                  <a:lnTo>
                    <a:pt x="235" y="57"/>
                  </a:lnTo>
                  <a:lnTo>
                    <a:pt x="228" y="65"/>
                  </a:lnTo>
                  <a:lnTo>
                    <a:pt x="223" y="68"/>
                  </a:lnTo>
                  <a:lnTo>
                    <a:pt x="221" y="68"/>
                  </a:lnTo>
                  <a:lnTo>
                    <a:pt x="221" y="70"/>
                  </a:lnTo>
                  <a:lnTo>
                    <a:pt x="216" y="70"/>
                  </a:lnTo>
                  <a:lnTo>
                    <a:pt x="215" y="71"/>
                  </a:lnTo>
                  <a:lnTo>
                    <a:pt x="202" y="72"/>
                  </a:lnTo>
                  <a:lnTo>
                    <a:pt x="200" y="73"/>
                  </a:lnTo>
                  <a:lnTo>
                    <a:pt x="195" y="74"/>
                  </a:lnTo>
                  <a:lnTo>
                    <a:pt x="190" y="77"/>
                  </a:lnTo>
                  <a:lnTo>
                    <a:pt x="184" y="85"/>
                  </a:lnTo>
                  <a:lnTo>
                    <a:pt x="174" y="77"/>
                  </a:lnTo>
                  <a:lnTo>
                    <a:pt x="152" y="79"/>
                  </a:lnTo>
                  <a:lnTo>
                    <a:pt x="144" y="83"/>
                  </a:lnTo>
                  <a:lnTo>
                    <a:pt x="141" y="86"/>
                  </a:lnTo>
                  <a:lnTo>
                    <a:pt x="113" y="103"/>
                  </a:lnTo>
                  <a:lnTo>
                    <a:pt x="88" y="131"/>
                  </a:lnTo>
                  <a:lnTo>
                    <a:pt x="88" y="133"/>
                  </a:lnTo>
                  <a:lnTo>
                    <a:pt x="62" y="161"/>
                  </a:lnTo>
                  <a:lnTo>
                    <a:pt x="50" y="167"/>
                  </a:lnTo>
                  <a:lnTo>
                    <a:pt x="48" y="169"/>
                  </a:lnTo>
                  <a:lnTo>
                    <a:pt x="46" y="167"/>
                  </a:lnTo>
                  <a:lnTo>
                    <a:pt x="36" y="166"/>
                  </a:lnTo>
                  <a:lnTo>
                    <a:pt x="35" y="165"/>
                  </a:lnTo>
                  <a:lnTo>
                    <a:pt x="26" y="164"/>
                  </a:lnTo>
                  <a:lnTo>
                    <a:pt x="25" y="163"/>
                  </a:lnTo>
                  <a:lnTo>
                    <a:pt x="18" y="163"/>
                  </a:lnTo>
                  <a:lnTo>
                    <a:pt x="14" y="167"/>
                  </a:lnTo>
                  <a:lnTo>
                    <a:pt x="15" y="172"/>
                  </a:lnTo>
                  <a:lnTo>
                    <a:pt x="14" y="173"/>
                  </a:lnTo>
                  <a:lnTo>
                    <a:pt x="14" y="178"/>
                  </a:lnTo>
                  <a:lnTo>
                    <a:pt x="12" y="182"/>
                  </a:lnTo>
                  <a:lnTo>
                    <a:pt x="13" y="185"/>
                  </a:lnTo>
                  <a:lnTo>
                    <a:pt x="12" y="187"/>
                  </a:lnTo>
                  <a:lnTo>
                    <a:pt x="10" y="200"/>
                  </a:lnTo>
                  <a:lnTo>
                    <a:pt x="8" y="206"/>
                  </a:lnTo>
                  <a:lnTo>
                    <a:pt x="6" y="208"/>
                  </a:lnTo>
                  <a:lnTo>
                    <a:pt x="4" y="213"/>
                  </a:lnTo>
                  <a:lnTo>
                    <a:pt x="7" y="256"/>
                  </a:lnTo>
                  <a:lnTo>
                    <a:pt x="6" y="258"/>
                  </a:lnTo>
                  <a:lnTo>
                    <a:pt x="6" y="262"/>
                  </a:lnTo>
                  <a:lnTo>
                    <a:pt x="4" y="262"/>
                  </a:lnTo>
                  <a:lnTo>
                    <a:pt x="4" y="265"/>
                  </a:lnTo>
                  <a:lnTo>
                    <a:pt x="0" y="271"/>
                  </a:lnTo>
                  <a:lnTo>
                    <a:pt x="22" y="271"/>
                  </a:lnTo>
                  <a:lnTo>
                    <a:pt x="22" y="272"/>
                  </a:lnTo>
                  <a:lnTo>
                    <a:pt x="23" y="278"/>
                  </a:lnTo>
                  <a:lnTo>
                    <a:pt x="22" y="279"/>
                  </a:lnTo>
                  <a:lnTo>
                    <a:pt x="22" y="284"/>
                  </a:lnTo>
                  <a:lnTo>
                    <a:pt x="25" y="288"/>
                  </a:lnTo>
                  <a:lnTo>
                    <a:pt x="26" y="293"/>
                  </a:lnTo>
                  <a:lnTo>
                    <a:pt x="27" y="294"/>
                  </a:lnTo>
                  <a:lnTo>
                    <a:pt x="73" y="292"/>
                  </a:lnTo>
                  <a:lnTo>
                    <a:pt x="75" y="293"/>
                  </a:lnTo>
                  <a:lnTo>
                    <a:pt x="80" y="293"/>
                  </a:lnTo>
                  <a:lnTo>
                    <a:pt x="80" y="301"/>
                  </a:lnTo>
                  <a:lnTo>
                    <a:pt x="83" y="305"/>
                  </a:lnTo>
                  <a:lnTo>
                    <a:pt x="96" y="304"/>
                  </a:lnTo>
                  <a:lnTo>
                    <a:pt x="98" y="305"/>
                  </a:lnTo>
                  <a:lnTo>
                    <a:pt x="102" y="305"/>
                  </a:lnTo>
                  <a:lnTo>
                    <a:pt x="104" y="306"/>
                  </a:lnTo>
                  <a:lnTo>
                    <a:pt x="104" y="311"/>
                  </a:lnTo>
                  <a:lnTo>
                    <a:pt x="107" y="314"/>
                  </a:lnTo>
                  <a:lnTo>
                    <a:pt x="113" y="315"/>
                  </a:lnTo>
                  <a:lnTo>
                    <a:pt x="119" y="320"/>
                  </a:lnTo>
                  <a:lnTo>
                    <a:pt x="127" y="319"/>
                  </a:lnTo>
                  <a:lnTo>
                    <a:pt x="131" y="323"/>
                  </a:lnTo>
                  <a:lnTo>
                    <a:pt x="138" y="323"/>
                  </a:lnTo>
                  <a:lnTo>
                    <a:pt x="140" y="325"/>
                  </a:lnTo>
                  <a:lnTo>
                    <a:pt x="140" y="327"/>
                  </a:lnTo>
                  <a:lnTo>
                    <a:pt x="142" y="329"/>
                  </a:lnTo>
                  <a:lnTo>
                    <a:pt x="151" y="329"/>
                  </a:lnTo>
                  <a:lnTo>
                    <a:pt x="157" y="331"/>
                  </a:lnTo>
                  <a:lnTo>
                    <a:pt x="172" y="344"/>
                  </a:lnTo>
                  <a:lnTo>
                    <a:pt x="176" y="344"/>
                  </a:lnTo>
                  <a:lnTo>
                    <a:pt x="177" y="341"/>
                  </a:lnTo>
                  <a:lnTo>
                    <a:pt x="177" y="339"/>
                  </a:lnTo>
                  <a:lnTo>
                    <a:pt x="179" y="337"/>
                  </a:lnTo>
                  <a:lnTo>
                    <a:pt x="182" y="337"/>
                  </a:lnTo>
                  <a:lnTo>
                    <a:pt x="185" y="334"/>
                  </a:lnTo>
                  <a:lnTo>
                    <a:pt x="189" y="333"/>
                  </a:lnTo>
                  <a:lnTo>
                    <a:pt x="190" y="332"/>
                  </a:lnTo>
                  <a:lnTo>
                    <a:pt x="193" y="332"/>
                  </a:lnTo>
                  <a:lnTo>
                    <a:pt x="195" y="330"/>
                  </a:lnTo>
                  <a:lnTo>
                    <a:pt x="199" y="330"/>
                  </a:lnTo>
                  <a:lnTo>
                    <a:pt x="201" y="333"/>
                  </a:lnTo>
                  <a:lnTo>
                    <a:pt x="204" y="332"/>
                  </a:lnTo>
                  <a:lnTo>
                    <a:pt x="208" y="336"/>
                  </a:lnTo>
                  <a:lnTo>
                    <a:pt x="212" y="337"/>
                  </a:lnTo>
                  <a:lnTo>
                    <a:pt x="214" y="335"/>
                  </a:lnTo>
                  <a:lnTo>
                    <a:pt x="231" y="353"/>
                  </a:lnTo>
                  <a:lnTo>
                    <a:pt x="236" y="358"/>
                  </a:lnTo>
                  <a:lnTo>
                    <a:pt x="240" y="358"/>
                  </a:lnTo>
                  <a:lnTo>
                    <a:pt x="244" y="360"/>
                  </a:lnTo>
                  <a:lnTo>
                    <a:pt x="247" y="360"/>
                  </a:lnTo>
                  <a:lnTo>
                    <a:pt x="248" y="361"/>
                  </a:lnTo>
                  <a:lnTo>
                    <a:pt x="255" y="361"/>
                  </a:lnTo>
                  <a:lnTo>
                    <a:pt x="257" y="359"/>
                  </a:lnTo>
                  <a:lnTo>
                    <a:pt x="255" y="336"/>
                  </a:lnTo>
                  <a:lnTo>
                    <a:pt x="260" y="326"/>
                  </a:lnTo>
                  <a:lnTo>
                    <a:pt x="260" y="317"/>
                  </a:lnTo>
                  <a:lnTo>
                    <a:pt x="261" y="315"/>
                  </a:lnTo>
                  <a:lnTo>
                    <a:pt x="260" y="296"/>
                  </a:lnTo>
                  <a:lnTo>
                    <a:pt x="261" y="295"/>
                  </a:lnTo>
                  <a:lnTo>
                    <a:pt x="262" y="292"/>
                  </a:lnTo>
                  <a:lnTo>
                    <a:pt x="269" y="292"/>
                  </a:lnTo>
                  <a:lnTo>
                    <a:pt x="280" y="298"/>
                  </a:lnTo>
                  <a:lnTo>
                    <a:pt x="283" y="300"/>
                  </a:lnTo>
                  <a:lnTo>
                    <a:pt x="291" y="303"/>
                  </a:lnTo>
                  <a:lnTo>
                    <a:pt x="298" y="310"/>
                  </a:lnTo>
                  <a:lnTo>
                    <a:pt x="300" y="310"/>
                  </a:lnTo>
                  <a:lnTo>
                    <a:pt x="307" y="315"/>
                  </a:lnTo>
                  <a:lnTo>
                    <a:pt x="313" y="320"/>
                  </a:lnTo>
                  <a:lnTo>
                    <a:pt x="314" y="320"/>
                  </a:lnTo>
                  <a:lnTo>
                    <a:pt x="321" y="326"/>
                  </a:lnTo>
                  <a:lnTo>
                    <a:pt x="329" y="330"/>
                  </a:lnTo>
                  <a:lnTo>
                    <a:pt x="344" y="312"/>
                  </a:lnTo>
                  <a:lnTo>
                    <a:pt x="347" y="311"/>
                  </a:lnTo>
                  <a:lnTo>
                    <a:pt x="358" y="319"/>
                  </a:lnTo>
                  <a:lnTo>
                    <a:pt x="359" y="317"/>
                  </a:lnTo>
                  <a:lnTo>
                    <a:pt x="360" y="318"/>
                  </a:lnTo>
                  <a:lnTo>
                    <a:pt x="364" y="316"/>
                  </a:lnTo>
                  <a:lnTo>
                    <a:pt x="371" y="308"/>
                  </a:lnTo>
                  <a:lnTo>
                    <a:pt x="375" y="307"/>
                  </a:lnTo>
                  <a:lnTo>
                    <a:pt x="381" y="312"/>
                  </a:lnTo>
                  <a:lnTo>
                    <a:pt x="382" y="315"/>
                  </a:lnTo>
                  <a:lnTo>
                    <a:pt x="406" y="337"/>
                  </a:lnTo>
                  <a:lnTo>
                    <a:pt x="409" y="342"/>
                  </a:lnTo>
                  <a:lnTo>
                    <a:pt x="415" y="346"/>
                  </a:lnTo>
                  <a:lnTo>
                    <a:pt x="415" y="348"/>
                  </a:lnTo>
                  <a:lnTo>
                    <a:pt x="422" y="354"/>
                  </a:lnTo>
                  <a:lnTo>
                    <a:pt x="424" y="357"/>
                  </a:lnTo>
                  <a:lnTo>
                    <a:pt x="429" y="362"/>
                  </a:lnTo>
                  <a:lnTo>
                    <a:pt x="430" y="364"/>
                  </a:lnTo>
                  <a:lnTo>
                    <a:pt x="437" y="369"/>
                  </a:lnTo>
                  <a:lnTo>
                    <a:pt x="437" y="372"/>
                  </a:lnTo>
                  <a:lnTo>
                    <a:pt x="441" y="372"/>
                  </a:lnTo>
                  <a:lnTo>
                    <a:pt x="441" y="373"/>
                  </a:lnTo>
                  <a:lnTo>
                    <a:pt x="454" y="378"/>
                  </a:lnTo>
                  <a:lnTo>
                    <a:pt x="455" y="373"/>
                  </a:lnTo>
                  <a:lnTo>
                    <a:pt x="454" y="372"/>
                  </a:lnTo>
                  <a:lnTo>
                    <a:pt x="453" y="365"/>
                  </a:lnTo>
                  <a:lnTo>
                    <a:pt x="452" y="364"/>
                  </a:lnTo>
                  <a:lnTo>
                    <a:pt x="452" y="362"/>
                  </a:lnTo>
                  <a:lnTo>
                    <a:pt x="453" y="360"/>
                  </a:lnTo>
                  <a:lnTo>
                    <a:pt x="456" y="360"/>
                  </a:lnTo>
                  <a:lnTo>
                    <a:pt x="458" y="363"/>
                  </a:lnTo>
                  <a:lnTo>
                    <a:pt x="460" y="363"/>
                  </a:lnTo>
                  <a:lnTo>
                    <a:pt x="469" y="373"/>
                  </a:lnTo>
                  <a:lnTo>
                    <a:pt x="469" y="374"/>
                  </a:lnTo>
                  <a:lnTo>
                    <a:pt x="475" y="379"/>
                  </a:lnTo>
                  <a:lnTo>
                    <a:pt x="477" y="379"/>
                  </a:lnTo>
                  <a:lnTo>
                    <a:pt x="482" y="382"/>
                  </a:lnTo>
                  <a:lnTo>
                    <a:pt x="484" y="388"/>
                  </a:lnTo>
                  <a:lnTo>
                    <a:pt x="488" y="395"/>
                  </a:lnTo>
                  <a:lnTo>
                    <a:pt x="492" y="396"/>
                  </a:lnTo>
                  <a:lnTo>
                    <a:pt x="494" y="398"/>
                  </a:lnTo>
                  <a:lnTo>
                    <a:pt x="495" y="397"/>
                  </a:lnTo>
                  <a:lnTo>
                    <a:pt x="501" y="402"/>
                  </a:lnTo>
                  <a:lnTo>
                    <a:pt x="504" y="402"/>
                  </a:lnTo>
                  <a:lnTo>
                    <a:pt x="510" y="405"/>
                  </a:lnTo>
                  <a:lnTo>
                    <a:pt x="534" y="425"/>
                  </a:lnTo>
                  <a:lnTo>
                    <a:pt x="536" y="425"/>
                  </a:lnTo>
                  <a:lnTo>
                    <a:pt x="543" y="432"/>
                  </a:lnTo>
                  <a:lnTo>
                    <a:pt x="544" y="432"/>
                  </a:lnTo>
                  <a:lnTo>
                    <a:pt x="556" y="440"/>
                  </a:lnTo>
                  <a:lnTo>
                    <a:pt x="559" y="436"/>
                  </a:lnTo>
                  <a:lnTo>
                    <a:pt x="561" y="431"/>
                  </a:lnTo>
                  <a:lnTo>
                    <a:pt x="565" y="425"/>
                  </a:lnTo>
                  <a:lnTo>
                    <a:pt x="571" y="425"/>
                  </a:lnTo>
                  <a:lnTo>
                    <a:pt x="573" y="426"/>
                  </a:lnTo>
                  <a:lnTo>
                    <a:pt x="572" y="427"/>
                  </a:lnTo>
                  <a:lnTo>
                    <a:pt x="574" y="429"/>
                  </a:lnTo>
                  <a:lnTo>
                    <a:pt x="573" y="433"/>
                  </a:lnTo>
                  <a:lnTo>
                    <a:pt x="575" y="435"/>
                  </a:lnTo>
                  <a:lnTo>
                    <a:pt x="575" y="445"/>
                  </a:lnTo>
                  <a:lnTo>
                    <a:pt x="574" y="446"/>
                  </a:lnTo>
                  <a:lnTo>
                    <a:pt x="586" y="455"/>
                  </a:lnTo>
                  <a:lnTo>
                    <a:pt x="587" y="455"/>
                  </a:lnTo>
                  <a:lnTo>
                    <a:pt x="601" y="466"/>
                  </a:lnTo>
                  <a:lnTo>
                    <a:pt x="602" y="465"/>
                  </a:lnTo>
                  <a:lnTo>
                    <a:pt x="606" y="469"/>
                  </a:lnTo>
                  <a:lnTo>
                    <a:pt x="607" y="481"/>
                  </a:lnTo>
                  <a:lnTo>
                    <a:pt x="605" y="482"/>
                  </a:lnTo>
                  <a:lnTo>
                    <a:pt x="604" y="486"/>
                  </a:lnTo>
                  <a:lnTo>
                    <a:pt x="603" y="487"/>
                  </a:lnTo>
                  <a:lnTo>
                    <a:pt x="603" y="490"/>
                  </a:lnTo>
                  <a:lnTo>
                    <a:pt x="612" y="499"/>
                  </a:lnTo>
                  <a:lnTo>
                    <a:pt x="612" y="500"/>
                  </a:lnTo>
                  <a:lnTo>
                    <a:pt x="617" y="504"/>
                  </a:lnTo>
                  <a:lnTo>
                    <a:pt x="637" y="550"/>
                  </a:lnTo>
                  <a:lnTo>
                    <a:pt x="634" y="556"/>
                  </a:lnTo>
                  <a:lnTo>
                    <a:pt x="630" y="560"/>
                  </a:lnTo>
                  <a:lnTo>
                    <a:pt x="630" y="562"/>
                  </a:lnTo>
                  <a:lnTo>
                    <a:pt x="629" y="564"/>
                  </a:lnTo>
                  <a:lnTo>
                    <a:pt x="629" y="572"/>
                  </a:lnTo>
                  <a:lnTo>
                    <a:pt x="628" y="574"/>
                  </a:lnTo>
                  <a:lnTo>
                    <a:pt x="628" y="579"/>
                  </a:lnTo>
                  <a:lnTo>
                    <a:pt x="627" y="580"/>
                  </a:lnTo>
                  <a:lnTo>
                    <a:pt x="618" y="582"/>
                  </a:lnTo>
                  <a:lnTo>
                    <a:pt x="616" y="583"/>
                  </a:lnTo>
                  <a:lnTo>
                    <a:pt x="617" y="589"/>
                  </a:lnTo>
                  <a:lnTo>
                    <a:pt x="615" y="590"/>
                  </a:lnTo>
                  <a:lnTo>
                    <a:pt x="616" y="600"/>
                  </a:lnTo>
                  <a:lnTo>
                    <a:pt x="606" y="605"/>
                  </a:lnTo>
                  <a:lnTo>
                    <a:pt x="599" y="605"/>
                  </a:lnTo>
                  <a:lnTo>
                    <a:pt x="597" y="607"/>
                  </a:lnTo>
                  <a:lnTo>
                    <a:pt x="595" y="609"/>
                  </a:lnTo>
                  <a:lnTo>
                    <a:pt x="594" y="608"/>
                  </a:lnTo>
                  <a:lnTo>
                    <a:pt x="591" y="611"/>
                  </a:lnTo>
                  <a:lnTo>
                    <a:pt x="589" y="611"/>
                  </a:lnTo>
                  <a:lnTo>
                    <a:pt x="586" y="615"/>
                  </a:lnTo>
                  <a:lnTo>
                    <a:pt x="586" y="617"/>
                  </a:lnTo>
                  <a:lnTo>
                    <a:pt x="585" y="618"/>
                  </a:lnTo>
                  <a:lnTo>
                    <a:pt x="585" y="623"/>
                  </a:lnTo>
                  <a:lnTo>
                    <a:pt x="590" y="632"/>
                  </a:lnTo>
                  <a:lnTo>
                    <a:pt x="586" y="638"/>
                  </a:lnTo>
                  <a:lnTo>
                    <a:pt x="584" y="638"/>
                  </a:lnTo>
                  <a:lnTo>
                    <a:pt x="572" y="645"/>
                  </a:lnTo>
                  <a:lnTo>
                    <a:pt x="572" y="644"/>
                  </a:lnTo>
                  <a:lnTo>
                    <a:pt x="570" y="647"/>
                  </a:lnTo>
                  <a:lnTo>
                    <a:pt x="561" y="652"/>
                  </a:lnTo>
                  <a:lnTo>
                    <a:pt x="558" y="656"/>
                  </a:lnTo>
                  <a:lnTo>
                    <a:pt x="557" y="661"/>
                  </a:lnTo>
                  <a:lnTo>
                    <a:pt x="555" y="663"/>
                  </a:lnTo>
                  <a:lnTo>
                    <a:pt x="552" y="664"/>
                  </a:lnTo>
                  <a:lnTo>
                    <a:pt x="549" y="666"/>
                  </a:lnTo>
                  <a:lnTo>
                    <a:pt x="550" y="672"/>
                  </a:lnTo>
                  <a:lnTo>
                    <a:pt x="560" y="679"/>
                  </a:lnTo>
                  <a:lnTo>
                    <a:pt x="568" y="686"/>
                  </a:lnTo>
                  <a:lnTo>
                    <a:pt x="573" y="692"/>
                  </a:lnTo>
                  <a:lnTo>
                    <a:pt x="578" y="696"/>
                  </a:lnTo>
                  <a:lnTo>
                    <a:pt x="576" y="699"/>
                  </a:lnTo>
                  <a:lnTo>
                    <a:pt x="571" y="702"/>
                  </a:lnTo>
                  <a:lnTo>
                    <a:pt x="565" y="702"/>
                  </a:lnTo>
                  <a:lnTo>
                    <a:pt x="564" y="704"/>
                  </a:lnTo>
                  <a:lnTo>
                    <a:pt x="561" y="711"/>
                  </a:lnTo>
                  <a:lnTo>
                    <a:pt x="558" y="713"/>
                  </a:lnTo>
                  <a:lnTo>
                    <a:pt x="556" y="713"/>
                  </a:lnTo>
                  <a:lnTo>
                    <a:pt x="552" y="717"/>
                  </a:lnTo>
                  <a:lnTo>
                    <a:pt x="551" y="716"/>
                  </a:lnTo>
                  <a:lnTo>
                    <a:pt x="549" y="718"/>
                  </a:lnTo>
                  <a:lnTo>
                    <a:pt x="527" y="707"/>
                  </a:lnTo>
                  <a:lnTo>
                    <a:pt x="527" y="705"/>
                  </a:lnTo>
                  <a:lnTo>
                    <a:pt x="525" y="705"/>
                  </a:lnTo>
                  <a:lnTo>
                    <a:pt x="522" y="703"/>
                  </a:lnTo>
                  <a:lnTo>
                    <a:pt x="508" y="697"/>
                  </a:lnTo>
                  <a:lnTo>
                    <a:pt x="505" y="697"/>
                  </a:lnTo>
                  <a:lnTo>
                    <a:pt x="500" y="694"/>
                  </a:lnTo>
                  <a:lnTo>
                    <a:pt x="494" y="692"/>
                  </a:lnTo>
                  <a:lnTo>
                    <a:pt x="489" y="694"/>
                  </a:lnTo>
                  <a:lnTo>
                    <a:pt x="482" y="703"/>
                  </a:lnTo>
                  <a:lnTo>
                    <a:pt x="482" y="711"/>
                  </a:lnTo>
                  <a:lnTo>
                    <a:pt x="493" y="727"/>
                  </a:lnTo>
                  <a:lnTo>
                    <a:pt x="493" y="729"/>
                  </a:lnTo>
                  <a:lnTo>
                    <a:pt x="505" y="740"/>
                  </a:lnTo>
                  <a:lnTo>
                    <a:pt x="507" y="747"/>
                  </a:lnTo>
                  <a:lnTo>
                    <a:pt x="509" y="751"/>
                  </a:lnTo>
                  <a:lnTo>
                    <a:pt x="515" y="753"/>
                  </a:lnTo>
                  <a:lnTo>
                    <a:pt x="525" y="753"/>
                  </a:lnTo>
                  <a:lnTo>
                    <a:pt x="526" y="751"/>
                  </a:lnTo>
                  <a:lnTo>
                    <a:pt x="530" y="751"/>
                  </a:lnTo>
                  <a:lnTo>
                    <a:pt x="537" y="757"/>
                  </a:lnTo>
                  <a:lnTo>
                    <a:pt x="537" y="765"/>
                  </a:lnTo>
                  <a:lnTo>
                    <a:pt x="541" y="768"/>
                  </a:lnTo>
                  <a:lnTo>
                    <a:pt x="546" y="764"/>
                  </a:lnTo>
                  <a:lnTo>
                    <a:pt x="549" y="760"/>
                  </a:lnTo>
                  <a:lnTo>
                    <a:pt x="553" y="764"/>
                  </a:lnTo>
                  <a:lnTo>
                    <a:pt x="554" y="774"/>
                  </a:lnTo>
                  <a:lnTo>
                    <a:pt x="549" y="785"/>
                  </a:lnTo>
                  <a:lnTo>
                    <a:pt x="549" y="795"/>
                  </a:lnTo>
                  <a:lnTo>
                    <a:pt x="553" y="798"/>
                  </a:lnTo>
                  <a:lnTo>
                    <a:pt x="561" y="790"/>
                  </a:lnTo>
                  <a:lnTo>
                    <a:pt x="563" y="790"/>
                  </a:lnTo>
                  <a:lnTo>
                    <a:pt x="564" y="789"/>
                  </a:lnTo>
                  <a:lnTo>
                    <a:pt x="567" y="787"/>
                  </a:lnTo>
                  <a:lnTo>
                    <a:pt x="570" y="782"/>
                  </a:lnTo>
                  <a:lnTo>
                    <a:pt x="572" y="780"/>
                  </a:lnTo>
                  <a:lnTo>
                    <a:pt x="585" y="776"/>
                  </a:lnTo>
                  <a:lnTo>
                    <a:pt x="591" y="768"/>
                  </a:lnTo>
                  <a:lnTo>
                    <a:pt x="591" y="762"/>
                  </a:lnTo>
                  <a:lnTo>
                    <a:pt x="587" y="757"/>
                  </a:lnTo>
                  <a:lnTo>
                    <a:pt x="586" y="755"/>
                  </a:lnTo>
                  <a:lnTo>
                    <a:pt x="585" y="755"/>
                  </a:lnTo>
                  <a:lnTo>
                    <a:pt x="582" y="750"/>
                  </a:lnTo>
                  <a:lnTo>
                    <a:pt x="582" y="748"/>
                  </a:lnTo>
                  <a:lnTo>
                    <a:pt x="578" y="744"/>
                  </a:lnTo>
                  <a:lnTo>
                    <a:pt x="579" y="742"/>
                  </a:lnTo>
                  <a:lnTo>
                    <a:pt x="576" y="737"/>
                  </a:lnTo>
                  <a:lnTo>
                    <a:pt x="581" y="730"/>
                  </a:lnTo>
                  <a:lnTo>
                    <a:pt x="582" y="728"/>
                  </a:lnTo>
                  <a:lnTo>
                    <a:pt x="587" y="728"/>
                  </a:lnTo>
                  <a:lnTo>
                    <a:pt x="592" y="722"/>
                  </a:lnTo>
                  <a:lnTo>
                    <a:pt x="601" y="721"/>
                  </a:lnTo>
                  <a:lnTo>
                    <a:pt x="613" y="705"/>
                  </a:lnTo>
                  <a:lnTo>
                    <a:pt x="615" y="705"/>
                  </a:lnTo>
                  <a:lnTo>
                    <a:pt x="618" y="707"/>
                  </a:lnTo>
                  <a:lnTo>
                    <a:pt x="623" y="708"/>
                  </a:lnTo>
                  <a:lnTo>
                    <a:pt x="624" y="710"/>
                  </a:lnTo>
                  <a:lnTo>
                    <a:pt x="626" y="709"/>
                  </a:lnTo>
                  <a:lnTo>
                    <a:pt x="627" y="712"/>
                  </a:lnTo>
                  <a:lnTo>
                    <a:pt x="630" y="716"/>
                  </a:lnTo>
                  <a:lnTo>
                    <a:pt x="633" y="716"/>
                  </a:lnTo>
                  <a:lnTo>
                    <a:pt x="636" y="718"/>
                  </a:lnTo>
                  <a:lnTo>
                    <a:pt x="637" y="728"/>
                  </a:lnTo>
                  <a:lnTo>
                    <a:pt x="636" y="730"/>
                  </a:lnTo>
                  <a:lnTo>
                    <a:pt x="636" y="736"/>
                  </a:lnTo>
                  <a:lnTo>
                    <a:pt x="637" y="736"/>
                  </a:lnTo>
                  <a:lnTo>
                    <a:pt x="639" y="744"/>
                  </a:lnTo>
                  <a:lnTo>
                    <a:pt x="640" y="744"/>
                  </a:lnTo>
                  <a:lnTo>
                    <a:pt x="641" y="746"/>
                  </a:lnTo>
                  <a:lnTo>
                    <a:pt x="645" y="752"/>
                  </a:lnTo>
                  <a:lnTo>
                    <a:pt x="655" y="751"/>
                  </a:lnTo>
                  <a:lnTo>
                    <a:pt x="657" y="749"/>
                  </a:lnTo>
                  <a:lnTo>
                    <a:pt x="658" y="749"/>
                  </a:lnTo>
                  <a:lnTo>
                    <a:pt x="660" y="751"/>
                  </a:lnTo>
                  <a:lnTo>
                    <a:pt x="662" y="751"/>
                  </a:lnTo>
                  <a:lnTo>
                    <a:pt x="665" y="755"/>
                  </a:lnTo>
                  <a:lnTo>
                    <a:pt x="671" y="754"/>
                  </a:lnTo>
                  <a:lnTo>
                    <a:pt x="673" y="755"/>
                  </a:lnTo>
                  <a:lnTo>
                    <a:pt x="684" y="755"/>
                  </a:lnTo>
                  <a:lnTo>
                    <a:pt x="688" y="757"/>
                  </a:lnTo>
                  <a:lnTo>
                    <a:pt x="694" y="756"/>
                  </a:lnTo>
                  <a:lnTo>
                    <a:pt x="696" y="757"/>
                  </a:lnTo>
                  <a:lnTo>
                    <a:pt x="698" y="757"/>
                  </a:lnTo>
                  <a:lnTo>
                    <a:pt x="701" y="759"/>
                  </a:lnTo>
                  <a:lnTo>
                    <a:pt x="701" y="764"/>
                  </a:lnTo>
                  <a:lnTo>
                    <a:pt x="704" y="767"/>
                  </a:lnTo>
                  <a:lnTo>
                    <a:pt x="707" y="772"/>
                  </a:lnTo>
                  <a:lnTo>
                    <a:pt x="707" y="775"/>
                  </a:lnTo>
                  <a:lnTo>
                    <a:pt x="712" y="782"/>
                  </a:lnTo>
                  <a:lnTo>
                    <a:pt x="712" y="784"/>
                  </a:lnTo>
                  <a:lnTo>
                    <a:pt x="718" y="794"/>
                  </a:lnTo>
                  <a:lnTo>
                    <a:pt x="719" y="810"/>
                  </a:lnTo>
                  <a:lnTo>
                    <a:pt x="712" y="818"/>
                  </a:lnTo>
                  <a:lnTo>
                    <a:pt x="731" y="831"/>
                  </a:lnTo>
                  <a:lnTo>
                    <a:pt x="737" y="833"/>
                  </a:lnTo>
                  <a:lnTo>
                    <a:pt x="748" y="835"/>
                  </a:lnTo>
                  <a:lnTo>
                    <a:pt x="749" y="836"/>
                  </a:lnTo>
                  <a:lnTo>
                    <a:pt x="752" y="836"/>
                  </a:lnTo>
                  <a:lnTo>
                    <a:pt x="757" y="838"/>
                  </a:lnTo>
                  <a:lnTo>
                    <a:pt x="777" y="838"/>
                  </a:lnTo>
                  <a:lnTo>
                    <a:pt x="779" y="835"/>
                  </a:lnTo>
                  <a:lnTo>
                    <a:pt x="781" y="835"/>
                  </a:lnTo>
                  <a:lnTo>
                    <a:pt x="784" y="831"/>
                  </a:lnTo>
                  <a:lnTo>
                    <a:pt x="786" y="830"/>
                  </a:lnTo>
                  <a:lnTo>
                    <a:pt x="788" y="828"/>
                  </a:lnTo>
                  <a:lnTo>
                    <a:pt x="787" y="826"/>
                  </a:lnTo>
                  <a:lnTo>
                    <a:pt x="789" y="826"/>
                  </a:lnTo>
                  <a:lnTo>
                    <a:pt x="789" y="821"/>
                  </a:lnTo>
                  <a:lnTo>
                    <a:pt x="790" y="821"/>
                  </a:lnTo>
                  <a:lnTo>
                    <a:pt x="792" y="815"/>
                  </a:lnTo>
                  <a:lnTo>
                    <a:pt x="797" y="815"/>
                  </a:lnTo>
                  <a:lnTo>
                    <a:pt x="799" y="816"/>
                  </a:lnTo>
                  <a:lnTo>
                    <a:pt x="803" y="816"/>
                  </a:lnTo>
                  <a:lnTo>
                    <a:pt x="805" y="817"/>
                  </a:lnTo>
                  <a:lnTo>
                    <a:pt x="811" y="816"/>
                  </a:lnTo>
                  <a:lnTo>
                    <a:pt x="811" y="814"/>
                  </a:lnTo>
                  <a:lnTo>
                    <a:pt x="813" y="814"/>
                  </a:lnTo>
                  <a:lnTo>
                    <a:pt x="814" y="813"/>
                  </a:lnTo>
                  <a:lnTo>
                    <a:pt x="816" y="813"/>
                  </a:lnTo>
                  <a:lnTo>
                    <a:pt x="817" y="811"/>
                  </a:lnTo>
                  <a:lnTo>
                    <a:pt x="819" y="810"/>
                  </a:lnTo>
                  <a:lnTo>
                    <a:pt x="819" y="801"/>
                  </a:lnTo>
                  <a:lnTo>
                    <a:pt x="821" y="794"/>
                  </a:lnTo>
                  <a:lnTo>
                    <a:pt x="819" y="792"/>
                  </a:lnTo>
                  <a:lnTo>
                    <a:pt x="813" y="790"/>
                  </a:lnTo>
                  <a:lnTo>
                    <a:pt x="810" y="787"/>
                  </a:lnTo>
                  <a:lnTo>
                    <a:pt x="807" y="782"/>
                  </a:lnTo>
                  <a:lnTo>
                    <a:pt x="807" y="780"/>
                  </a:lnTo>
                  <a:lnTo>
                    <a:pt x="812" y="774"/>
                  </a:lnTo>
                  <a:lnTo>
                    <a:pt x="814" y="773"/>
                  </a:lnTo>
                  <a:lnTo>
                    <a:pt x="819" y="767"/>
                  </a:lnTo>
                  <a:lnTo>
                    <a:pt x="821" y="762"/>
                  </a:lnTo>
                  <a:lnTo>
                    <a:pt x="824" y="759"/>
                  </a:lnTo>
                  <a:lnTo>
                    <a:pt x="833" y="758"/>
                  </a:lnTo>
                  <a:lnTo>
                    <a:pt x="839" y="763"/>
                  </a:lnTo>
                  <a:lnTo>
                    <a:pt x="845" y="760"/>
                  </a:lnTo>
                  <a:lnTo>
                    <a:pt x="855" y="760"/>
                  </a:lnTo>
                  <a:lnTo>
                    <a:pt x="858" y="762"/>
                  </a:lnTo>
                  <a:lnTo>
                    <a:pt x="860" y="762"/>
                  </a:lnTo>
                  <a:lnTo>
                    <a:pt x="861" y="764"/>
                  </a:lnTo>
                  <a:lnTo>
                    <a:pt x="861" y="755"/>
                  </a:lnTo>
                  <a:lnTo>
                    <a:pt x="861" y="752"/>
                  </a:lnTo>
                  <a:lnTo>
                    <a:pt x="857" y="746"/>
                  </a:lnTo>
                  <a:lnTo>
                    <a:pt x="855" y="725"/>
                  </a:lnTo>
                  <a:lnTo>
                    <a:pt x="857" y="724"/>
                  </a:lnTo>
                  <a:lnTo>
                    <a:pt x="858" y="718"/>
                  </a:lnTo>
                  <a:lnTo>
                    <a:pt x="863" y="708"/>
                  </a:lnTo>
                  <a:lnTo>
                    <a:pt x="863" y="704"/>
                  </a:lnTo>
                  <a:lnTo>
                    <a:pt x="870" y="704"/>
                  </a:lnTo>
                  <a:lnTo>
                    <a:pt x="872" y="702"/>
                  </a:lnTo>
                  <a:lnTo>
                    <a:pt x="872" y="700"/>
                  </a:lnTo>
                  <a:lnTo>
                    <a:pt x="863" y="692"/>
                  </a:lnTo>
                  <a:lnTo>
                    <a:pt x="857" y="690"/>
                  </a:lnTo>
                  <a:lnTo>
                    <a:pt x="855" y="689"/>
                  </a:lnTo>
                  <a:lnTo>
                    <a:pt x="852" y="689"/>
                  </a:lnTo>
                  <a:lnTo>
                    <a:pt x="850" y="688"/>
                  </a:lnTo>
                  <a:lnTo>
                    <a:pt x="847" y="688"/>
                  </a:lnTo>
                  <a:lnTo>
                    <a:pt x="846" y="682"/>
                  </a:lnTo>
                  <a:lnTo>
                    <a:pt x="849" y="678"/>
                  </a:lnTo>
                  <a:lnTo>
                    <a:pt x="849" y="676"/>
                  </a:lnTo>
                  <a:lnTo>
                    <a:pt x="854" y="672"/>
                  </a:lnTo>
                  <a:lnTo>
                    <a:pt x="860" y="659"/>
                  </a:lnTo>
                  <a:lnTo>
                    <a:pt x="855" y="653"/>
                  </a:lnTo>
                  <a:lnTo>
                    <a:pt x="854" y="646"/>
                  </a:lnTo>
                  <a:lnTo>
                    <a:pt x="857" y="643"/>
                  </a:lnTo>
                  <a:lnTo>
                    <a:pt x="860" y="640"/>
                  </a:lnTo>
                  <a:lnTo>
                    <a:pt x="885" y="638"/>
                  </a:lnTo>
                  <a:lnTo>
                    <a:pt x="894" y="645"/>
                  </a:lnTo>
                  <a:lnTo>
                    <a:pt x="899" y="648"/>
                  </a:lnTo>
                  <a:lnTo>
                    <a:pt x="905" y="654"/>
                  </a:lnTo>
                  <a:lnTo>
                    <a:pt x="908" y="654"/>
                  </a:lnTo>
                  <a:lnTo>
                    <a:pt x="909" y="653"/>
                  </a:lnTo>
                  <a:lnTo>
                    <a:pt x="916" y="652"/>
                  </a:lnTo>
                  <a:lnTo>
                    <a:pt x="917" y="651"/>
                  </a:lnTo>
                  <a:lnTo>
                    <a:pt x="932" y="650"/>
                  </a:lnTo>
                  <a:lnTo>
                    <a:pt x="933" y="649"/>
                  </a:lnTo>
                  <a:lnTo>
                    <a:pt x="944" y="649"/>
                  </a:lnTo>
                  <a:lnTo>
                    <a:pt x="946" y="647"/>
                  </a:lnTo>
                  <a:lnTo>
                    <a:pt x="946" y="642"/>
                  </a:lnTo>
                  <a:lnTo>
                    <a:pt x="936" y="627"/>
                  </a:lnTo>
                  <a:lnTo>
                    <a:pt x="943" y="624"/>
                  </a:lnTo>
                  <a:lnTo>
                    <a:pt x="946" y="624"/>
                  </a:lnTo>
                  <a:lnTo>
                    <a:pt x="947" y="626"/>
                  </a:lnTo>
                  <a:lnTo>
                    <a:pt x="959" y="625"/>
                  </a:lnTo>
                  <a:lnTo>
                    <a:pt x="960" y="624"/>
                  </a:lnTo>
                  <a:lnTo>
                    <a:pt x="969" y="623"/>
                  </a:lnTo>
                  <a:lnTo>
                    <a:pt x="970" y="622"/>
                  </a:lnTo>
                  <a:lnTo>
                    <a:pt x="993" y="621"/>
                  </a:lnTo>
                  <a:lnTo>
                    <a:pt x="999" y="616"/>
                  </a:lnTo>
                  <a:lnTo>
                    <a:pt x="998" y="607"/>
                  </a:lnTo>
                  <a:lnTo>
                    <a:pt x="995" y="602"/>
                  </a:lnTo>
                  <a:lnTo>
                    <a:pt x="995" y="598"/>
                  </a:lnTo>
                  <a:lnTo>
                    <a:pt x="992" y="593"/>
                  </a:lnTo>
                  <a:lnTo>
                    <a:pt x="992" y="588"/>
                  </a:lnTo>
                  <a:lnTo>
                    <a:pt x="990" y="588"/>
                  </a:lnTo>
                  <a:lnTo>
                    <a:pt x="990" y="574"/>
                  </a:lnTo>
                  <a:lnTo>
                    <a:pt x="992" y="571"/>
                  </a:lnTo>
                  <a:lnTo>
                    <a:pt x="994" y="571"/>
                  </a:lnTo>
                  <a:lnTo>
                    <a:pt x="996" y="568"/>
                  </a:lnTo>
                  <a:lnTo>
                    <a:pt x="1000" y="565"/>
                  </a:lnTo>
                  <a:lnTo>
                    <a:pt x="1000" y="563"/>
                  </a:lnTo>
                  <a:lnTo>
                    <a:pt x="1001" y="561"/>
                  </a:lnTo>
                  <a:lnTo>
                    <a:pt x="1000" y="544"/>
                  </a:lnTo>
                  <a:lnTo>
                    <a:pt x="1001" y="542"/>
                  </a:lnTo>
                  <a:lnTo>
                    <a:pt x="1001" y="532"/>
                  </a:lnTo>
                  <a:lnTo>
                    <a:pt x="997" y="529"/>
                  </a:lnTo>
                  <a:lnTo>
                    <a:pt x="993" y="529"/>
                  </a:lnTo>
                  <a:lnTo>
                    <a:pt x="989" y="527"/>
                  </a:lnTo>
                  <a:lnTo>
                    <a:pt x="984" y="526"/>
                  </a:lnTo>
                  <a:lnTo>
                    <a:pt x="977" y="521"/>
                  </a:lnTo>
                  <a:lnTo>
                    <a:pt x="973" y="520"/>
                  </a:lnTo>
                  <a:lnTo>
                    <a:pt x="968" y="516"/>
                  </a:lnTo>
                  <a:lnTo>
                    <a:pt x="966" y="516"/>
                  </a:lnTo>
                  <a:lnTo>
                    <a:pt x="964" y="515"/>
                  </a:lnTo>
                  <a:lnTo>
                    <a:pt x="959" y="514"/>
                  </a:lnTo>
                  <a:lnTo>
                    <a:pt x="945" y="505"/>
                  </a:lnTo>
                  <a:lnTo>
                    <a:pt x="943" y="502"/>
                  </a:lnTo>
                  <a:lnTo>
                    <a:pt x="940" y="503"/>
                  </a:lnTo>
                  <a:lnTo>
                    <a:pt x="937" y="500"/>
                  </a:lnTo>
                  <a:lnTo>
                    <a:pt x="934" y="500"/>
                  </a:lnTo>
                  <a:lnTo>
                    <a:pt x="932" y="498"/>
                  </a:lnTo>
                  <a:lnTo>
                    <a:pt x="931" y="499"/>
                  </a:lnTo>
                  <a:lnTo>
                    <a:pt x="930" y="498"/>
                  </a:lnTo>
                  <a:lnTo>
                    <a:pt x="922" y="497"/>
                  </a:lnTo>
                  <a:lnTo>
                    <a:pt x="921" y="496"/>
                  </a:lnTo>
                  <a:lnTo>
                    <a:pt x="919" y="496"/>
                  </a:lnTo>
                  <a:lnTo>
                    <a:pt x="915" y="493"/>
                  </a:lnTo>
                  <a:lnTo>
                    <a:pt x="908" y="490"/>
                  </a:lnTo>
                  <a:lnTo>
                    <a:pt x="907" y="481"/>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 name="Freeform 17"/>
            <p:cNvSpPr>
              <a:spLocks/>
            </p:cNvSpPr>
            <p:nvPr/>
          </p:nvSpPr>
          <p:spPr bwMode="auto">
            <a:xfrm>
              <a:off x="4289425" y="1182688"/>
              <a:ext cx="2859088" cy="2659062"/>
            </a:xfrm>
            <a:custGeom>
              <a:avLst/>
              <a:gdLst>
                <a:gd name="T0" fmla="*/ 2147483647 w 1562"/>
                <a:gd name="T1" fmla="*/ 2147483647 h 1394"/>
                <a:gd name="T2" fmla="*/ 2147483647 w 1562"/>
                <a:gd name="T3" fmla="*/ 2147483647 h 1394"/>
                <a:gd name="T4" fmla="*/ 2147483647 w 1562"/>
                <a:gd name="T5" fmla="*/ 2147483647 h 1394"/>
                <a:gd name="T6" fmla="*/ 2147483647 w 1562"/>
                <a:gd name="T7" fmla="*/ 2147483647 h 1394"/>
                <a:gd name="T8" fmla="*/ 2147483647 w 1562"/>
                <a:gd name="T9" fmla="*/ 2147483647 h 1394"/>
                <a:gd name="T10" fmla="*/ 2147483647 w 1562"/>
                <a:gd name="T11" fmla="*/ 2147483647 h 1394"/>
                <a:gd name="T12" fmla="*/ 2147483647 w 1562"/>
                <a:gd name="T13" fmla="*/ 2147483647 h 1394"/>
                <a:gd name="T14" fmla="*/ 2147483647 w 1562"/>
                <a:gd name="T15" fmla="*/ 2147483647 h 1394"/>
                <a:gd name="T16" fmla="*/ 2147483647 w 1562"/>
                <a:gd name="T17" fmla="*/ 2147483647 h 1394"/>
                <a:gd name="T18" fmla="*/ 2147483647 w 1562"/>
                <a:gd name="T19" fmla="*/ 2147483647 h 1394"/>
                <a:gd name="T20" fmla="*/ 2147483647 w 1562"/>
                <a:gd name="T21" fmla="*/ 2147483647 h 1394"/>
                <a:gd name="T22" fmla="*/ 2147483647 w 1562"/>
                <a:gd name="T23" fmla="*/ 2147483647 h 1394"/>
                <a:gd name="T24" fmla="*/ 2147483647 w 1562"/>
                <a:gd name="T25" fmla="*/ 2147483647 h 1394"/>
                <a:gd name="T26" fmla="*/ 2147483647 w 1562"/>
                <a:gd name="T27" fmla="*/ 2147483647 h 1394"/>
                <a:gd name="T28" fmla="*/ 2147483647 w 1562"/>
                <a:gd name="T29" fmla="*/ 2147483647 h 1394"/>
                <a:gd name="T30" fmla="*/ 2147483647 w 1562"/>
                <a:gd name="T31" fmla="*/ 2147483647 h 1394"/>
                <a:gd name="T32" fmla="*/ 2147483647 w 1562"/>
                <a:gd name="T33" fmla="*/ 2147483647 h 1394"/>
                <a:gd name="T34" fmla="*/ 2147483647 w 1562"/>
                <a:gd name="T35" fmla="*/ 2147483647 h 1394"/>
                <a:gd name="T36" fmla="*/ 2147483647 w 1562"/>
                <a:gd name="T37" fmla="*/ 2147483647 h 1394"/>
                <a:gd name="T38" fmla="*/ 2147483647 w 1562"/>
                <a:gd name="T39" fmla="*/ 2147483647 h 1394"/>
                <a:gd name="T40" fmla="*/ 2147483647 w 1562"/>
                <a:gd name="T41" fmla="*/ 2147483647 h 1394"/>
                <a:gd name="T42" fmla="*/ 2147483647 w 1562"/>
                <a:gd name="T43" fmla="*/ 2147483647 h 1394"/>
                <a:gd name="T44" fmla="*/ 2147483647 w 1562"/>
                <a:gd name="T45" fmla="*/ 2147483647 h 1394"/>
                <a:gd name="T46" fmla="*/ 2147483647 w 1562"/>
                <a:gd name="T47" fmla="*/ 2147483647 h 1394"/>
                <a:gd name="T48" fmla="*/ 2147483647 w 1562"/>
                <a:gd name="T49" fmla="*/ 2147483647 h 1394"/>
                <a:gd name="T50" fmla="*/ 2147483647 w 1562"/>
                <a:gd name="T51" fmla="*/ 2147483647 h 1394"/>
                <a:gd name="T52" fmla="*/ 2147483647 w 1562"/>
                <a:gd name="T53" fmla="*/ 2147483647 h 1394"/>
                <a:gd name="T54" fmla="*/ 2147483647 w 1562"/>
                <a:gd name="T55" fmla="*/ 2147483647 h 1394"/>
                <a:gd name="T56" fmla="*/ 2147483647 w 1562"/>
                <a:gd name="T57" fmla="*/ 2147483647 h 1394"/>
                <a:gd name="T58" fmla="*/ 2147483647 w 1562"/>
                <a:gd name="T59" fmla="*/ 2147483647 h 1394"/>
                <a:gd name="T60" fmla="*/ 2147483647 w 1562"/>
                <a:gd name="T61" fmla="*/ 2147483647 h 1394"/>
                <a:gd name="T62" fmla="*/ 2147483647 w 1562"/>
                <a:gd name="T63" fmla="*/ 2147483647 h 1394"/>
                <a:gd name="T64" fmla="*/ 2147483647 w 1562"/>
                <a:gd name="T65" fmla="*/ 2147483647 h 1394"/>
                <a:gd name="T66" fmla="*/ 2147483647 w 1562"/>
                <a:gd name="T67" fmla="*/ 2147483647 h 1394"/>
                <a:gd name="T68" fmla="*/ 2147483647 w 1562"/>
                <a:gd name="T69" fmla="*/ 2147483647 h 1394"/>
                <a:gd name="T70" fmla="*/ 2147483647 w 1562"/>
                <a:gd name="T71" fmla="*/ 2147483647 h 1394"/>
                <a:gd name="T72" fmla="*/ 2147483647 w 1562"/>
                <a:gd name="T73" fmla="*/ 2147483647 h 1394"/>
                <a:gd name="T74" fmla="*/ 2147483647 w 1562"/>
                <a:gd name="T75" fmla="*/ 2147483647 h 1394"/>
                <a:gd name="T76" fmla="*/ 2147483647 w 1562"/>
                <a:gd name="T77" fmla="*/ 2147483647 h 1394"/>
                <a:gd name="T78" fmla="*/ 2147483647 w 1562"/>
                <a:gd name="T79" fmla="*/ 2147483647 h 1394"/>
                <a:gd name="T80" fmla="*/ 2147483647 w 1562"/>
                <a:gd name="T81" fmla="*/ 2147483647 h 1394"/>
                <a:gd name="T82" fmla="*/ 2147483647 w 1562"/>
                <a:gd name="T83" fmla="*/ 2147483647 h 1394"/>
                <a:gd name="T84" fmla="*/ 2147483647 w 1562"/>
                <a:gd name="T85" fmla="*/ 2147483647 h 1394"/>
                <a:gd name="T86" fmla="*/ 2147483647 w 1562"/>
                <a:gd name="T87" fmla="*/ 2147483647 h 1394"/>
                <a:gd name="T88" fmla="*/ 2147483647 w 1562"/>
                <a:gd name="T89" fmla="*/ 2147483647 h 1394"/>
                <a:gd name="T90" fmla="*/ 2147483647 w 1562"/>
                <a:gd name="T91" fmla="*/ 2147483647 h 1394"/>
                <a:gd name="T92" fmla="*/ 2147483647 w 1562"/>
                <a:gd name="T93" fmla="*/ 2147483647 h 1394"/>
                <a:gd name="T94" fmla="*/ 2147483647 w 1562"/>
                <a:gd name="T95" fmla="*/ 2147483647 h 1394"/>
                <a:gd name="T96" fmla="*/ 2147483647 w 1562"/>
                <a:gd name="T97" fmla="*/ 2147483647 h 1394"/>
                <a:gd name="T98" fmla="*/ 2147483647 w 1562"/>
                <a:gd name="T99" fmla="*/ 2147483647 h 1394"/>
                <a:gd name="T100" fmla="*/ 2147483647 w 1562"/>
                <a:gd name="T101" fmla="*/ 2147483647 h 1394"/>
                <a:gd name="T102" fmla="*/ 2147483647 w 1562"/>
                <a:gd name="T103" fmla="*/ 2147483647 h 1394"/>
                <a:gd name="T104" fmla="*/ 2147483647 w 1562"/>
                <a:gd name="T105" fmla="*/ 2147483647 h 1394"/>
                <a:gd name="T106" fmla="*/ 2147483647 w 1562"/>
                <a:gd name="T107" fmla="*/ 2147483647 h 1394"/>
                <a:gd name="T108" fmla="*/ 2147483647 w 1562"/>
                <a:gd name="T109" fmla="*/ 2147483647 h 1394"/>
                <a:gd name="T110" fmla="*/ 2147483647 w 1562"/>
                <a:gd name="T111" fmla="*/ 2147483647 h 1394"/>
                <a:gd name="T112" fmla="*/ 2147483647 w 1562"/>
                <a:gd name="T113" fmla="*/ 2147483647 h 1394"/>
                <a:gd name="T114" fmla="*/ 2147483647 w 1562"/>
                <a:gd name="T115" fmla="*/ 2147483647 h 1394"/>
                <a:gd name="T116" fmla="*/ 2147483647 w 1562"/>
                <a:gd name="T117" fmla="*/ 2147483647 h 1394"/>
                <a:gd name="T118" fmla="*/ 2147483647 w 1562"/>
                <a:gd name="T119" fmla="*/ 2147483647 h 1394"/>
                <a:gd name="T120" fmla="*/ 2147483647 w 1562"/>
                <a:gd name="T121" fmla="*/ 2147483647 h 1394"/>
                <a:gd name="T122" fmla="*/ 2147483647 w 1562"/>
                <a:gd name="T123" fmla="*/ 2147483647 h 1394"/>
                <a:gd name="T124" fmla="*/ 2147483647 w 1562"/>
                <a:gd name="T125" fmla="*/ 2147483647 h 139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62"/>
                <a:gd name="T190" fmla="*/ 0 h 1394"/>
                <a:gd name="T191" fmla="*/ 1562 w 1562"/>
                <a:gd name="T192" fmla="*/ 1394 h 139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62" h="1394">
                  <a:moveTo>
                    <a:pt x="404" y="1394"/>
                  </a:moveTo>
                  <a:lnTo>
                    <a:pt x="398" y="1388"/>
                  </a:lnTo>
                  <a:lnTo>
                    <a:pt x="398" y="1386"/>
                  </a:lnTo>
                  <a:lnTo>
                    <a:pt x="393" y="1383"/>
                  </a:lnTo>
                  <a:lnTo>
                    <a:pt x="393" y="1381"/>
                  </a:lnTo>
                  <a:lnTo>
                    <a:pt x="380" y="1372"/>
                  </a:lnTo>
                  <a:lnTo>
                    <a:pt x="377" y="1371"/>
                  </a:lnTo>
                  <a:lnTo>
                    <a:pt x="375" y="1369"/>
                  </a:lnTo>
                  <a:lnTo>
                    <a:pt x="373" y="1369"/>
                  </a:lnTo>
                  <a:lnTo>
                    <a:pt x="364" y="1361"/>
                  </a:lnTo>
                  <a:lnTo>
                    <a:pt x="362" y="1361"/>
                  </a:lnTo>
                  <a:lnTo>
                    <a:pt x="361" y="1357"/>
                  </a:lnTo>
                  <a:lnTo>
                    <a:pt x="362" y="1356"/>
                  </a:lnTo>
                  <a:lnTo>
                    <a:pt x="362" y="1349"/>
                  </a:lnTo>
                  <a:lnTo>
                    <a:pt x="363" y="1345"/>
                  </a:lnTo>
                  <a:lnTo>
                    <a:pt x="366" y="1343"/>
                  </a:lnTo>
                  <a:lnTo>
                    <a:pt x="366" y="1341"/>
                  </a:lnTo>
                  <a:lnTo>
                    <a:pt x="368" y="1338"/>
                  </a:lnTo>
                  <a:lnTo>
                    <a:pt x="368" y="1337"/>
                  </a:lnTo>
                  <a:lnTo>
                    <a:pt x="371" y="1334"/>
                  </a:lnTo>
                  <a:lnTo>
                    <a:pt x="372" y="1328"/>
                  </a:lnTo>
                  <a:lnTo>
                    <a:pt x="370" y="1327"/>
                  </a:lnTo>
                  <a:lnTo>
                    <a:pt x="370" y="1322"/>
                  </a:lnTo>
                  <a:lnTo>
                    <a:pt x="369" y="1322"/>
                  </a:lnTo>
                  <a:lnTo>
                    <a:pt x="368" y="1317"/>
                  </a:lnTo>
                  <a:lnTo>
                    <a:pt x="374" y="1314"/>
                  </a:lnTo>
                  <a:lnTo>
                    <a:pt x="376" y="1314"/>
                  </a:lnTo>
                  <a:lnTo>
                    <a:pt x="377" y="1313"/>
                  </a:lnTo>
                  <a:lnTo>
                    <a:pt x="381" y="1313"/>
                  </a:lnTo>
                  <a:lnTo>
                    <a:pt x="387" y="1309"/>
                  </a:lnTo>
                  <a:lnTo>
                    <a:pt x="389" y="1309"/>
                  </a:lnTo>
                  <a:lnTo>
                    <a:pt x="391" y="1307"/>
                  </a:lnTo>
                  <a:lnTo>
                    <a:pt x="392" y="1307"/>
                  </a:lnTo>
                  <a:lnTo>
                    <a:pt x="396" y="1300"/>
                  </a:lnTo>
                  <a:lnTo>
                    <a:pt x="400" y="1295"/>
                  </a:lnTo>
                  <a:lnTo>
                    <a:pt x="403" y="1290"/>
                  </a:lnTo>
                  <a:lnTo>
                    <a:pt x="405" y="1288"/>
                  </a:lnTo>
                  <a:lnTo>
                    <a:pt x="404" y="1286"/>
                  </a:lnTo>
                  <a:lnTo>
                    <a:pt x="408" y="1283"/>
                  </a:lnTo>
                  <a:lnTo>
                    <a:pt x="409" y="1279"/>
                  </a:lnTo>
                  <a:lnTo>
                    <a:pt x="416" y="1266"/>
                  </a:lnTo>
                  <a:lnTo>
                    <a:pt x="407" y="1253"/>
                  </a:lnTo>
                  <a:lnTo>
                    <a:pt x="407" y="1240"/>
                  </a:lnTo>
                  <a:lnTo>
                    <a:pt x="402" y="1235"/>
                  </a:lnTo>
                  <a:lnTo>
                    <a:pt x="388" y="1236"/>
                  </a:lnTo>
                  <a:lnTo>
                    <a:pt x="387" y="1237"/>
                  </a:lnTo>
                  <a:lnTo>
                    <a:pt x="380" y="1238"/>
                  </a:lnTo>
                  <a:lnTo>
                    <a:pt x="376" y="1241"/>
                  </a:lnTo>
                  <a:lnTo>
                    <a:pt x="374" y="1241"/>
                  </a:lnTo>
                  <a:lnTo>
                    <a:pt x="374" y="1242"/>
                  </a:lnTo>
                  <a:lnTo>
                    <a:pt x="370" y="1244"/>
                  </a:lnTo>
                  <a:lnTo>
                    <a:pt x="367" y="1247"/>
                  </a:lnTo>
                  <a:lnTo>
                    <a:pt x="358" y="1251"/>
                  </a:lnTo>
                  <a:lnTo>
                    <a:pt x="356" y="1254"/>
                  </a:lnTo>
                  <a:lnTo>
                    <a:pt x="347" y="1259"/>
                  </a:lnTo>
                  <a:lnTo>
                    <a:pt x="345" y="1259"/>
                  </a:lnTo>
                  <a:lnTo>
                    <a:pt x="342" y="1262"/>
                  </a:lnTo>
                  <a:lnTo>
                    <a:pt x="339" y="1261"/>
                  </a:lnTo>
                  <a:lnTo>
                    <a:pt x="338" y="1264"/>
                  </a:lnTo>
                  <a:lnTo>
                    <a:pt x="336" y="1263"/>
                  </a:lnTo>
                  <a:lnTo>
                    <a:pt x="334" y="1264"/>
                  </a:lnTo>
                  <a:lnTo>
                    <a:pt x="331" y="1264"/>
                  </a:lnTo>
                  <a:lnTo>
                    <a:pt x="328" y="1261"/>
                  </a:lnTo>
                  <a:lnTo>
                    <a:pt x="324" y="1260"/>
                  </a:lnTo>
                  <a:lnTo>
                    <a:pt x="319" y="1261"/>
                  </a:lnTo>
                  <a:lnTo>
                    <a:pt x="317" y="1259"/>
                  </a:lnTo>
                  <a:lnTo>
                    <a:pt x="312" y="1259"/>
                  </a:lnTo>
                  <a:lnTo>
                    <a:pt x="306" y="1251"/>
                  </a:lnTo>
                  <a:lnTo>
                    <a:pt x="301" y="1252"/>
                  </a:lnTo>
                  <a:lnTo>
                    <a:pt x="299" y="1253"/>
                  </a:lnTo>
                  <a:lnTo>
                    <a:pt x="299" y="1255"/>
                  </a:lnTo>
                  <a:lnTo>
                    <a:pt x="297" y="1257"/>
                  </a:lnTo>
                  <a:lnTo>
                    <a:pt x="282" y="1259"/>
                  </a:lnTo>
                  <a:lnTo>
                    <a:pt x="280" y="1260"/>
                  </a:lnTo>
                  <a:lnTo>
                    <a:pt x="266" y="1261"/>
                  </a:lnTo>
                  <a:lnTo>
                    <a:pt x="270" y="1270"/>
                  </a:lnTo>
                  <a:lnTo>
                    <a:pt x="274" y="1273"/>
                  </a:lnTo>
                  <a:lnTo>
                    <a:pt x="276" y="1273"/>
                  </a:lnTo>
                  <a:lnTo>
                    <a:pt x="281" y="1275"/>
                  </a:lnTo>
                  <a:lnTo>
                    <a:pt x="282" y="1277"/>
                  </a:lnTo>
                  <a:lnTo>
                    <a:pt x="281" y="1279"/>
                  </a:lnTo>
                  <a:lnTo>
                    <a:pt x="268" y="1296"/>
                  </a:lnTo>
                  <a:lnTo>
                    <a:pt x="253" y="1296"/>
                  </a:lnTo>
                  <a:lnTo>
                    <a:pt x="249" y="1291"/>
                  </a:lnTo>
                  <a:lnTo>
                    <a:pt x="236" y="1286"/>
                  </a:lnTo>
                  <a:lnTo>
                    <a:pt x="223" y="1271"/>
                  </a:lnTo>
                  <a:lnTo>
                    <a:pt x="212" y="1270"/>
                  </a:lnTo>
                  <a:lnTo>
                    <a:pt x="205" y="1265"/>
                  </a:lnTo>
                  <a:lnTo>
                    <a:pt x="208" y="1261"/>
                  </a:lnTo>
                  <a:lnTo>
                    <a:pt x="206" y="1237"/>
                  </a:lnTo>
                  <a:lnTo>
                    <a:pt x="202" y="1235"/>
                  </a:lnTo>
                  <a:lnTo>
                    <a:pt x="190" y="1235"/>
                  </a:lnTo>
                  <a:lnTo>
                    <a:pt x="186" y="1233"/>
                  </a:lnTo>
                  <a:lnTo>
                    <a:pt x="185" y="1229"/>
                  </a:lnTo>
                  <a:lnTo>
                    <a:pt x="186" y="1226"/>
                  </a:lnTo>
                  <a:lnTo>
                    <a:pt x="184" y="1224"/>
                  </a:lnTo>
                  <a:lnTo>
                    <a:pt x="176" y="1224"/>
                  </a:lnTo>
                  <a:lnTo>
                    <a:pt x="174" y="1214"/>
                  </a:lnTo>
                  <a:lnTo>
                    <a:pt x="171" y="1210"/>
                  </a:lnTo>
                  <a:lnTo>
                    <a:pt x="163" y="1209"/>
                  </a:lnTo>
                  <a:lnTo>
                    <a:pt x="150" y="1199"/>
                  </a:lnTo>
                  <a:lnTo>
                    <a:pt x="149" y="1199"/>
                  </a:lnTo>
                  <a:lnTo>
                    <a:pt x="143" y="1195"/>
                  </a:lnTo>
                  <a:lnTo>
                    <a:pt x="139" y="1195"/>
                  </a:lnTo>
                  <a:lnTo>
                    <a:pt x="137" y="1194"/>
                  </a:lnTo>
                  <a:lnTo>
                    <a:pt x="129" y="1193"/>
                  </a:lnTo>
                  <a:lnTo>
                    <a:pt x="126" y="1190"/>
                  </a:lnTo>
                  <a:lnTo>
                    <a:pt x="130" y="1186"/>
                  </a:lnTo>
                  <a:lnTo>
                    <a:pt x="132" y="1186"/>
                  </a:lnTo>
                  <a:lnTo>
                    <a:pt x="134" y="1184"/>
                  </a:lnTo>
                  <a:lnTo>
                    <a:pt x="134" y="1182"/>
                  </a:lnTo>
                  <a:lnTo>
                    <a:pt x="144" y="1171"/>
                  </a:lnTo>
                  <a:lnTo>
                    <a:pt x="147" y="1170"/>
                  </a:lnTo>
                  <a:lnTo>
                    <a:pt x="156" y="1159"/>
                  </a:lnTo>
                  <a:lnTo>
                    <a:pt x="159" y="1158"/>
                  </a:lnTo>
                  <a:lnTo>
                    <a:pt x="169" y="1145"/>
                  </a:lnTo>
                  <a:lnTo>
                    <a:pt x="169" y="1143"/>
                  </a:lnTo>
                  <a:lnTo>
                    <a:pt x="172" y="1141"/>
                  </a:lnTo>
                  <a:lnTo>
                    <a:pt x="172" y="1139"/>
                  </a:lnTo>
                  <a:lnTo>
                    <a:pt x="175" y="1133"/>
                  </a:lnTo>
                  <a:lnTo>
                    <a:pt x="174" y="1128"/>
                  </a:lnTo>
                  <a:lnTo>
                    <a:pt x="172" y="1127"/>
                  </a:lnTo>
                  <a:lnTo>
                    <a:pt x="168" y="1118"/>
                  </a:lnTo>
                  <a:lnTo>
                    <a:pt x="164" y="1115"/>
                  </a:lnTo>
                  <a:lnTo>
                    <a:pt x="151" y="1109"/>
                  </a:lnTo>
                  <a:lnTo>
                    <a:pt x="130" y="1110"/>
                  </a:lnTo>
                  <a:lnTo>
                    <a:pt x="128" y="1112"/>
                  </a:lnTo>
                  <a:lnTo>
                    <a:pt x="110" y="1113"/>
                  </a:lnTo>
                  <a:lnTo>
                    <a:pt x="102" y="1116"/>
                  </a:lnTo>
                  <a:lnTo>
                    <a:pt x="98" y="1116"/>
                  </a:lnTo>
                  <a:lnTo>
                    <a:pt x="89" y="1122"/>
                  </a:lnTo>
                  <a:lnTo>
                    <a:pt x="85" y="1128"/>
                  </a:lnTo>
                  <a:lnTo>
                    <a:pt x="83" y="1128"/>
                  </a:lnTo>
                  <a:lnTo>
                    <a:pt x="78" y="1133"/>
                  </a:lnTo>
                  <a:lnTo>
                    <a:pt x="75" y="1135"/>
                  </a:lnTo>
                  <a:lnTo>
                    <a:pt x="72" y="1138"/>
                  </a:lnTo>
                  <a:lnTo>
                    <a:pt x="66" y="1138"/>
                  </a:lnTo>
                  <a:lnTo>
                    <a:pt x="65" y="1137"/>
                  </a:lnTo>
                  <a:lnTo>
                    <a:pt x="61" y="1137"/>
                  </a:lnTo>
                  <a:lnTo>
                    <a:pt x="60" y="1136"/>
                  </a:lnTo>
                  <a:lnTo>
                    <a:pt x="56" y="1136"/>
                  </a:lnTo>
                  <a:lnTo>
                    <a:pt x="54" y="1135"/>
                  </a:lnTo>
                  <a:lnTo>
                    <a:pt x="54" y="1130"/>
                  </a:lnTo>
                  <a:lnTo>
                    <a:pt x="55" y="1128"/>
                  </a:lnTo>
                  <a:lnTo>
                    <a:pt x="55" y="1126"/>
                  </a:lnTo>
                  <a:lnTo>
                    <a:pt x="56" y="1124"/>
                  </a:lnTo>
                  <a:lnTo>
                    <a:pt x="56" y="1120"/>
                  </a:lnTo>
                  <a:lnTo>
                    <a:pt x="57" y="1118"/>
                  </a:lnTo>
                  <a:lnTo>
                    <a:pt x="57" y="1110"/>
                  </a:lnTo>
                  <a:lnTo>
                    <a:pt x="50" y="1101"/>
                  </a:lnTo>
                  <a:lnTo>
                    <a:pt x="42" y="1094"/>
                  </a:lnTo>
                  <a:lnTo>
                    <a:pt x="42" y="1092"/>
                  </a:lnTo>
                  <a:lnTo>
                    <a:pt x="34" y="1083"/>
                  </a:lnTo>
                  <a:lnTo>
                    <a:pt x="34" y="1082"/>
                  </a:lnTo>
                  <a:lnTo>
                    <a:pt x="25" y="1073"/>
                  </a:lnTo>
                  <a:lnTo>
                    <a:pt x="25" y="1070"/>
                  </a:lnTo>
                  <a:lnTo>
                    <a:pt x="17" y="1062"/>
                  </a:lnTo>
                  <a:lnTo>
                    <a:pt x="16" y="1059"/>
                  </a:lnTo>
                  <a:lnTo>
                    <a:pt x="32" y="1042"/>
                  </a:lnTo>
                  <a:lnTo>
                    <a:pt x="30" y="1035"/>
                  </a:lnTo>
                  <a:lnTo>
                    <a:pt x="29" y="1035"/>
                  </a:lnTo>
                  <a:lnTo>
                    <a:pt x="28" y="1032"/>
                  </a:lnTo>
                  <a:lnTo>
                    <a:pt x="27" y="1030"/>
                  </a:lnTo>
                  <a:lnTo>
                    <a:pt x="27" y="1026"/>
                  </a:lnTo>
                  <a:lnTo>
                    <a:pt x="25" y="1025"/>
                  </a:lnTo>
                  <a:lnTo>
                    <a:pt x="22" y="1014"/>
                  </a:lnTo>
                  <a:lnTo>
                    <a:pt x="21" y="1013"/>
                  </a:lnTo>
                  <a:lnTo>
                    <a:pt x="21" y="1010"/>
                  </a:lnTo>
                  <a:lnTo>
                    <a:pt x="19" y="1009"/>
                  </a:lnTo>
                  <a:lnTo>
                    <a:pt x="19" y="1005"/>
                  </a:lnTo>
                  <a:lnTo>
                    <a:pt x="18" y="1004"/>
                  </a:lnTo>
                  <a:lnTo>
                    <a:pt x="14" y="993"/>
                  </a:lnTo>
                  <a:lnTo>
                    <a:pt x="13" y="992"/>
                  </a:lnTo>
                  <a:lnTo>
                    <a:pt x="13" y="989"/>
                  </a:lnTo>
                  <a:lnTo>
                    <a:pt x="11" y="988"/>
                  </a:lnTo>
                  <a:lnTo>
                    <a:pt x="11" y="984"/>
                  </a:lnTo>
                  <a:lnTo>
                    <a:pt x="8" y="979"/>
                  </a:lnTo>
                  <a:lnTo>
                    <a:pt x="8" y="975"/>
                  </a:lnTo>
                  <a:lnTo>
                    <a:pt x="7" y="975"/>
                  </a:lnTo>
                  <a:lnTo>
                    <a:pt x="5" y="968"/>
                  </a:lnTo>
                  <a:lnTo>
                    <a:pt x="3" y="967"/>
                  </a:lnTo>
                  <a:lnTo>
                    <a:pt x="2" y="959"/>
                  </a:lnTo>
                  <a:lnTo>
                    <a:pt x="0" y="957"/>
                  </a:lnTo>
                  <a:lnTo>
                    <a:pt x="2" y="946"/>
                  </a:lnTo>
                  <a:lnTo>
                    <a:pt x="11" y="948"/>
                  </a:lnTo>
                  <a:lnTo>
                    <a:pt x="27" y="952"/>
                  </a:lnTo>
                  <a:lnTo>
                    <a:pt x="45" y="958"/>
                  </a:lnTo>
                  <a:lnTo>
                    <a:pt x="58" y="961"/>
                  </a:lnTo>
                  <a:lnTo>
                    <a:pt x="71" y="964"/>
                  </a:lnTo>
                  <a:lnTo>
                    <a:pt x="72" y="964"/>
                  </a:lnTo>
                  <a:lnTo>
                    <a:pt x="73" y="964"/>
                  </a:lnTo>
                  <a:lnTo>
                    <a:pt x="74" y="964"/>
                  </a:lnTo>
                  <a:lnTo>
                    <a:pt x="75" y="964"/>
                  </a:lnTo>
                  <a:lnTo>
                    <a:pt x="89" y="965"/>
                  </a:lnTo>
                  <a:lnTo>
                    <a:pt x="113" y="968"/>
                  </a:lnTo>
                  <a:lnTo>
                    <a:pt x="142" y="972"/>
                  </a:lnTo>
                  <a:lnTo>
                    <a:pt x="144" y="972"/>
                  </a:lnTo>
                  <a:lnTo>
                    <a:pt x="145" y="972"/>
                  </a:lnTo>
                  <a:lnTo>
                    <a:pt x="146" y="972"/>
                  </a:lnTo>
                  <a:lnTo>
                    <a:pt x="148" y="972"/>
                  </a:lnTo>
                  <a:lnTo>
                    <a:pt x="150" y="972"/>
                  </a:lnTo>
                  <a:lnTo>
                    <a:pt x="152" y="972"/>
                  </a:lnTo>
                  <a:lnTo>
                    <a:pt x="155" y="972"/>
                  </a:lnTo>
                  <a:lnTo>
                    <a:pt x="159" y="971"/>
                  </a:lnTo>
                  <a:lnTo>
                    <a:pt x="164" y="971"/>
                  </a:lnTo>
                  <a:lnTo>
                    <a:pt x="170" y="971"/>
                  </a:lnTo>
                  <a:lnTo>
                    <a:pt x="177" y="970"/>
                  </a:lnTo>
                  <a:lnTo>
                    <a:pt x="184" y="970"/>
                  </a:lnTo>
                  <a:lnTo>
                    <a:pt x="191" y="969"/>
                  </a:lnTo>
                  <a:lnTo>
                    <a:pt x="197" y="969"/>
                  </a:lnTo>
                  <a:lnTo>
                    <a:pt x="204" y="969"/>
                  </a:lnTo>
                  <a:lnTo>
                    <a:pt x="210" y="969"/>
                  </a:lnTo>
                  <a:lnTo>
                    <a:pt x="214" y="969"/>
                  </a:lnTo>
                  <a:lnTo>
                    <a:pt x="218" y="969"/>
                  </a:lnTo>
                  <a:lnTo>
                    <a:pt x="221" y="969"/>
                  </a:lnTo>
                  <a:lnTo>
                    <a:pt x="224" y="969"/>
                  </a:lnTo>
                  <a:lnTo>
                    <a:pt x="226" y="969"/>
                  </a:lnTo>
                  <a:lnTo>
                    <a:pt x="227" y="970"/>
                  </a:lnTo>
                  <a:lnTo>
                    <a:pt x="228" y="970"/>
                  </a:lnTo>
                  <a:lnTo>
                    <a:pt x="229" y="970"/>
                  </a:lnTo>
                  <a:lnTo>
                    <a:pt x="230" y="970"/>
                  </a:lnTo>
                  <a:lnTo>
                    <a:pt x="232" y="971"/>
                  </a:lnTo>
                  <a:lnTo>
                    <a:pt x="234" y="972"/>
                  </a:lnTo>
                  <a:lnTo>
                    <a:pt x="235" y="972"/>
                  </a:lnTo>
                  <a:lnTo>
                    <a:pt x="236" y="973"/>
                  </a:lnTo>
                  <a:lnTo>
                    <a:pt x="237" y="974"/>
                  </a:lnTo>
                  <a:lnTo>
                    <a:pt x="238" y="974"/>
                  </a:lnTo>
                  <a:lnTo>
                    <a:pt x="239" y="974"/>
                  </a:lnTo>
                  <a:lnTo>
                    <a:pt x="239" y="975"/>
                  </a:lnTo>
                  <a:lnTo>
                    <a:pt x="240" y="975"/>
                  </a:lnTo>
                  <a:lnTo>
                    <a:pt x="241" y="975"/>
                  </a:lnTo>
                  <a:lnTo>
                    <a:pt x="242" y="975"/>
                  </a:lnTo>
                  <a:lnTo>
                    <a:pt x="243" y="976"/>
                  </a:lnTo>
                  <a:lnTo>
                    <a:pt x="244" y="976"/>
                  </a:lnTo>
                  <a:lnTo>
                    <a:pt x="245" y="976"/>
                  </a:lnTo>
                  <a:lnTo>
                    <a:pt x="246" y="976"/>
                  </a:lnTo>
                  <a:lnTo>
                    <a:pt x="259" y="980"/>
                  </a:lnTo>
                  <a:lnTo>
                    <a:pt x="260" y="980"/>
                  </a:lnTo>
                  <a:lnTo>
                    <a:pt x="261" y="981"/>
                  </a:lnTo>
                  <a:lnTo>
                    <a:pt x="262" y="981"/>
                  </a:lnTo>
                  <a:lnTo>
                    <a:pt x="263" y="981"/>
                  </a:lnTo>
                  <a:lnTo>
                    <a:pt x="269" y="983"/>
                  </a:lnTo>
                  <a:lnTo>
                    <a:pt x="270" y="983"/>
                  </a:lnTo>
                  <a:lnTo>
                    <a:pt x="271" y="983"/>
                  </a:lnTo>
                  <a:lnTo>
                    <a:pt x="272" y="983"/>
                  </a:lnTo>
                  <a:lnTo>
                    <a:pt x="273" y="984"/>
                  </a:lnTo>
                  <a:lnTo>
                    <a:pt x="274" y="984"/>
                  </a:lnTo>
                  <a:lnTo>
                    <a:pt x="275" y="984"/>
                  </a:lnTo>
                  <a:lnTo>
                    <a:pt x="275" y="985"/>
                  </a:lnTo>
                  <a:lnTo>
                    <a:pt x="276" y="985"/>
                  </a:lnTo>
                  <a:lnTo>
                    <a:pt x="277" y="986"/>
                  </a:lnTo>
                  <a:lnTo>
                    <a:pt x="278" y="987"/>
                  </a:lnTo>
                  <a:lnTo>
                    <a:pt x="279" y="987"/>
                  </a:lnTo>
                  <a:lnTo>
                    <a:pt x="280" y="988"/>
                  </a:lnTo>
                  <a:lnTo>
                    <a:pt x="281" y="988"/>
                  </a:lnTo>
                  <a:lnTo>
                    <a:pt x="282" y="989"/>
                  </a:lnTo>
                  <a:lnTo>
                    <a:pt x="283" y="989"/>
                  </a:lnTo>
                  <a:lnTo>
                    <a:pt x="284" y="990"/>
                  </a:lnTo>
                  <a:lnTo>
                    <a:pt x="285" y="990"/>
                  </a:lnTo>
                  <a:lnTo>
                    <a:pt x="287" y="991"/>
                  </a:lnTo>
                  <a:lnTo>
                    <a:pt x="294" y="1004"/>
                  </a:lnTo>
                  <a:lnTo>
                    <a:pt x="299" y="1011"/>
                  </a:lnTo>
                  <a:lnTo>
                    <a:pt x="299" y="1012"/>
                  </a:lnTo>
                  <a:lnTo>
                    <a:pt x="299" y="1013"/>
                  </a:lnTo>
                  <a:lnTo>
                    <a:pt x="300" y="1013"/>
                  </a:lnTo>
                  <a:lnTo>
                    <a:pt x="301" y="1013"/>
                  </a:lnTo>
                  <a:lnTo>
                    <a:pt x="302" y="1013"/>
                  </a:lnTo>
                  <a:lnTo>
                    <a:pt x="303" y="1014"/>
                  </a:lnTo>
                  <a:lnTo>
                    <a:pt x="307" y="1014"/>
                  </a:lnTo>
                  <a:lnTo>
                    <a:pt x="309" y="1014"/>
                  </a:lnTo>
                  <a:lnTo>
                    <a:pt x="312" y="1015"/>
                  </a:lnTo>
                  <a:lnTo>
                    <a:pt x="314" y="1015"/>
                  </a:lnTo>
                  <a:lnTo>
                    <a:pt x="316" y="1016"/>
                  </a:lnTo>
                  <a:lnTo>
                    <a:pt x="319" y="1016"/>
                  </a:lnTo>
                  <a:lnTo>
                    <a:pt x="321" y="1016"/>
                  </a:lnTo>
                  <a:lnTo>
                    <a:pt x="323" y="1016"/>
                  </a:lnTo>
                  <a:lnTo>
                    <a:pt x="324" y="1017"/>
                  </a:lnTo>
                  <a:lnTo>
                    <a:pt x="326" y="1017"/>
                  </a:lnTo>
                  <a:lnTo>
                    <a:pt x="327" y="1017"/>
                  </a:lnTo>
                  <a:lnTo>
                    <a:pt x="328" y="1017"/>
                  </a:lnTo>
                  <a:lnTo>
                    <a:pt x="329" y="1017"/>
                  </a:lnTo>
                  <a:lnTo>
                    <a:pt x="330" y="1017"/>
                  </a:lnTo>
                  <a:lnTo>
                    <a:pt x="331" y="1017"/>
                  </a:lnTo>
                  <a:lnTo>
                    <a:pt x="335" y="1019"/>
                  </a:lnTo>
                  <a:lnTo>
                    <a:pt x="336" y="1020"/>
                  </a:lnTo>
                  <a:lnTo>
                    <a:pt x="337" y="1021"/>
                  </a:lnTo>
                  <a:lnTo>
                    <a:pt x="338" y="1021"/>
                  </a:lnTo>
                  <a:lnTo>
                    <a:pt x="340" y="1022"/>
                  </a:lnTo>
                  <a:lnTo>
                    <a:pt x="341" y="1023"/>
                  </a:lnTo>
                  <a:lnTo>
                    <a:pt x="342" y="1024"/>
                  </a:lnTo>
                  <a:lnTo>
                    <a:pt x="344" y="1024"/>
                  </a:lnTo>
                  <a:lnTo>
                    <a:pt x="345" y="1025"/>
                  </a:lnTo>
                  <a:lnTo>
                    <a:pt x="346" y="1026"/>
                  </a:lnTo>
                  <a:lnTo>
                    <a:pt x="347" y="1026"/>
                  </a:lnTo>
                  <a:lnTo>
                    <a:pt x="348" y="1026"/>
                  </a:lnTo>
                  <a:lnTo>
                    <a:pt x="349" y="1027"/>
                  </a:lnTo>
                  <a:lnTo>
                    <a:pt x="350" y="1027"/>
                  </a:lnTo>
                  <a:lnTo>
                    <a:pt x="351" y="1028"/>
                  </a:lnTo>
                  <a:lnTo>
                    <a:pt x="352" y="1028"/>
                  </a:lnTo>
                  <a:lnTo>
                    <a:pt x="352" y="1029"/>
                  </a:lnTo>
                  <a:lnTo>
                    <a:pt x="364" y="1034"/>
                  </a:lnTo>
                  <a:lnTo>
                    <a:pt x="365" y="1035"/>
                  </a:lnTo>
                  <a:lnTo>
                    <a:pt x="366" y="1035"/>
                  </a:lnTo>
                  <a:lnTo>
                    <a:pt x="367" y="1036"/>
                  </a:lnTo>
                  <a:lnTo>
                    <a:pt x="368" y="1036"/>
                  </a:lnTo>
                  <a:lnTo>
                    <a:pt x="378" y="1042"/>
                  </a:lnTo>
                  <a:lnTo>
                    <a:pt x="381" y="1043"/>
                  </a:lnTo>
                  <a:lnTo>
                    <a:pt x="382" y="1044"/>
                  </a:lnTo>
                  <a:lnTo>
                    <a:pt x="384" y="1045"/>
                  </a:lnTo>
                  <a:lnTo>
                    <a:pt x="385" y="1045"/>
                  </a:lnTo>
                  <a:lnTo>
                    <a:pt x="387" y="1046"/>
                  </a:lnTo>
                  <a:lnTo>
                    <a:pt x="389" y="1047"/>
                  </a:lnTo>
                  <a:lnTo>
                    <a:pt x="391" y="1047"/>
                  </a:lnTo>
                  <a:lnTo>
                    <a:pt x="393" y="1048"/>
                  </a:lnTo>
                  <a:lnTo>
                    <a:pt x="394" y="1049"/>
                  </a:lnTo>
                  <a:lnTo>
                    <a:pt x="396" y="1049"/>
                  </a:lnTo>
                  <a:lnTo>
                    <a:pt x="398" y="1049"/>
                  </a:lnTo>
                  <a:lnTo>
                    <a:pt x="399" y="1049"/>
                  </a:lnTo>
                  <a:lnTo>
                    <a:pt x="401" y="1049"/>
                  </a:lnTo>
                  <a:lnTo>
                    <a:pt x="402" y="1049"/>
                  </a:lnTo>
                  <a:lnTo>
                    <a:pt x="403" y="1049"/>
                  </a:lnTo>
                  <a:lnTo>
                    <a:pt x="404" y="1049"/>
                  </a:lnTo>
                  <a:lnTo>
                    <a:pt x="406" y="1049"/>
                  </a:lnTo>
                  <a:lnTo>
                    <a:pt x="419" y="1046"/>
                  </a:lnTo>
                  <a:lnTo>
                    <a:pt x="420" y="1045"/>
                  </a:lnTo>
                  <a:lnTo>
                    <a:pt x="421" y="1045"/>
                  </a:lnTo>
                  <a:lnTo>
                    <a:pt x="422" y="1045"/>
                  </a:lnTo>
                  <a:lnTo>
                    <a:pt x="429" y="1046"/>
                  </a:lnTo>
                  <a:lnTo>
                    <a:pt x="430" y="1046"/>
                  </a:lnTo>
                  <a:lnTo>
                    <a:pt x="431" y="1046"/>
                  </a:lnTo>
                  <a:lnTo>
                    <a:pt x="432" y="1046"/>
                  </a:lnTo>
                  <a:lnTo>
                    <a:pt x="440" y="1045"/>
                  </a:lnTo>
                  <a:lnTo>
                    <a:pt x="441" y="1045"/>
                  </a:lnTo>
                  <a:lnTo>
                    <a:pt x="442" y="1045"/>
                  </a:lnTo>
                  <a:lnTo>
                    <a:pt x="442" y="1046"/>
                  </a:lnTo>
                  <a:lnTo>
                    <a:pt x="443" y="1046"/>
                  </a:lnTo>
                  <a:lnTo>
                    <a:pt x="443" y="1047"/>
                  </a:lnTo>
                  <a:lnTo>
                    <a:pt x="443" y="1048"/>
                  </a:lnTo>
                  <a:lnTo>
                    <a:pt x="444" y="1049"/>
                  </a:lnTo>
                  <a:lnTo>
                    <a:pt x="444" y="1050"/>
                  </a:lnTo>
                  <a:lnTo>
                    <a:pt x="445" y="1052"/>
                  </a:lnTo>
                  <a:lnTo>
                    <a:pt x="446" y="1053"/>
                  </a:lnTo>
                  <a:lnTo>
                    <a:pt x="447" y="1055"/>
                  </a:lnTo>
                  <a:lnTo>
                    <a:pt x="448" y="1056"/>
                  </a:lnTo>
                  <a:lnTo>
                    <a:pt x="450" y="1057"/>
                  </a:lnTo>
                  <a:lnTo>
                    <a:pt x="452" y="1058"/>
                  </a:lnTo>
                  <a:lnTo>
                    <a:pt x="454" y="1059"/>
                  </a:lnTo>
                  <a:lnTo>
                    <a:pt x="456" y="1060"/>
                  </a:lnTo>
                  <a:lnTo>
                    <a:pt x="459" y="1060"/>
                  </a:lnTo>
                  <a:lnTo>
                    <a:pt x="462" y="1061"/>
                  </a:lnTo>
                  <a:lnTo>
                    <a:pt x="465" y="1060"/>
                  </a:lnTo>
                  <a:lnTo>
                    <a:pt x="468" y="1060"/>
                  </a:lnTo>
                  <a:lnTo>
                    <a:pt x="472" y="1059"/>
                  </a:lnTo>
                  <a:lnTo>
                    <a:pt x="476" y="1058"/>
                  </a:lnTo>
                  <a:lnTo>
                    <a:pt x="480" y="1056"/>
                  </a:lnTo>
                  <a:lnTo>
                    <a:pt x="485" y="1054"/>
                  </a:lnTo>
                  <a:lnTo>
                    <a:pt x="489" y="1052"/>
                  </a:lnTo>
                  <a:lnTo>
                    <a:pt x="494" y="1049"/>
                  </a:lnTo>
                  <a:lnTo>
                    <a:pt x="498" y="1047"/>
                  </a:lnTo>
                  <a:lnTo>
                    <a:pt x="502" y="1045"/>
                  </a:lnTo>
                  <a:lnTo>
                    <a:pt x="506" y="1042"/>
                  </a:lnTo>
                  <a:lnTo>
                    <a:pt x="509" y="1040"/>
                  </a:lnTo>
                  <a:lnTo>
                    <a:pt x="511" y="1039"/>
                  </a:lnTo>
                  <a:lnTo>
                    <a:pt x="513" y="1038"/>
                  </a:lnTo>
                  <a:lnTo>
                    <a:pt x="514" y="1037"/>
                  </a:lnTo>
                  <a:lnTo>
                    <a:pt x="516" y="1036"/>
                  </a:lnTo>
                  <a:lnTo>
                    <a:pt x="517" y="1035"/>
                  </a:lnTo>
                  <a:lnTo>
                    <a:pt x="518" y="1035"/>
                  </a:lnTo>
                  <a:lnTo>
                    <a:pt x="520" y="1034"/>
                  </a:lnTo>
                  <a:lnTo>
                    <a:pt x="521" y="1033"/>
                  </a:lnTo>
                  <a:lnTo>
                    <a:pt x="550" y="1018"/>
                  </a:lnTo>
                  <a:lnTo>
                    <a:pt x="560" y="1012"/>
                  </a:lnTo>
                  <a:lnTo>
                    <a:pt x="574" y="1011"/>
                  </a:lnTo>
                  <a:lnTo>
                    <a:pt x="588" y="1004"/>
                  </a:lnTo>
                  <a:lnTo>
                    <a:pt x="590" y="1003"/>
                  </a:lnTo>
                  <a:lnTo>
                    <a:pt x="590" y="1002"/>
                  </a:lnTo>
                  <a:lnTo>
                    <a:pt x="591" y="1002"/>
                  </a:lnTo>
                  <a:lnTo>
                    <a:pt x="592" y="1001"/>
                  </a:lnTo>
                  <a:lnTo>
                    <a:pt x="593" y="1001"/>
                  </a:lnTo>
                  <a:lnTo>
                    <a:pt x="594" y="1001"/>
                  </a:lnTo>
                  <a:lnTo>
                    <a:pt x="595" y="1000"/>
                  </a:lnTo>
                  <a:lnTo>
                    <a:pt x="596" y="1000"/>
                  </a:lnTo>
                  <a:lnTo>
                    <a:pt x="598" y="999"/>
                  </a:lnTo>
                  <a:lnTo>
                    <a:pt x="599" y="999"/>
                  </a:lnTo>
                  <a:lnTo>
                    <a:pt x="601" y="999"/>
                  </a:lnTo>
                  <a:lnTo>
                    <a:pt x="602" y="999"/>
                  </a:lnTo>
                  <a:lnTo>
                    <a:pt x="604" y="999"/>
                  </a:lnTo>
                  <a:lnTo>
                    <a:pt x="605" y="999"/>
                  </a:lnTo>
                  <a:lnTo>
                    <a:pt x="606" y="1000"/>
                  </a:lnTo>
                  <a:lnTo>
                    <a:pt x="607" y="1000"/>
                  </a:lnTo>
                  <a:lnTo>
                    <a:pt x="609" y="1000"/>
                  </a:lnTo>
                  <a:lnTo>
                    <a:pt x="611" y="1000"/>
                  </a:lnTo>
                  <a:lnTo>
                    <a:pt x="613" y="1000"/>
                  </a:lnTo>
                  <a:lnTo>
                    <a:pt x="614" y="1000"/>
                  </a:lnTo>
                  <a:lnTo>
                    <a:pt x="615" y="1000"/>
                  </a:lnTo>
                  <a:lnTo>
                    <a:pt x="616" y="1000"/>
                  </a:lnTo>
                  <a:lnTo>
                    <a:pt x="617" y="1000"/>
                  </a:lnTo>
                  <a:lnTo>
                    <a:pt x="618" y="1000"/>
                  </a:lnTo>
                  <a:lnTo>
                    <a:pt x="619" y="1000"/>
                  </a:lnTo>
                  <a:lnTo>
                    <a:pt x="621" y="1000"/>
                  </a:lnTo>
                  <a:lnTo>
                    <a:pt x="622" y="1000"/>
                  </a:lnTo>
                  <a:lnTo>
                    <a:pt x="623" y="999"/>
                  </a:lnTo>
                  <a:lnTo>
                    <a:pt x="624" y="999"/>
                  </a:lnTo>
                  <a:lnTo>
                    <a:pt x="625" y="999"/>
                  </a:lnTo>
                  <a:lnTo>
                    <a:pt x="626" y="999"/>
                  </a:lnTo>
                  <a:lnTo>
                    <a:pt x="627" y="999"/>
                  </a:lnTo>
                  <a:lnTo>
                    <a:pt x="628" y="999"/>
                  </a:lnTo>
                  <a:lnTo>
                    <a:pt x="629" y="999"/>
                  </a:lnTo>
                  <a:lnTo>
                    <a:pt x="630" y="999"/>
                  </a:lnTo>
                  <a:lnTo>
                    <a:pt x="631" y="999"/>
                  </a:lnTo>
                  <a:lnTo>
                    <a:pt x="632" y="999"/>
                  </a:lnTo>
                  <a:lnTo>
                    <a:pt x="633" y="999"/>
                  </a:lnTo>
                  <a:lnTo>
                    <a:pt x="634" y="998"/>
                  </a:lnTo>
                  <a:lnTo>
                    <a:pt x="635" y="998"/>
                  </a:lnTo>
                  <a:lnTo>
                    <a:pt x="636" y="998"/>
                  </a:lnTo>
                  <a:lnTo>
                    <a:pt x="637" y="997"/>
                  </a:lnTo>
                  <a:lnTo>
                    <a:pt x="638" y="997"/>
                  </a:lnTo>
                  <a:lnTo>
                    <a:pt x="638" y="996"/>
                  </a:lnTo>
                  <a:lnTo>
                    <a:pt x="639" y="996"/>
                  </a:lnTo>
                  <a:lnTo>
                    <a:pt x="640" y="996"/>
                  </a:lnTo>
                  <a:lnTo>
                    <a:pt x="641" y="996"/>
                  </a:lnTo>
                  <a:lnTo>
                    <a:pt x="641" y="995"/>
                  </a:lnTo>
                  <a:lnTo>
                    <a:pt x="642" y="995"/>
                  </a:lnTo>
                  <a:lnTo>
                    <a:pt x="643" y="995"/>
                  </a:lnTo>
                  <a:lnTo>
                    <a:pt x="652" y="993"/>
                  </a:lnTo>
                  <a:lnTo>
                    <a:pt x="653" y="993"/>
                  </a:lnTo>
                  <a:lnTo>
                    <a:pt x="654" y="993"/>
                  </a:lnTo>
                  <a:lnTo>
                    <a:pt x="655" y="993"/>
                  </a:lnTo>
                  <a:lnTo>
                    <a:pt x="656" y="993"/>
                  </a:lnTo>
                  <a:lnTo>
                    <a:pt x="667" y="992"/>
                  </a:lnTo>
                  <a:lnTo>
                    <a:pt x="668" y="992"/>
                  </a:lnTo>
                  <a:lnTo>
                    <a:pt x="669" y="991"/>
                  </a:lnTo>
                  <a:lnTo>
                    <a:pt x="670" y="991"/>
                  </a:lnTo>
                  <a:lnTo>
                    <a:pt x="671" y="992"/>
                  </a:lnTo>
                  <a:lnTo>
                    <a:pt x="672" y="992"/>
                  </a:lnTo>
                  <a:lnTo>
                    <a:pt x="684" y="994"/>
                  </a:lnTo>
                  <a:lnTo>
                    <a:pt x="685" y="994"/>
                  </a:lnTo>
                  <a:lnTo>
                    <a:pt x="686" y="994"/>
                  </a:lnTo>
                  <a:lnTo>
                    <a:pt x="687" y="994"/>
                  </a:lnTo>
                  <a:lnTo>
                    <a:pt x="692" y="996"/>
                  </a:lnTo>
                  <a:lnTo>
                    <a:pt x="693" y="996"/>
                  </a:lnTo>
                  <a:lnTo>
                    <a:pt x="694" y="996"/>
                  </a:lnTo>
                  <a:lnTo>
                    <a:pt x="695" y="996"/>
                  </a:lnTo>
                  <a:lnTo>
                    <a:pt x="696" y="996"/>
                  </a:lnTo>
                  <a:lnTo>
                    <a:pt x="705" y="992"/>
                  </a:lnTo>
                  <a:lnTo>
                    <a:pt x="706" y="992"/>
                  </a:lnTo>
                  <a:lnTo>
                    <a:pt x="707" y="992"/>
                  </a:lnTo>
                  <a:lnTo>
                    <a:pt x="708" y="992"/>
                  </a:lnTo>
                  <a:lnTo>
                    <a:pt x="709" y="992"/>
                  </a:lnTo>
                  <a:lnTo>
                    <a:pt x="710" y="992"/>
                  </a:lnTo>
                  <a:lnTo>
                    <a:pt x="711" y="992"/>
                  </a:lnTo>
                  <a:lnTo>
                    <a:pt x="725" y="991"/>
                  </a:lnTo>
                  <a:lnTo>
                    <a:pt x="726" y="991"/>
                  </a:lnTo>
                  <a:lnTo>
                    <a:pt x="727" y="991"/>
                  </a:lnTo>
                  <a:lnTo>
                    <a:pt x="728" y="991"/>
                  </a:lnTo>
                  <a:lnTo>
                    <a:pt x="728" y="990"/>
                  </a:lnTo>
                  <a:lnTo>
                    <a:pt x="729" y="990"/>
                  </a:lnTo>
                  <a:lnTo>
                    <a:pt x="729" y="989"/>
                  </a:lnTo>
                  <a:lnTo>
                    <a:pt x="730" y="989"/>
                  </a:lnTo>
                  <a:lnTo>
                    <a:pt x="731" y="988"/>
                  </a:lnTo>
                  <a:lnTo>
                    <a:pt x="732" y="987"/>
                  </a:lnTo>
                  <a:lnTo>
                    <a:pt x="733" y="986"/>
                  </a:lnTo>
                  <a:lnTo>
                    <a:pt x="734" y="985"/>
                  </a:lnTo>
                  <a:lnTo>
                    <a:pt x="735" y="985"/>
                  </a:lnTo>
                  <a:lnTo>
                    <a:pt x="735" y="984"/>
                  </a:lnTo>
                  <a:lnTo>
                    <a:pt x="736" y="984"/>
                  </a:lnTo>
                  <a:lnTo>
                    <a:pt x="737" y="983"/>
                  </a:lnTo>
                  <a:lnTo>
                    <a:pt x="738" y="982"/>
                  </a:lnTo>
                  <a:lnTo>
                    <a:pt x="739" y="982"/>
                  </a:lnTo>
                  <a:lnTo>
                    <a:pt x="740" y="981"/>
                  </a:lnTo>
                  <a:lnTo>
                    <a:pt x="740" y="980"/>
                  </a:lnTo>
                  <a:lnTo>
                    <a:pt x="741" y="980"/>
                  </a:lnTo>
                  <a:lnTo>
                    <a:pt x="742" y="979"/>
                  </a:lnTo>
                  <a:lnTo>
                    <a:pt x="743" y="978"/>
                  </a:lnTo>
                  <a:lnTo>
                    <a:pt x="743" y="977"/>
                  </a:lnTo>
                  <a:lnTo>
                    <a:pt x="744" y="977"/>
                  </a:lnTo>
                  <a:lnTo>
                    <a:pt x="745" y="976"/>
                  </a:lnTo>
                  <a:lnTo>
                    <a:pt x="745" y="975"/>
                  </a:lnTo>
                  <a:lnTo>
                    <a:pt x="746" y="975"/>
                  </a:lnTo>
                  <a:lnTo>
                    <a:pt x="747" y="974"/>
                  </a:lnTo>
                  <a:lnTo>
                    <a:pt x="748" y="974"/>
                  </a:lnTo>
                  <a:lnTo>
                    <a:pt x="749" y="973"/>
                  </a:lnTo>
                  <a:lnTo>
                    <a:pt x="750" y="972"/>
                  </a:lnTo>
                  <a:lnTo>
                    <a:pt x="751" y="972"/>
                  </a:lnTo>
                  <a:lnTo>
                    <a:pt x="752" y="972"/>
                  </a:lnTo>
                  <a:lnTo>
                    <a:pt x="753" y="971"/>
                  </a:lnTo>
                  <a:lnTo>
                    <a:pt x="754" y="971"/>
                  </a:lnTo>
                  <a:lnTo>
                    <a:pt x="755" y="970"/>
                  </a:lnTo>
                  <a:lnTo>
                    <a:pt x="757" y="970"/>
                  </a:lnTo>
                  <a:lnTo>
                    <a:pt x="758" y="970"/>
                  </a:lnTo>
                  <a:lnTo>
                    <a:pt x="759" y="970"/>
                  </a:lnTo>
                  <a:lnTo>
                    <a:pt x="759" y="969"/>
                  </a:lnTo>
                  <a:lnTo>
                    <a:pt x="760" y="969"/>
                  </a:lnTo>
                  <a:lnTo>
                    <a:pt x="761" y="969"/>
                  </a:lnTo>
                  <a:lnTo>
                    <a:pt x="763" y="969"/>
                  </a:lnTo>
                  <a:lnTo>
                    <a:pt x="772" y="964"/>
                  </a:lnTo>
                  <a:lnTo>
                    <a:pt x="778" y="960"/>
                  </a:lnTo>
                  <a:lnTo>
                    <a:pt x="782" y="956"/>
                  </a:lnTo>
                  <a:lnTo>
                    <a:pt x="783" y="956"/>
                  </a:lnTo>
                  <a:lnTo>
                    <a:pt x="783" y="955"/>
                  </a:lnTo>
                  <a:lnTo>
                    <a:pt x="787" y="947"/>
                  </a:lnTo>
                  <a:lnTo>
                    <a:pt x="788" y="946"/>
                  </a:lnTo>
                  <a:lnTo>
                    <a:pt x="788" y="945"/>
                  </a:lnTo>
                  <a:lnTo>
                    <a:pt x="789" y="944"/>
                  </a:lnTo>
                  <a:lnTo>
                    <a:pt x="790" y="943"/>
                  </a:lnTo>
                  <a:lnTo>
                    <a:pt x="790" y="942"/>
                  </a:lnTo>
                  <a:lnTo>
                    <a:pt x="791" y="940"/>
                  </a:lnTo>
                  <a:lnTo>
                    <a:pt x="791" y="939"/>
                  </a:lnTo>
                  <a:lnTo>
                    <a:pt x="792" y="938"/>
                  </a:lnTo>
                  <a:lnTo>
                    <a:pt x="793" y="937"/>
                  </a:lnTo>
                  <a:lnTo>
                    <a:pt x="793" y="936"/>
                  </a:lnTo>
                  <a:lnTo>
                    <a:pt x="794" y="935"/>
                  </a:lnTo>
                  <a:lnTo>
                    <a:pt x="794" y="934"/>
                  </a:lnTo>
                  <a:lnTo>
                    <a:pt x="795" y="933"/>
                  </a:lnTo>
                  <a:lnTo>
                    <a:pt x="796" y="932"/>
                  </a:lnTo>
                  <a:lnTo>
                    <a:pt x="796" y="931"/>
                  </a:lnTo>
                  <a:lnTo>
                    <a:pt x="797" y="930"/>
                  </a:lnTo>
                  <a:lnTo>
                    <a:pt x="797" y="929"/>
                  </a:lnTo>
                  <a:lnTo>
                    <a:pt x="798" y="928"/>
                  </a:lnTo>
                  <a:lnTo>
                    <a:pt x="798" y="927"/>
                  </a:lnTo>
                  <a:lnTo>
                    <a:pt x="799" y="926"/>
                  </a:lnTo>
                  <a:lnTo>
                    <a:pt x="800" y="925"/>
                  </a:lnTo>
                  <a:lnTo>
                    <a:pt x="800" y="923"/>
                  </a:lnTo>
                  <a:lnTo>
                    <a:pt x="801" y="922"/>
                  </a:lnTo>
                  <a:lnTo>
                    <a:pt x="802" y="921"/>
                  </a:lnTo>
                  <a:lnTo>
                    <a:pt x="803" y="920"/>
                  </a:lnTo>
                  <a:lnTo>
                    <a:pt x="804" y="919"/>
                  </a:lnTo>
                  <a:lnTo>
                    <a:pt x="805" y="918"/>
                  </a:lnTo>
                  <a:lnTo>
                    <a:pt x="806" y="916"/>
                  </a:lnTo>
                  <a:lnTo>
                    <a:pt x="807" y="916"/>
                  </a:lnTo>
                  <a:lnTo>
                    <a:pt x="808" y="914"/>
                  </a:lnTo>
                  <a:lnTo>
                    <a:pt x="809" y="913"/>
                  </a:lnTo>
                  <a:lnTo>
                    <a:pt x="810" y="912"/>
                  </a:lnTo>
                  <a:lnTo>
                    <a:pt x="811" y="911"/>
                  </a:lnTo>
                  <a:lnTo>
                    <a:pt x="813" y="910"/>
                  </a:lnTo>
                  <a:lnTo>
                    <a:pt x="813" y="909"/>
                  </a:lnTo>
                  <a:lnTo>
                    <a:pt x="815" y="909"/>
                  </a:lnTo>
                  <a:lnTo>
                    <a:pt x="815" y="908"/>
                  </a:lnTo>
                  <a:lnTo>
                    <a:pt x="816" y="907"/>
                  </a:lnTo>
                  <a:lnTo>
                    <a:pt x="817" y="906"/>
                  </a:lnTo>
                  <a:lnTo>
                    <a:pt x="818" y="906"/>
                  </a:lnTo>
                  <a:lnTo>
                    <a:pt x="819" y="905"/>
                  </a:lnTo>
                  <a:lnTo>
                    <a:pt x="821" y="904"/>
                  </a:lnTo>
                  <a:lnTo>
                    <a:pt x="823" y="903"/>
                  </a:lnTo>
                  <a:lnTo>
                    <a:pt x="824" y="902"/>
                  </a:lnTo>
                  <a:lnTo>
                    <a:pt x="825" y="902"/>
                  </a:lnTo>
                  <a:lnTo>
                    <a:pt x="826" y="901"/>
                  </a:lnTo>
                  <a:lnTo>
                    <a:pt x="827" y="901"/>
                  </a:lnTo>
                  <a:lnTo>
                    <a:pt x="828" y="900"/>
                  </a:lnTo>
                  <a:lnTo>
                    <a:pt x="829" y="900"/>
                  </a:lnTo>
                  <a:lnTo>
                    <a:pt x="830" y="899"/>
                  </a:lnTo>
                  <a:lnTo>
                    <a:pt x="831" y="899"/>
                  </a:lnTo>
                  <a:lnTo>
                    <a:pt x="832" y="898"/>
                  </a:lnTo>
                  <a:lnTo>
                    <a:pt x="834" y="897"/>
                  </a:lnTo>
                  <a:lnTo>
                    <a:pt x="835" y="897"/>
                  </a:lnTo>
                  <a:lnTo>
                    <a:pt x="835" y="896"/>
                  </a:lnTo>
                  <a:lnTo>
                    <a:pt x="840" y="894"/>
                  </a:lnTo>
                  <a:lnTo>
                    <a:pt x="841" y="894"/>
                  </a:lnTo>
                  <a:lnTo>
                    <a:pt x="842" y="893"/>
                  </a:lnTo>
                  <a:lnTo>
                    <a:pt x="842" y="892"/>
                  </a:lnTo>
                  <a:lnTo>
                    <a:pt x="843" y="892"/>
                  </a:lnTo>
                  <a:lnTo>
                    <a:pt x="844" y="891"/>
                  </a:lnTo>
                  <a:lnTo>
                    <a:pt x="845" y="891"/>
                  </a:lnTo>
                  <a:lnTo>
                    <a:pt x="846" y="890"/>
                  </a:lnTo>
                  <a:lnTo>
                    <a:pt x="847" y="889"/>
                  </a:lnTo>
                  <a:lnTo>
                    <a:pt x="848" y="888"/>
                  </a:lnTo>
                  <a:lnTo>
                    <a:pt x="849" y="888"/>
                  </a:lnTo>
                  <a:lnTo>
                    <a:pt x="851" y="887"/>
                  </a:lnTo>
                  <a:lnTo>
                    <a:pt x="852" y="886"/>
                  </a:lnTo>
                  <a:lnTo>
                    <a:pt x="852" y="885"/>
                  </a:lnTo>
                  <a:lnTo>
                    <a:pt x="853" y="885"/>
                  </a:lnTo>
                  <a:lnTo>
                    <a:pt x="854" y="884"/>
                  </a:lnTo>
                  <a:lnTo>
                    <a:pt x="855" y="883"/>
                  </a:lnTo>
                  <a:lnTo>
                    <a:pt x="856" y="882"/>
                  </a:lnTo>
                  <a:lnTo>
                    <a:pt x="857" y="882"/>
                  </a:lnTo>
                  <a:lnTo>
                    <a:pt x="859" y="880"/>
                  </a:lnTo>
                  <a:lnTo>
                    <a:pt x="861" y="878"/>
                  </a:lnTo>
                  <a:lnTo>
                    <a:pt x="861" y="877"/>
                  </a:lnTo>
                  <a:lnTo>
                    <a:pt x="862" y="876"/>
                  </a:lnTo>
                  <a:lnTo>
                    <a:pt x="863" y="875"/>
                  </a:lnTo>
                  <a:lnTo>
                    <a:pt x="863" y="874"/>
                  </a:lnTo>
                  <a:lnTo>
                    <a:pt x="863" y="873"/>
                  </a:lnTo>
                  <a:lnTo>
                    <a:pt x="863" y="872"/>
                  </a:lnTo>
                  <a:lnTo>
                    <a:pt x="862" y="871"/>
                  </a:lnTo>
                  <a:lnTo>
                    <a:pt x="862" y="870"/>
                  </a:lnTo>
                  <a:lnTo>
                    <a:pt x="861" y="870"/>
                  </a:lnTo>
                  <a:lnTo>
                    <a:pt x="861" y="869"/>
                  </a:lnTo>
                  <a:lnTo>
                    <a:pt x="858" y="867"/>
                  </a:lnTo>
                  <a:lnTo>
                    <a:pt x="858" y="866"/>
                  </a:lnTo>
                  <a:lnTo>
                    <a:pt x="857" y="866"/>
                  </a:lnTo>
                  <a:lnTo>
                    <a:pt x="857" y="865"/>
                  </a:lnTo>
                  <a:lnTo>
                    <a:pt x="851" y="861"/>
                  </a:lnTo>
                  <a:lnTo>
                    <a:pt x="850" y="861"/>
                  </a:lnTo>
                  <a:lnTo>
                    <a:pt x="850" y="860"/>
                  </a:lnTo>
                  <a:lnTo>
                    <a:pt x="849" y="860"/>
                  </a:lnTo>
                  <a:lnTo>
                    <a:pt x="849" y="859"/>
                  </a:lnTo>
                  <a:lnTo>
                    <a:pt x="842" y="853"/>
                  </a:lnTo>
                  <a:lnTo>
                    <a:pt x="841" y="852"/>
                  </a:lnTo>
                  <a:lnTo>
                    <a:pt x="840" y="852"/>
                  </a:lnTo>
                  <a:lnTo>
                    <a:pt x="840" y="851"/>
                  </a:lnTo>
                  <a:lnTo>
                    <a:pt x="840" y="850"/>
                  </a:lnTo>
                  <a:lnTo>
                    <a:pt x="837" y="845"/>
                  </a:lnTo>
                  <a:lnTo>
                    <a:pt x="837" y="844"/>
                  </a:lnTo>
                  <a:lnTo>
                    <a:pt x="836" y="844"/>
                  </a:lnTo>
                  <a:lnTo>
                    <a:pt x="836" y="843"/>
                  </a:lnTo>
                  <a:lnTo>
                    <a:pt x="836" y="842"/>
                  </a:lnTo>
                  <a:lnTo>
                    <a:pt x="835" y="842"/>
                  </a:lnTo>
                  <a:lnTo>
                    <a:pt x="835" y="841"/>
                  </a:lnTo>
                  <a:lnTo>
                    <a:pt x="834" y="840"/>
                  </a:lnTo>
                  <a:lnTo>
                    <a:pt x="834" y="839"/>
                  </a:lnTo>
                  <a:lnTo>
                    <a:pt x="833" y="838"/>
                  </a:lnTo>
                  <a:lnTo>
                    <a:pt x="833" y="837"/>
                  </a:lnTo>
                  <a:lnTo>
                    <a:pt x="833" y="836"/>
                  </a:lnTo>
                  <a:lnTo>
                    <a:pt x="832" y="835"/>
                  </a:lnTo>
                  <a:lnTo>
                    <a:pt x="832" y="834"/>
                  </a:lnTo>
                  <a:lnTo>
                    <a:pt x="832" y="833"/>
                  </a:lnTo>
                  <a:lnTo>
                    <a:pt x="831" y="832"/>
                  </a:lnTo>
                  <a:lnTo>
                    <a:pt x="831" y="831"/>
                  </a:lnTo>
                  <a:lnTo>
                    <a:pt x="831" y="830"/>
                  </a:lnTo>
                  <a:lnTo>
                    <a:pt x="830" y="829"/>
                  </a:lnTo>
                  <a:lnTo>
                    <a:pt x="830" y="827"/>
                  </a:lnTo>
                  <a:lnTo>
                    <a:pt x="830" y="826"/>
                  </a:lnTo>
                  <a:lnTo>
                    <a:pt x="830" y="825"/>
                  </a:lnTo>
                  <a:lnTo>
                    <a:pt x="829" y="824"/>
                  </a:lnTo>
                  <a:lnTo>
                    <a:pt x="830" y="823"/>
                  </a:lnTo>
                  <a:lnTo>
                    <a:pt x="830" y="822"/>
                  </a:lnTo>
                  <a:lnTo>
                    <a:pt x="830" y="820"/>
                  </a:lnTo>
                  <a:lnTo>
                    <a:pt x="830" y="819"/>
                  </a:lnTo>
                  <a:lnTo>
                    <a:pt x="830" y="818"/>
                  </a:lnTo>
                  <a:lnTo>
                    <a:pt x="831" y="816"/>
                  </a:lnTo>
                  <a:lnTo>
                    <a:pt x="831" y="815"/>
                  </a:lnTo>
                  <a:lnTo>
                    <a:pt x="832" y="814"/>
                  </a:lnTo>
                  <a:lnTo>
                    <a:pt x="832" y="813"/>
                  </a:lnTo>
                  <a:lnTo>
                    <a:pt x="833" y="811"/>
                  </a:lnTo>
                  <a:lnTo>
                    <a:pt x="833" y="810"/>
                  </a:lnTo>
                  <a:lnTo>
                    <a:pt x="833" y="809"/>
                  </a:lnTo>
                  <a:lnTo>
                    <a:pt x="834" y="808"/>
                  </a:lnTo>
                  <a:lnTo>
                    <a:pt x="834" y="807"/>
                  </a:lnTo>
                  <a:lnTo>
                    <a:pt x="834" y="806"/>
                  </a:lnTo>
                  <a:lnTo>
                    <a:pt x="834" y="805"/>
                  </a:lnTo>
                  <a:lnTo>
                    <a:pt x="835" y="804"/>
                  </a:lnTo>
                  <a:lnTo>
                    <a:pt x="835" y="803"/>
                  </a:lnTo>
                  <a:lnTo>
                    <a:pt x="835" y="802"/>
                  </a:lnTo>
                  <a:lnTo>
                    <a:pt x="835" y="801"/>
                  </a:lnTo>
                  <a:lnTo>
                    <a:pt x="835" y="800"/>
                  </a:lnTo>
                  <a:lnTo>
                    <a:pt x="835" y="799"/>
                  </a:lnTo>
                  <a:lnTo>
                    <a:pt x="835" y="798"/>
                  </a:lnTo>
                  <a:lnTo>
                    <a:pt x="835" y="797"/>
                  </a:lnTo>
                  <a:lnTo>
                    <a:pt x="835" y="796"/>
                  </a:lnTo>
                  <a:lnTo>
                    <a:pt x="836" y="795"/>
                  </a:lnTo>
                  <a:lnTo>
                    <a:pt x="836" y="794"/>
                  </a:lnTo>
                  <a:lnTo>
                    <a:pt x="836" y="793"/>
                  </a:lnTo>
                  <a:lnTo>
                    <a:pt x="836" y="792"/>
                  </a:lnTo>
                  <a:lnTo>
                    <a:pt x="837" y="791"/>
                  </a:lnTo>
                  <a:lnTo>
                    <a:pt x="837" y="790"/>
                  </a:lnTo>
                  <a:lnTo>
                    <a:pt x="837" y="789"/>
                  </a:lnTo>
                  <a:lnTo>
                    <a:pt x="837" y="788"/>
                  </a:lnTo>
                  <a:lnTo>
                    <a:pt x="840" y="780"/>
                  </a:lnTo>
                  <a:lnTo>
                    <a:pt x="840" y="778"/>
                  </a:lnTo>
                  <a:lnTo>
                    <a:pt x="840" y="777"/>
                  </a:lnTo>
                  <a:lnTo>
                    <a:pt x="841" y="777"/>
                  </a:lnTo>
                  <a:lnTo>
                    <a:pt x="841" y="776"/>
                  </a:lnTo>
                  <a:lnTo>
                    <a:pt x="842" y="775"/>
                  </a:lnTo>
                  <a:lnTo>
                    <a:pt x="842" y="774"/>
                  </a:lnTo>
                  <a:lnTo>
                    <a:pt x="843" y="773"/>
                  </a:lnTo>
                  <a:lnTo>
                    <a:pt x="843" y="772"/>
                  </a:lnTo>
                  <a:lnTo>
                    <a:pt x="844" y="772"/>
                  </a:lnTo>
                  <a:lnTo>
                    <a:pt x="844" y="771"/>
                  </a:lnTo>
                  <a:lnTo>
                    <a:pt x="845" y="770"/>
                  </a:lnTo>
                  <a:lnTo>
                    <a:pt x="846" y="769"/>
                  </a:lnTo>
                  <a:lnTo>
                    <a:pt x="847" y="769"/>
                  </a:lnTo>
                  <a:lnTo>
                    <a:pt x="848" y="768"/>
                  </a:lnTo>
                  <a:lnTo>
                    <a:pt x="849" y="767"/>
                  </a:lnTo>
                  <a:lnTo>
                    <a:pt x="850" y="767"/>
                  </a:lnTo>
                  <a:lnTo>
                    <a:pt x="851" y="766"/>
                  </a:lnTo>
                  <a:lnTo>
                    <a:pt x="852" y="766"/>
                  </a:lnTo>
                  <a:lnTo>
                    <a:pt x="853" y="765"/>
                  </a:lnTo>
                  <a:lnTo>
                    <a:pt x="854" y="765"/>
                  </a:lnTo>
                  <a:lnTo>
                    <a:pt x="855" y="764"/>
                  </a:lnTo>
                  <a:lnTo>
                    <a:pt x="856" y="764"/>
                  </a:lnTo>
                  <a:lnTo>
                    <a:pt x="857" y="763"/>
                  </a:lnTo>
                  <a:lnTo>
                    <a:pt x="859" y="763"/>
                  </a:lnTo>
                  <a:lnTo>
                    <a:pt x="860" y="763"/>
                  </a:lnTo>
                  <a:lnTo>
                    <a:pt x="861" y="763"/>
                  </a:lnTo>
                  <a:lnTo>
                    <a:pt x="862" y="763"/>
                  </a:lnTo>
                  <a:lnTo>
                    <a:pt x="863" y="763"/>
                  </a:lnTo>
                  <a:lnTo>
                    <a:pt x="864" y="762"/>
                  </a:lnTo>
                  <a:lnTo>
                    <a:pt x="865" y="762"/>
                  </a:lnTo>
                  <a:lnTo>
                    <a:pt x="866" y="762"/>
                  </a:lnTo>
                  <a:lnTo>
                    <a:pt x="867" y="762"/>
                  </a:lnTo>
                  <a:lnTo>
                    <a:pt x="868" y="762"/>
                  </a:lnTo>
                  <a:lnTo>
                    <a:pt x="869" y="762"/>
                  </a:lnTo>
                  <a:lnTo>
                    <a:pt x="870" y="762"/>
                  </a:lnTo>
                  <a:lnTo>
                    <a:pt x="887" y="762"/>
                  </a:lnTo>
                  <a:lnTo>
                    <a:pt x="895" y="766"/>
                  </a:lnTo>
                  <a:lnTo>
                    <a:pt x="896" y="766"/>
                  </a:lnTo>
                  <a:lnTo>
                    <a:pt x="896" y="767"/>
                  </a:lnTo>
                  <a:lnTo>
                    <a:pt x="897" y="767"/>
                  </a:lnTo>
                  <a:lnTo>
                    <a:pt x="898" y="767"/>
                  </a:lnTo>
                  <a:lnTo>
                    <a:pt x="904" y="772"/>
                  </a:lnTo>
                  <a:lnTo>
                    <a:pt x="905" y="773"/>
                  </a:lnTo>
                  <a:lnTo>
                    <a:pt x="906" y="773"/>
                  </a:lnTo>
                  <a:lnTo>
                    <a:pt x="907" y="774"/>
                  </a:lnTo>
                  <a:lnTo>
                    <a:pt x="908" y="774"/>
                  </a:lnTo>
                  <a:lnTo>
                    <a:pt x="910" y="775"/>
                  </a:lnTo>
                  <a:lnTo>
                    <a:pt x="911" y="775"/>
                  </a:lnTo>
                  <a:lnTo>
                    <a:pt x="913" y="776"/>
                  </a:lnTo>
                  <a:lnTo>
                    <a:pt x="915" y="776"/>
                  </a:lnTo>
                  <a:lnTo>
                    <a:pt x="918" y="776"/>
                  </a:lnTo>
                  <a:lnTo>
                    <a:pt x="921" y="777"/>
                  </a:lnTo>
                  <a:lnTo>
                    <a:pt x="925" y="777"/>
                  </a:lnTo>
                  <a:lnTo>
                    <a:pt x="929" y="777"/>
                  </a:lnTo>
                  <a:lnTo>
                    <a:pt x="933" y="777"/>
                  </a:lnTo>
                  <a:lnTo>
                    <a:pt x="937" y="776"/>
                  </a:lnTo>
                  <a:lnTo>
                    <a:pt x="942" y="776"/>
                  </a:lnTo>
                  <a:lnTo>
                    <a:pt x="946" y="776"/>
                  </a:lnTo>
                  <a:lnTo>
                    <a:pt x="949" y="775"/>
                  </a:lnTo>
                  <a:lnTo>
                    <a:pt x="953" y="775"/>
                  </a:lnTo>
                  <a:lnTo>
                    <a:pt x="956" y="774"/>
                  </a:lnTo>
                  <a:lnTo>
                    <a:pt x="958" y="774"/>
                  </a:lnTo>
                  <a:lnTo>
                    <a:pt x="960" y="773"/>
                  </a:lnTo>
                  <a:lnTo>
                    <a:pt x="961" y="773"/>
                  </a:lnTo>
                  <a:lnTo>
                    <a:pt x="963" y="773"/>
                  </a:lnTo>
                  <a:lnTo>
                    <a:pt x="964" y="772"/>
                  </a:lnTo>
                  <a:lnTo>
                    <a:pt x="965" y="772"/>
                  </a:lnTo>
                  <a:lnTo>
                    <a:pt x="966" y="771"/>
                  </a:lnTo>
                  <a:lnTo>
                    <a:pt x="967" y="770"/>
                  </a:lnTo>
                  <a:lnTo>
                    <a:pt x="968" y="770"/>
                  </a:lnTo>
                  <a:lnTo>
                    <a:pt x="969" y="769"/>
                  </a:lnTo>
                  <a:lnTo>
                    <a:pt x="970" y="768"/>
                  </a:lnTo>
                  <a:lnTo>
                    <a:pt x="971" y="768"/>
                  </a:lnTo>
                  <a:lnTo>
                    <a:pt x="971" y="767"/>
                  </a:lnTo>
                  <a:lnTo>
                    <a:pt x="972" y="766"/>
                  </a:lnTo>
                  <a:lnTo>
                    <a:pt x="973" y="765"/>
                  </a:lnTo>
                  <a:lnTo>
                    <a:pt x="974" y="765"/>
                  </a:lnTo>
                  <a:lnTo>
                    <a:pt x="975" y="765"/>
                  </a:lnTo>
                  <a:lnTo>
                    <a:pt x="976" y="764"/>
                  </a:lnTo>
                  <a:lnTo>
                    <a:pt x="981" y="762"/>
                  </a:lnTo>
                  <a:lnTo>
                    <a:pt x="982" y="762"/>
                  </a:lnTo>
                  <a:lnTo>
                    <a:pt x="982" y="761"/>
                  </a:lnTo>
                  <a:lnTo>
                    <a:pt x="983" y="761"/>
                  </a:lnTo>
                  <a:lnTo>
                    <a:pt x="992" y="754"/>
                  </a:lnTo>
                  <a:lnTo>
                    <a:pt x="992" y="753"/>
                  </a:lnTo>
                  <a:lnTo>
                    <a:pt x="993" y="753"/>
                  </a:lnTo>
                  <a:lnTo>
                    <a:pt x="993" y="752"/>
                  </a:lnTo>
                  <a:lnTo>
                    <a:pt x="994" y="751"/>
                  </a:lnTo>
                  <a:lnTo>
                    <a:pt x="995" y="749"/>
                  </a:lnTo>
                  <a:lnTo>
                    <a:pt x="996" y="748"/>
                  </a:lnTo>
                  <a:lnTo>
                    <a:pt x="997" y="745"/>
                  </a:lnTo>
                  <a:lnTo>
                    <a:pt x="999" y="743"/>
                  </a:lnTo>
                  <a:lnTo>
                    <a:pt x="1001" y="739"/>
                  </a:lnTo>
                  <a:lnTo>
                    <a:pt x="1003" y="736"/>
                  </a:lnTo>
                  <a:lnTo>
                    <a:pt x="1005" y="733"/>
                  </a:lnTo>
                  <a:lnTo>
                    <a:pt x="1008" y="730"/>
                  </a:lnTo>
                  <a:lnTo>
                    <a:pt x="1010" y="728"/>
                  </a:lnTo>
                  <a:lnTo>
                    <a:pt x="1013" y="725"/>
                  </a:lnTo>
                  <a:lnTo>
                    <a:pt x="1015" y="723"/>
                  </a:lnTo>
                  <a:lnTo>
                    <a:pt x="1017" y="722"/>
                  </a:lnTo>
                  <a:lnTo>
                    <a:pt x="1020" y="721"/>
                  </a:lnTo>
                  <a:lnTo>
                    <a:pt x="1022" y="720"/>
                  </a:lnTo>
                  <a:lnTo>
                    <a:pt x="1024" y="719"/>
                  </a:lnTo>
                  <a:lnTo>
                    <a:pt x="1026" y="719"/>
                  </a:lnTo>
                  <a:lnTo>
                    <a:pt x="1027" y="719"/>
                  </a:lnTo>
                  <a:lnTo>
                    <a:pt x="1029" y="719"/>
                  </a:lnTo>
                  <a:lnTo>
                    <a:pt x="1030" y="719"/>
                  </a:lnTo>
                  <a:lnTo>
                    <a:pt x="1031" y="719"/>
                  </a:lnTo>
                  <a:lnTo>
                    <a:pt x="1032" y="719"/>
                  </a:lnTo>
                  <a:lnTo>
                    <a:pt x="1033" y="718"/>
                  </a:lnTo>
                  <a:lnTo>
                    <a:pt x="1034" y="718"/>
                  </a:lnTo>
                  <a:lnTo>
                    <a:pt x="1035" y="718"/>
                  </a:lnTo>
                  <a:lnTo>
                    <a:pt x="1036" y="718"/>
                  </a:lnTo>
                  <a:lnTo>
                    <a:pt x="1038" y="718"/>
                  </a:lnTo>
                  <a:lnTo>
                    <a:pt x="1039" y="717"/>
                  </a:lnTo>
                  <a:lnTo>
                    <a:pt x="1041" y="717"/>
                  </a:lnTo>
                  <a:lnTo>
                    <a:pt x="1043" y="717"/>
                  </a:lnTo>
                  <a:lnTo>
                    <a:pt x="1046" y="716"/>
                  </a:lnTo>
                  <a:lnTo>
                    <a:pt x="1048" y="716"/>
                  </a:lnTo>
                  <a:lnTo>
                    <a:pt x="1050" y="715"/>
                  </a:lnTo>
                  <a:lnTo>
                    <a:pt x="1052" y="715"/>
                  </a:lnTo>
                  <a:lnTo>
                    <a:pt x="1054" y="714"/>
                  </a:lnTo>
                  <a:lnTo>
                    <a:pt x="1056" y="714"/>
                  </a:lnTo>
                  <a:lnTo>
                    <a:pt x="1057" y="713"/>
                  </a:lnTo>
                  <a:lnTo>
                    <a:pt x="1059" y="713"/>
                  </a:lnTo>
                  <a:lnTo>
                    <a:pt x="1060" y="712"/>
                  </a:lnTo>
                  <a:lnTo>
                    <a:pt x="1061" y="712"/>
                  </a:lnTo>
                  <a:lnTo>
                    <a:pt x="1062" y="711"/>
                  </a:lnTo>
                  <a:lnTo>
                    <a:pt x="1065" y="710"/>
                  </a:lnTo>
                  <a:lnTo>
                    <a:pt x="1067" y="708"/>
                  </a:lnTo>
                  <a:lnTo>
                    <a:pt x="1068" y="708"/>
                  </a:lnTo>
                  <a:lnTo>
                    <a:pt x="1069" y="707"/>
                  </a:lnTo>
                  <a:lnTo>
                    <a:pt x="1070" y="706"/>
                  </a:lnTo>
                  <a:lnTo>
                    <a:pt x="1072" y="705"/>
                  </a:lnTo>
                  <a:lnTo>
                    <a:pt x="1073" y="704"/>
                  </a:lnTo>
                  <a:lnTo>
                    <a:pt x="1074" y="703"/>
                  </a:lnTo>
                  <a:lnTo>
                    <a:pt x="1076" y="702"/>
                  </a:lnTo>
                  <a:lnTo>
                    <a:pt x="1077" y="700"/>
                  </a:lnTo>
                  <a:lnTo>
                    <a:pt x="1079" y="699"/>
                  </a:lnTo>
                  <a:lnTo>
                    <a:pt x="1080" y="698"/>
                  </a:lnTo>
                  <a:lnTo>
                    <a:pt x="1082" y="697"/>
                  </a:lnTo>
                  <a:lnTo>
                    <a:pt x="1083" y="695"/>
                  </a:lnTo>
                  <a:lnTo>
                    <a:pt x="1084" y="694"/>
                  </a:lnTo>
                  <a:lnTo>
                    <a:pt x="1085" y="693"/>
                  </a:lnTo>
                  <a:lnTo>
                    <a:pt x="1088" y="691"/>
                  </a:lnTo>
                  <a:lnTo>
                    <a:pt x="1090" y="689"/>
                  </a:lnTo>
                  <a:lnTo>
                    <a:pt x="1091" y="688"/>
                  </a:lnTo>
                  <a:lnTo>
                    <a:pt x="1092" y="687"/>
                  </a:lnTo>
                  <a:lnTo>
                    <a:pt x="1092" y="686"/>
                  </a:lnTo>
                  <a:lnTo>
                    <a:pt x="1093" y="685"/>
                  </a:lnTo>
                  <a:lnTo>
                    <a:pt x="1094" y="684"/>
                  </a:lnTo>
                  <a:lnTo>
                    <a:pt x="1095" y="683"/>
                  </a:lnTo>
                  <a:lnTo>
                    <a:pt x="1095" y="681"/>
                  </a:lnTo>
                  <a:lnTo>
                    <a:pt x="1096" y="680"/>
                  </a:lnTo>
                  <a:lnTo>
                    <a:pt x="1096" y="678"/>
                  </a:lnTo>
                  <a:lnTo>
                    <a:pt x="1096" y="677"/>
                  </a:lnTo>
                  <a:lnTo>
                    <a:pt x="1096" y="675"/>
                  </a:lnTo>
                  <a:lnTo>
                    <a:pt x="1097" y="674"/>
                  </a:lnTo>
                  <a:lnTo>
                    <a:pt x="1097" y="672"/>
                  </a:lnTo>
                  <a:lnTo>
                    <a:pt x="1097" y="671"/>
                  </a:lnTo>
                  <a:lnTo>
                    <a:pt x="1097" y="669"/>
                  </a:lnTo>
                  <a:lnTo>
                    <a:pt x="1097" y="667"/>
                  </a:lnTo>
                  <a:lnTo>
                    <a:pt x="1098" y="666"/>
                  </a:lnTo>
                  <a:lnTo>
                    <a:pt x="1098" y="665"/>
                  </a:lnTo>
                  <a:lnTo>
                    <a:pt x="1098" y="663"/>
                  </a:lnTo>
                  <a:lnTo>
                    <a:pt x="1099" y="662"/>
                  </a:lnTo>
                  <a:lnTo>
                    <a:pt x="1099" y="661"/>
                  </a:lnTo>
                  <a:lnTo>
                    <a:pt x="1100" y="659"/>
                  </a:lnTo>
                  <a:lnTo>
                    <a:pt x="1100" y="658"/>
                  </a:lnTo>
                  <a:lnTo>
                    <a:pt x="1101" y="657"/>
                  </a:lnTo>
                  <a:lnTo>
                    <a:pt x="1101" y="656"/>
                  </a:lnTo>
                  <a:lnTo>
                    <a:pt x="1102" y="656"/>
                  </a:lnTo>
                  <a:lnTo>
                    <a:pt x="1102" y="655"/>
                  </a:lnTo>
                  <a:lnTo>
                    <a:pt x="1102" y="654"/>
                  </a:lnTo>
                  <a:lnTo>
                    <a:pt x="1103" y="653"/>
                  </a:lnTo>
                  <a:lnTo>
                    <a:pt x="1103" y="652"/>
                  </a:lnTo>
                  <a:lnTo>
                    <a:pt x="1104" y="651"/>
                  </a:lnTo>
                  <a:lnTo>
                    <a:pt x="1105" y="650"/>
                  </a:lnTo>
                  <a:lnTo>
                    <a:pt x="1105" y="649"/>
                  </a:lnTo>
                  <a:lnTo>
                    <a:pt x="1105" y="648"/>
                  </a:lnTo>
                  <a:lnTo>
                    <a:pt x="1106" y="646"/>
                  </a:lnTo>
                  <a:lnTo>
                    <a:pt x="1109" y="641"/>
                  </a:lnTo>
                  <a:lnTo>
                    <a:pt x="1110" y="641"/>
                  </a:lnTo>
                  <a:lnTo>
                    <a:pt x="1110" y="640"/>
                  </a:lnTo>
                  <a:lnTo>
                    <a:pt x="1111" y="639"/>
                  </a:lnTo>
                  <a:lnTo>
                    <a:pt x="1112" y="639"/>
                  </a:lnTo>
                  <a:lnTo>
                    <a:pt x="1113" y="638"/>
                  </a:lnTo>
                  <a:lnTo>
                    <a:pt x="1114" y="637"/>
                  </a:lnTo>
                  <a:lnTo>
                    <a:pt x="1115" y="636"/>
                  </a:lnTo>
                  <a:lnTo>
                    <a:pt x="1116" y="636"/>
                  </a:lnTo>
                  <a:lnTo>
                    <a:pt x="1117" y="635"/>
                  </a:lnTo>
                  <a:lnTo>
                    <a:pt x="1117" y="634"/>
                  </a:lnTo>
                  <a:lnTo>
                    <a:pt x="1118" y="634"/>
                  </a:lnTo>
                  <a:lnTo>
                    <a:pt x="1119" y="634"/>
                  </a:lnTo>
                  <a:lnTo>
                    <a:pt x="1120" y="633"/>
                  </a:lnTo>
                  <a:lnTo>
                    <a:pt x="1128" y="626"/>
                  </a:lnTo>
                  <a:lnTo>
                    <a:pt x="1129" y="626"/>
                  </a:lnTo>
                  <a:lnTo>
                    <a:pt x="1129" y="625"/>
                  </a:lnTo>
                  <a:lnTo>
                    <a:pt x="1130" y="625"/>
                  </a:lnTo>
                  <a:lnTo>
                    <a:pt x="1131" y="625"/>
                  </a:lnTo>
                  <a:lnTo>
                    <a:pt x="1132" y="625"/>
                  </a:lnTo>
                  <a:lnTo>
                    <a:pt x="1134" y="625"/>
                  </a:lnTo>
                  <a:lnTo>
                    <a:pt x="1148" y="626"/>
                  </a:lnTo>
                  <a:lnTo>
                    <a:pt x="1149" y="626"/>
                  </a:lnTo>
                  <a:lnTo>
                    <a:pt x="1150" y="626"/>
                  </a:lnTo>
                  <a:lnTo>
                    <a:pt x="1151" y="626"/>
                  </a:lnTo>
                  <a:lnTo>
                    <a:pt x="1152" y="625"/>
                  </a:lnTo>
                  <a:lnTo>
                    <a:pt x="1154" y="623"/>
                  </a:lnTo>
                  <a:lnTo>
                    <a:pt x="1156" y="614"/>
                  </a:lnTo>
                  <a:lnTo>
                    <a:pt x="1157" y="612"/>
                  </a:lnTo>
                  <a:lnTo>
                    <a:pt x="1158" y="611"/>
                  </a:lnTo>
                  <a:lnTo>
                    <a:pt x="1158" y="610"/>
                  </a:lnTo>
                  <a:lnTo>
                    <a:pt x="1159" y="610"/>
                  </a:lnTo>
                  <a:lnTo>
                    <a:pt x="1160" y="609"/>
                  </a:lnTo>
                  <a:lnTo>
                    <a:pt x="1160" y="608"/>
                  </a:lnTo>
                  <a:lnTo>
                    <a:pt x="1161" y="608"/>
                  </a:lnTo>
                  <a:lnTo>
                    <a:pt x="1162" y="607"/>
                  </a:lnTo>
                  <a:lnTo>
                    <a:pt x="1163" y="606"/>
                  </a:lnTo>
                  <a:lnTo>
                    <a:pt x="1164" y="606"/>
                  </a:lnTo>
                  <a:lnTo>
                    <a:pt x="1165" y="605"/>
                  </a:lnTo>
                  <a:lnTo>
                    <a:pt x="1166" y="605"/>
                  </a:lnTo>
                  <a:lnTo>
                    <a:pt x="1167" y="605"/>
                  </a:lnTo>
                  <a:lnTo>
                    <a:pt x="1168" y="605"/>
                  </a:lnTo>
                  <a:lnTo>
                    <a:pt x="1169" y="605"/>
                  </a:lnTo>
                  <a:lnTo>
                    <a:pt x="1170" y="605"/>
                  </a:lnTo>
                  <a:lnTo>
                    <a:pt x="1171" y="605"/>
                  </a:lnTo>
                  <a:lnTo>
                    <a:pt x="1171" y="606"/>
                  </a:lnTo>
                  <a:lnTo>
                    <a:pt x="1172" y="606"/>
                  </a:lnTo>
                  <a:lnTo>
                    <a:pt x="1173" y="606"/>
                  </a:lnTo>
                  <a:lnTo>
                    <a:pt x="1174" y="606"/>
                  </a:lnTo>
                  <a:lnTo>
                    <a:pt x="1175" y="606"/>
                  </a:lnTo>
                  <a:lnTo>
                    <a:pt x="1180" y="607"/>
                  </a:lnTo>
                  <a:lnTo>
                    <a:pt x="1181" y="607"/>
                  </a:lnTo>
                  <a:lnTo>
                    <a:pt x="1182" y="607"/>
                  </a:lnTo>
                  <a:lnTo>
                    <a:pt x="1183" y="606"/>
                  </a:lnTo>
                  <a:lnTo>
                    <a:pt x="1191" y="600"/>
                  </a:lnTo>
                  <a:lnTo>
                    <a:pt x="1191" y="599"/>
                  </a:lnTo>
                  <a:lnTo>
                    <a:pt x="1192" y="599"/>
                  </a:lnTo>
                  <a:lnTo>
                    <a:pt x="1193" y="598"/>
                  </a:lnTo>
                  <a:lnTo>
                    <a:pt x="1197" y="595"/>
                  </a:lnTo>
                  <a:lnTo>
                    <a:pt x="1198" y="595"/>
                  </a:lnTo>
                  <a:lnTo>
                    <a:pt x="1199" y="595"/>
                  </a:lnTo>
                  <a:lnTo>
                    <a:pt x="1200" y="594"/>
                  </a:lnTo>
                  <a:lnTo>
                    <a:pt x="1207" y="590"/>
                  </a:lnTo>
                  <a:lnTo>
                    <a:pt x="1212" y="588"/>
                  </a:lnTo>
                  <a:lnTo>
                    <a:pt x="1214" y="588"/>
                  </a:lnTo>
                  <a:lnTo>
                    <a:pt x="1215" y="588"/>
                  </a:lnTo>
                  <a:lnTo>
                    <a:pt x="1216" y="588"/>
                  </a:lnTo>
                  <a:lnTo>
                    <a:pt x="1217" y="588"/>
                  </a:lnTo>
                  <a:lnTo>
                    <a:pt x="1218" y="589"/>
                  </a:lnTo>
                  <a:lnTo>
                    <a:pt x="1219" y="589"/>
                  </a:lnTo>
                  <a:lnTo>
                    <a:pt x="1220" y="589"/>
                  </a:lnTo>
                  <a:lnTo>
                    <a:pt x="1221" y="589"/>
                  </a:lnTo>
                  <a:lnTo>
                    <a:pt x="1222" y="590"/>
                  </a:lnTo>
                  <a:lnTo>
                    <a:pt x="1223" y="590"/>
                  </a:lnTo>
                  <a:lnTo>
                    <a:pt x="1224" y="590"/>
                  </a:lnTo>
                  <a:lnTo>
                    <a:pt x="1225" y="590"/>
                  </a:lnTo>
                  <a:lnTo>
                    <a:pt x="1226" y="590"/>
                  </a:lnTo>
                  <a:lnTo>
                    <a:pt x="1227" y="590"/>
                  </a:lnTo>
                  <a:lnTo>
                    <a:pt x="1227" y="589"/>
                  </a:lnTo>
                  <a:lnTo>
                    <a:pt x="1228" y="589"/>
                  </a:lnTo>
                  <a:lnTo>
                    <a:pt x="1229" y="588"/>
                  </a:lnTo>
                  <a:lnTo>
                    <a:pt x="1230" y="588"/>
                  </a:lnTo>
                  <a:lnTo>
                    <a:pt x="1230" y="587"/>
                  </a:lnTo>
                  <a:lnTo>
                    <a:pt x="1231" y="587"/>
                  </a:lnTo>
                  <a:lnTo>
                    <a:pt x="1231" y="586"/>
                  </a:lnTo>
                  <a:lnTo>
                    <a:pt x="1232" y="586"/>
                  </a:lnTo>
                  <a:lnTo>
                    <a:pt x="1232" y="585"/>
                  </a:lnTo>
                  <a:lnTo>
                    <a:pt x="1233" y="585"/>
                  </a:lnTo>
                  <a:lnTo>
                    <a:pt x="1233" y="584"/>
                  </a:lnTo>
                  <a:lnTo>
                    <a:pt x="1234" y="584"/>
                  </a:lnTo>
                  <a:lnTo>
                    <a:pt x="1235" y="584"/>
                  </a:lnTo>
                  <a:lnTo>
                    <a:pt x="1235" y="583"/>
                  </a:lnTo>
                  <a:lnTo>
                    <a:pt x="1236" y="583"/>
                  </a:lnTo>
                  <a:lnTo>
                    <a:pt x="1237" y="584"/>
                  </a:lnTo>
                  <a:lnTo>
                    <a:pt x="1238" y="584"/>
                  </a:lnTo>
                  <a:lnTo>
                    <a:pt x="1239" y="584"/>
                  </a:lnTo>
                  <a:lnTo>
                    <a:pt x="1240" y="584"/>
                  </a:lnTo>
                  <a:lnTo>
                    <a:pt x="1241" y="585"/>
                  </a:lnTo>
                  <a:lnTo>
                    <a:pt x="1243" y="585"/>
                  </a:lnTo>
                  <a:lnTo>
                    <a:pt x="1244" y="585"/>
                  </a:lnTo>
                  <a:lnTo>
                    <a:pt x="1245" y="585"/>
                  </a:lnTo>
                  <a:lnTo>
                    <a:pt x="1246" y="585"/>
                  </a:lnTo>
                  <a:lnTo>
                    <a:pt x="1247" y="585"/>
                  </a:lnTo>
                  <a:lnTo>
                    <a:pt x="1248" y="586"/>
                  </a:lnTo>
                  <a:lnTo>
                    <a:pt x="1249" y="586"/>
                  </a:lnTo>
                  <a:lnTo>
                    <a:pt x="1251" y="586"/>
                  </a:lnTo>
                  <a:lnTo>
                    <a:pt x="1253" y="587"/>
                  </a:lnTo>
                  <a:lnTo>
                    <a:pt x="1254" y="588"/>
                  </a:lnTo>
                  <a:lnTo>
                    <a:pt x="1255" y="588"/>
                  </a:lnTo>
                  <a:lnTo>
                    <a:pt x="1257" y="588"/>
                  </a:lnTo>
                  <a:lnTo>
                    <a:pt x="1258" y="589"/>
                  </a:lnTo>
                  <a:lnTo>
                    <a:pt x="1259" y="589"/>
                  </a:lnTo>
                  <a:lnTo>
                    <a:pt x="1260" y="589"/>
                  </a:lnTo>
                  <a:lnTo>
                    <a:pt x="1261" y="589"/>
                  </a:lnTo>
                  <a:lnTo>
                    <a:pt x="1263" y="589"/>
                  </a:lnTo>
                  <a:lnTo>
                    <a:pt x="1264" y="589"/>
                  </a:lnTo>
                  <a:lnTo>
                    <a:pt x="1265" y="589"/>
                  </a:lnTo>
                  <a:lnTo>
                    <a:pt x="1267" y="589"/>
                  </a:lnTo>
                  <a:lnTo>
                    <a:pt x="1268" y="589"/>
                  </a:lnTo>
                  <a:lnTo>
                    <a:pt x="1269" y="589"/>
                  </a:lnTo>
                  <a:lnTo>
                    <a:pt x="1270" y="589"/>
                  </a:lnTo>
                  <a:lnTo>
                    <a:pt x="1271" y="589"/>
                  </a:lnTo>
                  <a:lnTo>
                    <a:pt x="1272" y="589"/>
                  </a:lnTo>
                  <a:lnTo>
                    <a:pt x="1274" y="588"/>
                  </a:lnTo>
                  <a:lnTo>
                    <a:pt x="1275" y="588"/>
                  </a:lnTo>
                  <a:lnTo>
                    <a:pt x="1277" y="588"/>
                  </a:lnTo>
                  <a:lnTo>
                    <a:pt x="1278" y="588"/>
                  </a:lnTo>
                  <a:lnTo>
                    <a:pt x="1280" y="588"/>
                  </a:lnTo>
                  <a:lnTo>
                    <a:pt x="1281" y="587"/>
                  </a:lnTo>
                  <a:lnTo>
                    <a:pt x="1282" y="587"/>
                  </a:lnTo>
                  <a:lnTo>
                    <a:pt x="1284" y="587"/>
                  </a:lnTo>
                  <a:lnTo>
                    <a:pt x="1285" y="587"/>
                  </a:lnTo>
                  <a:lnTo>
                    <a:pt x="1286" y="586"/>
                  </a:lnTo>
                  <a:lnTo>
                    <a:pt x="1287" y="586"/>
                  </a:lnTo>
                  <a:lnTo>
                    <a:pt x="1288" y="586"/>
                  </a:lnTo>
                  <a:lnTo>
                    <a:pt x="1289" y="586"/>
                  </a:lnTo>
                  <a:lnTo>
                    <a:pt x="1290" y="586"/>
                  </a:lnTo>
                  <a:lnTo>
                    <a:pt x="1291" y="586"/>
                  </a:lnTo>
                  <a:lnTo>
                    <a:pt x="1291" y="585"/>
                  </a:lnTo>
                  <a:lnTo>
                    <a:pt x="1291" y="584"/>
                  </a:lnTo>
                  <a:lnTo>
                    <a:pt x="1291" y="583"/>
                  </a:lnTo>
                  <a:lnTo>
                    <a:pt x="1291" y="582"/>
                  </a:lnTo>
                  <a:lnTo>
                    <a:pt x="1291" y="581"/>
                  </a:lnTo>
                  <a:lnTo>
                    <a:pt x="1291" y="580"/>
                  </a:lnTo>
                  <a:lnTo>
                    <a:pt x="1291" y="579"/>
                  </a:lnTo>
                  <a:lnTo>
                    <a:pt x="1291" y="577"/>
                  </a:lnTo>
                  <a:lnTo>
                    <a:pt x="1291" y="576"/>
                  </a:lnTo>
                  <a:lnTo>
                    <a:pt x="1291" y="575"/>
                  </a:lnTo>
                  <a:lnTo>
                    <a:pt x="1291" y="573"/>
                  </a:lnTo>
                  <a:lnTo>
                    <a:pt x="1291" y="572"/>
                  </a:lnTo>
                  <a:lnTo>
                    <a:pt x="1291" y="569"/>
                  </a:lnTo>
                  <a:lnTo>
                    <a:pt x="1290" y="567"/>
                  </a:lnTo>
                  <a:lnTo>
                    <a:pt x="1289" y="567"/>
                  </a:lnTo>
                  <a:lnTo>
                    <a:pt x="1289" y="566"/>
                  </a:lnTo>
                  <a:lnTo>
                    <a:pt x="1288" y="565"/>
                  </a:lnTo>
                  <a:lnTo>
                    <a:pt x="1287" y="564"/>
                  </a:lnTo>
                  <a:lnTo>
                    <a:pt x="1287" y="563"/>
                  </a:lnTo>
                  <a:lnTo>
                    <a:pt x="1286" y="562"/>
                  </a:lnTo>
                  <a:lnTo>
                    <a:pt x="1285" y="560"/>
                  </a:lnTo>
                  <a:lnTo>
                    <a:pt x="1284" y="559"/>
                  </a:lnTo>
                  <a:lnTo>
                    <a:pt x="1282" y="558"/>
                  </a:lnTo>
                  <a:lnTo>
                    <a:pt x="1281" y="557"/>
                  </a:lnTo>
                  <a:lnTo>
                    <a:pt x="1280" y="556"/>
                  </a:lnTo>
                  <a:lnTo>
                    <a:pt x="1279" y="555"/>
                  </a:lnTo>
                  <a:lnTo>
                    <a:pt x="1278" y="554"/>
                  </a:lnTo>
                  <a:lnTo>
                    <a:pt x="1277" y="553"/>
                  </a:lnTo>
                  <a:lnTo>
                    <a:pt x="1276" y="552"/>
                  </a:lnTo>
                  <a:lnTo>
                    <a:pt x="1275" y="551"/>
                  </a:lnTo>
                  <a:lnTo>
                    <a:pt x="1274" y="551"/>
                  </a:lnTo>
                  <a:lnTo>
                    <a:pt x="1274" y="550"/>
                  </a:lnTo>
                  <a:lnTo>
                    <a:pt x="1273" y="550"/>
                  </a:lnTo>
                  <a:lnTo>
                    <a:pt x="1272" y="549"/>
                  </a:lnTo>
                  <a:lnTo>
                    <a:pt x="1271" y="548"/>
                  </a:lnTo>
                  <a:lnTo>
                    <a:pt x="1263" y="542"/>
                  </a:lnTo>
                  <a:lnTo>
                    <a:pt x="1262" y="542"/>
                  </a:lnTo>
                  <a:lnTo>
                    <a:pt x="1261" y="541"/>
                  </a:lnTo>
                  <a:lnTo>
                    <a:pt x="1260" y="540"/>
                  </a:lnTo>
                  <a:lnTo>
                    <a:pt x="1260" y="539"/>
                  </a:lnTo>
                  <a:lnTo>
                    <a:pt x="1259" y="539"/>
                  </a:lnTo>
                  <a:lnTo>
                    <a:pt x="1258" y="538"/>
                  </a:lnTo>
                  <a:lnTo>
                    <a:pt x="1247" y="527"/>
                  </a:lnTo>
                  <a:lnTo>
                    <a:pt x="1246" y="526"/>
                  </a:lnTo>
                  <a:lnTo>
                    <a:pt x="1245" y="525"/>
                  </a:lnTo>
                  <a:lnTo>
                    <a:pt x="1244" y="525"/>
                  </a:lnTo>
                  <a:lnTo>
                    <a:pt x="1239" y="522"/>
                  </a:lnTo>
                  <a:lnTo>
                    <a:pt x="1238" y="522"/>
                  </a:lnTo>
                  <a:lnTo>
                    <a:pt x="1238" y="521"/>
                  </a:lnTo>
                  <a:lnTo>
                    <a:pt x="1237" y="521"/>
                  </a:lnTo>
                  <a:lnTo>
                    <a:pt x="1237" y="520"/>
                  </a:lnTo>
                  <a:lnTo>
                    <a:pt x="1236" y="520"/>
                  </a:lnTo>
                  <a:lnTo>
                    <a:pt x="1235" y="520"/>
                  </a:lnTo>
                  <a:lnTo>
                    <a:pt x="1235" y="519"/>
                  </a:lnTo>
                  <a:lnTo>
                    <a:pt x="1234" y="519"/>
                  </a:lnTo>
                  <a:lnTo>
                    <a:pt x="1233" y="518"/>
                  </a:lnTo>
                  <a:lnTo>
                    <a:pt x="1232" y="518"/>
                  </a:lnTo>
                  <a:lnTo>
                    <a:pt x="1231" y="517"/>
                  </a:lnTo>
                  <a:lnTo>
                    <a:pt x="1230" y="517"/>
                  </a:lnTo>
                  <a:lnTo>
                    <a:pt x="1229" y="516"/>
                  </a:lnTo>
                  <a:lnTo>
                    <a:pt x="1228" y="516"/>
                  </a:lnTo>
                  <a:lnTo>
                    <a:pt x="1227" y="515"/>
                  </a:lnTo>
                  <a:lnTo>
                    <a:pt x="1226" y="515"/>
                  </a:lnTo>
                  <a:lnTo>
                    <a:pt x="1225" y="515"/>
                  </a:lnTo>
                  <a:lnTo>
                    <a:pt x="1225" y="514"/>
                  </a:lnTo>
                  <a:lnTo>
                    <a:pt x="1224" y="514"/>
                  </a:lnTo>
                  <a:lnTo>
                    <a:pt x="1216" y="510"/>
                  </a:lnTo>
                  <a:lnTo>
                    <a:pt x="1216" y="509"/>
                  </a:lnTo>
                  <a:lnTo>
                    <a:pt x="1215" y="509"/>
                  </a:lnTo>
                  <a:lnTo>
                    <a:pt x="1214" y="508"/>
                  </a:lnTo>
                  <a:lnTo>
                    <a:pt x="1213" y="507"/>
                  </a:lnTo>
                  <a:lnTo>
                    <a:pt x="1212" y="506"/>
                  </a:lnTo>
                  <a:lnTo>
                    <a:pt x="1211" y="505"/>
                  </a:lnTo>
                  <a:lnTo>
                    <a:pt x="1209" y="505"/>
                  </a:lnTo>
                  <a:lnTo>
                    <a:pt x="1208" y="504"/>
                  </a:lnTo>
                  <a:lnTo>
                    <a:pt x="1206" y="503"/>
                  </a:lnTo>
                  <a:lnTo>
                    <a:pt x="1204" y="502"/>
                  </a:lnTo>
                  <a:lnTo>
                    <a:pt x="1202" y="502"/>
                  </a:lnTo>
                  <a:lnTo>
                    <a:pt x="1199" y="501"/>
                  </a:lnTo>
                  <a:lnTo>
                    <a:pt x="1196" y="501"/>
                  </a:lnTo>
                  <a:lnTo>
                    <a:pt x="1193" y="501"/>
                  </a:lnTo>
                  <a:lnTo>
                    <a:pt x="1189" y="501"/>
                  </a:lnTo>
                  <a:lnTo>
                    <a:pt x="1186" y="502"/>
                  </a:lnTo>
                  <a:lnTo>
                    <a:pt x="1182" y="503"/>
                  </a:lnTo>
                  <a:lnTo>
                    <a:pt x="1179" y="504"/>
                  </a:lnTo>
                  <a:lnTo>
                    <a:pt x="1175" y="506"/>
                  </a:lnTo>
                  <a:lnTo>
                    <a:pt x="1172" y="508"/>
                  </a:lnTo>
                  <a:lnTo>
                    <a:pt x="1169" y="511"/>
                  </a:lnTo>
                  <a:lnTo>
                    <a:pt x="1166" y="514"/>
                  </a:lnTo>
                  <a:lnTo>
                    <a:pt x="1163" y="517"/>
                  </a:lnTo>
                  <a:lnTo>
                    <a:pt x="1161" y="520"/>
                  </a:lnTo>
                  <a:lnTo>
                    <a:pt x="1158" y="522"/>
                  </a:lnTo>
                  <a:lnTo>
                    <a:pt x="1156" y="525"/>
                  </a:lnTo>
                  <a:lnTo>
                    <a:pt x="1154" y="527"/>
                  </a:lnTo>
                  <a:lnTo>
                    <a:pt x="1152" y="529"/>
                  </a:lnTo>
                  <a:lnTo>
                    <a:pt x="1150" y="530"/>
                  </a:lnTo>
                  <a:lnTo>
                    <a:pt x="1148" y="531"/>
                  </a:lnTo>
                  <a:lnTo>
                    <a:pt x="1146" y="532"/>
                  </a:lnTo>
                  <a:lnTo>
                    <a:pt x="1145" y="532"/>
                  </a:lnTo>
                  <a:lnTo>
                    <a:pt x="1143" y="532"/>
                  </a:lnTo>
                  <a:lnTo>
                    <a:pt x="1141" y="531"/>
                  </a:lnTo>
                  <a:lnTo>
                    <a:pt x="1139" y="530"/>
                  </a:lnTo>
                  <a:lnTo>
                    <a:pt x="1136" y="529"/>
                  </a:lnTo>
                  <a:lnTo>
                    <a:pt x="1134" y="528"/>
                  </a:lnTo>
                  <a:lnTo>
                    <a:pt x="1131" y="527"/>
                  </a:lnTo>
                  <a:lnTo>
                    <a:pt x="1129" y="525"/>
                  </a:lnTo>
                  <a:lnTo>
                    <a:pt x="1126" y="524"/>
                  </a:lnTo>
                  <a:lnTo>
                    <a:pt x="1123" y="523"/>
                  </a:lnTo>
                  <a:lnTo>
                    <a:pt x="1121" y="522"/>
                  </a:lnTo>
                  <a:lnTo>
                    <a:pt x="1118" y="521"/>
                  </a:lnTo>
                  <a:lnTo>
                    <a:pt x="1116" y="521"/>
                  </a:lnTo>
                  <a:lnTo>
                    <a:pt x="1114" y="520"/>
                  </a:lnTo>
                  <a:lnTo>
                    <a:pt x="1112" y="520"/>
                  </a:lnTo>
                  <a:lnTo>
                    <a:pt x="1110" y="521"/>
                  </a:lnTo>
                  <a:lnTo>
                    <a:pt x="1108" y="521"/>
                  </a:lnTo>
                  <a:lnTo>
                    <a:pt x="1107" y="521"/>
                  </a:lnTo>
                  <a:lnTo>
                    <a:pt x="1106" y="522"/>
                  </a:lnTo>
                  <a:lnTo>
                    <a:pt x="1105" y="522"/>
                  </a:lnTo>
                  <a:lnTo>
                    <a:pt x="1104" y="522"/>
                  </a:lnTo>
                  <a:lnTo>
                    <a:pt x="1103" y="523"/>
                  </a:lnTo>
                  <a:lnTo>
                    <a:pt x="1102" y="523"/>
                  </a:lnTo>
                  <a:lnTo>
                    <a:pt x="1101" y="523"/>
                  </a:lnTo>
                  <a:lnTo>
                    <a:pt x="1100" y="523"/>
                  </a:lnTo>
                  <a:lnTo>
                    <a:pt x="1099" y="523"/>
                  </a:lnTo>
                  <a:lnTo>
                    <a:pt x="1097" y="524"/>
                  </a:lnTo>
                  <a:lnTo>
                    <a:pt x="1096" y="524"/>
                  </a:lnTo>
                  <a:lnTo>
                    <a:pt x="1094" y="524"/>
                  </a:lnTo>
                  <a:lnTo>
                    <a:pt x="1092" y="525"/>
                  </a:lnTo>
                  <a:lnTo>
                    <a:pt x="1090" y="525"/>
                  </a:lnTo>
                  <a:lnTo>
                    <a:pt x="1087" y="526"/>
                  </a:lnTo>
                  <a:lnTo>
                    <a:pt x="1085" y="526"/>
                  </a:lnTo>
                  <a:lnTo>
                    <a:pt x="1083" y="527"/>
                  </a:lnTo>
                  <a:lnTo>
                    <a:pt x="1081" y="529"/>
                  </a:lnTo>
                  <a:lnTo>
                    <a:pt x="1079" y="530"/>
                  </a:lnTo>
                  <a:lnTo>
                    <a:pt x="1078" y="531"/>
                  </a:lnTo>
                  <a:lnTo>
                    <a:pt x="1076" y="533"/>
                  </a:lnTo>
                  <a:lnTo>
                    <a:pt x="1075" y="534"/>
                  </a:lnTo>
                  <a:lnTo>
                    <a:pt x="1073" y="535"/>
                  </a:lnTo>
                  <a:lnTo>
                    <a:pt x="1072" y="537"/>
                  </a:lnTo>
                  <a:lnTo>
                    <a:pt x="1071" y="538"/>
                  </a:lnTo>
                  <a:lnTo>
                    <a:pt x="1070" y="539"/>
                  </a:lnTo>
                  <a:lnTo>
                    <a:pt x="1068" y="539"/>
                  </a:lnTo>
                  <a:lnTo>
                    <a:pt x="1067" y="540"/>
                  </a:lnTo>
                  <a:lnTo>
                    <a:pt x="1066" y="540"/>
                  </a:lnTo>
                  <a:lnTo>
                    <a:pt x="1065" y="540"/>
                  </a:lnTo>
                  <a:lnTo>
                    <a:pt x="1064" y="540"/>
                  </a:lnTo>
                  <a:lnTo>
                    <a:pt x="1063" y="540"/>
                  </a:lnTo>
                  <a:lnTo>
                    <a:pt x="1062" y="540"/>
                  </a:lnTo>
                  <a:lnTo>
                    <a:pt x="1062" y="539"/>
                  </a:lnTo>
                  <a:lnTo>
                    <a:pt x="1061" y="539"/>
                  </a:lnTo>
                  <a:lnTo>
                    <a:pt x="1060" y="539"/>
                  </a:lnTo>
                  <a:lnTo>
                    <a:pt x="1060" y="538"/>
                  </a:lnTo>
                  <a:lnTo>
                    <a:pt x="1059" y="538"/>
                  </a:lnTo>
                  <a:lnTo>
                    <a:pt x="1058" y="537"/>
                  </a:lnTo>
                  <a:lnTo>
                    <a:pt x="1057" y="536"/>
                  </a:lnTo>
                  <a:lnTo>
                    <a:pt x="1056" y="536"/>
                  </a:lnTo>
                  <a:lnTo>
                    <a:pt x="1056" y="535"/>
                  </a:lnTo>
                  <a:lnTo>
                    <a:pt x="1055" y="534"/>
                  </a:lnTo>
                  <a:lnTo>
                    <a:pt x="1054" y="533"/>
                  </a:lnTo>
                  <a:lnTo>
                    <a:pt x="1053" y="532"/>
                  </a:lnTo>
                  <a:lnTo>
                    <a:pt x="1052" y="532"/>
                  </a:lnTo>
                  <a:lnTo>
                    <a:pt x="1051" y="531"/>
                  </a:lnTo>
                  <a:lnTo>
                    <a:pt x="1050" y="530"/>
                  </a:lnTo>
                  <a:lnTo>
                    <a:pt x="1048" y="528"/>
                  </a:lnTo>
                  <a:lnTo>
                    <a:pt x="1045" y="525"/>
                  </a:lnTo>
                  <a:lnTo>
                    <a:pt x="1040" y="521"/>
                  </a:lnTo>
                  <a:lnTo>
                    <a:pt x="1037" y="511"/>
                  </a:lnTo>
                  <a:lnTo>
                    <a:pt x="1037" y="510"/>
                  </a:lnTo>
                  <a:lnTo>
                    <a:pt x="1037" y="509"/>
                  </a:lnTo>
                  <a:lnTo>
                    <a:pt x="1036" y="508"/>
                  </a:lnTo>
                  <a:lnTo>
                    <a:pt x="1036" y="507"/>
                  </a:lnTo>
                  <a:lnTo>
                    <a:pt x="1036" y="506"/>
                  </a:lnTo>
                  <a:lnTo>
                    <a:pt x="1036" y="505"/>
                  </a:lnTo>
                  <a:lnTo>
                    <a:pt x="1036" y="503"/>
                  </a:lnTo>
                  <a:lnTo>
                    <a:pt x="1036" y="502"/>
                  </a:lnTo>
                  <a:lnTo>
                    <a:pt x="1037" y="501"/>
                  </a:lnTo>
                  <a:lnTo>
                    <a:pt x="1037" y="499"/>
                  </a:lnTo>
                  <a:lnTo>
                    <a:pt x="1037" y="498"/>
                  </a:lnTo>
                  <a:lnTo>
                    <a:pt x="1038" y="496"/>
                  </a:lnTo>
                  <a:lnTo>
                    <a:pt x="1039" y="494"/>
                  </a:lnTo>
                  <a:lnTo>
                    <a:pt x="1040" y="493"/>
                  </a:lnTo>
                  <a:lnTo>
                    <a:pt x="1041" y="491"/>
                  </a:lnTo>
                  <a:lnTo>
                    <a:pt x="1042" y="489"/>
                  </a:lnTo>
                  <a:lnTo>
                    <a:pt x="1043" y="487"/>
                  </a:lnTo>
                  <a:lnTo>
                    <a:pt x="1044" y="484"/>
                  </a:lnTo>
                  <a:lnTo>
                    <a:pt x="1045" y="482"/>
                  </a:lnTo>
                  <a:lnTo>
                    <a:pt x="1045" y="479"/>
                  </a:lnTo>
                  <a:lnTo>
                    <a:pt x="1046" y="477"/>
                  </a:lnTo>
                  <a:lnTo>
                    <a:pt x="1046" y="474"/>
                  </a:lnTo>
                  <a:lnTo>
                    <a:pt x="1046" y="471"/>
                  </a:lnTo>
                  <a:lnTo>
                    <a:pt x="1047" y="469"/>
                  </a:lnTo>
                  <a:lnTo>
                    <a:pt x="1047" y="466"/>
                  </a:lnTo>
                  <a:lnTo>
                    <a:pt x="1047" y="464"/>
                  </a:lnTo>
                  <a:lnTo>
                    <a:pt x="1047" y="462"/>
                  </a:lnTo>
                  <a:lnTo>
                    <a:pt x="1047" y="461"/>
                  </a:lnTo>
                  <a:lnTo>
                    <a:pt x="1047" y="460"/>
                  </a:lnTo>
                  <a:lnTo>
                    <a:pt x="1047" y="459"/>
                  </a:lnTo>
                  <a:lnTo>
                    <a:pt x="1047" y="458"/>
                  </a:lnTo>
                  <a:lnTo>
                    <a:pt x="1048" y="457"/>
                  </a:lnTo>
                  <a:lnTo>
                    <a:pt x="1051" y="450"/>
                  </a:lnTo>
                  <a:lnTo>
                    <a:pt x="1052" y="450"/>
                  </a:lnTo>
                  <a:lnTo>
                    <a:pt x="1052" y="449"/>
                  </a:lnTo>
                  <a:lnTo>
                    <a:pt x="1052" y="448"/>
                  </a:lnTo>
                  <a:lnTo>
                    <a:pt x="1054" y="442"/>
                  </a:lnTo>
                  <a:lnTo>
                    <a:pt x="1056" y="436"/>
                  </a:lnTo>
                  <a:lnTo>
                    <a:pt x="1056" y="435"/>
                  </a:lnTo>
                  <a:lnTo>
                    <a:pt x="1055" y="430"/>
                  </a:lnTo>
                  <a:lnTo>
                    <a:pt x="1058" y="420"/>
                  </a:lnTo>
                  <a:lnTo>
                    <a:pt x="1058" y="419"/>
                  </a:lnTo>
                  <a:lnTo>
                    <a:pt x="1058" y="418"/>
                  </a:lnTo>
                  <a:lnTo>
                    <a:pt x="1059" y="418"/>
                  </a:lnTo>
                  <a:lnTo>
                    <a:pt x="1059" y="417"/>
                  </a:lnTo>
                  <a:lnTo>
                    <a:pt x="1060" y="416"/>
                  </a:lnTo>
                  <a:lnTo>
                    <a:pt x="1060" y="415"/>
                  </a:lnTo>
                  <a:lnTo>
                    <a:pt x="1061" y="414"/>
                  </a:lnTo>
                  <a:lnTo>
                    <a:pt x="1061" y="413"/>
                  </a:lnTo>
                  <a:lnTo>
                    <a:pt x="1061" y="412"/>
                  </a:lnTo>
                  <a:lnTo>
                    <a:pt x="1061" y="411"/>
                  </a:lnTo>
                  <a:lnTo>
                    <a:pt x="1062" y="410"/>
                  </a:lnTo>
                  <a:lnTo>
                    <a:pt x="1062" y="409"/>
                  </a:lnTo>
                  <a:lnTo>
                    <a:pt x="1062" y="408"/>
                  </a:lnTo>
                  <a:lnTo>
                    <a:pt x="1063" y="408"/>
                  </a:lnTo>
                  <a:lnTo>
                    <a:pt x="1063" y="407"/>
                  </a:lnTo>
                  <a:lnTo>
                    <a:pt x="1063" y="406"/>
                  </a:lnTo>
                  <a:lnTo>
                    <a:pt x="1063" y="404"/>
                  </a:lnTo>
                  <a:lnTo>
                    <a:pt x="1065" y="399"/>
                  </a:lnTo>
                  <a:lnTo>
                    <a:pt x="1065" y="398"/>
                  </a:lnTo>
                  <a:lnTo>
                    <a:pt x="1066" y="397"/>
                  </a:lnTo>
                  <a:lnTo>
                    <a:pt x="1067" y="393"/>
                  </a:lnTo>
                  <a:lnTo>
                    <a:pt x="1067" y="392"/>
                  </a:lnTo>
                  <a:lnTo>
                    <a:pt x="1068" y="392"/>
                  </a:lnTo>
                  <a:lnTo>
                    <a:pt x="1068" y="391"/>
                  </a:lnTo>
                  <a:lnTo>
                    <a:pt x="1071" y="384"/>
                  </a:lnTo>
                  <a:lnTo>
                    <a:pt x="1073" y="376"/>
                  </a:lnTo>
                  <a:lnTo>
                    <a:pt x="1073" y="375"/>
                  </a:lnTo>
                  <a:lnTo>
                    <a:pt x="1074" y="375"/>
                  </a:lnTo>
                  <a:lnTo>
                    <a:pt x="1074" y="374"/>
                  </a:lnTo>
                  <a:lnTo>
                    <a:pt x="1075" y="368"/>
                  </a:lnTo>
                  <a:lnTo>
                    <a:pt x="1076" y="367"/>
                  </a:lnTo>
                  <a:lnTo>
                    <a:pt x="1078" y="358"/>
                  </a:lnTo>
                  <a:lnTo>
                    <a:pt x="1078" y="357"/>
                  </a:lnTo>
                  <a:lnTo>
                    <a:pt x="1078" y="356"/>
                  </a:lnTo>
                  <a:lnTo>
                    <a:pt x="1079" y="356"/>
                  </a:lnTo>
                  <a:lnTo>
                    <a:pt x="1079" y="355"/>
                  </a:lnTo>
                  <a:lnTo>
                    <a:pt x="1079" y="354"/>
                  </a:lnTo>
                  <a:lnTo>
                    <a:pt x="1080" y="353"/>
                  </a:lnTo>
                  <a:lnTo>
                    <a:pt x="1080" y="352"/>
                  </a:lnTo>
                  <a:lnTo>
                    <a:pt x="1080" y="351"/>
                  </a:lnTo>
                  <a:lnTo>
                    <a:pt x="1081" y="350"/>
                  </a:lnTo>
                  <a:lnTo>
                    <a:pt x="1082" y="350"/>
                  </a:lnTo>
                  <a:lnTo>
                    <a:pt x="1082" y="348"/>
                  </a:lnTo>
                  <a:lnTo>
                    <a:pt x="1083" y="348"/>
                  </a:lnTo>
                  <a:lnTo>
                    <a:pt x="1083" y="347"/>
                  </a:lnTo>
                  <a:lnTo>
                    <a:pt x="1084" y="346"/>
                  </a:lnTo>
                  <a:lnTo>
                    <a:pt x="1085" y="346"/>
                  </a:lnTo>
                  <a:lnTo>
                    <a:pt x="1086" y="345"/>
                  </a:lnTo>
                  <a:lnTo>
                    <a:pt x="1087" y="345"/>
                  </a:lnTo>
                  <a:lnTo>
                    <a:pt x="1088" y="345"/>
                  </a:lnTo>
                  <a:lnTo>
                    <a:pt x="1090" y="346"/>
                  </a:lnTo>
                  <a:lnTo>
                    <a:pt x="1091" y="346"/>
                  </a:lnTo>
                  <a:lnTo>
                    <a:pt x="1092" y="346"/>
                  </a:lnTo>
                  <a:lnTo>
                    <a:pt x="1093" y="347"/>
                  </a:lnTo>
                  <a:lnTo>
                    <a:pt x="1095" y="348"/>
                  </a:lnTo>
                  <a:lnTo>
                    <a:pt x="1096" y="348"/>
                  </a:lnTo>
                  <a:lnTo>
                    <a:pt x="1097" y="349"/>
                  </a:lnTo>
                  <a:lnTo>
                    <a:pt x="1098" y="350"/>
                  </a:lnTo>
                  <a:lnTo>
                    <a:pt x="1099" y="350"/>
                  </a:lnTo>
                  <a:lnTo>
                    <a:pt x="1101" y="351"/>
                  </a:lnTo>
                  <a:lnTo>
                    <a:pt x="1120" y="360"/>
                  </a:lnTo>
                  <a:lnTo>
                    <a:pt x="1125" y="360"/>
                  </a:lnTo>
                  <a:lnTo>
                    <a:pt x="1126" y="360"/>
                  </a:lnTo>
                  <a:lnTo>
                    <a:pt x="1128" y="360"/>
                  </a:lnTo>
                  <a:lnTo>
                    <a:pt x="1129" y="360"/>
                  </a:lnTo>
                  <a:lnTo>
                    <a:pt x="1131" y="360"/>
                  </a:lnTo>
                  <a:lnTo>
                    <a:pt x="1133" y="360"/>
                  </a:lnTo>
                  <a:lnTo>
                    <a:pt x="1134" y="360"/>
                  </a:lnTo>
                  <a:lnTo>
                    <a:pt x="1136" y="360"/>
                  </a:lnTo>
                  <a:lnTo>
                    <a:pt x="1138" y="360"/>
                  </a:lnTo>
                  <a:lnTo>
                    <a:pt x="1139" y="360"/>
                  </a:lnTo>
                  <a:lnTo>
                    <a:pt x="1140" y="360"/>
                  </a:lnTo>
                  <a:lnTo>
                    <a:pt x="1141" y="360"/>
                  </a:lnTo>
                  <a:lnTo>
                    <a:pt x="1142" y="360"/>
                  </a:lnTo>
                  <a:lnTo>
                    <a:pt x="1144" y="360"/>
                  </a:lnTo>
                  <a:lnTo>
                    <a:pt x="1145" y="360"/>
                  </a:lnTo>
                  <a:lnTo>
                    <a:pt x="1146" y="360"/>
                  </a:lnTo>
                  <a:lnTo>
                    <a:pt x="1146" y="359"/>
                  </a:lnTo>
                  <a:lnTo>
                    <a:pt x="1147" y="359"/>
                  </a:lnTo>
                  <a:lnTo>
                    <a:pt x="1154" y="357"/>
                  </a:lnTo>
                  <a:lnTo>
                    <a:pt x="1155" y="357"/>
                  </a:lnTo>
                  <a:lnTo>
                    <a:pt x="1156" y="356"/>
                  </a:lnTo>
                  <a:lnTo>
                    <a:pt x="1157" y="355"/>
                  </a:lnTo>
                  <a:lnTo>
                    <a:pt x="1165" y="348"/>
                  </a:lnTo>
                  <a:lnTo>
                    <a:pt x="1166" y="347"/>
                  </a:lnTo>
                  <a:lnTo>
                    <a:pt x="1167" y="347"/>
                  </a:lnTo>
                  <a:lnTo>
                    <a:pt x="1167" y="346"/>
                  </a:lnTo>
                  <a:lnTo>
                    <a:pt x="1168" y="346"/>
                  </a:lnTo>
                  <a:lnTo>
                    <a:pt x="1168" y="345"/>
                  </a:lnTo>
                  <a:lnTo>
                    <a:pt x="1170" y="343"/>
                  </a:lnTo>
                  <a:lnTo>
                    <a:pt x="1170" y="342"/>
                  </a:lnTo>
                  <a:lnTo>
                    <a:pt x="1172" y="341"/>
                  </a:lnTo>
                  <a:lnTo>
                    <a:pt x="1173" y="340"/>
                  </a:lnTo>
                  <a:lnTo>
                    <a:pt x="1174" y="338"/>
                  </a:lnTo>
                  <a:lnTo>
                    <a:pt x="1175" y="337"/>
                  </a:lnTo>
                  <a:lnTo>
                    <a:pt x="1176" y="335"/>
                  </a:lnTo>
                  <a:lnTo>
                    <a:pt x="1178" y="334"/>
                  </a:lnTo>
                  <a:lnTo>
                    <a:pt x="1179" y="333"/>
                  </a:lnTo>
                  <a:lnTo>
                    <a:pt x="1180" y="332"/>
                  </a:lnTo>
                  <a:lnTo>
                    <a:pt x="1181" y="331"/>
                  </a:lnTo>
                  <a:lnTo>
                    <a:pt x="1182" y="330"/>
                  </a:lnTo>
                  <a:lnTo>
                    <a:pt x="1184" y="329"/>
                  </a:lnTo>
                  <a:lnTo>
                    <a:pt x="1185" y="328"/>
                  </a:lnTo>
                  <a:lnTo>
                    <a:pt x="1185" y="327"/>
                  </a:lnTo>
                  <a:lnTo>
                    <a:pt x="1186" y="327"/>
                  </a:lnTo>
                  <a:lnTo>
                    <a:pt x="1188" y="325"/>
                  </a:lnTo>
                  <a:lnTo>
                    <a:pt x="1196" y="323"/>
                  </a:lnTo>
                  <a:lnTo>
                    <a:pt x="1197" y="323"/>
                  </a:lnTo>
                  <a:lnTo>
                    <a:pt x="1198" y="323"/>
                  </a:lnTo>
                  <a:lnTo>
                    <a:pt x="1199" y="323"/>
                  </a:lnTo>
                  <a:lnTo>
                    <a:pt x="1200" y="322"/>
                  </a:lnTo>
                  <a:lnTo>
                    <a:pt x="1201" y="322"/>
                  </a:lnTo>
                  <a:lnTo>
                    <a:pt x="1202" y="321"/>
                  </a:lnTo>
                  <a:lnTo>
                    <a:pt x="1203" y="321"/>
                  </a:lnTo>
                  <a:lnTo>
                    <a:pt x="1204" y="320"/>
                  </a:lnTo>
                  <a:lnTo>
                    <a:pt x="1205" y="319"/>
                  </a:lnTo>
                  <a:lnTo>
                    <a:pt x="1206" y="318"/>
                  </a:lnTo>
                  <a:lnTo>
                    <a:pt x="1207" y="317"/>
                  </a:lnTo>
                  <a:lnTo>
                    <a:pt x="1207" y="316"/>
                  </a:lnTo>
                  <a:lnTo>
                    <a:pt x="1208" y="315"/>
                  </a:lnTo>
                  <a:lnTo>
                    <a:pt x="1209" y="314"/>
                  </a:lnTo>
                  <a:lnTo>
                    <a:pt x="1210" y="313"/>
                  </a:lnTo>
                  <a:lnTo>
                    <a:pt x="1210" y="312"/>
                  </a:lnTo>
                  <a:lnTo>
                    <a:pt x="1211" y="311"/>
                  </a:lnTo>
                  <a:lnTo>
                    <a:pt x="1211" y="310"/>
                  </a:lnTo>
                  <a:lnTo>
                    <a:pt x="1212" y="309"/>
                  </a:lnTo>
                  <a:lnTo>
                    <a:pt x="1212" y="308"/>
                  </a:lnTo>
                  <a:lnTo>
                    <a:pt x="1212" y="307"/>
                  </a:lnTo>
                  <a:lnTo>
                    <a:pt x="1212" y="306"/>
                  </a:lnTo>
                  <a:lnTo>
                    <a:pt x="1212" y="305"/>
                  </a:lnTo>
                  <a:lnTo>
                    <a:pt x="1212" y="304"/>
                  </a:lnTo>
                  <a:lnTo>
                    <a:pt x="1211" y="304"/>
                  </a:lnTo>
                  <a:lnTo>
                    <a:pt x="1211" y="303"/>
                  </a:lnTo>
                  <a:lnTo>
                    <a:pt x="1210" y="303"/>
                  </a:lnTo>
                  <a:lnTo>
                    <a:pt x="1209" y="302"/>
                  </a:lnTo>
                  <a:lnTo>
                    <a:pt x="1208" y="302"/>
                  </a:lnTo>
                  <a:lnTo>
                    <a:pt x="1207" y="301"/>
                  </a:lnTo>
                  <a:lnTo>
                    <a:pt x="1206" y="301"/>
                  </a:lnTo>
                  <a:lnTo>
                    <a:pt x="1206" y="300"/>
                  </a:lnTo>
                  <a:lnTo>
                    <a:pt x="1205" y="299"/>
                  </a:lnTo>
                  <a:lnTo>
                    <a:pt x="1204" y="299"/>
                  </a:lnTo>
                  <a:lnTo>
                    <a:pt x="1204" y="298"/>
                  </a:lnTo>
                  <a:lnTo>
                    <a:pt x="1203" y="297"/>
                  </a:lnTo>
                  <a:lnTo>
                    <a:pt x="1203" y="296"/>
                  </a:lnTo>
                  <a:lnTo>
                    <a:pt x="1202" y="295"/>
                  </a:lnTo>
                  <a:lnTo>
                    <a:pt x="1202" y="294"/>
                  </a:lnTo>
                  <a:lnTo>
                    <a:pt x="1201" y="294"/>
                  </a:lnTo>
                  <a:lnTo>
                    <a:pt x="1201" y="293"/>
                  </a:lnTo>
                  <a:lnTo>
                    <a:pt x="1201" y="292"/>
                  </a:lnTo>
                  <a:lnTo>
                    <a:pt x="1200" y="291"/>
                  </a:lnTo>
                  <a:lnTo>
                    <a:pt x="1200" y="290"/>
                  </a:lnTo>
                  <a:lnTo>
                    <a:pt x="1200" y="289"/>
                  </a:lnTo>
                  <a:lnTo>
                    <a:pt x="1206" y="283"/>
                  </a:lnTo>
                  <a:lnTo>
                    <a:pt x="1207" y="280"/>
                  </a:lnTo>
                  <a:lnTo>
                    <a:pt x="1207" y="279"/>
                  </a:lnTo>
                  <a:lnTo>
                    <a:pt x="1207" y="278"/>
                  </a:lnTo>
                  <a:lnTo>
                    <a:pt x="1207" y="277"/>
                  </a:lnTo>
                  <a:lnTo>
                    <a:pt x="1207" y="276"/>
                  </a:lnTo>
                  <a:lnTo>
                    <a:pt x="1207" y="274"/>
                  </a:lnTo>
                  <a:lnTo>
                    <a:pt x="1208" y="273"/>
                  </a:lnTo>
                  <a:lnTo>
                    <a:pt x="1208" y="272"/>
                  </a:lnTo>
                  <a:lnTo>
                    <a:pt x="1208" y="271"/>
                  </a:lnTo>
                  <a:lnTo>
                    <a:pt x="1209" y="270"/>
                  </a:lnTo>
                  <a:lnTo>
                    <a:pt x="1209" y="269"/>
                  </a:lnTo>
                  <a:lnTo>
                    <a:pt x="1209" y="268"/>
                  </a:lnTo>
                  <a:lnTo>
                    <a:pt x="1210" y="267"/>
                  </a:lnTo>
                  <a:lnTo>
                    <a:pt x="1210" y="266"/>
                  </a:lnTo>
                  <a:lnTo>
                    <a:pt x="1211" y="266"/>
                  </a:lnTo>
                  <a:lnTo>
                    <a:pt x="1211" y="265"/>
                  </a:lnTo>
                  <a:lnTo>
                    <a:pt x="1212" y="265"/>
                  </a:lnTo>
                  <a:lnTo>
                    <a:pt x="1212" y="264"/>
                  </a:lnTo>
                  <a:lnTo>
                    <a:pt x="1213" y="264"/>
                  </a:lnTo>
                  <a:lnTo>
                    <a:pt x="1214" y="264"/>
                  </a:lnTo>
                  <a:lnTo>
                    <a:pt x="1214" y="263"/>
                  </a:lnTo>
                  <a:lnTo>
                    <a:pt x="1215" y="263"/>
                  </a:lnTo>
                  <a:lnTo>
                    <a:pt x="1215" y="262"/>
                  </a:lnTo>
                  <a:lnTo>
                    <a:pt x="1216" y="262"/>
                  </a:lnTo>
                  <a:lnTo>
                    <a:pt x="1216" y="261"/>
                  </a:lnTo>
                  <a:lnTo>
                    <a:pt x="1216" y="260"/>
                  </a:lnTo>
                  <a:lnTo>
                    <a:pt x="1216" y="254"/>
                  </a:lnTo>
                  <a:lnTo>
                    <a:pt x="1216" y="253"/>
                  </a:lnTo>
                  <a:lnTo>
                    <a:pt x="1216" y="252"/>
                  </a:lnTo>
                  <a:lnTo>
                    <a:pt x="1216" y="251"/>
                  </a:lnTo>
                  <a:lnTo>
                    <a:pt x="1216" y="250"/>
                  </a:lnTo>
                  <a:lnTo>
                    <a:pt x="1217" y="250"/>
                  </a:lnTo>
                  <a:lnTo>
                    <a:pt x="1217" y="248"/>
                  </a:lnTo>
                  <a:lnTo>
                    <a:pt x="1217" y="247"/>
                  </a:lnTo>
                  <a:lnTo>
                    <a:pt x="1217" y="246"/>
                  </a:lnTo>
                  <a:lnTo>
                    <a:pt x="1218" y="245"/>
                  </a:lnTo>
                  <a:lnTo>
                    <a:pt x="1218" y="243"/>
                  </a:lnTo>
                  <a:lnTo>
                    <a:pt x="1219" y="242"/>
                  </a:lnTo>
                  <a:lnTo>
                    <a:pt x="1220" y="240"/>
                  </a:lnTo>
                  <a:lnTo>
                    <a:pt x="1220" y="239"/>
                  </a:lnTo>
                  <a:lnTo>
                    <a:pt x="1221" y="238"/>
                  </a:lnTo>
                  <a:lnTo>
                    <a:pt x="1222" y="236"/>
                  </a:lnTo>
                  <a:lnTo>
                    <a:pt x="1223" y="235"/>
                  </a:lnTo>
                  <a:lnTo>
                    <a:pt x="1223" y="234"/>
                  </a:lnTo>
                  <a:lnTo>
                    <a:pt x="1224" y="233"/>
                  </a:lnTo>
                  <a:lnTo>
                    <a:pt x="1224" y="232"/>
                  </a:lnTo>
                  <a:lnTo>
                    <a:pt x="1225" y="231"/>
                  </a:lnTo>
                  <a:lnTo>
                    <a:pt x="1225" y="230"/>
                  </a:lnTo>
                  <a:lnTo>
                    <a:pt x="1226" y="229"/>
                  </a:lnTo>
                  <a:lnTo>
                    <a:pt x="1228" y="219"/>
                  </a:lnTo>
                  <a:lnTo>
                    <a:pt x="1228" y="217"/>
                  </a:lnTo>
                  <a:lnTo>
                    <a:pt x="1229" y="216"/>
                  </a:lnTo>
                  <a:lnTo>
                    <a:pt x="1229" y="215"/>
                  </a:lnTo>
                  <a:lnTo>
                    <a:pt x="1229" y="214"/>
                  </a:lnTo>
                  <a:lnTo>
                    <a:pt x="1230" y="213"/>
                  </a:lnTo>
                  <a:lnTo>
                    <a:pt x="1230" y="212"/>
                  </a:lnTo>
                  <a:lnTo>
                    <a:pt x="1230" y="211"/>
                  </a:lnTo>
                  <a:lnTo>
                    <a:pt x="1231" y="210"/>
                  </a:lnTo>
                  <a:lnTo>
                    <a:pt x="1231" y="209"/>
                  </a:lnTo>
                  <a:lnTo>
                    <a:pt x="1231" y="208"/>
                  </a:lnTo>
                  <a:lnTo>
                    <a:pt x="1231" y="207"/>
                  </a:lnTo>
                  <a:lnTo>
                    <a:pt x="1232" y="206"/>
                  </a:lnTo>
                  <a:lnTo>
                    <a:pt x="1232" y="205"/>
                  </a:lnTo>
                  <a:lnTo>
                    <a:pt x="1232" y="204"/>
                  </a:lnTo>
                  <a:lnTo>
                    <a:pt x="1232" y="203"/>
                  </a:lnTo>
                  <a:lnTo>
                    <a:pt x="1233" y="201"/>
                  </a:lnTo>
                  <a:lnTo>
                    <a:pt x="1232" y="199"/>
                  </a:lnTo>
                  <a:lnTo>
                    <a:pt x="1232" y="198"/>
                  </a:lnTo>
                  <a:lnTo>
                    <a:pt x="1232" y="197"/>
                  </a:lnTo>
                  <a:lnTo>
                    <a:pt x="1232" y="196"/>
                  </a:lnTo>
                  <a:lnTo>
                    <a:pt x="1232" y="195"/>
                  </a:lnTo>
                  <a:lnTo>
                    <a:pt x="1231" y="194"/>
                  </a:lnTo>
                  <a:lnTo>
                    <a:pt x="1231" y="193"/>
                  </a:lnTo>
                  <a:lnTo>
                    <a:pt x="1231" y="191"/>
                  </a:lnTo>
                  <a:lnTo>
                    <a:pt x="1231" y="190"/>
                  </a:lnTo>
                  <a:lnTo>
                    <a:pt x="1231" y="189"/>
                  </a:lnTo>
                  <a:lnTo>
                    <a:pt x="1231" y="188"/>
                  </a:lnTo>
                  <a:lnTo>
                    <a:pt x="1231" y="187"/>
                  </a:lnTo>
                  <a:lnTo>
                    <a:pt x="1231" y="186"/>
                  </a:lnTo>
                  <a:lnTo>
                    <a:pt x="1231" y="185"/>
                  </a:lnTo>
                  <a:lnTo>
                    <a:pt x="1231" y="184"/>
                  </a:lnTo>
                  <a:lnTo>
                    <a:pt x="1231" y="182"/>
                  </a:lnTo>
                  <a:lnTo>
                    <a:pt x="1231" y="180"/>
                  </a:lnTo>
                  <a:lnTo>
                    <a:pt x="1231" y="179"/>
                  </a:lnTo>
                  <a:lnTo>
                    <a:pt x="1232" y="178"/>
                  </a:lnTo>
                  <a:lnTo>
                    <a:pt x="1232" y="176"/>
                  </a:lnTo>
                  <a:lnTo>
                    <a:pt x="1232" y="175"/>
                  </a:lnTo>
                  <a:lnTo>
                    <a:pt x="1232" y="173"/>
                  </a:lnTo>
                  <a:lnTo>
                    <a:pt x="1233" y="172"/>
                  </a:lnTo>
                  <a:lnTo>
                    <a:pt x="1233" y="170"/>
                  </a:lnTo>
                  <a:lnTo>
                    <a:pt x="1234" y="168"/>
                  </a:lnTo>
                  <a:lnTo>
                    <a:pt x="1234" y="167"/>
                  </a:lnTo>
                  <a:lnTo>
                    <a:pt x="1235" y="165"/>
                  </a:lnTo>
                  <a:lnTo>
                    <a:pt x="1236" y="164"/>
                  </a:lnTo>
                  <a:lnTo>
                    <a:pt x="1237" y="162"/>
                  </a:lnTo>
                  <a:lnTo>
                    <a:pt x="1238" y="161"/>
                  </a:lnTo>
                  <a:lnTo>
                    <a:pt x="1239" y="159"/>
                  </a:lnTo>
                  <a:lnTo>
                    <a:pt x="1240" y="158"/>
                  </a:lnTo>
                  <a:lnTo>
                    <a:pt x="1242" y="156"/>
                  </a:lnTo>
                  <a:lnTo>
                    <a:pt x="1243" y="155"/>
                  </a:lnTo>
                  <a:lnTo>
                    <a:pt x="1244" y="153"/>
                  </a:lnTo>
                  <a:lnTo>
                    <a:pt x="1246" y="152"/>
                  </a:lnTo>
                  <a:lnTo>
                    <a:pt x="1247" y="150"/>
                  </a:lnTo>
                  <a:lnTo>
                    <a:pt x="1248" y="149"/>
                  </a:lnTo>
                  <a:lnTo>
                    <a:pt x="1250" y="147"/>
                  </a:lnTo>
                  <a:lnTo>
                    <a:pt x="1251" y="146"/>
                  </a:lnTo>
                  <a:lnTo>
                    <a:pt x="1252" y="145"/>
                  </a:lnTo>
                  <a:lnTo>
                    <a:pt x="1253" y="143"/>
                  </a:lnTo>
                  <a:lnTo>
                    <a:pt x="1254" y="142"/>
                  </a:lnTo>
                  <a:lnTo>
                    <a:pt x="1255" y="141"/>
                  </a:lnTo>
                  <a:lnTo>
                    <a:pt x="1256" y="140"/>
                  </a:lnTo>
                  <a:lnTo>
                    <a:pt x="1257" y="140"/>
                  </a:lnTo>
                  <a:lnTo>
                    <a:pt x="1257" y="139"/>
                  </a:lnTo>
                  <a:lnTo>
                    <a:pt x="1258" y="138"/>
                  </a:lnTo>
                  <a:lnTo>
                    <a:pt x="1259" y="137"/>
                  </a:lnTo>
                  <a:lnTo>
                    <a:pt x="1259" y="136"/>
                  </a:lnTo>
                  <a:lnTo>
                    <a:pt x="1259" y="135"/>
                  </a:lnTo>
                  <a:lnTo>
                    <a:pt x="1259" y="134"/>
                  </a:lnTo>
                  <a:lnTo>
                    <a:pt x="1259" y="133"/>
                  </a:lnTo>
                  <a:lnTo>
                    <a:pt x="1259" y="132"/>
                  </a:lnTo>
                  <a:lnTo>
                    <a:pt x="1259" y="131"/>
                  </a:lnTo>
                  <a:lnTo>
                    <a:pt x="1260" y="130"/>
                  </a:lnTo>
                  <a:lnTo>
                    <a:pt x="1260" y="129"/>
                  </a:lnTo>
                  <a:lnTo>
                    <a:pt x="1260" y="128"/>
                  </a:lnTo>
                  <a:lnTo>
                    <a:pt x="1260" y="127"/>
                  </a:lnTo>
                  <a:lnTo>
                    <a:pt x="1260" y="126"/>
                  </a:lnTo>
                  <a:lnTo>
                    <a:pt x="1260" y="125"/>
                  </a:lnTo>
                  <a:lnTo>
                    <a:pt x="1260" y="124"/>
                  </a:lnTo>
                  <a:lnTo>
                    <a:pt x="1260" y="122"/>
                  </a:lnTo>
                  <a:lnTo>
                    <a:pt x="1260" y="121"/>
                  </a:lnTo>
                  <a:lnTo>
                    <a:pt x="1260" y="120"/>
                  </a:lnTo>
                  <a:lnTo>
                    <a:pt x="1259" y="119"/>
                  </a:lnTo>
                  <a:lnTo>
                    <a:pt x="1258" y="119"/>
                  </a:lnTo>
                  <a:lnTo>
                    <a:pt x="1258" y="118"/>
                  </a:lnTo>
                  <a:lnTo>
                    <a:pt x="1257" y="117"/>
                  </a:lnTo>
                  <a:lnTo>
                    <a:pt x="1256" y="116"/>
                  </a:lnTo>
                  <a:lnTo>
                    <a:pt x="1255" y="115"/>
                  </a:lnTo>
                  <a:lnTo>
                    <a:pt x="1255" y="114"/>
                  </a:lnTo>
                  <a:lnTo>
                    <a:pt x="1254" y="113"/>
                  </a:lnTo>
                  <a:lnTo>
                    <a:pt x="1253" y="112"/>
                  </a:lnTo>
                  <a:lnTo>
                    <a:pt x="1253" y="111"/>
                  </a:lnTo>
                  <a:lnTo>
                    <a:pt x="1253" y="110"/>
                  </a:lnTo>
                  <a:lnTo>
                    <a:pt x="1252" y="109"/>
                  </a:lnTo>
                  <a:lnTo>
                    <a:pt x="1252" y="108"/>
                  </a:lnTo>
                  <a:lnTo>
                    <a:pt x="1252" y="106"/>
                  </a:lnTo>
                  <a:lnTo>
                    <a:pt x="1251" y="105"/>
                  </a:lnTo>
                  <a:lnTo>
                    <a:pt x="1251" y="104"/>
                  </a:lnTo>
                  <a:lnTo>
                    <a:pt x="1251" y="103"/>
                  </a:lnTo>
                  <a:lnTo>
                    <a:pt x="1251" y="102"/>
                  </a:lnTo>
                  <a:lnTo>
                    <a:pt x="1251" y="100"/>
                  </a:lnTo>
                  <a:lnTo>
                    <a:pt x="1251" y="99"/>
                  </a:lnTo>
                  <a:lnTo>
                    <a:pt x="1251" y="98"/>
                  </a:lnTo>
                  <a:lnTo>
                    <a:pt x="1251" y="97"/>
                  </a:lnTo>
                  <a:lnTo>
                    <a:pt x="1251" y="96"/>
                  </a:lnTo>
                  <a:lnTo>
                    <a:pt x="1251" y="95"/>
                  </a:lnTo>
                  <a:lnTo>
                    <a:pt x="1251" y="94"/>
                  </a:lnTo>
                  <a:lnTo>
                    <a:pt x="1250" y="93"/>
                  </a:lnTo>
                  <a:lnTo>
                    <a:pt x="1250" y="92"/>
                  </a:lnTo>
                  <a:lnTo>
                    <a:pt x="1249" y="92"/>
                  </a:lnTo>
                  <a:lnTo>
                    <a:pt x="1248" y="91"/>
                  </a:lnTo>
                  <a:lnTo>
                    <a:pt x="1247" y="91"/>
                  </a:lnTo>
                  <a:lnTo>
                    <a:pt x="1246" y="91"/>
                  </a:lnTo>
                  <a:lnTo>
                    <a:pt x="1245" y="91"/>
                  </a:lnTo>
                  <a:lnTo>
                    <a:pt x="1243" y="91"/>
                  </a:lnTo>
                  <a:lnTo>
                    <a:pt x="1242" y="91"/>
                  </a:lnTo>
                  <a:lnTo>
                    <a:pt x="1241" y="91"/>
                  </a:lnTo>
                  <a:lnTo>
                    <a:pt x="1240" y="92"/>
                  </a:lnTo>
                  <a:lnTo>
                    <a:pt x="1239" y="92"/>
                  </a:lnTo>
                  <a:lnTo>
                    <a:pt x="1238" y="93"/>
                  </a:lnTo>
                  <a:lnTo>
                    <a:pt x="1237" y="93"/>
                  </a:lnTo>
                  <a:lnTo>
                    <a:pt x="1236" y="93"/>
                  </a:lnTo>
                  <a:lnTo>
                    <a:pt x="1235" y="94"/>
                  </a:lnTo>
                  <a:lnTo>
                    <a:pt x="1234" y="94"/>
                  </a:lnTo>
                  <a:lnTo>
                    <a:pt x="1233" y="94"/>
                  </a:lnTo>
                  <a:lnTo>
                    <a:pt x="1233" y="95"/>
                  </a:lnTo>
                  <a:lnTo>
                    <a:pt x="1232" y="95"/>
                  </a:lnTo>
                  <a:lnTo>
                    <a:pt x="1231" y="95"/>
                  </a:lnTo>
                  <a:lnTo>
                    <a:pt x="1230" y="95"/>
                  </a:lnTo>
                  <a:lnTo>
                    <a:pt x="1229" y="95"/>
                  </a:lnTo>
                  <a:lnTo>
                    <a:pt x="1228" y="95"/>
                  </a:lnTo>
                  <a:lnTo>
                    <a:pt x="1227" y="95"/>
                  </a:lnTo>
                  <a:lnTo>
                    <a:pt x="1226" y="95"/>
                  </a:lnTo>
                  <a:lnTo>
                    <a:pt x="1225" y="94"/>
                  </a:lnTo>
                  <a:lnTo>
                    <a:pt x="1224" y="94"/>
                  </a:lnTo>
                  <a:lnTo>
                    <a:pt x="1223" y="93"/>
                  </a:lnTo>
                  <a:lnTo>
                    <a:pt x="1222" y="92"/>
                  </a:lnTo>
                  <a:lnTo>
                    <a:pt x="1221" y="91"/>
                  </a:lnTo>
                  <a:lnTo>
                    <a:pt x="1221" y="90"/>
                  </a:lnTo>
                  <a:lnTo>
                    <a:pt x="1220" y="88"/>
                  </a:lnTo>
                  <a:lnTo>
                    <a:pt x="1220" y="87"/>
                  </a:lnTo>
                  <a:lnTo>
                    <a:pt x="1219" y="86"/>
                  </a:lnTo>
                  <a:lnTo>
                    <a:pt x="1219" y="84"/>
                  </a:lnTo>
                  <a:lnTo>
                    <a:pt x="1219" y="83"/>
                  </a:lnTo>
                  <a:lnTo>
                    <a:pt x="1218" y="82"/>
                  </a:lnTo>
                  <a:lnTo>
                    <a:pt x="1218" y="80"/>
                  </a:lnTo>
                  <a:lnTo>
                    <a:pt x="1218" y="79"/>
                  </a:lnTo>
                  <a:lnTo>
                    <a:pt x="1218" y="78"/>
                  </a:lnTo>
                  <a:lnTo>
                    <a:pt x="1218" y="77"/>
                  </a:lnTo>
                  <a:lnTo>
                    <a:pt x="1218" y="76"/>
                  </a:lnTo>
                  <a:lnTo>
                    <a:pt x="1218" y="75"/>
                  </a:lnTo>
                  <a:lnTo>
                    <a:pt x="1218" y="74"/>
                  </a:lnTo>
                  <a:lnTo>
                    <a:pt x="1218" y="73"/>
                  </a:lnTo>
                  <a:lnTo>
                    <a:pt x="1218" y="72"/>
                  </a:lnTo>
                  <a:lnTo>
                    <a:pt x="1218" y="71"/>
                  </a:lnTo>
                  <a:lnTo>
                    <a:pt x="1218" y="70"/>
                  </a:lnTo>
                  <a:lnTo>
                    <a:pt x="1219" y="68"/>
                  </a:lnTo>
                  <a:lnTo>
                    <a:pt x="1219" y="67"/>
                  </a:lnTo>
                  <a:lnTo>
                    <a:pt x="1219" y="66"/>
                  </a:lnTo>
                  <a:lnTo>
                    <a:pt x="1220" y="65"/>
                  </a:lnTo>
                  <a:lnTo>
                    <a:pt x="1221" y="63"/>
                  </a:lnTo>
                  <a:lnTo>
                    <a:pt x="1221" y="62"/>
                  </a:lnTo>
                  <a:lnTo>
                    <a:pt x="1222" y="61"/>
                  </a:lnTo>
                  <a:lnTo>
                    <a:pt x="1223" y="60"/>
                  </a:lnTo>
                  <a:lnTo>
                    <a:pt x="1224" y="59"/>
                  </a:lnTo>
                  <a:lnTo>
                    <a:pt x="1224" y="58"/>
                  </a:lnTo>
                  <a:lnTo>
                    <a:pt x="1225" y="58"/>
                  </a:lnTo>
                  <a:lnTo>
                    <a:pt x="1225" y="57"/>
                  </a:lnTo>
                  <a:lnTo>
                    <a:pt x="1226" y="56"/>
                  </a:lnTo>
                  <a:lnTo>
                    <a:pt x="1227" y="55"/>
                  </a:lnTo>
                  <a:lnTo>
                    <a:pt x="1228" y="53"/>
                  </a:lnTo>
                  <a:lnTo>
                    <a:pt x="1229" y="52"/>
                  </a:lnTo>
                  <a:lnTo>
                    <a:pt x="1229" y="51"/>
                  </a:lnTo>
                  <a:lnTo>
                    <a:pt x="1231" y="50"/>
                  </a:lnTo>
                  <a:lnTo>
                    <a:pt x="1231" y="48"/>
                  </a:lnTo>
                  <a:lnTo>
                    <a:pt x="1233" y="47"/>
                  </a:lnTo>
                  <a:lnTo>
                    <a:pt x="1234" y="45"/>
                  </a:lnTo>
                  <a:lnTo>
                    <a:pt x="1235" y="43"/>
                  </a:lnTo>
                  <a:lnTo>
                    <a:pt x="1236" y="41"/>
                  </a:lnTo>
                  <a:lnTo>
                    <a:pt x="1237" y="40"/>
                  </a:lnTo>
                  <a:lnTo>
                    <a:pt x="1238" y="38"/>
                  </a:lnTo>
                  <a:lnTo>
                    <a:pt x="1239" y="37"/>
                  </a:lnTo>
                  <a:lnTo>
                    <a:pt x="1240" y="35"/>
                  </a:lnTo>
                  <a:lnTo>
                    <a:pt x="1240" y="34"/>
                  </a:lnTo>
                  <a:lnTo>
                    <a:pt x="1241" y="33"/>
                  </a:lnTo>
                  <a:lnTo>
                    <a:pt x="1242" y="30"/>
                  </a:lnTo>
                  <a:lnTo>
                    <a:pt x="1252" y="17"/>
                  </a:lnTo>
                  <a:lnTo>
                    <a:pt x="1253" y="16"/>
                  </a:lnTo>
                  <a:lnTo>
                    <a:pt x="1253" y="15"/>
                  </a:lnTo>
                  <a:lnTo>
                    <a:pt x="1253" y="14"/>
                  </a:lnTo>
                  <a:lnTo>
                    <a:pt x="1254" y="14"/>
                  </a:lnTo>
                  <a:lnTo>
                    <a:pt x="1255" y="14"/>
                  </a:lnTo>
                  <a:lnTo>
                    <a:pt x="1256" y="14"/>
                  </a:lnTo>
                  <a:lnTo>
                    <a:pt x="1258" y="14"/>
                  </a:lnTo>
                  <a:lnTo>
                    <a:pt x="1259" y="13"/>
                  </a:lnTo>
                  <a:lnTo>
                    <a:pt x="1260" y="13"/>
                  </a:lnTo>
                  <a:lnTo>
                    <a:pt x="1262" y="13"/>
                  </a:lnTo>
                  <a:lnTo>
                    <a:pt x="1263" y="13"/>
                  </a:lnTo>
                  <a:lnTo>
                    <a:pt x="1265" y="12"/>
                  </a:lnTo>
                  <a:lnTo>
                    <a:pt x="1267" y="12"/>
                  </a:lnTo>
                  <a:lnTo>
                    <a:pt x="1268" y="12"/>
                  </a:lnTo>
                  <a:lnTo>
                    <a:pt x="1270" y="11"/>
                  </a:lnTo>
                  <a:lnTo>
                    <a:pt x="1271" y="11"/>
                  </a:lnTo>
                  <a:lnTo>
                    <a:pt x="1273" y="10"/>
                  </a:lnTo>
                  <a:lnTo>
                    <a:pt x="1274" y="10"/>
                  </a:lnTo>
                  <a:lnTo>
                    <a:pt x="1275" y="9"/>
                  </a:lnTo>
                  <a:lnTo>
                    <a:pt x="1276" y="9"/>
                  </a:lnTo>
                  <a:lnTo>
                    <a:pt x="1277" y="8"/>
                  </a:lnTo>
                  <a:lnTo>
                    <a:pt x="1278" y="8"/>
                  </a:lnTo>
                  <a:lnTo>
                    <a:pt x="1280" y="7"/>
                  </a:lnTo>
                  <a:lnTo>
                    <a:pt x="1285" y="4"/>
                  </a:lnTo>
                  <a:lnTo>
                    <a:pt x="1285" y="3"/>
                  </a:lnTo>
                  <a:lnTo>
                    <a:pt x="1286" y="3"/>
                  </a:lnTo>
                  <a:lnTo>
                    <a:pt x="1287" y="2"/>
                  </a:lnTo>
                  <a:lnTo>
                    <a:pt x="1292" y="0"/>
                  </a:lnTo>
                  <a:lnTo>
                    <a:pt x="1300" y="11"/>
                  </a:lnTo>
                  <a:lnTo>
                    <a:pt x="1302" y="13"/>
                  </a:lnTo>
                  <a:lnTo>
                    <a:pt x="1305" y="20"/>
                  </a:lnTo>
                  <a:lnTo>
                    <a:pt x="1310" y="24"/>
                  </a:lnTo>
                  <a:lnTo>
                    <a:pt x="1314" y="25"/>
                  </a:lnTo>
                  <a:lnTo>
                    <a:pt x="1315" y="30"/>
                  </a:lnTo>
                  <a:lnTo>
                    <a:pt x="1313" y="33"/>
                  </a:lnTo>
                  <a:lnTo>
                    <a:pt x="1314" y="34"/>
                  </a:lnTo>
                  <a:lnTo>
                    <a:pt x="1312" y="36"/>
                  </a:lnTo>
                  <a:lnTo>
                    <a:pt x="1305" y="52"/>
                  </a:lnTo>
                  <a:lnTo>
                    <a:pt x="1302" y="56"/>
                  </a:lnTo>
                  <a:lnTo>
                    <a:pt x="1301" y="59"/>
                  </a:lnTo>
                  <a:lnTo>
                    <a:pt x="1299" y="60"/>
                  </a:lnTo>
                  <a:lnTo>
                    <a:pt x="1298" y="63"/>
                  </a:lnTo>
                  <a:lnTo>
                    <a:pt x="1296" y="65"/>
                  </a:lnTo>
                  <a:lnTo>
                    <a:pt x="1296" y="68"/>
                  </a:lnTo>
                  <a:lnTo>
                    <a:pt x="1293" y="72"/>
                  </a:lnTo>
                  <a:lnTo>
                    <a:pt x="1294" y="75"/>
                  </a:lnTo>
                  <a:lnTo>
                    <a:pt x="1297" y="78"/>
                  </a:lnTo>
                  <a:lnTo>
                    <a:pt x="1305" y="79"/>
                  </a:lnTo>
                  <a:lnTo>
                    <a:pt x="1308" y="82"/>
                  </a:lnTo>
                  <a:lnTo>
                    <a:pt x="1311" y="81"/>
                  </a:lnTo>
                  <a:lnTo>
                    <a:pt x="1316" y="85"/>
                  </a:lnTo>
                  <a:lnTo>
                    <a:pt x="1318" y="85"/>
                  </a:lnTo>
                  <a:lnTo>
                    <a:pt x="1326" y="93"/>
                  </a:lnTo>
                  <a:lnTo>
                    <a:pt x="1333" y="94"/>
                  </a:lnTo>
                  <a:lnTo>
                    <a:pt x="1336" y="91"/>
                  </a:lnTo>
                  <a:lnTo>
                    <a:pt x="1337" y="86"/>
                  </a:lnTo>
                  <a:lnTo>
                    <a:pt x="1338" y="85"/>
                  </a:lnTo>
                  <a:lnTo>
                    <a:pt x="1338" y="82"/>
                  </a:lnTo>
                  <a:lnTo>
                    <a:pt x="1341" y="78"/>
                  </a:lnTo>
                  <a:lnTo>
                    <a:pt x="1343" y="74"/>
                  </a:lnTo>
                  <a:lnTo>
                    <a:pt x="1345" y="74"/>
                  </a:lnTo>
                  <a:lnTo>
                    <a:pt x="1352" y="78"/>
                  </a:lnTo>
                  <a:lnTo>
                    <a:pt x="1362" y="87"/>
                  </a:lnTo>
                  <a:lnTo>
                    <a:pt x="1367" y="88"/>
                  </a:lnTo>
                  <a:lnTo>
                    <a:pt x="1368" y="89"/>
                  </a:lnTo>
                  <a:lnTo>
                    <a:pt x="1370" y="89"/>
                  </a:lnTo>
                  <a:lnTo>
                    <a:pt x="1372" y="90"/>
                  </a:lnTo>
                  <a:lnTo>
                    <a:pt x="1372" y="93"/>
                  </a:lnTo>
                  <a:lnTo>
                    <a:pt x="1370" y="97"/>
                  </a:lnTo>
                  <a:lnTo>
                    <a:pt x="1370" y="104"/>
                  </a:lnTo>
                  <a:lnTo>
                    <a:pt x="1374" y="112"/>
                  </a:lnTo>
                  <a:lnTo>
                    <a:pt x="1376" y="118"/>
                  </a:lnTo>
                  <a:lnTo>
                    <a:pt x="1377" y="119"/>
                  </a:lnTo>
                  <a:lnTo>
                    <a:pt x="1377" y="121"/>
                  </a:lnTo>
                  <a:lnTo>
                    <a:pt x="1379" y="122"/>
                  </a:lnTo>
                  <a:lnTo>
                    <a:pt x="1379" y="127"/>
                  </a:lnTo>
                  <a:lnTo>
                    <a:pt x="1381" y="128"/>
                  </a:lnTo>
                  <a:lnTo>
                    <a:pt x="1381" y="130"/>
                  </a:lnTo>
                  <a:lnTo>
                    <a:pt x="1385" y="137"/>
                  </a:lnTo>
                  <a:lnTo>
                    <a:pt x="1385" y="141"/>
                  </a:lnTo>
                  <a:lnTo>
                    <a:pt x="1387" y="142"/>
                  </a:lnTo>
                  <a:lnTo>
                    <a:pt x="1386" y="143"/>
                  </a:lnTo>
                  <a:lnTo>
                    <a:pt x="1388" y="145"/>
                  </a:lnTo>
                  <a:lnTo>
                    <a:pt x="1391" y="150"/>
                  </a:lnTo>
                  <a:lnTo>
                    <a:pt x="1403" y="162"/>
                  </a:lnTo>
                  <a:lnTo>
                    <a:pt x="1409" y="162"/>
                  </a:lnTo>
                  <a:lnTo>
                    <a:pt x="1410" y="163"/>
                  </a:lnTo>
                  <a:lnTo>
                    <a:pt x="1419" y="162"/>
                  </a:lnTo>
                  <a:lnTo>
                    <a:pt x="1425" y="166"/>
                  </a:lnTo>
                  <a:lnTo>
                    <a:pt x="1431" y="175"/>
                  </a:lnTo>
                  <a:lnTo>
                    <a:pt x="1435" y="179"/>
                  </a:lnTo>
                  <a:lnTo>
                    <a:pt x="1438" y="186"/>
                  </a:lnTo>
                  <a:lnTo>
                    <a:pt x="1447" y="192"/>
                  </a:lnTo>
                  <a:lnTo>
                    <a:pt x="1450" y="199"/>
                  </a:lnTo>
                  <a:lnTo>
                    <a:pt x="1459" y="210"/>
                  </a:lnTo>
                  <a:lnTo>
                    <a:pt x="1463" y="211"/>
                  </a:lnTo>
                  <a:lnTo>
                    <a:pt x="1465" y="213"/>
                  </a:lnTo>
                  <a:lnTo>
                    <a:pt x="1471" y="223"/>
                  </a:lnTo>
                  <a:lnTo>
                    <a:pt x="1467" y="228"/>
                  </a:lnTo>
                  <a:lnTo>
                    <a:pt x="1464" y="230"/>
                  </a:lnTo>
                  <a:lnTo>
                    <a:pt x="1462" y="233"/>
                  </a:lnTo>
                  <a:lnTo>
                    <a:pt x="1460" y="233"/>
                  </a:lnTo>
                  <a:lnTo>
                    <a:pt x="1457" y="237"/>
                  </a:lnTo>
                  <a:lnTo>
                    <a:pt x="1457" y="243"/>
                  </a:lnTo>
                  <a:lnTo>
                    <a:pt x="1470" y="255"/>
                  </a:lnTo>
                  <a:lnTo>
                    <a:pt x="1473" y="255"/>
                  </a:lnTo>
                  <a:lnTo>
                    <a:pt x="1473" y="253"/>
                  </a:lnTo>
                  <a:lnTo>
                    <a:pt x="1477" y="253"/>
                  </a:lnTo>
                  <a:lnTo>
                    <a:pt x="1479" y="252"/>
                  </a:lnTo>
                  <a:lnTo>
                    <a:pt x="1482" y="253"/>
                  </a:lnTo>
                  <a:lnTo>
                    <a:pt x="1484" y="253"/>
                  </a:lnTo>
                  <a:lnTo>
                    <a:pt x="1486" y="255"/>
                  </a:lnTo>
                  <a:lnTo>
                    <a:pt x="1489" y="254"/>
                  </a:lnTo>
                  <a:lnTo>
                    <a:pt x="1490" y="246"/>
                  </a:lnTo>
                  <a:lnTo>
                    <a:pt x="1492" y="240"/>
                  </a:lnTo>
                  <a:lnTo>
                    <a:pt x="1493" y="231"/>
                  </a:lnTo>
                  <a:lnTo>
                    <a:pt x="1495" y="228"/>
                  </a:lnTo>
                  <a:lnTo>
                    <a:pt x="1498" y="232"/>
                  </a:lnTo>
                  <a:lnTo>
                    <a:pt x="1518" y="232"/>
                  </a:lnTo>
                  <a:lnTo>
                    <a:pt x="1523" y="237"/>
                  </a:lnTo>
                  <a:lnTo>
                    <a:pt x="1525" y="238"/>
                  </a:lnTo>
                  <a:lnTo>
                    <a:pt x="1530" y="238"/>
                  </a:lnTo>
                  <a:lnTo>
                    <a:pt x="1532" y="239"/>
                  </a:lnTo>
                  <a:lnTo>
                    <a:pt x="1535" y="240"/>
                  </a:lnTo>
                  <a:lnTo>
                    <a:pt x="1537" y="239"/>
                  </a:lnTo>
                  <a:lnTo>
                    <a:pt x="1538" y="250"/>
                  </a:lnTo>
                  <a:lnTo>
                    <a:pt x="1539" y="252"/>
                  </a:lnTo>
                  <a:lnTo>
                    <a:pt x="1540" y="259"/>
                  </a:lnTo>
                  <a:lnTo>
                    <a:pt x="1541" y="260"/>
                  </a:lnTo>
                  <a:lnTo>
                    <a:pt x="1542" y="267"/>
                  </a:lnTo>
                  <a:lnTo>
                    <a:pt x="1543" y="268"/>
                  </a:lnTo>
                  <a:lnTo>
                    <a:pt x="1545" y="282"/>
                  </a:lnTo>
                  <a:lnTo>
                    <a:pt x="1547" y="284"/>
                  </a:lnTo>
                  <a:lnTo>
                    <a:pt x="1547" y="293"/>
                  </a:lnTo>
                  <a:lnTo>
                    <a:pt x="1548" y="295"/>
                  </a:lnTo>
                  <a:lnTo>
                    <a:pt x="1548" y="305"/>
                  </a:lnTo>
                  <a:lnTo>
                    <a:pt x="1545" y="313"/>
                  </a:lnTo>
                  <a:lnTo>
                    <a:pt x="1533" y="315"/>
                  </a:lnTo>
                  <a:lnTo>
                    <a:pt x="1530" y="320"/>
                  </a:lnTo>
                  <a:lnTo>
                    <a:pt x="1530" y="333"/>
                  </a:lnTo>
                  <a:lnTo>
                    <a:pt x="1528" y="339"/>
                  </a:lnTo>
                  <a:lnTo>
                    <a:pt x="1527" y="348"/>
                  </a:lnTo>
                  <a:lnTo>
                    <a:pt x="1526" y="349"/>
                  </a:lnTo>
                  <a:lnTo>
                    <a:pt x="1526" y="354"/>
                  </a:lnTo>
                  <a:lnTo>
                    <a:pt x="1528" y="356"/>
                  </a:lnTo>
                  <a:lnTo>
                    <a:pt x="1524" y="366"/>
                  </a:lnTo>
                  <a:lnTo>
                    <a:pt x="1526" y="376"/>
                  </a:lnTo>
                  <a:lnTo>
                    <a:pt x="1527" y="376"/>
                  </a:lnTo>
                  <a:lnTo>
                    <a:pt x="1529" y="383"/>
                  </a:lnTo>
                  <a:lnTo>
                    <a:pt x="1530" y="384"/>
                  </a:lnTo>
                  <a:lnTo>
                    <a:pt x="1530" y="389"/>
                  </a:lnTo>
                  <a:lnTo>
                    <a:pt x="1532" y="390"/>
                  </a:lnTo>
                  <a:lnTo>
                    <a:pt x="1533" y="396"/>
                  </a:lnTo>
                  <a:lnTo>
                    <a:pt x="1528" y="401"/>
                  </a:lnTo>
                  <a:lnTo>
                    <a:pt x="1526" y="399"/>
                  </a:lnTo>
                  <a:lnTo>
                    <a:pt x="1521" y="384"/>
                  </a:lnTo>
                  <a:lnTo>
                    <a:pt x="1516" y="373"/>
                  </a:lnTo>
                  <a:lnTo>
                    <a:pt x="1509" y="371"/>
                  </a:lnTo>
                  <a:lnTo>
                    <a:pt x="1507" y="372"/>
                  </a:lnTo>
                  <a:lnTo>
                    <a:pt x="1503" y="382"/>
                  </a:lnTo>
                  <a:lnTo>
                    <a:pt x="1502" y="382"/>
                  </a:lnTo>
                  <a:lnTo>
                    <a:pt x="1502" y="384"/>
                  </a:lnTo>
                  <a:lnTo>
                    <a:pt x="1499" y="387"/>
                  </a:lnTo>
                  <a:lnTo>
                    <a:pt x="1495" y="398"/>
                  </a:lnTo>
                  <a:lnTo>
                    <a:pt x="1491" y="402"/>
                  </a:lnTo>
                  <a:lnTo>
                    <a:pt x="1490" y="406"/>
                  </a:lnTo>
                  <a:lnTo>
                    <a:pt x="1480" y="417"/>
                  </a:lnTo>
                  <a:lnTo>
                    <a:pt x="1480" y="419"/>
                  </a:lnTo>
                  <a:lnTo>
                    <a:pt x="1476" y="424"/>
                  </a:lnTo>
                  <a:lnTo>
                    <a:pt x="1473" y="426"/>
                  </a:lnTo>
                  <a:lnTo>
                    <a:pt x="1466" y="434"/>
                  </a:lnTo>
                  <a:lnTo>
                    <a:pt x="1466" y="436"/>
                  </a:lnTo>
                  <a:lnTo>
                    <a:pt x="1452" y="452"/>
                  </a:lnTo>
                  <a:lnTo>
                    <a:pt x="1441" y="459"/>
                  </a:lnTo>
                  <a:lnTo>
                    <a:pt x="1436" y="465"/>
                  </a:lnTo>
                  <a:lnTo>
                    <a:pt x="1432" y="476"/>
                  </a:lnTo>
                  <a:lnTo>
                    <a:pt x="1433" y="482"/>
                  </a:lnTo>
                  <a:lnTo>
                    <a:pt x="1431" y="485"/>
                  </a:lnTo>
                  <a:lnTo>
                    <a:pt x="1426" y="499"/>
                  </a:lnTo>
                  <a:lnTo>
                    <a:pt x="1426" y="511"/>
                  </a:lnTo>
                  <a:lnTo>
                    <a:pt x="1429" y="511"/>
                  </a:lnTo>
                  <a:lnTo>
                    <a:pt x="1444" y="527"/>
                  </a:lnTo>
                  <a:lnTo>
                    <a:pt x="1452" y="527"/>
                  </a:lnTo>
                  <a:lnTo>
                    <a:pt x="1453" y="528"/>
                  </a:lnTo>
                  <a:lnTo>
                    <a:pt x="1455" y="536"/>
                  </a:lnTo>
                  <a:lnTo>
                    <a:pt x="1462" y="539"/>
                  </a:lnTo>
                  <a:lnTo>
                    <a:pt x="1462" y="546"/>
                  </a:lnTo>
                  <a:lnTo>
                    <a:pt x="1469" y="553"/>
                  </a:lnTo>
                  <a:lnTo>
                    <a:pt x="1475" y="553"/>
                  </a:lnTo>
                  <a:lnTo>
                    <a:pt x="1485" y="539"/>
                  </a:lnTo>
                  <a:lnTo>
                    <a:pt x="1484" y="537"/>
                  </a:lnTo>
                  <a:lnTo>
                    <a:pt x="1486" y="535"/>
                  </a:lnTo>
                  <a:lnTo>
                    <a:pt x="1485" y="535"/>
                  </a:lnTo>
                  <a:lnTo>
                    <a:pt x="1488" y="532"/>
                  </a:lnTo>
                  <a:lnTo>
                    <a:pt x="1491" y="534"/>
                  </a:lnTo>
                  <a:lnTo>
                    <a:pt x="1490" y="535"/>
                  </a:lnTo>
                  <a:lnTo>
                    <a:pt x="1490" y="540"/>
                  </a:lnTo>
                  <a:lnTo>
                    <a:pt x="1492" y="542"/>
                  </a:lnTo>
                  <a:lnTo>
                    <a:pt x="1494" y="542"/>
                  </a:lnTo>
                  <a:lnTo>
                    <a:pt x="1498" y="538"/>
                  </a:lnTo>
                  <a:lnTo>
                    <a:pt x="1502" y="538"/>
                  </a:lnTo>
                  <a:lnTo>
                    <a:pt x="1503" y="539"/>
                  </a:lnTo>
                  <a:lnTo>
                    <a:pt x="1504" y="549"/>
                  </a:lnTo>
                  <a:lnTo>
                    <a:pt x="1502" y="551"/>
                  </a:lnTo>
                  <a:lnTo>
                    <a:pt x="1499" y="550"/>
                  </a:lnTo>
                  <a:lnTo>
                    <a:pt x="1489" y="553"/>
                  </a:lnTo>
                  <a:lnTo>
                    <a:pt x="1485" y="558"/>
                  </a:lnTo>
                  <a:lnTo>
                    <a:pt x="1481" y="560"/>
                  </a:lnTo>
                  <a:lnTo>
                    <a:pt x="1479" y="559"/>
                  </a:lnTo>
                  <a:lnTo>
                    <a:pt x="1473" y="563"/>
                  </a:lnTo>
                  <a:lnTo>
                    <a:pt x="1473" y="573"/>
                  </a:lnTo>
                  <a:lnTo>
                    <a:pt x="1474" y="574"/>
                  </a:lnTo>
                  <a:lnTo>
                    <a:pt x="1475" y="578"/>
                  </a:lnTo>
                  <a:lnTo>
                    <a:pt x="1488" y="592"/>
                  </a:lnTo>
                  <a:lnTo>
                    <a:pt x="1488" y="595"/>
                  </a:lnTo>
                  <a:lnTo>
                    <a:pt x="1484" y="604"/>
                  </a:lnTo>
                  <a:lnTo>
                    <a:pt x="1479" y="607"/>
                  </a:lnTo>
                  <a:lnTo>
                    <a:pt x="1476" y="607"/>
                  </a:lnTo>
                  <a:lnTo>
                    <a:pt x="1471" y="608"/>
                  </a:lnTo>
                  <a:lnTo>
                    <a:pt x="1472" y="610"/>
                  </a:lnTo>
                  <a:lnTo>
                    <a:pt x="1472" y="613"/>
                  </a:lnTo>
                  <a:lnTo>
                    <a:pt x="1473" y="614"/>
                  </a:lnTo>
                  <a:lnTo>
                    <a:pt x="1474" y="618"/>
                  </a:lnTo>
                  <a:lnTo>
                    <a:pt x="1477" y="623"/>
                  </a:lnTo>
                  <a:lnTo>
                    <a:pt x="1474" y="630"/>
                  </a:lnTo>
                  <a:lnTo>
                    <a:pt x="1475" y="632"/>
                  </a:lnTo>
                  <a:lnTo>
                    <a:pt x="1471" y="639"/>
                  </a:lnTo>
                  <a:lnTo>
                    <a:pt x="1468" y="639"/>
                  </a:lnTo>
                  <a:lnTo>
                    <a:pt x="1460" y="635"/>
                  </a:lnTo>
                  <a:lnTo>
                    <a:pt x="1457" y="633"/>
                  </a:lnTo>
                  <a:lnTo>
                    <a:pt x="1456" y="629"/>
                  </a:lnTo>
                  <a:lnTo>
                    <a:pt x="1451" y="626"/>
                  </a:lnTo>
                  <a:lnTo>
                    <a:pt x="1444" y="636"/>
                  </a:lnTo>
                  <a:lnTo>
                    <a:pt x="1442" y="636"/>
                  </a:lnTo>
                  <a:lnTo>
                    <a:pt x="1438" y="632"/>
                  </a:lnTo>
                  <a:lnTo>
                    <a:pt x="1436" y="632"/>
                  </a:lnTo>
                  <a:lnTo>
                    <a:pt x="1435" y="631"/>
                  </a:lnTo>
                  <a:lnTo>
                    <a:pt x="1433" y="631"/>
                  </a:lnTo>
                  <a:lnTo>
                    <a:pt x="1430" y="626"/>
                  </a:lnTo>
                  <a:lnTo>
                    <a:pt x="1428" y="626"/>
                  </a:lnTo>
                  <a:lnTo>
                    <a:pt x="1423" y="623"/>
                  </a:lnTo>
                  <a:lnTo>
                    <a:pt x="1419" y="623"/>
                  </a:lnTo>
                  <a:lnTo>
                    <a:pt x="1417" y="625"/>
                  </a:lnTo>
                  <a:lnTo>
                    <a:pt x="1419" y="626"/>
                  </a:lnTo>
                  <a:lnTo>
                    <a:pt x="1419" y="637"/>
                  </a:lnTo>
                  <a:lnTo>
                    <a:pt x="1414" y="644"/>
                  </a:lnTo>
                  <a:lnTo>
                    <a:pt x="1416" y="647"/>
                  </a:lnTo>
                  <a:lnTo>
                    <a:pt x="1418" y="646"/>
                  </a:lnTo>
                  <a:lnTo>
                    <a:pt x="1422" y="646"/>
                  </a:lnTo>
                  <a:lnTo>
                    <a:pt x="1423" y="644"/>
                  </a:lnTo>
                  <a:lnTo>
                    <a:pt x="1426" y="644"/>
                  </a:lnTo>
                  <a:lnTo>
                    <a:pt x="1429" y="647"/>
                  </a:lnTo>
                  <a:lnTo>
                    <a:pt x="1429" y="649"/>
                  </a:lnTo>
                  <a:lnTo>
                    <a:pt x="1431" y="651"/>
                  </a:lnTo>
                  <a:lnTo>
                    <a:pt x="1433" y="657"/>
                  </a:lnTo>
                  <a:lnTo>
                    <a:pt x="1438" y="661"/>
                  </a:lnTo>
                  <a:lnTo>
                    <a:pt x="1441" y="661"/>
                  </a:lnTo>
                  <a:lnTo>
                    <a:pt x="1444" y="662"/>
                  </a:lnTo>
                  <a:lnTo>
                    <a:pt x="1445" y="664"/>
                  </a:lnTo>
                  <a:lnTo>
                    <a:pt x="1446" y="674"/>
                  </a:lnTo>
                  <a:lnTo>
                    <a:pt x="1448" y="675"/>
                  </a:lnTo>
                  <a:lnTo>
                    <a:pt x="1450" y="678"/>
                  </a:lnTo>
                  <a:lnTo>
                    <a:pt x="1452" y="678"/>
                  </a:lnTo>
                  <a:lnTo>
                    <a:pt x="1451" y="681"/>
                  </a:lnTo>
                  <a:lnTo>
                    <a:pt x="1446" y="686"/>
                  </a:lnTo>
                  <a:lnTo>
                    <a:pt x="1447" y="695"/>
                  </a:lnTo>
                  <a:lnTo>
                    <a:pt x="1448" y="697"/>
                  </a:lnTo>
                  <a:lnTo>
                    <a:pt x="1449" y="707"/>
                  </a:lnTo>
                  <a:lnTo>
                    <a:pt x="1448" y="709"/>
                  </a:lnTo>
                  <a:lnTo>
                    <a:pt x="1448" y="711"/>
                  </a:lnTo>
                  <a:lnTo>
                    <a:pt x="1450" y="715"/>
                  </a:lnTo>
                  <a:lnTo>
                    <a:pt x="1451" y="717"/>
                  </a:lnTo>
                  <a:lnTo>
                    <a:pt x="1452" y="718"/>
                  </a:lnTo>
                  <a:lnTo>
                    <a:pt x="1452" y="724"/>
                  </a:lnTo>
                  <a:lnTo>
                    <a:pt x="1457" y="730"/>
                  </a:lnTo>
                  <a:lnTo>
                    <a:pt x="1457" y="731"/>
                  </a:lnTo>
                  <a:lnTo>
                    <a:pt x="1464" y="739"/>
                  </a:lnTo>
                  <a:lnTo>
                    <a:pt x="1465" y="739"/>
                  </a:lnTo>
                  <a:lnTo>
                    <a:pt x="1468" y="741"/>
                  </a:lnTo>
                  <a:lnTo>
                    <a:pt x="1469" y="755"/>
                  </a:lnTo>
                  <a:lnTo>
                    <a:pt x="1474" y="757"/>
                  </a:lnTo>
                  <a:lnTo>
                    <a:pt x="1477" y="754"/>
                  </a:lnTo>
                  <a:lnTo>
                    <a:pt x="1478" y="754"/>
                  </a:lnTo>
                  <a:lnTo>
                    <a:pt x="1481" y="750"/>
                  </a:lnTo>
                  <a:lnTo>
                    <a:pt x="1490" y="744"/>
                  </a:lnTo>
                  <a:lnTo>
                    <a:pt x="1499" y="734"/>
                  </a:lnTo>
                  <a:lnTo>
                    <a:pt x="1501" y="734"/>
                  </a:lnTo>
                  <a:lnTo>
                    <a:pt x="1511" y="722"/>
                  </a:lnTo>
                  <a:lnTo>
                    <a:pt x="1511" y="729"/>
                  </a:lnTo>
                  <a:lnTo>
                    <a:pt x="1514" y="741"/>
                  </a:lnTo>
                  <a:lnTo>
                    <a:pt x="1528" y="751"/>
                  </a:lnTo>
                  <a:lnTo>
                    <a:pt x="1530" y="763"/>
                  </a:lnTo>
                  <a:lnTo>
                    <a:pt x="1538" y="773"/>
                  </a:lnTo>
                  <a:lnTo>
                    <a:pt x="1540" y="778"/>
                  </a:lnTo>
                  <a:lnTo>
                    <a:pt x="1542" y="780"/>
                  </a:lnTo>
                  <a:lnTo>
                    <a:pt x="1542" y="782"/>
                  </a:lnTo>
                  <a:lnTo>
                    <a:pt x="1543" y="784"/>
                  </a:lnTo>
                  <a:lnTo>
                    <a:pt x="1543" y="786"/>
                  </a:lnTo>
                  <a:lnTo>
                    <a:pt x="1545" y="788"/>
                  </a:lnTo>
                  <a:lnTo>
                    <a:pt x="1544" y="794"/>
                  </a:lnTo>
                  <a:lnTo>
                    <a:pt x="1538" y="799"/>
                  </a:lnTo>
                  <a:lnTo>
                    <a:pt x="1539" y="800"/>
                  </a:lnTo>
                  <a:lnTo>
                    <a:pt x="1537" y="802"/>
                  </a:lnTo>
                  <a:lnTo>
                    <a:pt x="1538" y="804"/>
                  </a:lnTo>
                  <a:lnTo>
                    <a:pt x="1539" y="806"/>
                  </a:lnTo>
                  <a:lnTo>
                    <a:pt x="1544" y="809"/>
                  </a:lnTo>
                  <a:lnTo>
                    <a:pt x="1546" y="808"/>
                  </a:lnTo>
                  <a:lnTo>
                    <a:pt x="1547" y="810"/>
                  </a:lnTo>
                  <a:lnTo>
                    <a:pt x="1549" y="810"/>
                  </a:lnTo>
                  <a:lnTo>
                    <a:pt x="1550" y="811"/>
                  </a:lnTo>
                  <a:lnTo>
                    <a:pt x="1561" y="810"/>
                  </a:lnTo>
                  <a:lnTo>
                    <a:pt x="1562" y="824"/>
                  </a:lnTo>
                  <a:lnTo>
                    <a:pt x="1561" y="825"/>
                  </a:lnTo>
                  <a:lnTo>
                    <a:pt x="1562" y="838"/>
                  </a:lnTo>
                  <a:lnTo>
                    <a:pt x="1556" y="838"/>
                  </a:lnTo>
                  <a:lnTo>
                    <a:pt x="1555" y="837"/>
                  </a:lnTo>
                  <a:lnTo>
                    <a:pt x="1549" y="837"/>
                  </a:lnTo>
                  <a:lnTo>
                    <a:pt x="1543" y="842"/>
                  </a:lnTo>
                  <a:lnTo>
                    <a:pt x="1542" y="842"/>
                  </a:lnTo>
                  <a:lnTo>
                    <a:pt x="1537" y="849"/>
                  </a:lnTo>
                  <a:lnTo>
                    <a:pt x="1538" y="857"/>
                  </a:lnTo>
                  <a:lnTo>
                    <a:pt x="1528" y="863"/>
                  </a:lnTo>
                  <a:lnTo>
                    <a:pt x="1526" y="863"/>
                  </a:lnTo>
                  <a:lnTo>
                    <a:pt x="1525" y="865"/>
                  </a:lnTo>
                  <a:lnTo>
                    <a:pt x="1518" y="867"/>
                  </a:lnTo>
                  <a:lnTo>
                    <a:pt x="1513" y="865"/>
                  </a:lnTo>
                  <a:lnTo>
                    <a:pt x="1507" y="865"/>
                  </a:lnTo>
                  <a:lnTo>
                    <a:pt x="1503" y="863"/>
                  </a:lnTo>
                  <a:lnTo>
                    <a:pt x="1493" y="864"/>
                  </a:lnTo>
                  <a:lnTo>
                    <a:pt x="1490" y="867"/>
                  </a:lnTo>
                  <a:lnTo>
                    <a:pt x="1490" y="868"/>
                  </a:lnTo>
                  <a:lnTo>
                    <a:pt x="1494" y="871"/>
                  </a:lnTo>
                  <a:lnTo>
                    <a:pt x="1496" y="871"/>
                  </a:lnTo>
                  <a:lnTo>
                    <a:pt x="1497" y="874"/>
                  </a:lnTo>
                  <a:lnTo>
                    <a:pt x="1493" y="876"/>
                  </a:lnTo>
                  <a:lnTo>
                    <a:pt x="1480" y="876"/>
                  </a:lnTo>
                  <a:lnTo>
                    <a:pt x="1475" y="878"/>
                  </a:lnTo>
                  <a:lnTo>
                    <a:pt x="1469" y="878"/>
                  </a:lnTo>
                  <a:lnTo>
                    <a:pt x="1467" y="881"/>
                  </a:lnTo>
                  <a:lnTo>
                    <a:pt x="1467" y="891"/>
                  </a:lnTo>
                  <a:lnTo>
                    <a:pt x="1458" y="901"/>
                  </a:lnTo>
                  <a:lnTo>
                    <a:pt x="1452" y="898"/>
                  </a:lnTo>
                  <a:lnTo>
                    <a:pt x="1448" y="899"/>
                  </a:lnTo>
                  <a:lnTo>
                    <a:pt x="1442" y="903"/>
                  </a:lnTo>
                  <a:lnTo>
                    <a:pt x="1441" y="903"/>
                  </a:lnTo>
                  <a:lnTo>
                    <a:pt x="1434" y="911"/>
                  </a:lnTo>
                  <a:lnTo>
                    <a:pt x="1434" y="912"/>
                  </a:lnTo>
                  <a:lnTo>
                    <a:pt x="1432" y="914"/>
                  </a:lnTo>
                  <a:lnTo>
                    <a:pt x="1431" y="914"/>
                  </a:lnTo>
                  <a:lnTo>
                    <a:pt x="1419" y="926"/>
                  </a:lnTo>
                  <a:lnTo>
                    <a:pt x="1414" y="926"/>
                  </a:lnTo>
                  <a:lnTo>
                    <a:pt x="1409" y="929"/>
                  </a:lnTo>
                  <a:lnTo>
                    <a:pt x="1408" y="930"/>
                  </a:lnTo>
                  <a:lnTo>
                    <a:pt x="1401" y="933"/>
                  </a:lnTo>
                  <a:lnTo>
                    <a:pt x="1398" y="936"/>
                  </a:lnTo>
                  <a:lnTo>
                    <a:pt x="1396" y="936"/>
                  </a:lnTo>
                  <a:lnTo>
                    <a:pt x="1392" y="941"/>
                  </a:lnTo>
                  <a:lnTo>
                    <a:pt x="1393" y="944"/>
                  </a:lnTo>
                  <a:lnTo>
                    <a:pt x="1391" y="945"/>
                  </a:lnTo>
                  <a:lnTo>
                    <a:pt x="1392" y="949"/>
                  </a:lnTo>
                  <a:lnTo>
                    <a:pt x="1382" y="955"/>
                  </a:lnTo>
                  <a:lnTo>
                    <a:pt x="1381" y="959"/>
                  </a:lnTo>
                  <a:lnTo>
                    <a:pt x="1379" y="961"/>
                  </a:lnTo>
                  <a:lnTo>
                    <a:pt x="1380" y="963"/>
                  </a:lnTo>
                  <a:lnTo>
                    <a:pt x="1377" y="970"/>
                  </a:lnTo>
                  <a:lnTo>
                    <a:pt x="1377" y="973"/>
                  </a:lnTo>
                  <a:lnTo>
                    <a:pt x="1374" y="977"/>
                  </a:lnTo>
                  <a:lnTo>
                    <a:pt x="1372" y="973"/>
                  </a:lnTo>
                  <a:lnTo>
                    <a:pt x="1372" y="969"/>
                  </a:lnTo>
                  <a:lnTo>
                    <a:pt x="1365" y="963"/>
                  </a:lnTo>
                  <a:lnTo>
                    <a:pt x="1362" y="956"/>
                  </a:lnTo>
                  <a:lnTo>
                    <a:pt x="1359" y="954"/>
                  </a:lnTo>
                  <a:lnTo>
                    <a:pt x="1356" y="949"/>
                  </a:lnTo>
                  <a:lnTo>
                    <a:pt x="1354" y="940"/>
                  </a:lnTo>
                  <a:lnTo>
                    <a:pt x="1351" y="939"/>
                  </a:lnTo>
                  <a:lnTo>
                    <a:pt x="1345" y="939"/>
                  </a:lnTo>
                  <a:lnTo>
                    <a:pt x="1340" y="937"/>
                  </a:lnTo>
                  <a:lnTo>
                    <a:pt x="1333" y="930"/>
                  </a:lnTo>
                  <a:lnTo>
                    <a:pt x="1329" y="931"/>
                  </a:lnTo>
                  <a:lnTo>
                    <a:pt x="1327" y="933"/>
                  </a:lnTo>
                  <a:lnTo>
                    <a:pt x="1323" y="935"/>
                  </a:lnTo>
                  <a:lnTo>
                    <a:pt x="1321" y="938"/>
                  </a:lnTo>
                  <a:lnTo>
                    <a:pt x="1319" y="938"/>
                  </a:lnTo>
                  <a:lnTo>
                    <a:pt x="1318" y="940"/>
                  </a:lnTo>
                  <a:lnTo>
                    <a:pt x="1318" y="943"/>
                  </a:lnTo>
                  <a:lnTo>
                    <a:pt x="1316" y="944"/>
                  </a:lnTo>
                  <a:lnTo>
                    <a:pt x="1317" y="947"/>
                  </a:lnTo>
                  <a:lnTo>
                    <a:pt x="1324" y="957"/>
                  </a:lnTo>
                  <a:lnTo>
                    <a:pt x="1326" y="985"/>
                  </a:lnTo>
                  <a:lnTo>
                    <a:pt x="1329" y="992"/>
                  </a:lnTo>
                  <a:lnTo>
                    <a:pt x="1331" y="993"/>
                  </a:lnTo>
                  <a:lnTo>
                    <a:pt x="1331" y="995"/>
                  </a:lnTo>
                  <a:lnTo>
                    <a:pt x="1333" y="996"/>
                  </a:lnTo>
                  <a:lnTo>
                    <a:pt x="1335" y="1006"/>
                  </a:lnTo>
                  <a:lnTo>
                    <a:pt x="1332" y="1013"/>
                  </a:lnTo>
                  <a:lnTo>
                    <a:pt x="1327" y="1019"/>
                  </a:lnTo>
                  <a:lnTo>
                    <a:pt x="1324" y="1018"/>
                  </a:lnTo>
                  <a:lnTo>
                    <a:pt x="1322" y="1021"/>
                  </a:lnTo>
                  <a:lnTo>
                    <a:pt x="1314" y="1021"/>
                  </a:lnTo>
                  <a:lnTo>
                    <a:pt x="1311" y="1020"/>
                  </a:lnTo>
                  <a:lnTo>
                    <a:pt x="1307" y="1021"/>
                  </a:lnTo>
                  <a:lnTo>
                    <a:pt x="1302" y="1018"/>
                  </a:lnTo>
                  <a:lnTo>
                    <a:pt x="1300" y="1018"/>
                  </a:lnTo>
                  <a:lnTo>
                    <a:pt x="1298" y="1020"/>
                  </a:lnTo>
                  <a:lnTo>
                    <a:pt x="1281" y="1021"/>
                  </a:lnTo>
                  <a:lnTo>
                    <a:pt x="1280" y="1023"/>
                  </a:lnTo>
                  <a:lnTo>
                    <a:pt x="1275" y="1026"/>
                  </a:lnTo>
                  <a:lnTo>
                    <a:pt x="1274" y="1026"/>
                  </a:lnTo>
                  <a:lnTo>
                    <a:pt x="1272" y="1024"/>
                  </a:lnTo>
                  <a:lnTo>
                    <a:pt x="1271" y="1016"/>
                  </a:lnTo>
                  <a:lnTo>
                    <a:pt x="1267" y="1013"/>
                  </a:lnTo>
                  <a:lnTo>
                    <a:pt x="1268" y="1008"/>
                  </a:lnTo>
                  <a:lnTo>
                    <a:pt x="1265" y="1005"/>
                  </a:lnTo>
                  <a:lnTo>
                    <a:pt x="1264" y="1006"/>
                  </a:lnTo>
                  <a:lnTo>
                    <a:pt x="1260" y="1003"/>
                  </a:lnTo>
                  <a:lnTo>
                    <a:pt x="1260" y="1001"/>
                  </a:lnTo>
                  <a:lnTo>
                    <a:pt x="1255" y="998"/>
                  </a:lnTo>
                  <a:lnTo>
                    <a:pt x="1255" y="992"/>
                  </a:lnTo>
                  <a:lnTo>
                    <a:pt x="1258" y="987"/>
                  </a:lnTo>
                  <a:lnTo>
                    <a:pt x="1263" y="986"/>
                  </a:lnTo>
                  <a:lnTo>
                    <a:pt x="1265" y="982"/>
                  </a:lnTo>
                  <a:lnTo>
                    <a:pt x="1251" y="970"/>
                  </a:lnTo>
                  <a:lnTo>
                    <a:pt x="1251" y="968"/>
                  </a:lnTo>
                  <a:lnTo>
                    <a:pt x="1250" y="967"/>
                  </a:lnTo>
                  <a:lnTo>
                    <a:pt x="1250" y="965"/>
                  </a:lnTo>
                  <a:lnTo>
                    <a:pt x="1247" y="960"/>
                  </a:lnTo>
                  <a:lnTo>
                    <a:pt x="1241" y="955"/>
                  </a:lnTo>
                  <a:lnTo>
                    <a:pt x="1241" y="952"/>
                  </a:lnTo>
                  <a:lnTo>
                    <a:pt x="1242" y="951"/>
                  </a:lnTo>
                  <a:lnTo>
                    <a:pt x="1242" y="945"/>
                  </a:lnTo>
                  <a:lnTo>
                    <a:pt x="1240" y="944"/>
                  </a:lnTo>
                  <a:lnTo>
                    <a:pt x="1240" y="941"/>
                  </a:lnTo>
                  <a:lnTo>
                    <a:pt x="1232" y="935"/>
                  </a:lnTo>
                  <a:lnTo>
                    <a:pt x="1229" y="930"/>
                  </a:lnTo>
                  <a:lnTo>
                    <a:pt x="1229" y="928"/>
                  </a:lnTo>
                  <a:lnTo>
                    <a:pt x="1227" y="926"/>
                  </a:lnTo>
                  <a:lnTo>
                    <a:pt x="1226" y="926"/>
                  </a:lnTo>
                  <a:lnTo>
                    <a:pt x="1216" y="926"/>
                  </a:lnTo>
                  <a:lnTo>
                    <a:pt x="1215" y="928"/>
                  </a:lnTo>
                  <a:lnTo>
                    <a:pt x="1211" y="928"/>
                  </a:lnTo>
                  <a:lnTo>
                    <a:pt x="1205" y="933"/>
                  </a:lnTo>
                  <a:lnTo>
                    <a:pt x="1206" y="935"/>
                  </a:lnTo>
                  <a:lnTo>
                    <a:pt x="1200" y="940"/>
                  </a:lnTo>
                  <a:lnTo>
                    <a:pt x="1186" y="941"/>
                  </a:lnTo>
                  <a:lnTo>
                    <a:pt x="1172" y="951"/>
                  </a:lnTo>
                  <a:lnTo>
                    <a:pt x="1173" y="952"/>
                  </a:lnTo>
                  <a:lnTo>
                    <a:pt x="1173" y="954"/>
                  </a:lnTo>
                  <a:lnTo>
                    <a:pt x="1176" y="958"/>
                  </a:lnTo>
                  <a:lnTo>
                    <a:pt x="1176" y="964"/>
                  </a:lnTo>
                  <a:lnTo>
                    <a:pt x="1174" y="964"/>
                  </a:lnTo>
                  <a:lnTo>
                    <a:pt x="1172" y="966"/>
                  </a:lnTo>
                  <a:lnTo>
                    <a:pt x="1173" y="970"/>
                  </a:lnTo>
                  <a:lnTo>
                    <a:pt x="1177" y="976"/>
                  </a:lnTo>
                  <a:lnTo>
                    <a:pt x="1174" y="980"/>
                  </a:lnTo>
                  <a:lnTo>
                    <a:pt x="1173" y="985"/>
                  </a:lnTo>
                  <a:lnTo>
                    <a:pt x="1171" y="987"/>
                  </a:lnTo>
                  <a:lnTo>
                    <a:pt x="1160" y="987"/>
                  </a:lnTo>
                  <a:lnTo>
                    <a:pt x="1158" y="986"/>
                  </a:lnTo>
                  <a:lnTo>
                    <a:pt x="1152" y="986"/>
                  </a:lnTo>
                  <a:lnTo>
                    <a:pt x="1151" y="987"/>
                  </a:lnTo>
                  <a:lnTo>
                    <a:pt x="1147" y="983"/>
                  </a:lnTo>
                  <a:lnTo>
                    <a:pt x="1144" y="983"/>
                  </a:lnTo>
                  <a:lnTo>
                    <a:pt x="1140" y="988"/>
                  </a:lnTo>
                  <a:lnTo>
                    <a:pt x="1136" y="990"/>
                  </a:lnTo>
                  <a:lnTo>
                    <a:pt x="1134" y="995"/>
                  </a:lnTo>
                  <a:lnTo>
                    <a:pt x="1130" y="999"/>
                  </a:lnTo>
                  <a:lnTo>
                    <a:pt x="1129" y="1003"/>
                  </a:lnTo>
                  <a:lnTo>
                    <a:pt x="1127" y="1005"/>
                  </a:lnTo>
                  <a:lnTo>
                    <a:pt x="1126" y="1000"/>
                  </a:lnTo>
                  <a:lnTo>
                    <a:pt x="1123" y="998"/>
                  </a:lnTo>
                  <a:lnTo>
                    <a:pt x="1123" y="993"/>
                  </a:lnTo>
                  <a:lnTo>
                    <a:pt x="1120" y="991"/>
                  </a:lnTo>
                  <a:lnTo>
                    <a:pt x="1114" y="990"/>
                  </a:lnTo>
                  <a:lnTo>
                    <a:pt x="1109" y="995"/>
                  </a:lnTo>
                  <a:lnTo>
                    <a:pt x="1107" y="996"/>
                  </a:lnTo>
                  <a:lnTo>
                    <a:pt x="1097" y="1007"/>
                  </a:lnTo>
                  <a:lnTo>
                    <a:pt x="1095" y="1007"/>
                  </a:lnTo>
                  <a:lnTo>
                    <a:pt x="1090" y="1014"/>
                  </a:lnTo>
                  <a:lnTo>
                    <a:pt x="1085" y="1014"/>
                  </a:lnTo>
                  <a:lnTo>
                    <a:pt x="1084" y="1016"/>
                  </a:lnTo>
                  <a:lnTo>
                    <a:pt x="1084" y="1018"/>
                  </a:lnTo>
                  <a:lnTo>
                    <a:pt x="1081" y="1020"/>
                  </a:lnTo>
                  <a:lnTo>
                    <a:pt x="1082" y="1022"/>
                  </a:lnTo>
                  <a:lnTo>
                    <a:pt x="1080" y="1023"/>
                  </a:lnTo>
                  <a:lnTo>
                    <a:pt x="1080" y="1027"/>
                  </a:lnTo>
                  <a:lnTo>
                    <a:pt x="1079" y="1031"/>
                  </a:lnTo>
                  <a:lnTo>
                    <a:pt x="1061" y="1032"/>
                  </a:lnTo>
                  <a:lnTo>
                    <a:pt x="1059" y="1013"/>
                  </a:lnTo>
                  <a:lnTo>
                    <a:pt x="1061" y="1010"/>
                  </a:lnTo>
                  <a:lnTo>
                    <a:pt x="1063" y="1006"/>
                  </a:lnTo>
                  <a:lnTo>
                    <a:pt x="1062" y="1001"/>
                  </a:lnTo>
                  <a:lnTo>
                    <a:pt x="1058" y="994"/>
                  </a:lnTo>
                  <a:lnTo>
                    <a:pt x="1055" y="992"/>
                  </a:lnTo>
                  <a:lnTo>
                    <a:pt x="1055" y="989"/>
                  </a:lnTo>
                  <a:lnTo>
                    <a:pt x="1051" y="987"/>
                  </a:lnTo>
                  <a:lnTo>
                    <a:pt x="1041" y="988"/>
                  </a:lnTo>
                  <a:lnTo>
                    <a:pt x="1039" y="990"/>
                  </a:lnTo>
                  <a:lnTo>
                    <a:pt x="1036" y="996"/>
                  </a:lnTo>
                  <a:lnTo>
                    <a:pt x="1029" y="1004"/>
                  </a:lnTo>
                  <a:lnTo>
                    <a:pt x="1029" y="1006"/>
                  </a:lnTo>
                  <a:lnTo>
                    <a:pt x="1026" y="1009"/>
                  </a:lnTo>
                  <a:lnTo>
                    <a:pt x="1021" y="1024"/>
                  </a:lnTo>
                  <a:lnTo>
                    <a:pt x="1021" y="1029"/>
                  </a:lnTo>
                  <a:lnTo>
                    <a:pt x="1020" y="1030"/>
                  </a:lnTo>
                  <a:lnTo>
                    <a:pt x="1021" y="1036"/>
                  </a:lnTo>
                  <a:lnTo>
                    <a:pt x="1019" y="1039"/>
                  </a:lnTo>
                  <a:lnTo>
                    <a:pt x="1014" y="1039"/>
                  </a:lnTo>
                  <a:lnTo>
                    <a:pt x="1006" y="1041"/>
                  </a:lnTo>
                  <a:lnTo>
                    <a:pt x="1006" y="1051"/>
                  </a:lnTo>
                  <a:lnTo>
                    <a:pt x="1005" y="1052"/>
                  </a:lnTo>
                  <a:lnTo>
                    <a:pt x="1005" y="1055"/>
                  </a:lnTo>
                  <a:lnTo>
                    <a:pt x="1004" y="1056"/>
                  </a:lnTo>
                  <a:lnTo>
                    <a:pt x="1005" y="1059"/>
                  </a:lnTo>
                  <a:lnTo>
                    <a:pt x="1005" y="1062"/>
                  </a:lnTo>
                  <a:lnTo>
                    <a:pt x="1008" y="1066"/>
                  </a:lnTo>
                  <a:lnTo>
                    <a:pt x="1009" y="1069"/>
                  </a:lnTo>
                  <a:lnTo>
                    <a:pt x="1005" y="1075"/>
                  </a:lnTo>
                  <a:lnTo>
                    <a:pt x="1006" y="1077"/>
                  </a:lnTo>
                  <a:lnTo>
                    <a:pt x="1006" y="1080"/>
                  </a:lnTo>
                  <a:lnTo>
                    <a:pt x="1015" y="1089"/>
                  </a:lnTo>
                  <a:lnTo>
                    <a:pt x="1016" y="1089"/>
                  </a:lnTo>
                  <a:lnTo>
                    <a:pt x="1019" y="1091"/>
                  </a:lnTo>
                  <a:lnTo>
                    <a:pt x="1018" y="1094"/>
                  </a:lnTo>
                  <a:lnTo>
                    <a:pt x="1020" y="1101"/>
                  </a:lnTo>
                  <a:lnTo>
                    <a:pt x="1019" y="1104"/>
                  </a:lnTo>
                  <a:lnTo>
                    <a:pt x="1019" y="1112"/>
                  </a:lnTo>
                  <a:lnTo>
                    <a:pt x="1017" y="1117"/>
                  </a:lnTo>
                  <a:lnTo>
                    <a:pt x="1017" y="1118"/>
                  </a:lnTo>
                  <a:lnTo>
                    <a:pt x="1013" y="1124"/>
                  </a:lnTo>
                  <a:lnTo>
                    <a:pt x="1010" y="1124"/>
                  </a:lnTo>
                  <a:lnTo>
                    <a:pt x="1007" y="1125"/>
                  </a:lnTo>
                  <a:lnTo>
                    <a:pt x="1000" y="1126"/>
                  </a:lnTo>
                  <a:lnTo>
                    <a:pt x="996" y="1130"/>
                  </a:lnTo>
                  <a:lnTo>
                    <a:pt x="996" y="1131"/>
                  </a:lnTo>
                  <a:lnTo>
                    <a:pt x="989" y="1140"/>
                  </a:lnTo>
                  <a:lnTo>
                    <a:pt x="954" y="1140"/>
                  </a:lnTo>
                  <a:lnTo>
                    <a:pt x="951" y="1146"/>
                  </a:lnTo>
                  <a:lnTo>
                    <a:pt x="949" y="1149"/>
                  </a:lnTo>
                  <a:lnTo>
                    <a:pt x="950" y="1151"/>
                  </a:lnTo>
                  <a:lnTo>
                    <a:pt x="942" y="1156"/>
                  </a:lnTo>
                  <a:lnTo>
                    <a:pt x="937" y="1156"/>
                  </a:lnTo>
                  <a:lnTo>
                    <a:pt x="934" y="1154"/>
                  </a:lnTo>
                  <a:lnTo>
                    <a:pt x="932" y="1154"/>
                  </a:lnTo>
                  <a:lnTo>
                    <a:pt x="931" y="1152"/>
                  </a:lnTo>
                  <a:lnTo>
                    <a:pt x="924" y="1151"/>
                  </a:lnTo>
                  <a:lnTo>
                    <a:pt x="923" y="1150"/>
                  </a:lnTo>
                  <a:lnTo>
                    <a:pt x="917" y="1150"/>
                  </a:lnTo>
                  <a:lnTo>
                    <a:pt x="912" y="1157"/>
                  </a:lnTo>
                  <a:lnTo>
                    <a:pt x="910" y="1158"/>
                  </a:lnTo>
                  <a:lnTo>
                    <a:pt x="906" y="1162"/>
                  </a:lnTo>
                  <a:lnTo>
                    <a:pt x="906" y="1172"/>
                  </a:lnTo>
                  <a:lnTo>
                    <a:pt x="903" y="1175"/>
                  </a:lnTo>
                  <a:lnTo>
                    <a:pt x="903" y="1178"/>
                  </a:lnTo>
                  <a:lnTo>
                    <a:pt x="900" y="1181"/>
                  </a:lnTo>
                  <a:lnTo>
                    <a:pt x="898" y="1185"/>
                  </a:lnTo>
                  <a:lnTo>
                    <a:pt x="897" y="1186"/>
                  </a:lnTo>
                  <a:lnTo>
                    <a:pt x="898" y="1196"/>
                  </a:lnTo>
                  <a:lnTo>
                    <a:pt x="896" y="1197"/>
                  </a:lnTo>
                  <a:lnTo>
                    <a:pt x="897" y="1205"/>
                  </a:lnTo>
                  <a:lnTo>
                    <a:pt x="893" y="1206"/>
                  </a:lnTo>
                  <a:lnTo>
                    <a:pt x="881" y="1207"/>
                  </a:lnTo>
                  <a:lnTo>
                    <a:pt x="876" y="1205"/>
                  </a:lnTo>
                  <a:lnTo>
                    <a:pt x="870" y="1206"/>
                  </a:lnTo>
                  <a:lnTo>
                    <a:pt x="869" y="1206"/>
                  </a:lnTo>
                  <a:lnTo>
                    <a:pt x="864" y="1206"/>
                  </a:lnTo>
                  <a:lnTo>
                    <a:pt x="853" y="1221"/>
                  </a:lnTo>
                  <a:lnTo>
                    <a:pt x="846" y="1221"/>
                  </a:lnTo>
                  <a:lnTo>
                    <a:pt x="844" y="1225"/>
                  </a:lnTo>
                  <a:lnTo>
                    <a:pt x="844" y="1216"/>
                  </a:lnTo>
                  <a:lnTo>
                    <a:pt x="844" y="1212"/>
                  </a:lnTo>
                  <a:lnTo>
                    <a:pt x="842" y="1210"/>
                  </a:lnTo>
                  <a:lnTo>
                    <a:pt x="838" y="1211"/>
                  </a:lnTo>
                  <a:lnTo>
                    <a:pt x="836" y="1212"/>
                  </a:lnTo>
                  <a:lnTo>
                    <a:pt x="832" y="1213"/>
                  </a:lnTo>
                  <a:lnTo>
                    <a:pt x="831" y="1212"/>
                  </a:lnTo>
                  <a:lnTo>
                    <a:pt x="830" y="1214"/>
                  </a:lnTo>
                  <a:lnTo>
                    <a:pt x="826" y="1215"/>
                  </a:lnTo>
                  <a:lnTo>
                    <a:pt x="823" y="1220"/>
                  </a:lnTo>
                  <a:lnTo>
                    <a:pt x="823" y="1221"/>
                  </a:lnTo>
                  <a:lnTo>
                    <a:pt x="820" y="1223"/>
                  </a:lnTo>
                  <a:lnTo>
                    <a:pt x="816" y="1234"/>
                  </a:lnTo>
                  <a:lnTo>
                    <a:pt x="810" y="1230"/>
                  </a:lnTo>
                  <a:lnTo>
                    <a:pt x="804" y="1227"/>
                  </a:lnTo>
                  <a:lnTo>
                    <a:pt x="800" y="1227"/>
                  </a:lnTo>
                  <a:lnTo>
                    <a:pt x="796" y="1232"/>
                  </a:lnTo>
                  <a:lnTo>
                    <a:pt x="791" y="1227"/>
                  </a:lnTo>
                  <a:lnTo>
                    <a:pt x="790" y="1225"/>
                  </a:lnTo>
                  <a:lnTo>
                    <a:pt x="788" y="1223"/>
                  </a:lnTo>
                  <a:lnTo>
                    <a:pt x="781" y="1223"/>
                  </a:lnTo>
                  <a:lnTo>
                    <a:pt x="777" y="1227"/>
                  </a:lnTo>
                  <a:lnTo>
                    <a:pt x="777" y="1229"/>
                  </a:lnTo>
                  <a:lnTo>
                    <a:pt x="783" y="1233"/>
                  </a:lnTo>
                  <a:lnTo>
                    <a:pt x="784" y="1237"/>
                  </a:lnTo>
                  <a:lnTo>
                    <a:pt x="781" y="1239"/>
                  </a:lnTo>
                  <a:lnTo>
                    <a:pt x="779" y="1241"/>
                  </a:lnTo>
                  <a:lnTo>
                    <a:pt x="776" y="1240"/>
                  </a:lnTo>
                  <a:lnTo>
                    <a:pt x="773" y="1240"/>
                  </a:lnTo>
                  <a:lnTo>
                    <a:pt x="770" y="1239"/>
                  </a:lnTo>
                  <a:lnTo>
                    <a:pt x="766" y="1240"/>
                  </a:lnTo>
                  <a:lnTo>
                    <a:pt x="766" y="1243"/>
                  </a:lnTo>
                  <a:lnTo>
                    <a:pt x="767" y="1244"/>
                  </a:lnTo>
                  <a:lnTo>
                    <a:pt x="768" y="1249"/>
                  </a:lnTo>
                  <a:lnTo>
                    <a:pt x="756" y="1257"/>
                  </a:lnTo>
                  <a:lnTo>
                    <a:pt x="754" y="1264"/>
                  </a:lnTo>
                  <a:lnTo>
                    <a:pt x="755" y="1266"/>
                  </a:lnTo>
                  <a:lnTo>
                    <a:pt x="753" y="1268"/>
                  </a:lnTo>
                  <a:lnTo>
                    <a:pt x="753" y="1269"/>
                  </a:lnTo>
                  <a:lnTo>
                    <a:pt x="749" y="1270"/>
                  </a:lnTo>
                  <a:lnTo>
                    <a:pt x="745" y="1277"/>
                  </a:lnTo>
                  <a:lnTo>
                    <a:pt x="740" y="1277"/>
                  </a:lnTo>
                  <a:lnTo>
                    <a:pt x="735" y="1283"/>
                  </a:lnTo>
                  <a:lnTo>
                    <a:pt x="735" y="1285"/>
                  </a:lnTo>
                  <a:lnTo>
                    <a:pt x="731" y="1288"/>
                  </a:lnTo>
                  <a:lnTo>
                    <a:pt x="731" y="1291"/>
                  </a:lnTo>
                  <a:lnTo>
                    <a:pt x="724" y="1298"/>
                  </a:lnTo>
                  <a:lnTo>
                    <a:pt x="720" y="1306"/>
                  </a:lnTo>
                  <a:lnTo>
                    <a:pt x="713" y="1317"/>
                  </a:lnTo>
                  <a:lnTo>
                    <a:pt x="711" y="1321"/>
                  </a:lnTo>
                  <a:lnTo>
                    <a:pt x="709" y="1324"/>
                  </a:lnTo>
                  <a:lnTo>
                    <a:pt x="710" y="1335"/>
                  </a:lnTo>
                  <a:lnTo>
                    <a:pt x="717" y="1343"/>
                  </a:lnTo>
                  <a:lnTo>
                    <a:pt x="712" y="1344"/>
                  </a:lnTo>
                  <a:lnTo>
                    <a:pt x="711" y="1343"/>
                  </a:lnTo>
                  <a:lnTo>
                    <a:pt x="707" y="1343"/>
                  </a:lnTo>
                  <a:lnTo>
                    <a:pt x="705" y="1342"/>
                  </a:lnTo>
                  <a:lnTo>
                    <a:pt x="701" y="1342"/>
                  </a:lnTo>
                  <a:lnTo>
                    <a:pt x="699" y="1343"/>
                  </a:lnTo>
                  <a:lnTo>
                    <a:pt x="700" y="1349"/>
                  </a:lnTo>
                  <a:lnTo>
                    <a:pt x="701" y="1351"/>
                  </a:lnTo>
                  <a:lnTo>
                    <a:pt x="702" y="1367"/>
                  </a:lnTo>
                  <a:lnTo>
                    <a:pt x="703" y="1372"/>
                  </a:lnTo>
                  <a:lnTo>
                    <a:pt x="694" y="1373"/>
                  </a:lnTo>
                  <a:lnTo>
                    <a:pt x="686" y="1370"/>
                  </a:lnTo>
                  <a:lnTo>
                    <a:pt x="676" y="1370"/>
                  </a:lnTo>
                  <a:lnTo>
                    <a:pt x="670" y="1375"/>
                  </a:lnTo>
                  <a:lnTo>
                    <a:pt x="660" y="1375"/>
                  </a:lnTo>
                  <a:lnTo>
                    <a:pt x="652" y="1366"/>
                  </a:lnTo>
                  <a:lnTo>
                    <a:pt x="647" y="1365"/>
                  </a:lnTo>
                  <a:lnTo>
                    <a:pt x="644" y="1362"/>
                  </a:lnTo>
                  <a:lnTo>
                    <a:pt x="641" y="1363"/>
                  </a:lnTo>
                  <a:lnTo>
                    <a:pt x="637" y="1360"/>
                  </a:lnTo>
                  <a:lnTo>
                    <a:pt x="634" y="1360"/>
                  </a:lnTo>
                  <a:lnTo>
                    <a:pt x="624" y="1355"/>
                  </a:lnTo>
                  <a:lnTo>
                    <a:pt x="618" y="1356"/>
                  </a:lnTo>
                  <a:lnTo>
                    <a:pt x="618" y="1354"/>
                  </a:lnTo>
                  <a:lnTo>
                    <a:pt x="616" y="1354"/>
                  </a:lnTo>
                  <a:lnTo>
                    <a:pt x="613" y="1352"/>
                  </a:lnTo>
                  <a:lnTo>
                    <a:pt x="612" y="1344"/>
                  </a:lnTo>
                  <a:lnTo>
                    <a:pt x="604" y="1338"/>
                  </a:lnTo>
                  <a:lnTo>
                    <a:pt x="603" y="1339"/>
                  </a:lnTo>
                  <a:lnTo>
                    <a:pt x="598" y="1335"/>
                  </a:lnTo>
                  <a:lnTo>
                    <a:pt x="593" y="1336"/>
                  </a:lnTo>
                  <a:lnTo>
                    <a:pt x="592" y="1337"/>
                  </a:lnTo>
                  <a:lnTo>
                    <a:pt x="589" y="1337"/>
                  </a:lnTo>
                  <a:lnTo>
                    <a:pt x="587" y="1340"/>
                  </a:lnTo>
                  <a:lnTo>
                    <a:pt x="580" y="1340"/>
                  </a:lnTo>
                  <a:lnTo>
                    <a:pt x="570" y="1333"/>
                  </a:lnTo>
                  <a:lnTo>
                    <a:pt x="567" y="1333"/>
                  </a:lnTo>
                  <a:lnTo>
                    <a:pt x="560" y="1326"/>
                  </a:lnTo>
                  <a:lnTo>
                    <a:pt x="566" y="1314"/>
                  </a:lnTo>
                  <a:lnTo>
                    <a:pt x="565" y="1312"/>
                  </a:lnTo>
                  <a:lnTo>
                    <a:pt x="567" y="1311"/>
                  </a:lnTo>
                  <a:lnTo>
                    <a:pt x="571" y="1299"/>
                  </a:lnTo>
                  <a:lnTo>
                    <a:pt x="574" y="1295"/>
                  </a:lnTo>
                  <a:lnTo>
                    <a:pt x="574" y="1291"/>
                  </a:lnTo>
                  <a:lnTo>
                    <a:pt x="588" y="1276"/>
                  </a:lnTo>
                  <a:lnTo>
                    <a:pt x="587" y="1268"/>
                  </a:lnTo>
                  <a:lnTo>
                    <a:pt x="584" y="1265"/>
                  </a:lnTo>
                  <a:lnTo>
                    <a:pt x="583" y="1267"/>
                  </a:lnTo>
                  <a:lnTo>
                    <a:pt x="579" y="1268"/>
                  </a:lnTo>
                  <a:lnTo>
                    <a:pt x="578" y="1264"/>
                  </a:lnTo>
                  <a:lnTo>
                    <a:pt x="576" y="1262"/>
                  </a:lnTo>
                  <a:lnTo>
                    <a:pt x="576" y="1258"/>
                  </a:lnTo>
                  <a:lnTo>
                    <a:pt x="573" y="1255"/>
                  </a:lnTo>
                  <a:lnTo>
                    <a:pt x="573" y="1248"/>
                  </a:lnTo>
                  <a:lnTo>
                    <a:pt x="571" y="1247"/>
                  </a:lnTo>
                  <a:lnTo>
                    <a:pt x="570" y="1244"/>
                  </a:lnTo>
                  <a:lnTo>
                    <a:pt x="567" y="1244"/>
                  </a:lnTo>
                  <a:lnTo>
                    <a:pt x="565" y="1243"/>
                  </a:lnTo>
                  <a:lnTo>
                    <a:pt x="561" y="1243"/>
                  </a:lnTo>
                  <a:lnTo>
                    <a:pt x="553" y="1251"/>
                  </a:lnTo>
                  <a:lnTo>
                    <a:pt x="543" y="1251"/>
                  </a:lnTo>
                  <a:lnTo>
                    <a:pt x="542" y="1253"/>
                  </a:lnTo>
                  <a:lnTo>
                    <a:pt x="543" y="1259"/>
                  </a:lnTo>
                  <a:lnTo>
                    <a:pt x="541" y="1261"/>
                  </a:lnTo>
                  <a:lnTo>
                    <a:pt x="535" y="1260"/>
                  </a:lnTo>
                  <a:lnTo>
                    <a:pt x="532" y="1264"/>
                  </a:lnTo>
                  <a:lnTo>
                    <a:pt x="531" y="1269"/>
                  </a:lnTo>
                  <a:lnTo>
                    <a:pt x="530" y="1271"/>
                  </a:lnTo>
                  <a:lnTo>
                    <a:pt x="530" y="1274"/>
                  </a:lnTo>
                  <a:lnTo>
                    <a:pt x="522" y="1283"/>
                  </a:lnTo>
                  <a:lnTo>
                    <a:pt x="520" y="1288"/>
                  </a:lnTo>
                  <a:lnTo>
                    <a:pt x="521" y="1289"/>
                  </a:lnTo>
                  <a:lnTo>
                    <a:pt x="519" y="1293"/>
                  </a:lnTo>
                  <a:lnTo>
                    <a:pt x="519" y="1296"/>
                  </a:lnTo>
                  <a:lnTo>
                    <a:pt x="516" y="1301"/>
                  </a:lnTo>
                  <a:lnTo>
                    <a:pt x="517" y="1307"/>
                  </a:lnTo>
                  <a:lnTo>
                    <a:pt x="515" y="1311"/>
                  </a:lnTo>
                  <a:lnTo>
                    <a:pt x="516" y="1327"/>
                  </a:lnTo>
                  <a:lnTo>
                    <a:pt x="515" y="1334"/>
                  </a:lnTo>
                  <a:lnTo>
                    <a:pt x="511" y="1338"/>
                  </a:lnTo>
                  <a:lnTo>
                    <a:pt x="513" y="1343"/>
                  </a:lnTo>
                  <a:lnTo>
                    <a:pt x="513" y="1347"/>
                  </a:lnTo>
                  <a:lnTo>
                    <a:pt x="515" y="1349"/>
                  </a:lnTo>
                  <a:lnTo>
                    <a:pt x="514" y="1360"/>
                  </a:lnTo>
                  <a:lnTo>
                    <a:pt x="514" y="1361"/>
                  </a:lnTo>
                  <a:lnTo>
                    <a:pt x="512" y="1364"/>
                  </a:lnTo>
                  <a:lnTo>
                    <a:pt x="506" y="1364"/>
                  </a:lnTo>
                  <a:lnTo>
                    <a:pt x="503" y="1368"/>
                  </a:lnTo>
                  <a:lnTo>
                    <a:pt x="503" y="1371"/>
                  </a:lnTo>
                  <a:lnTo>
                    <a:pt x="499" y="1371"/>
                  </a:lnTo>
                  <a:lnTo>
                    <a:pt x="497" y="1373"/>
                  </a:lnTo>
                  <a:lnTo>
                    <a:pt x="488" y="1375"/>
                  </a:lnTo>
                  <a:lnTo>
                    <a:pt x="487" y="1376"/>
                  </a:lnTo>
                  <a:lnTo>
                    <a:pt x="482" y="1376"/>
                  </a:lnTo>
                  <a:lnTo>
                    <a:pt x="482" y="1378"/>
                  </a:lnTo>
                  <a:lnTo>
                    <a:pt x="474" y="1382"/>
                  </a:lnTo>
                  <a:lnTo>
                    <a:pt x="472" y="1382"/>
                  </a:lnTo>
                  <a:lnTo>
                    <a:pt x="468" y="1385"/>
                  </a:lnTo>
                  <a:lnTo>
                    <a:pt x="459" y="1386"/>
                  </a:lnTo>
                  <a:lnTo>
                    <a:pt x="457" y="1387"/>
                  </a:lnTo>
                  <a:lnTo>
                    <a:pt x="440" y="1388"/>
                  </a:lnTo>
                  <a:lnTo>
                    <a:pt x="439" y="1390"/>
                  </a:lnTo>
                  <a:lnTo>
                    <a:pt x="431" y="1390"/>
                  </a:lnTo>
                  <a:lnTo>
                    <a:pt x="428" y="1393"/>
                  </a:lnTo>
                  <a:lnTo>
                    <a:pt x="404" y="1394"/>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2" name="Freeform 18"/>
            <p:cNvSpPr>
              <a:spLocks/>
            </p:cNvSpPr>
            <p:nvPr/>
          </p:nvSpPr>
          <p:spPr bwMode="auto">
            <a:xfrm>
              <a:off x="4200525" y="4329113"/>
              <a:ext cx="1381125" cy="1265237"/>
            </a:xfrm>
            <a:custGeom>
              <a:avLst/>
              <a:gdLst>
                <a:gd name="T0" fmla="*/ 2147483647 w 755"/>
                <a:gd name="T1" fmla="*/ 2147483647 h 664"/>
                <a:gd name="T2" fmla="*/ 2147483647 w 755"/>
                <a:gd name="T3" fmla="*/ 2147483647 h 664"/>
                <a:gd name="T4" fmla="*/ 2147483647 w 755"/>
                <a:gd name="T5" fmla="*/ 2147483647 h 664"/>
                <a:gd name="T6" fmla="*/ 2147483647 w 755"/>
                <a:gd name="T7" fmla="*/ 2147483647 h 664"/>
                <a:gd name="T8" fmla="*/ 2147483647 w 755"/>
                <a:gd name="T9" fmla="*/ 2147483647 h 664"/>
                <a:gd name="T10" fmla="*/ 2147483647 w 755"/>
                <a:gd name="T11" fmla="*/ 2147483647 h 664"/>
                <a:gd name="T12" fmla="*/ 2147483647 w 755"/>
                <a:gd name="T13" fmla="*/ 2147483647 h 664"/>
                <a:gd name="T14" fmla="*/ 2147483647 w 755"/>
                <a:gd name="T15" fmla="*/ 2147483647 h 664"/>
                <a:gd name="T16" fmla="*/ 2147483647 w 755"/>
                <a:gd name="T17" fmla="*/ 2147483647 h 664"/>
                <a:gd name="T18" fmla="*/ 2147483647 w 755"/>
                <a:gd name="T19" fmla="*/ 2147483647 h 664"/>
                <a:gd name="T20" fmla="*/ 2147483647 w 755"/>
                <a:gd name="T21" fmla="*/ 2147483647 h 664"/>
                <a:gd name="T22" fmla="*/ 2147483647 w 755"/>
                <a:gd name="T23" fmla="*/ 2147483647 h 664"/>
                <a:gd name="T24" fmla="*/ 2147483647 w 755"/>
                <a:gd name="T25" fmla="*/ 2147483647 h 664"/>
                <a:gd name="T26" fmla="*/ 2147483647 w 755"/>
                <a:gd name="T27" fmla="*/ 2147483647 h 664"/>
                <a:gd name="T28" fmla="*/ 2147483647 w 755"/>
                <a:gd name="T29" fmla="*/ 2147483647 h 664"/>
                <a:gd name="T30" fmla="*/ 2147483647 w 755"/>
                <a:gd name="T31" fmla="*/ 2147483647 h 664"/>
                <a:gd name="T32" fmla="*/ 2147483647 w 755"/>
                <a:gd name="T33" fmla="*/ 2147483647 h 664"/>
                <a:gd name="T34" fmla="*/ 2147483647 w 755"/>
                <a:gd name="T35" fmla="*/ 2147483647 h 664"/>
                <a:gd name="T36" fmla="*/ 2147483647 w 755"/>
                <a:gd name="T37" fmla="*/ 2147483647 h 664"/>
                <a:gd name="T38" fmla="*/ 2147483647 w 755"/>
                <a:gd name="T39" fmla="*/ 2147483647 h 664"/>
                <a:gd name="T40" fmla="*/ 2147483647 w 755"/>
                <a:gd name="T41" fmla="*/ 2147483647 h 664"/>
                <a:gd name="T42" fmla="*/ 2147483647 w 755"/>
                <a:gd name="T43" fmla="*/ 2147483647 h 664"/>
                <a:gd name="T44" fmla="*/ 2147483647 w 755"/>
                <a:gd name="T45" fmla="*/ 2147483647 h 664"/>
                <a:gd name="T46" fmla="*/ 2147483647 w 755"/>
                <a:gd name="T47" fmla="*/ 2147483647 h 664"/>
                <a:gd name="T48" fmla="*/ 2147483647 w 755"/>
                <a:gd name="T49" fmla="*/ 2147483647 h 664"/>
                <a:gd name="T50" fmla="*/ 2147483647 w 755"/>
                <a:gd name="T51" fmla="*/ 2147483647 h 664"/>
                <a:gd name="T52" fmla="*/ 2147483647 w 755"/>
                <a:gd name="T53" fmla="*/ 2147483647 h 664"/>
                <a:gd name="T54" fmla="*/ 2147483647 w 755"/>
                <a:gd name="T55" fmla="*/ 2147483647 h 664"/>
                <a:gd name="T56" fmla="*/ 2147483647 w 755"/>
                <a:gd name="T57" fmla="*/ 2147483647 h 664"/>
                <a:gd name="T58" fmla="*/ 2147483647 w 755"/>
                <a:gd name="T59" fmla="*/ 2147483647 h 664"/>
                <a:gd name="T60" fmla="*/ 2147483647 w 755"/>
                <a:gd name="T61" fmla="*/ 2147483647 h 664"/>
                <a:gd name="T62" fmla="*/ 2147483647 w 755"/>
                <a:gd name="T63" fmla="*/ 2147483647 h 664"/>
                <a:gd name="T64" fmla="*/ 2147483647 w 755"/>
                <a:gd name="T65" fmla="*/ 2147483647 h 664"/>
                <a:gd name="T66" fmla="*/ 2147483647 w 755"/>
                <a:gd name="T67" fmla="*/ 2147483647 h 664"/>
                <a:gd name="T68" fmla="*/ 2147483647 w 755"/>
                <a:gd name="T69" fmla="*/ 2147483647 h 664"/>
                <a:gd name="T70" fmla="*/ 2147483647 w 755"/>
                <a:gd name="T71" fmla="*/ 2147483647 h 664"/>
                <a:gd name="T72" fmla="*/ 2147483647 w 755"/>
                <a:gd name="T73" fmla="*/ 2147483647 h 664"/>
                <a:gd name="T74" fmla="*/ 2147483647 w 755"/>
                <a:gd name="T75" fmla="*/ 2147483647 h 664"/>
                <a:gd name="T76" fmla="*/ 2147483647 w 755"/>
                <a:gd name="T77" fmla="*/ 2147483647 h 664"/>
                <a:gd name="T78" fmla="*/ 2147483647 w 755"/>
                <a:gd name="T79" fmla="*/ 2147483647 h 664"/>
                <a:gd name="T80" fmla="*/ 2147483647 w 755"/>
                <a:gd name="T81" fmla="*/ 2147483647 h 664"/>
                <a:gd name="T82" fmla="*/ 2147483647 w 755"/>
                <a:gd name="T83" fmla="*/ 2147483647 h 664"/>
                <a:gd name="T84" fmla="*/ 2147483647 w 755"/>
                <a:gd name="T85" fmla="*/ 2147483647 h 664"/>
                <a:gd name="T86" fmla="*/ 2147483647 w 755"/>
                <a:gd name="T87" fmla="*/ 2147483647 h 664"/>
                <a:gd name="T88" fmla="*/ 2147483647 w 755"/>
                <a:gd name="T89" fmla="*/ 2147483647 h 664"/>
                <a:gd name="T90" fmla="*/ 2147483647 w 755"/>
                <a:gd name="T91" fmla="*/ 2147483647 h 664"/>
                <a:gd name="T92" fmla="*/ 2147483647 w 755"/>
                <a:gd name="T93" fmla="*/ 2147483647 h 664"/>
                <a:gd name="T94" fmla="*/ 2147483647 w 755"/>
                <a:gd name="T95" fmla="*/ 2147483647 h 664"/>
                <a:gd name="T96" fmla="*/ 2147483647 w 755"/>
                <a:gd name="T97" fmla="*/ 2147483647 h 664"/>
                <a:gd name="T98" fmla="*/ 2147483647 w 755"/>
                <a:gd name="T99" fmla="*/ 2147483647 h 664"/>
                <a:gd name="T100" fmla="*/ 2147483647 w 755"/>
                <a:gd name="T101" fmla="*/ 2147483647 h 664"/>
                <a:gd name="T102" fmla="*/ 2147483647 w 755"/>
                <a:gd name="T103" fmla="*/ 2147483647 h 664"/>
                <a:gd name="T104" fmla="*/ 2147483647 w 755"/>
                <a:gd name="T105" fmla="*/ 2147483647 h 664"/>
                <a:gd name="T106" fmla="*/ 2147483647 w 755"/>
                <a:gd name="T107" fmla="*/ 2147483647 h 664"/>
                <a:gd name="T108" fmla="*/ 2147483647 w 755"/>
                <a:gd name="T109" fmla="*/ 2147483647 h 664"/>
                <a:gd name="T110" fmla="*/ 2147483647 w 755"/>
                <a:gd name="T111" fmla="*/ 2147483647 h 664"/>
                <a:gd name="T112" fmla="*/ 2147483647 w 755"/>
                <a:gd name="T113" fmla="*/ 2147483647 h 664"/>
                <a:gd name="T114" fmla="*/ 2147483647 w 755"/>
                <a:gd name="T115" fmla="*/ 2147483647 h 664"/>
                <a:gd name="T116" fmla="*/ 2147483647 w 755"/>
                <a:gd name="T117" fmla="*/ 2147483647 h 664"/>
                <a:gd name="T118" fmla="*/ 2147483647 w 755"/>
                <a:gd name="T119" fmla="*/ 2147483647 h 66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55"/>
                <a:gd name="T181" fmla="*/ 0 h 664"/>
                <a:gd name="T182" fmla="*/ 755 w 755"/>
                <a:gd name="T183" fmla="*/ 664 h 66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55" h="664">
                  <a:moveTo>
                    <a:pt x="23" y="126"/>
                  </a:moveTo>
                  <a:lnTo>
                    <a:pt x="18" y="121"/>
                  </a:lnTo>
                  <a:lnTo>
                    <a:pt x="16" y="121"/>
                  </a:lnTo>
                  <a:lnTo>
                    <a:pt x="7" y="112"/>
                  </a:lnTo>
                  <a:lnTo>
                    <a:pt x="5" y="112"/>
                  </a:lnTo>
                  <a:lnTo>
                    <a:pt x="2" y="109"/>
                  </a:lnTo>
                  <a:lnTo>
                    <a:pt x="2" y="103"/>
                  </a:lnTo>
                  <a:lnTo>
                    <a:pt x="0" y="98"/>
                  </a:lnTo>
                  <a:lnTo>
                    <a:pt x="0" y="95"/>
                  </a:lnTo>
                  <a:lnTo>
                    <a:pt x="2" y="91"/>
                  </a:lnTo>
                  <a:lnTo>
                    <a:pt x="10" y="87"/>
                  </a:lnTo>
                  <a:lnTo>
                    <a:pt x="13" y="82"/>
                  </a:lnTo>
                  <a:lnTo>
                    <a:pt x="13" y="79"/>
                  </a:lnTo>
                  <a:lnTo>
                    <a:pt x="11" y="77"/>
                  </a:lnTo>
                  <a:lnTo>
                    <a:pt x="21" y="62"/>
                  </a:lnTo>
                  <a:lnTo>
                    <a:pt x="23" y="62"/>
                  </a:lnTo>
                  <a:lnTo>
                    <a:pt x="28" y="56"/>
                  </a:lnTo>
                  <a:lnTo>
                    <a:pt x="28" y="54"/>
                  </a:lnTo>
                  <a:lnTo>
                    <a:pt x="23" y="51"/>
                  </a:lnTo>
                  <a:lnTo>
                    <a:pt x="19" y="51"/>
                  </a:lnTo>
                  <a:lnTo>
                    <a:pt x="15" y="49"/>
                  </a:lnTo>
                  <a:lnTo>
                    <a:pt x="14" y="47"/>
                  </a:lnTo>
                  <a:lnTo>
                    <a:pt x="14" y="45"/>
                  </a:lnTo>
                  <a:lnTo>
                    <a:pt x="12" y="44"/>
                  </a:lnTo>
                  <a:lnTo>
                    <a:pt x="8" y="36"/>
                  </a:lnTo>
                  <a:lnTo>
                    <a:pt x="7" y="26"/>
                  </a:lnTo>
                  <a:lnTo>
                    <a:pt x="11" y="24"/>
                  </a:lnTo>
                  <a:lnTo>
                    <a:pt x="17" y="23"/>
                  </a:lnTo>
                  <a:lnTo>
                    <a:pt x="19" y="19"/>
                  </a:lnTo>
                  <a:lnTo>
                    <a:pt x="19" y="15"/>
                  </a:lnTo>
                  <a:lnTo>
                    <a:pt x="23" y="12"/>
                  </a:lnTo>
                  <a:lnTo>
                    <a:pt x="23" y="13"/>
                  </a:lnTo>
                  <a:lnTo>
                    <a:pt x="28" y="11"/>
                  </a:lnTo>
                  <a:lnTo>
                    <a:pt x="28" y="8"/>
                  </a:lnTo>
                  <a:lnTo>
                    <a:pt x="36" y="13"/>
                  </a:lnTo>
                  <a:lnTo>
                    <a:pt x="49" y="13"/>
                  </a:lnTo>
                  <a:lnTo>
                    <a:pt x="50" y="14"/>
                  </a:lnTo>
                  <a:lnTo>
                    <a:pt x="56" y="14"/>
                  </a:lnTo>
                  <a:lnTo>
                    <a:pt x="57" y="15"/>
                  </a:lnTo>
                  <a:lnTo>
                    <a:pt x="61" y="15"/>
                  </a:lnTo>
                  <a:lnTo>
                    <a:pt x="64" y="16"/>
                  </a:lnTo>
                  <a:lnTo>
                    <a:pt x="67" y="16"/>
                  </a:lnTo>
                  <a:lnTo>
                    <a:pt x="70" y="18"/>
                  </a:lnTo>
                  <a:lnTo>
                    <a:pt x="72" y="17"/>
                  </a:lnTo>
                  <a:lnTo>
                    <a:pt x="74" y="18"/>
                  </a:lnTo>
                  <a:lnTo>
                    <a:pt x="74" y="21"/>
                  </a:lnTo>
                  <a:lnTo>
                    <a:pt x="90" y="40"/>
                  </a:lnTo>
                  <a:lnTo>
                    <a:pt x="90" y="43"/>
                  </a:lnTo>
                  <a:lnTo>
                    <a:pt x="91" y="45"/>
                  </a:lnTo>
                  <a:lnTo>
                    <a:pt x="91" y="48"/>
                  </a:lnTo>
                  <a:lnTo>
                    <a:pt x="93" y="51"/>
                  </a:lnTo>
                  <a:lnTo>
                    <a:pt x="93" y="56"/>
                  </a:lnTo>
                  <a:lnTo>
                    <a:pt x="95" y="58"/>
                  </a:lnTo>
                  <a:lnTo>
                    <a:pt x="95" y="63"/>
                  </a:lnTo>
                  <a:lnTo>
                    <a:pt x="96" y="64"/>
                  </a:lnTo>
                  <a:lnTo>
                    <a:pt x="96" y="66"/>
                  </a:lnTo>
                  <a:lnTo>
                    <a:pt x="98" y="69"/>
                  </a:lnTo>
                  <a:lnTo>
                    <a:pt x="97" y="71"/>
                  </a:lnTo>
                  <a:lnTo>
                    <a:pt x="100" y="73"/>
                  </a:lnTo>
                  <a:lnTo>
                    <a:pt x="101" y="80"/>
                  </a:lnTo>
                  <a:lnTo>
                    <a:pt x="105" y="84"/>
                  </a:lnTo>
                  <a:lnTo>
                    <a:pt x="110" y="87"/>
                  </a:lnTo>
                  <a:lnTo>
                    <a:pt x="113" y="87"/>
                  </a:lnTo>
                  <a:lnTo>
                    <a:pt x="125" y="92"/>
                  </a:lnTo>
                  <a:lnTo>
                    <a:pt x="125" y="97"/>
                  </a:lnTo>
                  <a:lnTo>
                    <a:pt x="126" y="99"/>
                  </a:lnTo>
                  <a:lnTo>
                    <a:pt x="127" y="103"/>
                  </a:lnTo>
                  <a:lnTo>
                    <a:pt x="156" y="116"/>
                  </a:lnTo>
                  <a:lnTo>
                    <a:pt x="159" y="113"/>
                  </a:lnTo>
                  <a:lnTo>
                    <a:pt x="159" y="108"/>
                  </a:lnTo>
                  <a:lnTo>
                    <a:pt x="160" y="107"/>
                  </a:lnTo>
                  <a:lnTo>
                    <a:pt x="160" y="104"/>
                  </a:lnTo>
                  <a:lnTo>
                    <a:pt x="165" y="98"/>
                  </a:lnTo>
                  <a:lnTo>
                    <a:pt x="167" y="94"/>
                  </a:lnTo>
                  <a:lnTo>
                    <a:pt x="170" y="95"/>
                  </a:lnTo>
                  <a:lnTo>
                    <a:pt x="186" y="110"/>
                  </a:lnTo>
                  <a:lnTo>
                    <a:pt x="186" y="118"/>
                  </a:lnTo>
                  <a:lnTo>
                    <a:pt x="182" y="123"/>
                  </a:lnTo>
                  <a:lnTo>
                    <a:pt x="182" y="125"/>
                  </a:lnTo>
                  <a:lnTo>
                    <a:pt x="185" y="127"/>
                  </a:lnTo>
                  <a:lnTo>
                    <a:pt x="188" y="126"/>
                  </a:lnTo>
                  <a:lnTo>
                    <a:pt x="191" y="120"/>
                  </a:lnTo>
                  <a:lnTo>
                    <a:pt x="202" y="118"/>
                  </a:lnTo>
                  <a:lnTo>
                    <a:pt x="208" y="124"/>
                  </a:lnTo>
                  <a:lnTo>
                    <a:pt x="208" y="126"/>
                  </a:lnTo>
                  <a:lnTo>
                    <a:pt x="211" y="128"/>
                  </a:lnTo>
                  <a:lnTo>
                    <a:pt x="213" y="135"/>
                  </a:lnTo>
                  <a:lnTo>
                    <a:pt x="208" y="141"/>
                  </a:lnTo>
                  <a:lnTo>
                    <a:pt x="208" y="143"/>
                  </a:lnTo>
                  <a:lnTo>
                    <a:pt x="210" y="145"/>
                  </a:lnTo>
                  <a:lnTo>
                    <a:pt x="213" y="144"/>
                  </a:lnTo>
                  <a:lnTo>
                    <a:pt x="219" y="138"/>
                  </a:lnTo>
                  <a:lnTo>
                    <a:pt x="219" y="135"/>
                  </a:lnTo>
                  <a:lnTo>
                    <a:pt x="220" y="135"/>
                  </a:lnTo>
                  <a:lnTo>
                    <a:pt x="220" y="133"/>
                  </a:lnTo>
                  <a:lnTo>
                    <a:pt x="224" y="126"/>
                  </a:lnTo>
                  <a:lnTo>
                    <a:pt x="228" y="127"/>
                  </a:lnTo>
                  <a:lnTo>
                    <a:pt x="233" y="131"/>
                  </a:lnTo>
                  <a:lnTo>
                    <a:pt x="235" y="130"/>
                  </a:lnTo>
                  <a:lnTo>
                    <a:pt x="239" y="128"/>
                  </a:lnTo>
                  <a:lnTo>
                    <a:pt x="244" y="127"/>
                  </a:lnTo>
                  <a:lnTo>
                    <a:pt x="246" y="129"/>
                  </a:lnTo>
                  <a:lnTo>
                    <a:pt x="249" y="128"/>
                  </a:lnTo>
                  <a:lnTo>
                    <a:pt x="252" y="126"/>
                  </a:lnTo>
                  <a:lnTo>
                    <a:pt x="254" y="126"/>
                  </a:lnTo>
                  <a:lnTo>
                    <a:pt x="256" y="123"/>
                  </a:lnTo>
                  <a:lnTo>
                    <a:pt x="257" y="119"/>
                  </a:lnTo>
                  <a:lnTo>
                    <a:pt x="258" y="118"/>
                  </a:lnTo>
                  <a:lnTo>
                    <a:pt x="259" y="114"/>
                  </a:lnTo>
                  <a:lnTo>
                    <a:pt x="254" y="107"/>
                  </a:lnTo>
                  <a:lnTo>
                    <a:pt x="253" y="95"/>
                  </a:lnTo>
                  <a:lnTo>
                    <a:pt x="255" y="91"/>
                  </a:lnTo>
                  <a:lnTo>
                    <a:pt x="256" y="88"/>
                  </a:lnTo>
                  <a:lnTo>
                    <a:pt x="274" y="83"/>
                  </a:lnTo>
                  <a:lnTo>
                    <a:pt x="281" y="86"/>
                  </a:lnTo>
                  <a:lnTo>
                    <a:pt x="286" y="91"/>
                  </a:lnTo>
                  <a:lnTo>
                    <a:pt x="289" y="91"/>
                  </a:lnTo>
                  <a:lnTo>
                    <a:pt x="291" y="88"/>
                  </a:lnTo>
                  <a:lnTo>
                    <a:pt x="290" y="87"/>
                  </a:lnTo>
                  <a:lnTo>
                    <a:pt x="292" y="84"/>
                  </a:lnTo>
                  <a:lnTo>
                    <a:pt x="292" y="79"/>
                  </a:lnTo>
                  <a:lnTo>
                    <a:pt x="289" y="75"/>
                  </a:lnTo>
                  <a:lnTo>
                    <a:pt x="289" y="72"/>
                  </a:lnTo>
                  <a:lnTo>
                    <a:pt x="292" y="65"/>
                  </a:lnTo>
                  <a:lnTo>
                    <a:pt x="292" y="63"/>
                  </a:lnTo>
                  <a:lnTo>
                    <a:pt x="297" y="59"/>
                  </a:lnTo>
                  <a:lnTo>
                    <a:pt x="300" y="55"/>
                  </a:lnTo>
                  <a:lnTo>
                    <a:pt x="304" y="59"/>
                  </a:lnTo>
                  <a:lnTo>
                    <a:pt x="305" y="69"/>
                  </a:lnTo>
                  <a:lnTo>
                    <a:pt x="300" y="80"/>
                  </a:lnTo>
                  <a:lnTo>
                    <a:pt x="300" y="90"/>
                  </a:lnTo>
                  <a:lnTo>
                    <a:pt x="304" y="93"/>
                  </a:lnTo>
                  <a:lnTo>
                    <a:pt x="312" y="85"/>
                  </a:lnTo>
                  <a:lnTo>
                    <a:pt x="314" y="85"/>
                  </a:lnTo>
                  <a:lnTo>
                    <a:pt x="315" y="84"/>
                  </a:lnTo>
                  <a:lnTo>
                    <a:pt x="318" y="82"/>
                  </a:lnTo>
                  <a:lnTo>
                    <a:pt x="321" y="77"/>
                  </a:lnTo>
                  <a:lnTo>
                    <a:pt x="323" y="75"/>
                  </a:lnTo>
                  <a:lnTo>
                    <a:pt x="336" y="71"/>
                  </a:lnTo>
                  <a:lnTo>
                    <a:pt x="342" y="63"/>
                  </a:lnTo>
                  <a:lnTo>
                    <a:pt x="342" y="57"/>
                  </a:lnTo>
                  <a:lnTo>
                    <a:pt x="338" y="52"/>
                  </a:lnTo>
                  <a:lnTo>
                    <a:pt x="337" y="50"/>
                  </a:lnTo>
                  <a:lnTo>
                    <a:pt x="336" y="50"/>
                  </a:lnTo>
                  <a:lnTo>
                    <a:pt x="333" y="45"/>
                  </a:lnTo>
                  <a:lnTo>
                    <a:pt x="333" y="43"/>
                  </a:lnTo>
                  <a:lnTo>
                    <a:pt x="329" y="39"/>
                  </a:lnTo>
                  <a:lnTo>
                    <a:pt x="330" y="37"/>
                  </a:lnTo>
                  <a:lnTo>
                    <a:pt x="327" y="32"/>
                  </a:lnTo>
                  <a:lnTo>
                    <a:pt x="332" y="25"/>
                  </a:lnTo>
                  <a:lnTo>
                    <a:pt x="333" y="23"/>
                  </a:lnTo>
                  <a:lnTo>
                    <a:pt x="338" y="23"/>
                  </a:lnTo>
                  <a:lnTo>
                    <a:pt x="343" y="17"/>
                  </a:lnTo>
                  <a:lnTo>
                    <a:pt x="352" y="16"/>
                  </a:lnTo>
                  <a:lnTo>
                    <a:pt x="364" y="0"/>
                  </a:lnTo>
                  <a:lnTo>
                    <a:pt x="366" y="0"/>
                  </a:lnTo>
                  <a:lnTo>
                    <a:pt x="369" y="2"/>
                  </a:lnTo>
                  <a:lnTo>
                    <a:pt x="374" y="3"/>
                  </a:lnTo>
                  <a:lnTo>
                    <a:pt x="375" y="5"/>
                  </a:lnTo>
                  <a:lnTo>
                    <a:pt x="377" y="4"/>
                  </a:lnTo>
                  <a:lnTo>
                    <a:pt x="378" y="7"/>
                  </a:lnTo>
                  <a:lnTo>
                    <a:pt x="381" y="11"/>
                  </a:lnTo>
                  <a:lnTo>
                    <a:pt x="384" y="11"/>
                  </a:lnTo>
                  <a:lnTo>
                    <a:pt x="387" y="13"/>
                  </a:lnTo>
                  <a:lnTo>
                    <a:pt x="388" y="23"/>
                  </a:lnTo>
                  <a:lnTo>
                    <a:pt x="387" y="25"/>
                  </a:lnTo>
                  <a:lnTo>
                    <a:pt x="387" y="31"/>
                  </a:lnTo>
                  <a:lnTo>
                    <a:pt x="388" y="31"/>
                  </a:lnTo>
                  <a:lnTo>
                    <a:pt x="390" y="39"/>
                  </a:lnTo>
                  <a:lnTo>
                    <a:pt x="391" y="39"/>
                  </a:lnTo>
                  <a:lnTo>
                    <a:pt x="392" y="41"/>
                  </a:lnTo>
                  <a:lnTo>
                    <a:pt x="396" y="47"/>
                  </a:lnTo>
                  <a:lnTo>
                    <a:pt x="406" y="46"/>
                  </a:lnTo>
                  <a:lnTo>
                    <a:pt x="408" y="44"/>
                  </a:lnTo>
                  <a:lnTo>
                    <a:pt x="409" y="44"/>
                  </a:lnTo>
                  <a:lnTo>
                    <a:pt x="411" y="46"/>
                  </a:lnTo>
                  <a:lnTo>
                    <a:pt x="413" y="46"/>
                  </a:lnTo>
                  <a:lnTo>
                    <a:pt x="416" y="50"/>
                  </a:lnTo>
                  <a:lnTo>
                    <a:pt x="422" y="49"/>
                  </a:lnTo>
                  <a:lnTo>
                    <a:pt x="424" y="50"/>
                  </a:lnTo>
                  <a:lnTo>
                    <a:pt x="435" y="50"/>
                  </a:lnTo>
                  <a:lnTo>
                    <a:pt x="439" y="52"/>
                  </a:lnTo>
                  <a:lnTo>
                    <a:pt x="445" y="51"/>
                  </a:lnTo>
                  <a:lnTo>
                    <a:pt x="447" y="52"/>
                  </a:lnTo>
                  <a:lnTo>
                    <a:pt x="449" y="52"/>
                  </a:lnTo>
                  <a:lnTo>
                    <a:pt x="452" y="54"/>
                  </a:lnTo>
                  <a:lnTo>
                    <a:pt x="452" y="59"/>
                  </a:lnTo>
                  <a:lnTo>
                    <a:pt x="455" y="62"/>
                  </a:lnTo>
                  <a:lnTo>
                    <a:pt x="458" y="67"/>
                  </a:lnTo>
                  <a:lnTo>
                    <a:pt x="458" y="70"/>
                  </a:lnTo>
                  <a:lnTo>
                    <a:pt x="463" y="77"/>
                  </a:lnTo>
                  <a:lnTo>
                    <a:pt x="463" y="79"/>
                  </a:lnTo>
                  <a:lnTo>
                    <a:pt x="469" y="89"/>
                  </a:lnTo>
                  <a:lnTo>
                    <a:pt x="470" y="105"/>
                  </a:lnTo>
                  <a:lnTo>
                    <a:pt x="463" y="113"/>
                  </a:lnTo>
                  <a:lnTo>
                    <a:pt x="482" y="126"/>
                  </a:lnTo>
                  <a:lnTo>
                    <a:pt x="488" y="128"/>
                  </a:lnTo>
                  <a:lnTo>
                    <a:pt x="499" y="130"/>
                  </a:lnTo>
                  <a:lnTo>
                    <a:pt x="500" y="131"/>
                  </a:lnTo>
                  <a:lnTo>
                    <a:pt x="503" y="131"/>
                  </a:lnTo>
                  <a:lnTo>
                    <a:pt x="508" y="133"/>
                  </a:lnTo>
                  <a:lnTo>
                    <a:pt x="528" y="133"/>
                  </a:lnTo>
                  <a:lnTo>
                    <a:pt x="530" y="130"/>
                  </a:lnTo>
                  <a:lnTo>
                    <a:pt x="532" y="130"/>
                  </a:lnTo>
                  <a:lnTo>
                    <a:pt x="535" y="126"/>
                  </a:lnTo>
                  <a:lnTo>
                    <a:pt x="537" y="125"/>
                  </a:lnTo>
                  <a:lnTo>
                    <a:pt x="539" y="123"/>
                  </a:lnTo>
                  <a:lnTo>
                    <a:pt x="538" y="121"/>
                  </a:lnTo>
                  <a:lnTo>
                    <a:pt x="540" y="121"/>
                  </a:lnTo>
                  <a:lnTo>
                    <a:pt x="540" y="116"/>
                  </a:lnTo>
                  <a:lnTo>
                    <a:pt x="541" y="116"/>
                  </a:lnTo>
                  <a:lnTo>
                    <a:pt x="550" y="125"/>
                  </a:lnTo>
                  <a:lnTo>
                    <a:pt x="550" y="126"/>
                  </a:lnTo>
                  <a:lnTo>
                    <a:pt x="553" y="128"/>
                  </a:lnTo>
                  <a:lnTo>
                    <a:pt x="558" y="126"/>
                  </a:lnTo>
                  <a:lnTo>
                    <a:pt x="559" y="124"/>
                  </a:lnTo>
                  <a:lnTo>
                    <a:pt x="561" y="124"/>
                  </a:lnTo>
                  <a:lnTo>
                    <a:pt x="567" y="118"/>
                  </a:lnTo>
                  <a:lnTo>
                    <a:pt x="581" y="118"/>
                  </a:lnTo>
                  <a:lnTo>
                    <a:pt x="582" y="116"/>
                  </a:lnTo>
                  <a:lnTo>
                    <a:pt x="584" y="116"/>
                  </a:lnTo>
                  <a:lnTo>
                    <a:pt x="587" y="119"/>
                  </a:lnTo>
                  <a:lnTo>
                    <a:pt x="589" y="129"/>
                  </a:lnTo>
                  <a:lnTo>
                    <a:pt x="591" y="130"/>
                  </a:lnTo>
                  <a:lnTo>
                    <a:pt x="600" y="130"/>
                  </a:lnTo>
                  <a:lnTo>
                    <a:pt x="605" y="134"/>
                  </a:lnTo>
                  <a:lnTo>
                    <a:pt x="608" y="134"/>
                  </a:lnTo>
                  <a:lnTo>
                    <a:pt x="613" y="129"/>
                  </a:lnTo>
                  <a:lnTo>
                    <a:pt x="616" y="129"/>
                  </a:lnTo>
                  <a:lnTo>
                    <a:pt x="616" y="130"/>
                  </a:lnTo>
                  <a:lnTo>
                    <a:pt x="623" y="130"/>
                  </a:lnTo>
                  <a:lnTo>
                    <a:pt x="625" y="126"/>
                  </a:lnTo>
                  <a:lnTo>
                    <a:pt x="630" y="126"/>
                  </a:lnTo>
                  <a:lnTo>
                    <a:pt x="632" y="127"/>
                  </a:lnTo>
                  <a:lnTo>
                    <a:pt x="647" y="126"/>
                  </a:lnTo>
                  <a:lnTo>
                    <a:pt x="653" y="131"/>
                  </a:lnTo>
                  <a:lnTo>
                    <a:pt x="652" y="133"/>
                  </a:lnTo>
                  <a:lnTo>
                    <a:pt x="655" y="135"/>
                  </a:lnTo>
                  <a:lnTo>
                    <a:pt x="654" y="138"/>
                  </a:lnTo>
                  <a:lnTo>
                    <a:pt x="656" y="140"/>
                  </a:lnTo>
                  <a:lnTo>
                    <a:pt x="656" y="144"/>
                  </a:lnTo>
                  <a:lnTo>
                    <a:pt x="663" y="148"/>
                  </a:lnTo>
                  <a:lnTo>
                    <a:pt x="665" y="148"/>
                  </a:lnTo>
                  <a:lnTo>
                    <a:pt x="670" y="140"/>
                  </a:lnTo>
                  <a:lnTo>
                    <a:pt x="674" y="140"/>
                  </a:lnTo>
                  <a:lnTo>
                    <a:pt x="678" y="143"/>
                  </a:lnTo>
                  <a:lnTo>
                    <a:pt x="678" y="145"/>
                  </a:lnTo>
                  <a:lnTo>
                    <a:pt x="682" y="150"/>
                  </a:lnTo>
                  <a:lnTo>
                    <a:pt x="686" y="150"/>
                  </a:lnTo>
                  <a:lnTo>
                    <a:pt x="691" y="151"/>
                  </a:lnTo>
                  <a:lnTo>
                    <a:pt x="694" y="151"/>
                  </a:lnTo>
                  <a:lnTo>
                    <a:pt x="696" y="152"/>
                  </a:lnTo>
                  <a:lnTo>
                    <a:pt x="696" y="155"/>
                  </a:lnTo>
                  <a:lnTo>
                    <a:pt x="699" y="156"/>
                  </a:lnTo>
                  <a:lnTo>
                    <a:pt x="699" y="158"/>
                  </a:lnTo>
                  <a:lnTo>
                    <a:pt x="705" y="164"/>
                  </a:lnTo>
                  <a:lnTo>
                    <a:pt x="714" y="167"/>
                  </a:lnTo>
                  <a:lnTo>
                    <a:pt x="720" y="162"/>
                  </a:lnTo>
                  <a:lnTo>
                    <a:pt x="727" y="162"/>
                  </a:lnTo>
                  <a:lnTo>
                    <a:pt x="728" y="160"/>
                  </a:lnTo>
                  <a:lnTo>
                    <a:pt x="744" y="163"/>
                  </a:lnTo>
                  <a:lnTo>
                    <a:pt x="746" y="165"/>
                  </a:lnTo>
                  <a:lnTo>
                    <a:pt x="746" y="166"/>
                  </a:lnTo>
                  <a:lnTo>
                    <a:pt x="745" y="168"/>
                  </a:lnTo>
                  <a:lnTo>
                    <a:pt x="743" y="168"/>
                  </a:lnTo>
                  <a:lnTo>
                    <a:pt x="742" y="170"/>
                  </a:lnTo>
                  <a:lnTo>
                    <a:pt x="749" y="175"/>
                  </a:lnTo>
                  <a:lnTo>
                    <a:pt x="749" y="178"/>
                  </a:lnTo>
                  <a:lnTo>
                    <a:pt x="739" y="184"/>
                  </a:lnTo>
                  <a:lnTo>
                    <a:pt x="738" y="189"/>
                  </a:lnTo>
                  <a:lnTo>
                    <a:pt x="754" y="201"/>
                  </a:lnTo>
                  <a:lnTo>
                    <a:pt x="755" y="208"/>
                  </a:lnTo>
                  <a:lnTo>
                    <a:pt x="753" y="210"/>
                  </a:lnTo>
                  <a:lnTo>
                    <a:pt x="752" y="209"/>
                  </a:lnTo>
                  <a:lnTo>
                    <a:pt x="750" y="212"/>
                  </a:lnTo>
                  <a:lnTo>
                    <a:pt x="746" y="213"/>
                  </a:lnTo>
                  <a:lnTo>
                    <a:pt x="737" y="222"/>
                  </a:lnTo>
                  <a:lnTo>
                    <a:pt x="735" y="227"/>
                  </a:lnTo>
                  <a:lnTo>
                    <a:pt x="731" y="233"/>
                  </a:lnTo>
                  <a:lnTo>
                    <a:pt x="727" y="245"/>
                  </a:lnTo>
                  <a:lnTo>
                    <a:pt x="721" y="256"/>
                  </a:lnTo>
                  <a:lnTo>
                    <a:pt x="722" y="257"/>
                  </a:lnTo>
                  <a:lnTo>
                    <a:pt x="722" y="260"/>
                  </a:lnTo>
                  <a:lnTo>
                    <a:pt x="715" y="266"/>
                  </a:lnTo>
                  <a:lnTo>
                    <a:pt x="716" y="271"/>
                  </a:lnTo>
                  <a:lnTo>
                    <a:pt x="714" y="272"/>
                  </a:lnTo>
                  <a:lnTo>
                    <a:pt x="715" y="274"/>
                  </a:lnTo>
                  <a:lnTo>
                    <a:pt x="712" y="280"/>
                  </a:lnTo>
                  <a:lnTo>
                    <a:pt x="702" y="280"/>
                  </a:lnTo>
                  <a:lnTo>
                    <a:pt x="697" y="277"/>
                  </a:lnTo>
                  <a:lnTo>
                    <a:pt x="688" y="278"/>
                  </a:lnTo>
                  <a:lnTo>
                    <a:pt x="682" y="287"/>
                  </a:lnTo>
                  <a:lnTo>
                    <a:pt x="683" y="288"/>
                  </a:lnTo>
                  <a:lnTo>
                    <a:pt x="683" y="292"/>
                  </a:lnTo>
                  <a:lnTo>
                    <a:pt x="684" y="293"/>
                  </a:lnTo>
                  <a:lnTo>
                    <a:pt x="685" y="296"/>
                  </a:lnTo>
                  <a:lnTo>
                    <a:pt x="681" y="301"/>
                  </a:lnTo>
                  <a:lnTo>
                    <a:pt x="681" y="303"/>
                  </a:lnTo>
                  <a:lnTo>
                    <a:pt x="678" y="306"/>
                  </a:lnTo>
                  <a:lnTo>
                    <a:pt x="669" y="328"/>
                  </a:lnTo>
                  <a:lnTo>
                    <a:pt x="669" y="330"/>
                  </a:lnTo>
                  <a:lnTo>
                    <a:pt x="662" y="336"/>
                  </a:lnTo>
                  <a:lnTo>
                    <a:pt x="663" y="337"/>
                  </a:lnTo>
                  <a:lnTo>
                    <a:pt x="658" y="342"/>
                  </a:lnTo>
                  <a:lnTo>
                    <a:pt x="653" y="343"/>
                  </a:lnTo>
                  <a:lnTo>
                    <a:pt x="653" y="341"/>
                  </a:lnTo>
                  <a:lnTo>
                    <a:pt x="647" y="342"/>
                  </a:lnTo>
                  <a:lnTo>
                    <a:pt x="646" y="343"/>
                  </a:lnTo>
                  <a:lnTo>
                    <a:pt x="632" y="344"/>
                  </a:lnTo>
                  <a:lnTo>
                    <a:pt x="629" y="340"/>
                  </a:lnTo>
                  <a:lnTo>
                    <a:pt x="629" y="335"/>
                  </a:lnTo>
                  <a:lnTo>
                    <a:pt x="627" y="335"/>
                  </a:lnTo>
                  <a:lnTo>
                    <a:pt x="624" y="329"/>
                  </a:lnTo>
                  <a:lnTo>
                    <a:pt x="622" y="327"/>
                  </a:lnTo>
                  <a:lnTo>
                    <a:pt x="619" y="323"/>
                  </a:lnTo>
                  <a:lnTo>
                    <a:pt x="613" y="323"/>
                  </a:lnTo>
                  <a:lnTo>
                    <a:pt x="610" y="327"/>
                  </a:lnTo>
                  <a:lnTo>
                    <a:pt x="608" y="328"/>
                  </a:lnTo>
                  <a:lnTo>
                    <a:pt x="606" y="332"/>
                  </a:lnTo>
                  <a:lnTo>
                    <a:pt x="596" y="332"/>
                  </a:lnTo>
                  <a:lnTo>
                    <a:pt x="592" y="327"/>
                  </a:lnTo>
                  <a:lnTo>
                    <a:pt x="592" y="326"/>
                  </a:lnTo>
                  <a:lnTo>
                    <a:pt x="588" y="322"/>
                  </a:lnTo>
                  <a:lnTo>
                    <a:pt x="579" y="317"/>
                  </a:lnTo>
                  <a:lnTo>
                    <a:pt x="578" y="318"/>
                  </a:lnTo>
                  <a:lnTo>
                    <a:pt x="568" y="318"/>
                  </a:lnTo>
                  <a:lnTo>
                    <a:pt x="567" y="316"/>
                  </a:lnTo>
                  <a:lnTo>
                    <a:pt x="562" y="321"/>
                  </a:lnTo>
                  <a:lnTo>
                    <a:pt x="562" y="324"/>
                  </a:lnTo>
                  <a:lnTo>
                    <a:pt x="557" y="329"/>
                  </a:lnTo>
                  <a:lnTo>
                    <a:pt x="557" y="334"/>
                  </a:lnTo>
                  <a:lnTo>
                    <a:pt x="554" y="339"/>
                  </a:lnTo>
                  <a:lnTo>
                    <a:pt x="556" y="340"/>
                  </a:lnTo>
                  <a:lnTo>
                    <a:pt x="565" y="344"/>
                  </a:lnTo>
                  <a:lnTo>
                    <a:pt x="565" y="358"/>
                  </a:lnTo>
                  <a:lnTo>
                    <a:pt x="553" y="365"/>
                  </a:lnTo>
                  <a:lnTo>
                    <a:pt x="547" y="375"/>
                  </a:lnTo>
                  <a:lnTo>
                    <a:pt x="545" y="375"/>
                  </a:lnTo>
                  <a:lnTo>
                    <a:pt x="542" y="373"/>
                  </a:lnTo>
                  <a:lnTo>
                    <a:pt x="533" y="383"/>
                  </a:lnTo>
                  <a:lnTo>
                    <a:pt x="532" y="386"/>
                  </a:lnTo>
                  <a:lnTo>
                    <a:pt x="542" y="393"/>
                  </a:lnTo>
                  <a:lnTo>
                    <a:pt x="543" y="396"/>
                  </a:lnTo>
                  <a:lnTo>
                    <a:pt x="543" y="400"/>
                  </a:lnTo>
                  <a:lnTo>
                    <a:pt x="546" y="404"/>
                  </a:lnTo>
                  <a:lnTo>
                    <a:pt x="550" y="405"/>
                  </a:lnTo>
                  <a:lnTo>
                    <a:pt x="558" y="404"/>
                  </a:lnTo>
                  <a:lnTo>
                    <a:pt x="560" y="404"/>
                  </a:lnTo>
                  <a:lnTo>
                    <a:pt x="564" y="408"/>
                  </a:lnTo>
                  <a:lnTo>
                    <a:pt x="565" y="429"/>
                  </a:lnTo>
                  <a:lnTo>
                    <a:pt x="567" y="431"/>
                  </a:lnTo>
                  <a:lnTo>
                    <a:pt x="570" y="430"/>
                  </a:lnTo>
                  <a:lnTo>
                    <a:pt x="572" y="432"/>
                  </a:lnTo>
                  <a:lnTo>
                    <a:pt x="576" y="433"/>
                  </a:lnTo>
                  <a:lnTo>
                    <a:pt x="581" y="429"/>
                  </a:lnTo>
                  <a:lnTo>
                    <a:pt x="583" y="429"/>
                  </a:lnTo>
                  <a:lnTo>
                    <a:pt x="590" y="434"/>
                  </a:lnTo>
                  <a:lnTo>
                    <a:pt x="597" y="432"/>
                  </a:lnTo>
                  <a:lnTo>
                    <a:pt x="600" y="434"/>
                  </a:lnTo>
                  <a:lnTo>
                    <a:pt x="600" y="437"/>
                  </a:lnTo>
                  <a:lnTo>
                    <a:pt x="603" y="440"/>
                  </a:lnTo>
                  <a:lnTo>
                    <a:pt x="603" y="446"/>
                  </a:lnTo>
                  <a:lnTo>
                    <a:pt x="604" y="446"/>
                  </a:lnTo>
                  <a:lnTo>
                    <a:pt x="605" y="455"/>
                  </a:lnTo>
                  <a:lnTo>
                    <a:pt x="606" y="456"/>
                  </a:lnTo>
                  <a:lnTo>
                    <a:pt x="606" y="462"/>
                  </a:lnTo>
                  <a:lnTo>
                    <a:pt x="606" y="464"/>
                  </a:lnTo>
                  <a:lnTo>
                    <a:pt x="605" y="466"/>
                  </a:lnTo>
                  <a:lnTo>
                    <a:pt x="604" y="467"/>
                  </a:lnTo>
                  <a:lnTo>
                    <a:pt x="592" y="455"/>
                  </a:lnTo>
                  <a:lnTo>
                    <a:pt x="591" y="455"/>
                  </a:lnTo>
                  <a:lnTo>
                    <a:pt x="585" y="450"/>
                  </a:lnTo>
                  <a:lnTo>
                    <a:pt x="578" y="452"/>
                  </a:lnTo>
                  <a:lnTo>
                    <a:pt x="575" y="455"/>
                  </a:lnTo>
                  <a:lnTo>
                    <a:pt x="573" y="460"/>
                  </a:lnTo>
                  <a:lnTo>
                    <a:pt x="564" y="461"/>
                  </a:lnTo>
                  <a:lnTo>
                    <a:pt x="555" y="470"/>
                  </a:lnTo>
                  <a:lnTo>
                    <a:pt x="555" y="488"/>
                  </a:lnTo>
                  <a:lnTo>
                    <a:pt x="561" y="492"/>
                  </a:lnTo>
                  <a:lnTo>
                    <a:pt x="564" y="492"/>
                  </a:lnTo>
                  <a:lnTo>
                    <a:pt x="566" y="488"/>
                  </a:lnTo>
                  <a:lnTo>
                    <a:pt x="570" y="487"/>
                  </a:lnTo>
                  <a:lnTo>
                    <a:pt x="572" y="491"/>
                  </a:lnTo>
                  <a:lnTo>
                    <a:pt x="573" y="492"/>
                  </a:lnTo>
                  <a:lnTo>
                    <a:pt x="573" y="494"/>
                  </a:lnTo>
                  <a:lnTo>
                    <a:pt x="575" y="494"/>
                  </a:lnTo>
                  <a:lnTo>
                    <a:pt x="576" y="498"/>
                  </a:lnTo>
                  <a:lnTo>
                    <a:pt x="578" y="500"/>
                  </a:lnTo>
                  <a:lnTo>
                    <a:pt x="596" y="499"/>
                  </a:lnTo>
                  <a:lnTo>
                    <a:pt x="599" y="502"/>
                  </a:lnTo>
                  <a:lnTo>
                    <a:pt x="601" y="506"/>
                  </a:lnTo>
                  <a:lnTo>
                    <a:pt x="605" y="509"/>
                  </a:lnTo>
                  <a:lnTo>
                    <a:pt x="607" y="516"/>
                  </a:lnTo>
                  <a:lnTo>
                    <a:pt x="607" y="518"/>
                  </a:lnTo>
                  <a:lnTo>
                    <a:pt x="608" y="519"/>
                  </a:lnTo>
                  <a:lnTo>
                    <a:pt x="601" y="528"/>
                  </a:lnTo>
                  <a:lnTo>
                    <a:pt x="591" y="529"/>
                  </a:lnTo>
                  <a:lnTo>
                    <a:pt x="589" y="530"/>
                  </a:lnTo>
                  <a:lnTo>
                    <a:pt x="576" y="531"/>
                  </a:lnTo>
                  <a:lnTo>
                    <a:pt x="575" y="532"/>
                  </a:lnTo>
                  <a:lnTo>
                    <a:pt x="570" y="532"/>
                  </a:lnTo>
                  <a:lnTo>
                    <a:pt x="568" y="534"/>
                  </a:lnTo>
                  <a:lnTo>
                    <a:pt x="559" y="536"/>
                  </a:lnTo>
                  <a:lnTo>
                    <a:pt x="552" y="529"/>
                  </a:lnTo>
                  <a:lnTo>
                    <a:pt x="549" y="528"/>
                  </a:lnTo>
                  <a:lnTo>
                    <a:pt x="540" y="529"/>
                  </a:lnTo>
                  <a:lnTo>
                    <a:pt x="534" y="536"/>
                  </a:lnTo>
                  <a:lnTo>
                    <a:pt x="533" y="533"/>
                  </a:lnTo>
                  <a:lnTo>
                    <a:pt x="531" y="532"/>
                  </a:lnTo>
                  <a:lnTo>
                    <a:pt x="532" y="508"/>
                  </a:lnTo>
                  <a:lnTo>
                    <a:pt x="526" y="505"/>
                  </a:lnTo>
                  <a:lnTo>
                    <a:pt x="525" y="502"/>
                  </a:lnTo>
                  <a:lnTo>
                    <a:pt x="523" y="500"/>
                  </a:lnTo>
                  <a:lnTo>
                    <a:pt x="519" y="499"/>
                  </a:lnTo>
                  <a:lnTo>
                    <a:pt x="514" y="502"/>
                  </a:lnTo>
                  <a:lnTo>
                    <a:pt x="511" y="503"/>
                  </a:lnTo>
                  <a:lnTo>
                    <a:pt x="507" y="511"/>
                  </a:lnTo>
                  <a:lnTo>
                    <a:pt x="504" y="515"/>
                  </a:lnTo>
                  <a:lnTo>
                    <a:pt x="504" y="516"/>
                  </a:lnTo>
                  <a:lnTo>
                    <a:pt x="501" y="517"/>
                  </a:lnTo>
                  <a:lnTo>
                    <a:pt x="500" y="519"/>
                  </a:lnTo>
                  <a:lnTo>
                    <a:pt x="497" y="519"/>
                  </a:lnTo>
                  <a:lnTo>
                    <a:pt x="497" y="520"/>
                  </a:lnTo>
                  <a:lnTo>
                    <a:pt x="492" y="520"/>
                  </a:lnTo>
                  <a:lnTo>
                    <a:pt x="487" y="523"/>
                  </a:lnTo>
                  <a:lnTo>
                    <a:pt x="482" y="522"/>
                  </a:lnTo>
                  <a:lnTo>
                    <a:pt x="480" y="521"/>
                  </a:lnTo>
                  <a:lnTo>
                    <a:pt x="478" y="521"/>
                  </a:lnTo>
                  <a:lnTo>
                    <a:pt x="476" y="520"/>
                  </a:lnTo>
                  <a:lnTo>
                    <a:pt x="472" y="520"/>
                  </a:lnTo>
                  <a:lnTo>
                    <a:pt x="468" y="516"/>
                  </a:lnTo>
                  <a:lnTo>
                    <a:pt x="468" y="512"/>
                  </a:lnTo>
                  <a:lnTo>
                    <a:pt x="466" y="511"/>
                  </a:lnTo>
                  <a:lnTo>
                    <a:pt x="470" y="507"/>
                  </a:lnTo>
                  <a:lnTo>
                    <a:pt x="470" y="506"/>
                  </a:lnTo>
                  <a:lnTo>
                    <a:pt x="473" y="503"/>
                  </a:lnTo>
                  <a:lnTo>
                    <a:pt x="472" y="490"/>
                  </a:lnTo>
                  <a:lnTo>
                    <a:pt x="469" y="485"/>
                  </a:lnTo>
                  <a:lnTo>
                    <a:pt x="465" y="482"/>
                  </a:lnTo>
                  <a:lnTo>
                    <a:pt x="461" y="484"/>
                  </a:lnTo>
                  <a:lnTo>
                    <a:pt x="460" y="483"/>
                  </a:lnTo>
                  <a:lnTo>
                    <a:pt x="459" y="471"/>
                  </a:lnTo>
                  <a:lnTo>
                    <a:pt x="468" y="462"/>
                  </a:lnTo>
                  <a:lnTo>
                    <a:pt x="465" y="458"/>
                  </a:lnTo>
                  <a:lnTo>
                    <a:pt x="461" y="455"/>
                  </a:lnTo>
                  <a:lnTo>
                    <a:pt x="437" y="457"/>
                  </a:lnTo>
                  <a:lnTo>
                    <a:pt x="432" y="454"/>
                  </a:lnTo>
                  <a:lnTo>
                    <a:pt x="429" y="457"/>
                  </a:lnTo>
                  <a:lnTo>
                    <a:pt x="423" y="466"/>
                  </a:lnTo>
                  <a:lnTo>
                    <a:pt x="425" y="471"/>
                  </a:lnTo>
                  <a:lnTo>
                    <a:pt x="432" y="478"/>
                  </a:lnTo>
                  <a:lnTo>
                    <a:pt x="430" y="481"/>
                  </a:lnTo>
                  <a:lnTo>
                    <a:pt x="430" y="483"/>
                  </a:lnTo>
                  <a:lnTo>
                    <a:pt x="425" y="489"/>
                  </a:lnTo>
                  <a:lnTo>
                    <a:pt x="425" y="490"/>
                  </a:lnTo>
                  <a:lnTo>
                    <a:pt x="420" y="493"/>
                  </a:lnTo>
                  <a:lnTo>
                    <a:pt x="417" y="487"/>
                  </a:lnTo>
                  <a:lnTo>
                    <a:pt x="413" y="486"/>
                  </a:lnTo>
                  <a:lnTo>
                    <a:pt x="404" y="495"/>
                  </a:lnTo>
                  <a:lnTo>
                    <a:pt x="402" y="495"/>
                  </a:lnTo>
                  <a:lnTo>
                    <a:pt x="400" y="500"/>
                  </a:lnTo>
                  <a:lnTo>
                    <a:pt x="400" y="505"/>
                  </a:lnTo>
                  <a:lnTo>
                    <a:pt x="406" y="510"/>
                  </a:lnTo>
                  <a:lnTo>
                    <a:pt x="405" y="522"/>
                  </a:lnTo>
                  <a:lnTo>
                    <a:pt x="402" y="528"/>
                  </a:lnTo>
                  <a:lnTo>
                    <a:pt x="400" y="528"/>
                  </a:lnTo>
                  <a:lnTo>
                    <a:pt x="397" y="532"/>
                  </a:lnTo>
                  <a:lnTo>
                    <a:pt x="394" y="534"/>
                  </a:lnTo>
                  <a:lnTo>
                    <a:pt x="388" y="541"/>
                  </a:lnTo>
                  <a:lnTo>
                    <a:pt x="386" y="541"/>
                  </a:lnTo>
                  <a:lnTo>
                    <a:pt x="379" y="549"/>
                  </a:lnTo>
                  <a:lnTo>
                    <a:pt x="380" y="550"/>
                  </a:lnTo>
                  <a:lnTo>
                    <a:pt x="375" y="556"/>
                  </a:lnTo>
                  <a:lnTo>
                    <a:pt x="369" y="557"/>
                  </a:lnTo>
                  <a:lnTo>
                    <a:pt x="366" y="555"/>
                  </a:lnTo>
                  <a:lnTo>
                    <a:pt x="361" y="561"/>
                  </a:lnTo>
                  <a:lnTo>
                    <a:pt x="361" y="563"/>
                  </a:lnTo>
                  <a:lnTo>
                    <a:pt x="359" y="565"/>
                  </a:lnTo>
                  <a:lnTo>
                    <a:pt x="360" y="577"/>
                  </a:lnTo>
                  <a:lnTo>
                    <a:pt x="359" y="579"/>
                  </a:lnTo>
                  <a:lnTo>
                    <a:pt x="360" y="593"/>
                  </a:lnTo>
                  <a:lnTo>
                    <a:pt x="361" y="594"/>
                  </a:lnTo>
                  <a:lnTo>
                    <a:pt x="361" y="598"/>
                  </a:lnTo>
                  <a:lnTo>
                    <a:pt x="363" y="600"/>
                  </a:lnTo>
                  <a:lnTo>
                    <a:pt x="363" y="603"/>
                  </a:lnTo>
                  <a:lnTo>
                    <a:pt x="364" y="605"/>
                  </a:lnTo>
                  <a:lnTo>
                    <a:pt x="364" y="608"/>
                  </a:lnTo>
                  <a:lnTo>
                    <a:pt x="366" y="609"/>
                  </a:lnTo>
                  <a:lnTo>
                    <a:pt x="368" y="628"/>
                  </a:lnTo>
                  <a:lnTo>
                    <a:pt x="364" y="632"/>
                  </a:lnTo>
                  <a:lnTo>
                    <a:pt x="365" y="640"/>
                  </a:lnTo>
                  <a:lnTo>
                    <a:pt x="364" y="642"/>
                  </a:lnTo>
                  <a:lnTo>
                    <a:pt x="357" y="641"/>
                  </a:lnTo>
                  <a:lnTo>
                    <a:pt x="350" y="645"/>
                  </a:lnTo>
                  <a:lnTo>
                    <a:pt x="348" y="648"/>
                  </a:lnTo>
                  <a:lnTo>
                    <a:pt x="345" y="654"/>
                  </a:lnTo>
                  <a:lnTo>
                    <a:pt x="342" y="654"/>
                  </a:lnTo>
                  <a:lnTo>
                    <a:pt x="341" y="656"/>
                  </a:lnTo>
                  <a:lnTo>
                    <a:pt x="339" y="655"/>
                  </a:lnTo>
                  <a:lnTo>
                    <a:pt x="339" y="651"/>
                  </a:lnTo>
                  <a:lnTo>
                    <a:pt x="341" y="651"/>
                  </a:lnTo>
                  <a:lnTo>
                    <a:pt x="340" y="646"/>
                  </a:lnTo>
                  <a:lnTo>
                    <a:pt x="336" y="641"/>
                  </a:lnTo>
                  <a:lnTo>
                    <a:pt x="332" y="640"/>
                  </a:lnTo>
                  <a:lnTo>
                    <a:pt x="331" y="641"/>
                  </a:lnTo>
                  <a:lnTo>
                    <a:pt x="329" y="642"/>
                  </a:lnTo>
                  <a:lnTo>
                    <a:pt x="320" y="649"/>
                  </a:lnTo>
                  <a:lnTo>
                    <a:pt x="316" y="650"/>
                  </a:lnTo>
                  <a:lnTo>
                    <a:pt x="309" y="659"/>
                  </a:lnTo>
                  <a:lnTo>
                    <a:pt x="304" y="663"/>
                  </a:lnTo>
                  <a:lnTo>
                    <a:pt x="295" y="662"/>
                  </a:lnTo>
                  <a:lnTo>
                    <a:pt x="292" y="660"/>
                  </a:lnTo>
                  <a:lnTo>
                    <a:pt x="285" y="664"/>
                  </a:lnTo>
                  <a:lnTo>
                    <a:pt x="283" y="664"/>
                  </a:lnTo>
                  <a:lnTo>
                    <a:pt x="281" y="663"/>
                  </a:lnTo>
                  <a:lnTo>
                    <a:pt x="279" y="658"/>
                  </a:lnTo>
                  <a:lnTo>
                    <a:pt x="278" y="658"/>
                  </a:lnTo>
                  <a:lnTo>
                    <a:pt x="277" y="656"/>
                  </a:lnTo>
                  <a:lnTo>
                    <a:pt x="275" y="654"/>
                  </a:lnTo>
                  <a:lnTo>
                    <a:pt x="269" y="652"/>
                  </a:lnTo>
                  <a:lnTo>
                    <a:pt x="268" y="650"/>
                  </a:lnTo>
                  <a:lnTo>
                    <a:pt x="267" y="641"/>
                  </a:lnTo>
                  <a:lnTo>
                    <a:pt x="266" y="640"/>
                  </a:lnTo>
                  <a:lnTo>
                    <a:pt x="266" y="635"/>
                  </a:lnTo>
                  <a:lnTo>
                    <a:pt x="256" y="631"/>
                  </a:lnTo>
                  <a:lnTo>
                    <a:pt x="253" y="627"/>
                  </a:lnTo>
                  <a:lnTo>
                    <a:pt x="253" y="624"/>
                  </a:lnTo>
                  <a:lnTo>
                    <a:pt x="254" y="622"/>
                  </a:lnTo>
                  <a:lnTo>
                    <a:pt x="255" y="617"/>
                  </a:lnTo>
                  <a:lnTo>
                    <a:pt x="256" y="617"/>
                  </a:lnTo>
                  <a:lnTo>
                    <a:pt x="256" y="614"/>
                  </a:lnTo>
                  <a:lnTo>
                    <a:pt x="259" y="611"/>
                  </a:lnTo>
                  <a:lnTo>
                    <a:pt x="258" y="608"/>
                  </a:lnTo>
                  <a:lnTo>
                    <a:pt x="254" y="610"/>
                  </a:lnTo>
                  <a:lnTo>
                    <a:pt x="251" y="610"/>
                  </a:lnTo>
                  <a:lnTo>
                    <a:pt x="249" y="601"/>
                  </a:lnTo>
                  <a:lnTo>
                    <a:pt x="243" y="594"/>
                  </a:lnTo>
                  <a:lnTo>
                    <a:pt x="239" y="590"/>
                  </a:lnTo>
                  <a:lnTo>
                    <a:pt x="237" y="587"/>
                  </a:lnTo>
                  <a:lnTo>
                    <a:pt x="235" y="585"/>
                  </a:lnTo>
                  <a:lnTo>
                    <a:pt x="234" y="572"/>
                  </a:lnTo>
                  <a:lnTo>
                    <a:pt x="232" y="569"/>
                  </a:lnTo>
                  <a:lnTo>
                    <a:pt x="228" y="569"/>
                  </a:lnTo>
                  <a:lnTo>
                    <a:pt x="225" y="566"/>
                  </a:lnTo>
                  <a:lnTo>
                    <a:pt x="225" y="562"/>
                  </a:lnTo>
                  <a:lnTo>
                    <a:pt x="222" y="559"/>
                  </a:lnTo>
                  <a:lnTo>
                    <a:pt x="222" y="556"/>
                  </a:lnTo>
                  <a:lnTo>
                    <a:pt x="220" y="554"/>
                  </a:lnTo>
                  <a:lnTo>
                    <a:pt x="221" y="552"/>
                  </a:lnTo>
                  <a:lnTo>
                    <a:pt x="219" y="551"/>
                  </a:lnTo>
                  <a:lnTo>
                    <a:pt x="216" y="544"/>
                  </a:lnTo>
                  <a:lnTo>
                    <a:pt x="216" y="541"/>
                  </a:lnTo>
                  <a:lnTo>
                    <a:pt x="212" y="536"/>
                  </a:lnTo>
                  <a:lnTo>
                    <a:pt x="213" y="535"/>
                  </a:lnTo>
                  <a:lnTo>
                    <a:pt x="211" y="532"/>
                  </a:lnTo>
                  <a:lnTo>
                    <a:pt x="212" y="531"/>
                  </a:lnTo>
                  <a:lnTo>
                    <a:pt x="209" y="529"/>
                  </a:lnTo>
                  <a:lnTo>
                    <a:pt x="210" y="528"/>
                  </a:lnTo>
                  <a:lnTo>
                    <a:pt x="208" y="527"/>
                  </a:lnTo>
                  <a:lnTo>
                    <a:pt x="208" y="525"/>
                  </a:lnTo>
                  <a:lnTo>
                    <a:pt x="206" y="522"/>
                  </a:lnTo>
                  <a:lnTo>
                    <a:pt x="207" y="520"/>
                  </a:lnTo>
                  <a:lnTo>
                    <a:pt x="205" y="518"/>
                  </a:lnTo>
                  <a:lnTo>
                    <a:pt x="203" y="514"/>
                  </a:lnTo>
                  <a:lnTo>
                    <a:pt x="202" y="513"/>
                  </a:lnTo>
                  <a:lnTo>
                    <a:pt x="199" y="518"/>
                  </a:lnTo>
                  <a:lnTo>
                    <a:pt x="191" y="518"/>
                  </a:lnTo>
                  <a:lnTo>
                    <a:pt x="191" y="517"/>
                  </a:lnTo>
                  <a:lnTo>
                    <a:pt x="188" y="517"/>
                  </a:lnTo>
                  <a:lnTo>
                    <a:pt x="182" y="526"/>
                  </a:lnTo>
                  <a:lnTo>
                    <a:pt x="178" y="526"/>
                  </a:lnTo>
                  <a:lnTo>
                    <a:pt x="168" y="526"/>
                  </a:lnTo>
                  <a:lnTo>
                    <a:pt x="167" y="518"/>
                  </a:lnTo>
                  <a:lnTo>
                    <a:pt x="159" y="513"/>
                  </a:lnTo>
                  <a:lnTo>
                    <a:pt x="154" y="504"/>
                  </a:lnTo>
                  <a:lnTo>
                    <a:pt x="151" y="501"/>
                  </a:lnTo>
                  <a:lnTo>
                    <a:pt x="151" y="493"/>
                  </a:lnTo>
                  <a:lnTo>
                    <a:pt x="152" y="490"/>
                  </a:lnTo>
                  <a:lnTo>
                    <a:pt x="159" y="487"/>
                  </a:lnTo>
                  <a:lnTo>
                    <a:pt x="159" y="483"/>
                  </a:lnTo>
                  <a:lnTo>
                    <a:pt x="156" y="479"/>
                  </a:lnTo>
                  <a:lnTo>
                    <a:pt x="155" y="475"/>
                  </a:lnTo>
                  <a:lnTo>
                    <a:pt x="142" y="461"/>
                  </a:lnTo>
                  <a:lnTo>
                    <a:pt x="140" y="457"/>
                  </a:lnTo>
                  <a:lnTo>
                    <a:pt x="137" y="454"/>
                  </a:lnTo>
                  <a:lnTo>
                    <a:pt x="131" y="444"/>
                  </a:lnTo>
                  <a:lnTo>
                    <a:pt x="129" y="441"/>
                  </a:lnTo>
                  <a:lnTo>
                    <a:pt x="122" y="448"/>
                  </a:lnTo>
                  <a:lnTo>
                    <a:pt x="120" y="453"/>
                  </a:lnTo>
                  <a:lnTo>
                    <a:pt x="118" y="457"/>
                  </a:lnTo>
                  <a:lnTo>
                    <a:pt x="113" y="459"/>
                  </a:lnTo>
                  <a:lnTo>
                    <a:pt x="106" y="465"/>
                  </a:lnTo>
                  <a:lnTo>
                    <a:pt x="108" y="480"/>
                  </a:lnTo>
                  <a:lnTo>
                    <a:pt x="106" y="483"/>
                  </a:lnTo>
                  <a:lnTo>
                    <a:pt x="107" y="486"/>
                  </a:lnTo>
                  <a:lnTo>
                    <a:pt x="105" y="489"/>
                  </a:lnTo>
                  <a:lnTo>
                    <a:pt x="103" y="489"/>
                  </a:lnTo>
                  <a:lnTo>
                    <a:pt x="101" y="488"/>
                  </a:lnTo>
                  <a:lnTo>
                    <a:pt x="101" y="485"/>
                  </a:lnTo>
                  <a:lnTo>
                    <a:pt x="100" y="485"/>
                  </a:lnTo>
                  <a:lnTo>
                    <a:pt x="95" y="477"/>
                  </a:lnTo>
                  <a:lnTo>
                    <a:pt x="95" y="475"/>
                  </a:lnTo>
                  <a:lnTo>
                    <a:pt x="94" y="474"/>
                  </a:lnTo>
                  <a:lnTo>
                    <a:pt x="93" y="472"/>
                  </a:lnTo>
                  <a:lnTo>
                    <a:pt x="92" y="471"/>
                  </a:lnTo>
                  <a:lnTo>
                    <a:pt x="91" y="452"/>
                  </a:lnTo>
                  <a:lnTo>
                    <a:pt x="90" y="451"/>
                  </a:lnTo>
                  <a:lnTo>
                    <a:pt x="91" y="436"/>
                  </a:lnTo>
                  <a:lnTo>
                    <a:pt x="92" y="434"/>
                  </a:lnTo>
                  <a:lnTo>
                    <a:pt x="93" y="406"/>
                  </a:lnTo>
                  <a:lnTo>
                    <a:pt x="92" y="402"/>
                  </a:lnTo>
                  <a:lnTo>
                    <a:pt x="93" y="399"/>
                  </a:lnTo>
                  <a:lnTo>
                    <a:pt x="90" y="372"/>
                  </a:lnTo>
                  <a:lnTo>
                    <a:pt x="87" y="366"/>
                  </a:lnTo>
                  <a:lnTo>
                    <a:pt x="90" y="349"/>
                  </a:lnTo>
                  <a:lnTo>
                    <a:pt x="92" y="343"/>
                  </a:lnTo>
                  <a:lnTo>
                    <a:pt x="94" y="342"/>
                  </a:lnTo>
                  <a:lnTo>
                    <a:pt x="95" y="338"/>
                  </a:lnTo>
                  <a:lnTo>
                    <a:pt x="97" y="329"/>
                  </a:lnTo>
                  <a:lnTo>
                    <a:pt x="94" y="326"/>
                  </a:lnTo>
                  <a:lnTo>
                    <a:pt x="92" y="282"/>
                  </a:lnTo>
                  <a:lnTo>
                    <a:pt x="93" y="280"/>
                  </a:lnTo>
                  <a:lnTo>
                    <a:pt x="93" y="270"/>
                  </a:lnTo>
                  <a:lnTo>
                    <a:pt x="87" y="267"/>
                  </a:lnTo>
                  <a:lnTo>
                    <a:pt x="85" y="264"/>
                  </a:lnTo>
                  <a:lnTo>
                    <a:pt x="84" y="263"/>
                  </a:lnTo>
                  <a:lnTo>
                    <a:pt x="84" y="259"/>
                  </a:lnTo>
                  <a:lnTo>
                    <a:pt x="86" y="258"/>
                  </a:lnTo>
                  <a:lnTo>
                    <a:pt x="88" y="256"/>
                  </a:lnTo>
                  <a:lnTo>
                    <a:pt x="88" y="254"/>
                  </a:lnTo>
                  <a:lnTo>
                    <a:pt x="81" y="251"/>
                  </a:lnTo>
                  <a:lnTo>
                    <a:pt x="73" y="239"/>
                  </a:lnTo>
                  <a:lnTo>
                    <a:pt x="73" y="229"/>
                  </a:lnTo>
                  <a:lnTo>
                    <a:pt x="77" y="225"/>
                  </a:lnTo>
                  <a:lnTo>
                    <a:pt x="79" y="225"/>
                  </a:lnTo>
                  <a:lnTo>
                    <a:pt x="87" y="232"/>
                  </a:lnTo>
                  <a:lnTo>
                    <a:pt x="88" y="230"/>
                  </a:lnTo>
                  <a:lnTo>
                    <a:pt x="91" y="226"/>
                  </a:lnTo>
                  <a:lnTo>
                    <a:pt x="91" y="223"/>
                  </a:lnTo>
                  <a:lnTo>
                    <a:pt x="79" y="212"/>
                  </a:lnTo>
                  <a:lnTo>
                    <a:pt x="79" y="210"/>
                  </a:lnTo>
                  <a:lnTo>
                    <a:pt x="71" y="199"/>
                  </a:lnTo>
                  <a:lnTo>
                    <a:pt x="71" y="197"/>
                  </a:lnTo>
                  <a:lnTo>
                    <a:pt x="68" y="195"/>
                  </a:lnTo>
                  <a:lnTo>
                    <a:pt x="68" y="193"/>
                  </a:lnTo>
                  <a:lnTo>
                    <a:pt x="65" y="191"/>
                  </a:lnTo>
                  <a:lnTo>
                    <a:pt x="65" y="189"/>
                  </a:lnTo>
                  <a:lnTo>
                    <a:pt x="64" y="188"/>
                  </a:lnTo>
                  <a:lnTo>
                    <a:pt x="63" y="172"/>
                  </a:lnTo>
                  <a:lnTo>
                    <a:pt x="62" y="171"/>
                  </a:lnTo>
                  <a:lnTo>
                    <a:pt x="62" y="169"/>
                  </a:lnTo>
                  <a:lnTo>
                    <a:pt x="59" y="166"/>
                  </a:lnTo>
                  <a:lnTo>
                    <a:pt x="54" y="158"/>
                  </a:lnTo>
                  <a:lnTo>
                    <a:pt x="52" y="149"/>
                  </a:lnTo>
                  <a:lnTo>
                    <a:pt x="50" y="147"/>
                  </a:lnTo>
                  <a:lnTo>
                    <a:pt x="51" y="145"/>
                  </a:lnTo>
                  <a:lnTo>
                    <a:pt x="44" y="139"/>
                  </a:lnTo>
                  <a:lnTo>
                    <a:pt x="42" y="139"/>
                  </a:lnTo>
                  <a:lnTo>
                    <a:pt x="40" y="136"/>
                  </a:lnTo>
                  <a:lnTo>
                    <a:pt x="35" y="135"/>
                  </a:lnTo>
                  <a:lnTo>
                    <a:pt x="28" y="130"/>
                  </a:lnTo>
                  <a:lnTo>
                    <a:pt x="23" y="126"/>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3" name="Freeform 19"/>
            <p:cNvSpPr>
              <a:spLocks/>
            </p:cNvSpPr>
            <p:nvPr/>
          </p:nvSpPr>
          <p:spPr bwMode="auto">
            <a:xfrm>
              <a:off x="4110038" y="5102225"/>
              <a:ext cx="1187450" cy="1274763"/>
            </a:xfrm>
            <a:custGeom>
              <a:avLst/>
              <a:gdLst>
                <a:gd name="T0" fmla="*/ 2147483647 w 649"/>
                <a:gd name="T1" fmla="*/ 2147483647 h 668"/>
                <a:gd name="T2" fmla="*/ 2147483647 w 649"/>
                <a:gd name="T3" fmla="*/ 2147483647 h 668"/>
                <a:gd name="T4" fmla="*/ 2147483647 w 649"/>
                <a:gd name="T5" fmla="*/ 2147483647 h 668"/>
                <a:gd name="T6" fmla="*/ 2147483647 w 649"/>
                <a:gd name="T7" fmla="*/ 2147483647 h 668"/>
                <a:gd name="T8" fmla="*/ 2147483647 w 649"/>
                <a:gd name="T9" fmla="*/ 2147483647 h 668"/>
                <a:gd name="T10" fmla="*/ 2147483647 w 649"/>
                <a:gd name="T11" fmla="*/ 2147483647 h 668"/>
                <a:gd name="T12" fmla="*/ 2147483647 w 649"/>
                <a:gd name="T13" fmla="*/ 2147483647 h 668"/>
                <a:gd name="T14" fmla="*/ 2147483647 w 649"/>
                <a:gd name="T15" fmla="*/ 2147483647 h 668"/>
                <a:gd name="T16" fmla="*/ 2147483647 w 649"/>
                <a:gd name="T17" fmla="*/ 2147483647 h 668"/>
                <a:gd name="T18" fmla="*/ 2147483647 w 649"/>
                <a:gd name="T19" fmla="*/ 2147483647 h 668"/>
                <a:gd name="T20" fmla="*/ 2147483647 w 649"/>
                <a:gd name="T21" fmla="*/ 2147483647 h 668"/>
                <a:gd name="T22" fmla="*/ 2147483647 w 649"/>
                <a:gd name="T23" fmla="*/ 2147483647 h 668"/>
                <a:gd name="T24" fmla="*/ 2147483647 w 649"/>
                <a:gd name="T25" fmla="*/ 2147483647 h 668"/>
                <a:gd name="T26" fmla="*/ 2147483647 w 649"/>
                <a:gd name="T27" fmla="*/ 2147483647 h 668"/>
                <a:gd name="T28" fmla="*/ 2147483647 w 649"/>
                <a:gd name="T29" fmla="*/ 2147483647 h 668"/>
                <a:gd name="T30" fmla="*/ 2147483647 w 649"/>
                <a:gd name="T31" fmla="*/ 2147483647 h 668"/>
                <a:gd name="T32" fmla="*/ 2147483647 w 649"/>
                <a:gd name="T33" fmla="*/ 2147483647 h 668"/>
                <a:gd name="T34" fmla="*/ 2147483647 w 649"/>
                <a:gd name="T35" fmla="*/ 2147483647 h 668"/>
                <a:gd name="T36" fmla="*/ 2147483647 w 649"/>
                <a:gd name="T37" fmla="*/ 2147483647 h 668"/>
                <a:gd name="T38" fmla="*/ 2147483647 w 649"/>
                <a:gd name="T39" fmla="*/ 2147483647 h 668"/>
                <a:gd name="T40" fmla="*/ 2147483647 w 649"/>
                <a:gd name="T41" fmla="*/ 2147483647 h 668"/>
                <a:gd name="T42" fmla="*/ 2147483647 w 649"/>
                <a:gd name="T43" fmla="*/ 2147483647 h 668"/>
                <a:gd name="T44" fmla="*/ 2147483647 w 649"/>
                <a:gd name="T45" fmla="*/ 2147483647 h 668"/>
                <a:gd name="T46" fmla="*/ 2147483647 w 649"/>
                <a:gd name="T47" fmla="*/ 2147483647 h 668"/>
                <a:gd name="T48" fmla="*/ 2147483647 w 649"/>
                <a:gd name="T49" fmla="*/ 2147483647 h 668"/>
                <a:gd name="T50" fmla="*/ 2147483647 w 649"/>
                <a:gd name="T51" fmla="*/ 2147483647 h 668"/>
                <a:gd name="T52" fmla="*/ 2147483647 w 649"/>
                <a:gd name="T53" fmla="*/ 2147483647 h 668"/>
                <a:gd name="T54" fmla="*/ 2147483647 w 649"/>
                <a:gd name="T55" fmla="*/ 2147483647 h 668"/>
                <a:gd name="T56" fmla="*/ 2147483647 w 649"/>
                <a:gd name="T57" fmla="*/ 2147483647 h 668"/>
                <a:gd name="T58" fmla="*/ 2147483647 w 649"/>
                <a:gd name="T59" fmla="*/ 2147483647 h 668"/>
                <a:gd name="T60" fmla="*/ 2147483647 w 649"/>
                <a:gd name="T61" fmla="*/ 2147483647 h 668"/>
                <a:gd name="T62" fmla="*/ 2147483647 w 649"/>
                <a:gd name="T63" fmla="*/ 2147483647 h 668"/>
                <a:gd name="T64" fmla="*/ 2147483647 w 649"/>
                <a:gd name="T65" fmla="*/ 2147483647 h 668"/>
                <a:gd name="T66" fmla="*/ 2147483647 w 649"/>
                <a:gd name="T67" fmla="*/ 2147483647 h 668"/>
                <a:gd name="T68" fmla="*/ 2147483647 w 649"/>
                <a:gd name="T69" fmla="*/ 2147483647 h 668"/>
                <a:gd name="T70" fmla="*/ 2147483647 w 649"/>
                <a:gd name="T71" fmla="*/ 2147483647 h 668"/>
                <a:gd name="T72" fmla="*/ 2147483647 w 649"/>
                <a:gd name="T73" fmla="*/ 2147483647 h 668"/>
                <a:gd name="T74" fmla="*/ 2147483647 w 649"/>
                <a:gd name="T75" fmla="*/ 2147483647 h 668"/>
                <a:gd name="T76" fmla="*/ 2147483647 w 649"/>
                <a:gd name="T77" fmla="*/ 2147483647 h 668"/>
                <a:gd name="T78" fmla="*/ 2147483647 w 649"/>
                <a:gd name="T79" fmla="*/ 2147483647 h 668"/>
                <a:gd name="T80" fmla="*/ 2147483647 w 649"/>
                <a:gd name="T81" fmla="*/ 2147483647 h 668"/>
                <a:gd name="T82" fmla="*/ 2147483647 w 649"/>
                <a:gd name="T83" fmla="*/ 2147483647 h 668"/>
                <a:gd name="T84" fmla="*/ 2147483647 w 649"/>
                <a:gd name="T85" fmla="*/ 2147483647 h 668"/>
                <a:gd name="T86" fmla="*/ 2147483647 w 649"/>
                <a:gd name="T87" fmla="*/ 2147483647 h 668"/>
                <a:gd name="T88" fmla="*/ 2147483647 w 649"/>
                <a:gd name="T89" fmla="*/ 2147483647 h 668"/>
                <a:gd name="T90" fmla="*/ 2147483647 w 649"/>
                <a:gd name="T91" fmla="*/ 2147483647 h 668"/>
                <a:gd name="T92" fmla="*/ 2147483647 w 649"/>
                <a:gd name="T93" fmla="*/ 2147483647 h 668"/>
                <a:gd name="T94" fmla="*/ 2147483647 w 649"/>
                <a:gd name="T95" fmla="*/ 2147483647 h 668"/>
                <a:gd name="T96" fmla="*/ 2147483647 w 649"/>
                <a:gd name="T97" fmla="*/ 2147483647 h 668"/>
                <a:gd name="T98" fmla="*/ 2147483647 w 649"/>
                <a:gd name="T99" fmla="*/ 2147483647 h 668"/>
                <a:gd name="T100" fmla="*/ 2147483647 w 649"/>
                <a:gd name="T101" fmla="*/ 2147483647 h 668"/>
                <a:gd name="T102" fmla="*/ 2147483647 w 649"/>
                <a:gd name="T103" fmla="*/ 2147483647 h 668"/>
                <a:gd name="T104" fmla="*/ 2147483647 w 649"/>
                <a:gd name="T105" fmla="*/ 2147483647 h 668"/>
                <a:gd name="T106" fmla="*/ 2147483647 w 649"/>
                <a:gd name="T107" fmla="*/ 2147483647 h 668"/>
                <a:gd name="T108" fmla="*/ 2147483647 w 649"/>
                <a:gd name="T109" fmla="*/ 2147483647 h 668"/>
                <a:gd name="T110" fmla="*/ 2147483647 w 649"/>
                <a:gd name="T111" fmla="*/ 2147483647 h 668"/>
                <a:gd name="T112" fmla="*/ 2147483647 w 649"/>
                <a:gd name="T113" fmla="*/ 2147483647 h 668"/>
                <a:gd name="T114" fmla="*/ 2147483647 w 649"/>
                <a:gd name="T115" fmla="*/ 2147483647 h 668"/>
                <a:gd name="T116" fmla="*/ 2147483647 w 649"/>
                <a:gd name="T117" fmla="*/ 2147483647 h 668"/>
                <a:gd name="T118" fmla="*/ 2147483647 w 649"/>
                <a:gd name="T119" fmla="*/ 2147483647 h 668"/>
                <a:gd name="T120" fmla="*/ 2147483647 w 649"/>
                <a:gd name="T121" fmla="*/ 2147483647 h 668"/>
                <a:gd name="T122" fmla="*/ 2147483647 w 649"/>
                <a:gd name="T123" fmla="*/ 2147483647 h 66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49"/>
                <a:gd name="T187" fmla="*/ 0 h 668"/>
                <a:gd name="T188" fmla="*/ 649 w 649"/>
                <a:gd name="T189" fmla="*/ 668 h 66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49" h="668">
                  <a:moveTo>
                    <a:pt x="600" y="498"/>
                  </a:moveTo>
                  <a:lnTo>
                    <a:pt x="595" y="492"/>
                  </a:lnTo>
                  <a:lnTo>
                    <a:pt x="583" y="498"/>
                  </a:lnTo>
                  <a:lnTo>
                    <a:pt x="566" y="510"/>
                  </a:lnTo>
                  <a:lnTo>
                    <a:pt x="569" y="522"/>
                  </a:lnTo>
                  <a:lnTo>
                    <a:pt x="555" y="531"/>
                  </a:lnTo>
                  <a:lnTo>
                    <a:pt x="543" y="533"/>
                  </a:lnTo>
                  <a:lnTo>
                    <a:pt x="542" y="533"/>
                  </a:lnTo>
                  <a:lnTo>
                    <a:pt x="542" y="534"/>
                  </a:lnTo>
                  <a:lnTo>
                    <a:pt x="541" y="534"/>
                  </a:lnTo>
                  <a:lnTo>
                    <a:pt x="540" y="534"/>
                  </a:lnTo>
                  <a:lnTo>
                    <a:pt x="539" y="535"/>
                  </a:lnTo>
                  <a:lnTo>
                    <a:pt x="537" y="536"/>
                  </a:lnTo>
                  <a:lnTo>
                    <a:pt x="536" y="537"/>
                  </a:lnTo>
                  <a:lnTo>
                    <a:pt x="534" y="538"/>
                  </a:lnTo>
                  <a:lnTo>
                    <a:pt x="533" y="539"/>
                  </a:lnTo>
                  <a:lnTo>
                    <a:pt x="531" y="540"/>
                  </a:lnTo>
                  <a:lnTo>
                    <a:pt x="530" y="541"/>
                  </a:lnTo>
                  <a:lnTo>
                    <a:pt x="528" y="541"/>
                  </a:lnTo>
                  <a:lnTo>
                    <a:pt x="526" y="542"/>
                  </a:lnTo>
                  <a:lnTo>
                    <a:pt x="525" y="542"/>
                  </a:lnTo>
                  <a:lnTo>
                    <a:pt x="523" y="542"/>
                  </a:lnTo>
                  <a:lnTo>
                    <a:pt x="522" y="542"/>
                  </a:lnTo>
                  <a:lnTo>
                    <a:pt x="521" y="541"/>
                  </a:lnTo>
                  <a:lnTo>
                    <a:pt x="520" y="541"/>
                  </a:lnTo>
                  <a:lnTo>
                    <a:pt x="519" y="541"/>
                  </a:lnTo>
                  <a:lnTo>
                    <a:pt x="518" y="540"/>
                  </a:lnTo>
                  <a:lnTo>
                    <a:pt x="517" y="540"/>
                  </a:lnTo>
                  <a:lnTo>
                    <a:pt x="515" y="539"/>
                  </a:lnTo>
                  <a:lnTo>
                    <a:pt x="507" y="533"/>
                  </a:lnTo>
                  <a:lnTo>
                    <a:pt x="507" y="532"/>
                  </a:lnTo>
                  <a:lnTo>
                    <a:pt x="506" y="532"/>
                  </a:lnTo>
                  <a:lnTo>
                    <a:pt x="506" y="533"/>
                  </a:lnTo>
                  <a:lnTo>
                    <a:pt x="506" y="539"/>
                  </a:lnTo>
                  <a:lnTo>
                    <a:pt x="505" y="542"/>
                  </a:lnTo>
                  <a:lnTo>
                    <a:pt x="505" y="543"/>
                  </a:lnTo>
                  <a:lnTo>
                    <a:pt x="504" y="544"/>
                  </a:lnTo>
                  <a:lnTo>
                    <a:pt x="504" y="546"/>
                  </a:lnTo>
                  <a:lnTo>
                    <a:pt x="503" y="547"/>
                  </a:lnTo>
                  <a:lnTo>
                    <a:pt x="502" y="549"/>
                  </a:lnTo>
                  <a:lnTo>
                    <a:pt x="502" y="550"/>
                  </a:lnTo>
                  <a:lnTo>
                    <a:pt x="501" y="552"/>
                  </a:lnTo>
                  <a:lnTo>
                    <a:pt x="500" y="553"/>
                  </a:lnTo>
                  <a:lnTo>
                    <a:pt x="499" y="554"/>
                  </a:lnTo>
                  <a:lnTo>
                    <a:pt x="498" y="555"/>
                  </a:lnTo>
                  <a:lnTo>
                    <a:pt x="497" y="556"/>
                  </a:lnTo>
                  <a:lnTo>
                    <a:pt x="495" y="557"/>
                  </a:lnTo>
                  <a:lnTo>
                    <a:pt x="494" y="557"/>
                  </a:lnTo>
                  <a:lnTo>
                    <a:pt x="493" y="558"/>
                  </a:lnTo>
                  <a:lnTo>
                    <a:pt x="492" y="558"/>
                  </a:lnTo>
                  <a:lnTo>
                    <a:pt x="490" y="558"/>
                  </a:lnTo>
                  <a:lnTo>
                    <a:pt x="489" y="557"/>
                  </a:lnTo>
                  <a:lnTo>
                    <a:pt x="488" y="557"/>
                  </a:lnTo>
                  <a:lnTo>
                    <a:pt x="487" y="557"/>
                  </a:lnTo>
                  <a:lnTo>
                    <a:pt x="485" y="556"/>
                  </a:lnTo>
                  <a:lnTo>
                    <a:pt x="484" y="555"/>
                  </a:lnTo>
                  <a:lnTo>
                    <a:pt x="483" y="554"/>
                  </a:lnTo>
                  <a:lnTo>
                    <a:pt x="482" y="553"/>
                  </a:lnTo>
                  <a:lnTo>
                    <a:pt x="481" y="552"/>
                  </a:lnTo>
                  <a:lnTo>
                    <a:pt x="479" y="551"/>
                  </a:lnTo>
                  <a:lnTo>
                    <a:pt x="478" y="550"/>
                  </a:lnTo>
                  <a:lnTo>
                    <a:pt x="477" y="548"/>
                  </a:lnTo>
                  <a:lnTo>
                    <a:pt x="476" y="547"/>
                  </a:lnTo>
                  <a:lnTo>
                    <a:pt x="475" y="546"/>
                  </a:lnTo>
                  <a:lnTo>
                    <a:pt x="474" y="544"/>
                  </a:lnTo>
                  <a:lnTo>
                    <a:pt x="473" y="543"/>
                  </a:lnTo>
                  <a:lnTo>
                    <a:pt x="472" y="542"/>
                  </a:lnTo>
                  <a:lnTo>
                    <a:pt x="470" y="540"/>
                  </a:lnTo>
                  <a:lnTo>
                    <a:pt x="466" y="546"/>
                  </a:lnTo>
                  <a:lnTo>
                    <a:pt x="463" y="552"/>
                  </a:lnTo>
                  <a:lnTo>
                    <a:pt x="462" y="552"/>
                  </a:lnTo>
                  <a:lnTo>
                    <a:pt x="462" y="553"/>
                  </a:lnTo>
                  <a:lnTo>
                    <a:pt x="461" y="552"/>
                  </a:lnTo>
                  <a:lnTo>
                    <a:pt x="460" y="552"/>
                  </a:lnTo>
                  <a:lnTo>
                    <a:pt x="459" y="551"/>
                  </a:lnTo>
                  <a:lnTo>
                    <a:pt x="458" y="551"/>
                  </a:lnTo>
                  <a:lnTo>
                    <a:pt x="457" y="550"/>
                  </a:lnTo>
                  <a:lnTo>
                    <a:pt x="456" y="549"/>
                  </a:lnTo>
                  <a:lnTo>
                    <a:pt x="455" y="549"/>
                  </a:lnTo>
                  <a:lnTo>
                    <a:pt x="454" y="548"/>
                  </a:lnTo>
                  <a:lnTo>
                    <a:pt x="453" y="547"/>
                  </a:lnTo>
                  <a:lnTo>
                    <a:pt x="452" y="546"/>
                  </a:lnTo>
                  <a:lnTo>
                    <a:pt x="451" y="545"/>
                  </a:lnTo>
                  <a:lnTo>
                    <a:pt x="450" y="544"/>
                  </a:lnTo>
                  <a:lnTo>
                    <a:pt x="449" y="543"/>
                  </a:lnTo>
                  <a:lnTo>
                    <a:pt x="448" y="542"/>
                  </a:lnTo>
                  <a:lnTo>
                    <a:pt x="447" y="541"/>
                  </a:lnTo>
                  <a:lnTo>
                    <a:pt x="445" y="539"/>
                  </a:lnTo>
                  <a:lnTo>
                    <a:pt x="441" y="542"/>
                  </a:lnTo>
                  <a:lnTo>
                    <a:pt x="440" y="544"/>
                  </a:lnTo>
                  <a:lnTo>
                    <a:pt x="439" y="545"/>
                  </a:lnTo>
                  <a:lnTo>
                    <a:pt x="439" y="546"/>
                  </a:lnTo>
                  <a:lnTo>
                    <a:pt x="439" y="547"/>
                  </a:lnTo>
                  <a:lnTo>
                    <a:pt x="438" y="548"/>
                  </a:lnTo>
                  <a:lnTo>
                    <a:pt x="437" y="549"/>
                  </a:lnTo>
                  <a:lnTo>
                    <a:pt x="437" y="551"/>
                  </a:lnTo>
                  <a:lnTo>
                    <a:pt x="436" y="552"/>
                  </a:lnTo>
                  <a:lnTo>
                    <a:pt x="435" y="553"/>
                  </a:lnTo>
                  <a:lnTo>
                    <a:pt x="434" y="554"/>
                  </a:lnTo>
                  <a:lnTo>
                    <a:pt x="434" y="556"/>
                  </a:lnTo>
                  <a:lnTo>
                    <a:pt x="433" y="557"/>
                  </a:lnTo>
                  <a:lnTo>
                    <a:pt x="432" y="558"/>
                  </a:lnTo>
                  <a:lnTo>
                    <a:pt x="431" y="559"/>
                  </a:lnTo>
                  <a:lnTo>
                    <a:pt x="430" y="560"/>
                  </a:lnTo>
                  <a:lnTo>
                    <a:pt x="429" y="561"/>
                  </a:lnTo>
                  <a:lnTo>
                    <a:pt x="428" y="562"/>
                  </a:lnTo>
                  <a:lnTo>
                    <a:pt x="427" y="562"/>
                  </a:lnTo>
                  <a:lnTo>
                    <a:pt x="427" y="563"/>
                  </a:lnTo>
                  <a:lnTo>
                    <a:pt x="425" y="563"/>
                  </a:lnTo>
                  <a:lnTo>
                    <a:pt x="424" y="564"/>
                  </a:lnTo>
                  <a:lnTo>
                    <a:pt x="423" y="564"/>
                  </a:lnTo>
                  <a:lnTo>
                    <a:pt x="422" y="564"/>
                  </a:lnTo>
                  <a:lnTo>
                    <a:pt x="421" y="564"/>
                  </a:lnTo>
                  <a:lnTo>
                    <a:pt x="420" y="564"/>
                  </a:lnTo>
                  <a:lnTo>
                    <a:pt x="419" y="564"/>
                  </a:lnTo>
                  <a:lnTo>
                    <a:pt x="418" y="564"/>
                  </a:lnTo>
                  <a:lnTo>
                    <a:pt x="417" y="563"/>
                  </a:lnTo>
                  <a:lnTo>
                    <a:pt x="415" y="563"/>
                  </a:lnTo>
                  <a:lnTo>
                    <a:pt x="414" y="562"/>
                  </a:lnTo>
                  <a:lnTo>
                    <a:pt x="412" y="561"/>
                  </a:lnTo>
                  <a:lnTo>
                    <a:pt x="411" y="560"/>
                  </a:lnTo>
                  <a:lnTo>
                    <a:pt x="409" y="558"/>
                  </a:lnTo>
                  <a:lnTo>
                    <a:pt x="407" y="557"/>
                  </a:lnTo>
                  <a:lnTo>
                    <a:pt x="406" y="556"/>
                  </a:lnTo>
                  <a:lnTo>
                    <a:pt x="405" y="554"/>
                  </a:lnTo>
                  <a:lnTo>
                    <a:pt x="403" y="553"/>
                  </a:lnTo>
                  <a:lnTo>
                    <a:pt x="402" y="551"/>
                  </a:lnTo>
                  <a:lnTo>
                    <a:pt x="400" y="549"/>
                  </a:lnTo>
                  <a:lnTo>
                    <a:pt x="399" y="549"/>
                  </a:lnTo>
                  <a:lnTo>
                    <a:pt x="399" y="548"/>
                  </a:lnTo>
                  <a:lnTo>
                    <a:pt x="398" y="548"/>
                  </a:lnTo>
                  <a:lnTo>
                    <a:pt x="397" y="547"/>
                  </a:lnTo>
                  <a:lnTo>
                    <a:pt x="396" y="546"/>
                  </a:lnTo>
                  <a:lnTo>
                    <a:pt x="385" y="539"/>
                  </a:lnTo>
                  <a:lnTo>
                    <a:pt x="380" y="537"/>
                  </a:lnTo>
                  <a:lnTo>
                    <a:pt x="380" y="536"/>
                  </a:lnTo>
                  <a:lnTo>
                    <a:pt x="379" y="536"/>
                  </a:lnTo>
                  <a:lnTo>
                    <a:pt x="379" y="537"/>
                  </a:lnTo>
                  <a:lnTo>
                    <a:pt x="379" y="538"/>
                  </a:lnTo>
                  <a:lnTo>
                    <a:pt x="379" y="539"/>
                  </a:lnTo>
                  <a:lnTo>
                    <a:pt x="379" y="540"/>
                  </a:lnTo>
                  <a:lnTo>
                    <a:pt x="378" y="541"/>
                  </a:lnTo>
                  <a:lnTo>
                    <a:pt x="378" y="543"/>
                  </a:lnTo>
                  <a:lnTo>
                    <a:pt x="377" y="544"/>
                  </a:lnTo>
                  <a:lnTo>
                    <a:pt x="376" y="545"/>
                  </a:lnTo>
                  <a:lnTo>
                    <a:pt x="376" y="546"/>
                  </a:lnTo>
                  <a:lnTo>
                    <a:pt x="375" y="548"/>
                  </a:lnTo>
                  <a:lnTo>
                    <a:pt x="374" y="549"/>
                  </a:lnTo>
                  <a:lnTo>
                    <a:pt x="373" y="550"/>
                  </a:lnTo>
                  <a:lnTo>
                    <a:pt x="372" y="551"/>
                  </a:lnTo>
                  <a:lnTo>
                    <a:pt x="371" y="553"/>
                  </a:lnTo>
                  <a:lnTo>
                    <a:pt x="369" y="554"/>
                  </a:lnTo>
                  <a:lnTo>
                    <a:pt x="368" y="555"/>
                  </a:lnTo>
                  <a:lnTo>
                    <a:pt x="367" y="556"/>
                  </a:lnTo>
                  <a:lnTo>
                    <a:pt x="366" y="557"/>
                  </a:lnTo>
                  <a:lnTo>
                    <a:pt x="365" y="558"/>
                  </a:lnTo>
                  <a:lnTo>
                    <a:pt x="364" y="559"/>
                  </a:lnTo>
                  <a:lnTo>
                    <a:pt x="363" y="560"/>
                  </a:lnTo>
                  <a:lnTo>
                    <a:pt x="362" y="560"/>
                  </a:lnTo>
                  <a:lnTo>
                    <a:pt x="361" y="561"/>
                  </a:lnTo>
                  <a:lnTo>
                    <a:pt x="360" y="561"/>
                  </a:lnTo>
                  <a:lnTo>
                    <a:pt x="359" y="562"/>
                  </a:lnTo>
                  <a:lnTo>
                    <a:pt x="358" y="562"/>
                  </a:lnTo>
                  <a:lnTo>
                    <a:pt x="357" y="562"/>
                  </a:lnTo>
                  <a:lnTo>
                    <a:pt x="356" y="563"/>
                  </a:lnTo>
                  <a:lnTo>
                    <a:pt x="355" y="563"/>
                  </a:lnTo>
                  <a:lnTo>
                    <a:pt x="354" y="563"/>
                  </a:lnTo>
                  <a:lnTo>
                    <a:pt x="353" y="563"/>
                  </a:lnTo>
                  <a:lnTo>
                    <a:pt x="352" y="563"/>
                  </a:lnTo>
                  <a:lnTo>
                    <a:pt x="351" y="563"/>
                  </a:lnTo>
                  <a:lnTo>
                    <a:pt x="350" y="563"/>
                  </a:lnTo>
                  <a:lnTo>
                    <a:pt x="349" y="562"/>
                  </a:lnTo>
                  <a:lnTo>
                    <a:pt x="348" y="562"/>
                  </a:lnTo>
                  <a:lnTo>
                    <a:pt x="347" y="562"/>
                  </a:lnTo>
                  <a:lnTo>
                    <a:pt x="346" y="561"/>
                  </a:lnTo>
                  <a:lnTo>
                    <a:pt x="345" y="561"/>
                  </a:lnTo>
                  <a:lnTo>
                    <a:pt x="344" y="561"/>
                  </a:lnTo>
                  <a:lnTo>
                    <a:pt x="343" y="561"/>
                  </a:lnTo>
                  <a:lnTo>
                    <a:pt x="339" y="563"/>
                  </a:lnTo>
                  <a:lnTo>
                    <a:pt x="338" y="564"/>
                  </a:lnTo>
                  <a:lnTo>
                    <a:pt x="337" y="564"/>
                  </a:lnTo>
                  <a:lnTo>
                    <a:pt x="336" y="564"/>
                  </a:lnTo>
                  <a:lnTo>
                    <a:pt x="336" y="565"/>
                  </a:lnTo>
                  <a:lnTo>
                    <a:pt x="335" y="565"/>
                  </a:lnTo>
                  <a:lnTo>
                    <a:pt x="334" y="565"/>
                  </a:lnTo>
                  <a:lnTo>
                    <a:pt x="333" y="565"/>
                  </a:lnTo>
                  <a:lnTo>
                    <a:pt x="332" y="565"/>
                  </a:lnTo>
                  <a:lnTo>
                    <a:pt x="331" y="565"/>
                  </a:lnTo>
                  <a:lnTo>
                    <a:pt x="330" y="564"/>
                  </a:lnTo>
                  <a:lnTo>
                    <a:pt x="329" y="564"/>
                  </a:lnTo>
                  <a:lnTo>
                    <a:pt x="328" y="563"/>
                  </a:lnTo>
                  <a:lnTo>
                    <a:pt x="327" y="563"/>
                  </a:lnTo>
                  <a:lnTo>
                    <a:pt x="327" y="562"/>
                  </a:lnTo>
                  <a:lnTo>
                    <a:pt x="326" y="562"/>
                  </a:lnTo>
                  <a:lnTo>
                    <a:pt x="326" y="561"/>
                  </a:lnTo>
                  <a:lnTo>
                    <a:pt x="325" y="561"/>
                  </a:lnTo>
                  <a:lnTo>
                    <a:pt x="325" y="560"/>
                  </a:lnTo>
                  <a:lnTo>
                    <a:pt x="324" y="560"/>
                  </a:lnTo>
                  <a:lnTo>
                    <a:pt x="324" y="559"/>
                  </a:lnTo>
                  <a:lnTo>
                    <a:pt x="323" y="559"/>
                  </a:lnTo>
                  <a:lnTo>
                    <a:pt x="323" y="558"/>
                  </a:lnTo>
                  <a:lnTo>
                    <a:pt x="321" y="562"/>
                  </a:lnTo>
                  <a:lnTo>
                    <a:pt x="315" y="569"/>
                  </a:lnTo>
                  <a:lnTo>
                    <a:pt x="317" y="578"/>
                  </a:lnTo>
                  <a:lnTo>
                    <a:pt x="317" y="579"/>
                  </a:lnTo>
                  <a:lnTo>
                    <a:pt x="317" y="580"/>
                  </a:lnTo>
                  <a:lnTo>
                    <a:pt x="317" y="581"/>
                  </a:lnTo>
                  <a:lnTo>
                    <a:pt x="317" y="582"/>
                  </a:lnTo>
                  <a:lnTo>
                    <a:pt x="317" y="583"/>
                  </a:lnTo>
                  <a:lnTo>
                    <a:pt x="317" y="584"/>
                  </a:lnTo>
                  <a:lnTo>
                    <a:pt x="318" y="585"/>
                  </a:lnTo>
                  <a:lnTo>
                    <a:pt x="318" y="586"/>
                  </a:lnTo>
                  <a:lnTo>
                    <a:pt x="318" y="588"/>
                  </a:lnTo>
                  <a:lnTo>
                    <a:pt x="318" y="589"/>
                  </a:lnTo>
                  <a:lnTo>
                    <a:pt x="318" y="590"/>
                  </a:lnTo>
                  <a:lnTo>
                    <a:pt x="319" y="592"/>
                  </a:lnTo>
                  <a:lnTo>
                    <a:pt x="319" y="593"/>
                  </a:lnTo>
                  <a:lnTo>
                    <a:pt x="320" y="594"/>
                  </a:lnTo>
                  <a:lnTo>
                    <a:pt x="320" y="595"/>
                  </a:lnTo>
                  <a:lnTo>
                    <a:pt x="321" y="597"/>
                  </a:lnTo>
                  <a:lnTo>
                    <a:pt x="322" y="598"/>
                  </a:lnTo>
                  <a:lnTo>
                    <a:pt x="322" y="599"/>
                  </a:lnTo>
                  <a:lnTo>
                    <a:pt x="323" y="601"/>
                  </a:lnTo>
                  <a:lnTo>
                    <a:pt x="324" y="602"/>
                  </a:lnTo>
                  <a:lnTo>
                    <a:pt x="325" y="604"/>
                  </a:lnTo>
                  <a:lnTo>
                    <a:pt x="325" y="606"/>
                  </a:lnTo>
                  <a:lnTo>
                    <a:pt x="326" y="608"/>
                  </a:lnTo>
                  <a:lnTo>
                    <a:pt x="327" y="610"/>
                  </a:lnTo>
                  <a:lnTo>
                    <a:pt x="328" y="612"/>
                  </a:lnTo>
                  <a:lnTo>
                    <a:pt x="328" y="614"/>
                  </a:lnTo>
                  <a:lnTo>
                    <a:pt x="329" y="616"/>
                  </a:lnTo>
                  <a:lnTo>
                    <a:pt x="330" y="617"/>
                  </a:lnTo>
                  <a:lnTo>
                    <a:pt x="330" y="619"/>
                  </a:lnTo>
                  <a:lnTo>
                    <a:pt x="330" y="620"/>
                  </a:lnTo>
                  <a:lnTo>
                    <a:pt x="330" y="622"/>
                  </a:lnTo>
                  <a:lnTo>
                    <a:pt x="331" y="622"/>
                  </a:lnTo>
                  <a:lnTo>
                    <a:pt x="331" y="624"/>
                  </a:lnTo>
                  <a:lnTo>
                    <a:pt x="331" y="625"/>
                  </a:lnTo>
                  <a:lnTo>
                    <a:pt x="331" y="626"/>
                  </a:lnTo>
                  <a:lnTo>
                    <a:pt x="330" y="627"/>
                  </a:lnTo>
                  <a:lnTo>
                    <a:pt x="330" y="628"/>
                  </a:lnTo>
                  <a:lnTo>
                    <a:pt x="330" y="629"/>
                  </a:lnTo>
                  <a:lnTo>
                    <a:pt x="330" y="630"/>
                  </a:lnTo>
                  <a:lnTo>
                    <a:pt x="329" y="631"/>
                  </a:lnTo>
                  <a:lnTo>
                    <a:pt x="329" y="632"/>
                  </a:lnTo>
                  <a:lnTo>
                    <a:pt x="328" y="633"/>
                  </a:lnTo>
                  <a:lnTo>
                    <a:pt x="328" y="634"/>
                  </a:lnTo>
                  <a:lnTo>
                    <a:pt x="328" y="635"/>
                  </a:lnTo>
                  <a:lnTo>
                    <a:pt x="327" y="636"/>
                  </a:lnTo>
                  <a:lnTo>
                    <a:pt x="327" y="637"/>
                  </a:lnTo>
                  <a:lnTo>
                    <a:pt x="327" y="638"/>
                  </a:lnTo>
                  <a:lnTo>
                    <a:pt x="327" y="639"/>
                  </a:lnTo>
                  <a:lnTo>
                    <a:pt x="327" y="640"/>
                  </a:lnTo>
                  <a:lnTo>
                    <a:pt x="326" y="641"/>
                  </a:lnTo>
                  <a:lnTo>
                    <a:pt x="326" y="642"/>
                  </a:lnTo>
                  <a:lnTo>
                    <a:pt x="326" y="644"/>
                  </a:lnTo>
                  <a:lnTo>
                    <a:pt x="326" y="645"/>
                  </a:lnTo>
                  <a:lnTo>
                    <a:pt x="327" y="646"/>
                  </a:lnTo>
                  <a:lnTo>
                    <a:pt x="327" y="647"/>
                  </a:lnTo>
                  <a:lnTo>
                    <a:pt x="328" y="648"/>
                  </a:lnTo>
                  <a:lnTo>
                    <a:pt x="328" y="649"/>
                  </a:lnTo>
                  <a:lnTo>
                    <a:pt x="329" y="650"/>
                  </a:lnTo>
                  <a:lnTo>
                    <a:pt x="329" y="651"/>
                  </a:lnTo>
                  <a:lnTo>
                    <a:pt x="330" y="652"/>
                  </a:lnTo>
                  <a:lnTo>
                    <a:pt x="330" y="654"/>
                  </a:lnTo>
                  <a:lnTo>
                    <a:pt x="330" y="655"/>
                  </a:lnTo>
                  <a:lnTo>
                    <a:pt x="330" y="656"/>
                  </a:lnTo>
                  <a:lnTo>
                    <a:pt x="330" y="658"/>
                  </a:lnTo>
                  <a:lnTo>
                    <a:pt x="330" y="659"/>
                  </a:lnTo>
                  <a:lnTo>
                    <a:pt x="329" y="660"/>
                  </a:lnTo>
                  <a:lnTo>
                    <a:pt x="329" y="661"/>
                  </a:lnTo>
                  <a:lnTo>
                    <a:pt x="328" y="662"/>
                  </a:lnTo>
                  <a:lnTo>
                    <a:pt x="328" y="663"/>
                  </a:lnTo>
                  <a:lnTo>
                    <a:pt x="327" y="665"/>
                  </a:lnTo>
                  <a:lnTo>
                    <a:pt x="325" y="666"/>
                  </a:lnTo>
                  <a:lnTo>
                    <a:pt x="324" y="667"/>
                  </a:lnTo>
                  <a:lnTo>
                    <a:pt x="322" y="667"/>
                  </a:lnTo>
                  <a:lnTo>
                    <a:pt x="321" y="668"/>
                  </a:lnTo>
                  <a:lnTo>
                    <a:pt x="320" y="668"/>
                  </a:lnTo>
                  <a:lnTo>
                    <a:pt x="319" y="668"/>
                  </a:lnTo>
                  <a:lnTo>
                    <a:pt x="318" y="668"/>
                  </a:lnTo>
                  <a:lnTo>
                    <a:pt x="316" y="668"/>
                  </a:lnTo>
                  <a:lnTo>
                    <a:pt x="315" y="668"/>
                  </a:lnTo>
                  <a:lnTo>
                    <a:pt x="314" y="668"/>
                  </a:lnTo>
                  <a:lnTo>
                    <a:pt x="313" y="668"/>
                  </a:lnTo>
                  <a:lnTo>
                    <a:pt x="313" y="667"/>
                  </a:lnTo>
                  <a:lnTo>
                    <a:pt x="312" y="667"/>
                  </a:lnTo>
                  <a:lnTo>
                    <a:pt x="311" y="666"/>
                  </a:lnTo>
                  <a:lnTo>
                    <a:pt x="310" y="666"/>
                  </a:lnTo>
                  <a:lnTo>
                    <a:pt x="310" y="665"/>
                  </a:lnTo>
                  <a:lnTo>
                    <a:pt x="309" y="665"/>
                  </a:lnTo>
                  <a:lnTo>
                    <a:pt x="308" y="665"/>
                  </a:lnTo>
                  <a:lnTo>
                    <a:pt x="308" y="664"/>
                  </a:lnTo>
                  <a:lnTo>
                    <a:pt x="307" y="664"/>
                  </a:lnTo>
                  <a:lnTo>
                    <a:pt x="307" y="663"/>
                  </a:lnTo>
                  <a:lnTo>
                    <a:pt x="306" y="663"/>
                  </a:lnTo>
                  <a:lnTo>
                    <a:pt x="305" y="662"/>
                  </a:lnTo>
                  <a:lnTo>
                    <a:pt x="304" y="662"/>
                  </a:lnTo>
                  <a:lnTo>
                    <a:pt x="303" y="662"/>
                  </a:lnTo>
                  <a:lnTo>
                    <a:pt x="303" y="661"/>
                  </a:lnTo>
                  <a:lnTo>
                    <a:pt x="302" y="661"/>
                  </a:lnTo>
                  <a:lnTo>
                    <a:pt x="301" y="661"/>
                  </a:lnTo>
                  <a:lnTo>
                    <a:pt x="300" y="661"/>
                  </a:lnTo>
                  <a:lnTo>
                    <a:pt x="299" y="661"/>
                  </a:lnTo>
                  <a:lnTo>
                    <a:pt x="298" y="661"/>
                  </a:lnTo>
                  <a:lnTo>
                    <a:pt x="297" y="661"/>
                  </a:lnTo>
                  <a:lnTo>
                    <a:pt x="296" y="661"/>
                  </a:lnTo>
                  <a:lnTo>
                    <a:pt x="294" y="661"/>
                  </a:lnTo>
                  <a:lnTo>
                    <a:pt x="293" y="661"/>
                  </a:lnTo>
                  <a:lnTo>
                    <a:pt x="292" y="661"/>
                  </a:lnTo>
                  <a:lnTo>
                    <a:pt x="291" y="661"/>
                  </a:lnTo>
                  <a:lnTo>
                    <a:pt x="289" y="661"/>
                  </a:lnTo>
                  <a:lnTo>
                    <a:pt x="288" y="661"/>
                  </a:lnTo>
                  <a:lnTo>
                    <a:pt x="287" y="661"/>
                  </a:lnTo>
                  <a:lnTo>
                    <a:pt x="286" y="661"/>
                  </a:lnTo>
                  <a:lnTo>
                    <a:pt x="284" y="661"/>
                  </a:lnTo>
                  <a:lnTo>
                    <a:pt x="283" y="661"/>
                  </a:lnTo>
                  <a:lnTo>
                    <a:pt x="282" y="661"/>
                  </a:lnTo>
                  <a:lnTo>
                    <a:pt x="281" y="661"/>
                  </a:lnTo>
                  <a:lnTo>
                    <a:pt x="280" y="660"/>
                  </a:lnTo>
                  <a:lnTo>
                    <a:pt x="279" y="660"/>
                  </a:lnTo>
                  <a:lnTo>
                    <a:pt x="278" y="659"/>
                  </a:lnTo>
                  <a:lnTo>
                    <a:pt x="277" y="658"/>
                  </a:lnTo>
                  <a:lnTo>
                    <a:pt x="276" y="658"/>
                  </a:lnTo>
                  <a:lnTo>
                    <a:pt x="275" y="657"/>
                  </a:lnTo>
                  <a:lnTo>
                    <a:pt x="274" y="656"/>
                  </a:lnTo>
                  <a:lnTo>
                    <a:pt x="274" y="655"/>
                  </a:lnTo>
                  <a:lnTo>
                    <a:pt x="273" y="654"/>
                  </a:lnTo>
                  <a:lnTo>
                    <a:pt x="272" y="653"/>
                  </a:lnTo>
                  <a:lnTo>
                    <a:pt x="272" y="652"/>
                  </a:lnTo>
                  <a:lnTo>
                    <a:pt x="271" y="651"/>
                  </a:lnTo>
                  <a:lnTo>
                    <a:pt x="271" y="649"/>
                  </a:lnTo>
                  <a:lnTo>
                    <a:pt x="271" y="648"/>
                  </a:lnTo>
                  <a:lnTo>
                    <a:pt x="270" y="647"/>
                  </a:lnTo>
                  <a:lnTo>
                    <a:pt x="270" y="646"/>
                  </a:lnTo>
                  <a:lnTo>
                    <a:pt x="270" y="645"/>
                  </a:lnTo>
                  <a:lnTo>
                    <a:pt x="269" y="644"/>
                  </a:lnTo>
                  <a:lnTo>
                    <a:pt x="269" y="643"/>
                  </a:lnTo>
                  <a:lnTo>
                    <a:pt x="269" y="642"/>
                  </a:lnTo>
                  <a:lnTo>
                    <a:pt x="269" y="641"/>
                  </a:lnTo>
                  <a:lnTo>
                    <a:pt x="269" y="640"/>
                  </a:lnTo>
                  <a:lnTo>
                    <a:pt x="269" y="639"/>
                  </a:lnTo>
                  <a:lnTo>
                    <a:pt x="269" y="638"/>
                  </a:lnTo>
                  <a:lnTo>
                    <a:pt x="269" y="637"/>
                  </a:lnTo>
                  <a:lnTo>
                    <a:pt x="268" y="636"/>
                  </a:lnTo>
                  <a:lnTo>
                    <a:pt x="268" y="635"/>
                  </a:lnTo>
                  <a:lnTo>
                    <a:pt x="267" y="625"/>
                  </a:lnTo>
                  <a:lnTo>
                    <a:pt x="267" y="624"/>
                  </a:lnTo>
                  <a:lnTo>
                    <a:pt x="267" y="623"/>
                  </a:lnTo>
                  <a:lnTo>
                    <a:pt x="267" y="616"/>
                  </a:lnTo>
                  <a:lnTo>
                    <a:pt x="258" y="619"/>
                  </a:lnTo>
                  <a:lnTo>
                    <a:pt x="257" y="619"/>
                  </a:lnTo>
                  <a:lnTo>
                    <a:pt x="256" y="619"/>
                  </a:lnTo>
                  <a:lnTo>
                    <a:pt x="256" y="620"/>
                  </a:lnTo>
                  <a:lnTo>
                    <a:pt x="255" y="621"/>
                  </a:lnTo>
                  <a:lnTo>
                    <a:pt x="252" y="626"/>
                  </a:lnTo>
                  <a:lnTo>
                    <a:pt x="252" y="627"/>
                  </a:lnTo>
                  <a:lnTo>
                    <a:pt x="252" y="628"/>
                  </a:lnTo>
                  <a:lnTo>
                    <a:pt x="251" y="628"/>
                  </a:lnTo>
                  <a:lnTo>
                    <a:pt x="251" y="629"/>
                  </a:lnTo>
                  <a:lnTo>
                    <a:pt x="250" y="629"/>
                  </a:lnTo>
                  <a:lnTo>
                    <a:pt x="250" y="630"/>
                  </a:lnTo>
                  <a:lnTo>
                    <a:pt x="249" y="630"/>
                  </a:lnTo>
                  <a:lnTo>
                    <a:pt x="248" y="631"/>
                  </a:lnTo>
                  <a:lnTo>
                    <a:pt x="247" y="631"/>
                  </a:lnTo>
                  <a:lnTo>
                    <a:pt x="247" y="632"/>
                  </a:lnTo>
                  <a:lnTo>
                    <a:pt x="245" y="633"/>
                  </a:lnTo>
                  <a:lnTo>
                    <a:pt x="244" y="633"/>
                  </a:lnTo>
                  <a:lnTo>
                    <a:pt x="243" y="634"/>
                  </a:lnTo>
                  <a:lnTo>
                    <a:pt x="241" y="635"/>
                  </a:lnTo>
                  <a:lnTo>
                    <a:pt x="240" y="636"/>
                  </a:lnTo>
                  <a:lnTo>
                    <a:pt x="238" y="636"/>
                  </a:lnTo>
                  <a:lnTo>
                    <a:pt x="236" y="637"/>
                  </a:lnTo>
                  <a:lnTo>
                    <a:pt x="235" y="638"/>
                  </a:lnTo>
                  <a:lnTo>
                    <a:pt x="233" y="639"/>
                  </a:lnTo>
                  <a:lnTo>
                    <a:pt x="231" y="639"/>
                  </a:lnTo>
                  <a:lnTo>
                    <a:pt x="230" y="639"/>
                  </a:lnTo>
                  <a:lnTo>
                    <a:pt x="228" y="639"/>
                  </a:lnTo>
                  <a:lnTo>
                    <a:pt x="226" y="639"/>
                  </a:lnTo>
                  <a:lnTo>
                    <a:pt x="225" y="639"/>
                  </a:lnTo>
                  <a:lnTo>
                    <a:pt x="224" y="639"/>
                  </a:lnTo>
                  <a:lnTo>
                    <a:pt x="223" y="639"/>
                  </a:lnTo>
                  <a:lnTo>
                    <a:pt x="221" y="639"/>
                  </a:lnTo>
                  <a:lnTo>
                    <a:pt x="220" y="639"/>
                  </a:lnTo>
                  <a:lnTo>
                    <a:pt x="218" y="639"/>
                  </a:lnTo>
                  <a:lnTo>
                    <a:pt x="209" y="637"/>
                  </a:lnTo>
                  <a:lnTo>
                    <a:pt x="208" y="637"/>
                  </a:lnTo>
                  <a:lnTo>
                    <a:pt x="207" y="637"/>
                  </a:lnTo>
                  <a:lnTo>
                    <a:pt x="206" y="637"/>
                  </a:lnTo>
                  <a:lnTo>
                    <a:pt x="205" y="637"/>
                  </a:lnTo>
                  <a:lnTo>
                    <a:pt x="204" y="637"/>
                  </a:lnTo>
                  <a:lnTo>
                    <a:pt x="203" y="636"/>
                  </a:lnTo>
                  <a:lnTo>
                    <a:pt x="202" y="636"/>
                  </a:lnTo>
                  <a:lnTo>
                    <a:pt x="201" y="636"/>
                  </a:lnTo>
                  <a:lnTo>
                    <a:pt x="199" y="636"/>
                  </a:lnTo>
                  <a:lnTo>
                    <a:pt x="198" y="636"/>
                  </a:lnTo>
                  <a:lnTo>
                    <a:pt x="197" y="636"/>
                  </a:lnTo>
                  <a:lnTo>
                    <a:pt x="196" y="635"/>
                  </a:lnTo>
                  <a:lnTo>
                    <a:pt x="195" y="635"/>
                  </a:lnTo>
                  <a:lnTo>
                    <a:pt x="194" y="634"/>
                  </a:lnTo>
                  <a:lnTo>
                    <a:pt x="193" y="633"/>
                  </a:lnTo>
                  <a:lnTo>
                    <a:pt x="192" y="633"/>
                  </a:lnTo>
                  <a:lnTo>
                    <a:pt x="191" y="632"/>
                  </a:lnTo>
                  <a:lnTo>
                    <a:pt x="191" y="631"/>
                  </a:lnTo>
                  <a:lnTo>
                    <a:pt x="190" y="630"/>
                  </a:lnTo>
                  <a:lnTo>
                    <a:pt x="189" y="630"/>
                  </a:lnTo>
                  <a:lnTo>
                    <a:pt x="189" y="629"/>
                  </a:lnTo>
                  <a:lnTo>
                    <a:pt x="188" y="628"/>
                  </a:lnTo>
                  <a:lnTo>
                    <a:pt x="188" y="627"/>
                  </a:lnTo>
                  <a:lnTo>
                    <a:pt x="187" y="626"/>
                  </a:lnTo>
                  <a:lnTo>
                    <a:pt x="187" y="625"/>
                  </a:lnTo>
                  <a:lnTo>
                    <a:pt x="186" y="624"/>
                  </a:lnTo>
                  <a:lnTo>
                    <a:pt x="190" y="618"/>
                  </a:lnTo>
                  <a:lnTo>
                    <a:pt x="177" y="613"/>
                  </a:lnTo>
                  <a:lnTo>
                    <a:pt x="174" y="597"/>
                  </a:lnTo>
                  <a:lnTo>
                    <a:pt x="174" y="596"/>
                  </a:lnTo>
                  <a:lnTo>
                    <a:pt x="174" y="595"/>
                  </a:lnTo>
                  <a:lnTo>
                    <a:pt x="174" y="594"/>
                  </a:lnTo>
                  <a:lnTo>
                    <a:pt x="175" y="588"/>
                  </a:lnTo>
                  <a:lnTo>
                    <a:pt x="168" y="587"/>
                  </a:lnTo>
                  <a:lnTo>
                    <a:pt x="167" y="587"/>
                  </a:lnTo>
                  <a:lnTo>
                    <a:pt x="166" y="587"/>
                  </a:lnTo>
                  <a:lnTo>
                    <a:pt x="165" y="587"/>
                  </a:lnTo>
                  <a:lnTo>
                    <a:pt x="155" y="584"/>
                  </a:lnTo>
                  <a:lnTo>
                    <a:pt x="150" y="583"/>
                  </a:lnTo>
                  <a:lnTo>
                    <a:pt x="148" y="583"/>
                  </a:lnTo>
                  <a:lnTo>
                    <a:pt x="146" y="583"/>
                  </a:lnTo>
                  <a:lnTo>
                    <a:pt x="144" y="583"/>
                  </a:lnTo>
                  <a:lnTo>
                    <a:pt x="142" y="582"/>
                  </a:lnTo>
                  <a:lnTo>
                    <a:pt x="140" y="582"/>
                  </a:lnTo>
                  <a:lnTo>
                    <a:pt x="138" y="581"/>
                  </a:lnTo>
                  <a:lnTo>
                    <a:pt x="136" y="581"/>
                  </a:lnTo>
                  <a:lnTo>
                    <a:pt x="134" y="581"/>
                  </a:lnTo>
                  <a:lnTo>
                    <a:pt x="132" y="581"/>
                  </a:lnTo>
                  <a:lnTo>
                    <a:pt x="130" y="580"/>
                  </a:lnTo>
                  <a:lnTo>
                    <a:pt x="128" y="580"/>
                  </a:lnTo>
                  <a:lnTo>
                    <a:pt x="127" y="580"/>
                  </a:lnTo>
                  <a:lnTo>
                    <a:pt x="125" y="580"/>
                  </a:lnTo>
                  <a:lnTo>
                    <a:pt x="124" y="580"/>
                  </a:lnTo>
                  <a:lnTo>
                    <a:pt x="123" y="579"/>
                  </a:lnTo>
                  <a:lnTo>
                    <a:pt x="122" y="579"/>
                  </a:lnTo>
                  <a:lnTo>
                    <a:pt x="121" y="579"/>
                  </a:lnTo>
                  <a:lnTo>
                    <a:pt x="120" y="578"/>
                  </a:lnTo>
                  <a:lnTo>
                    <a:pt x="119" y="578"/>
                  </a:lnTo>
                  <a:lnTo>
                    <a:pt x="118" y="578"/>
                  </a:lnTo>
                  <a:lnTo>
                    <a:pt x="117" y="577"/>
                  </a:lnTo>
                  <a:lnTo>
                    <a:pt x="116" y="576"/>
                  </a:lnTo>
                  <a:lnTo>
                    <a:pt x="116" y="575"/>
                  </a:lnTo>
                  <a:lnTo>
                    <a:pt x="115" y="575"/>
                  </a:lnTo>
                  <a:lnTo>
                    <a:pt x="115" y="574"/>
                  </a:lnTo>
                  <a:lnTo>
                    <a:pt x="115" y="573"/>
                  </a:lnTo>
                  <a:lnTo>
                    <a:pt x="114" y="572"/>
                  </a:lnTo>
                  <a:lnTo>
                    <a:pt x="114" y="571"/>
                  </a:lnTo>
                  <a:lnTo>
                    <a:pt x="114" y="570"/>
                  </a:lnTo>
                  <a:lnTo>
                    <a:pt x="114" y="569"/>
                  </a:lnTo>
                  <a:lnTo>
                    <a:pt x="116" y="566"/>
                  </a:lnTo>
                  <a:lnTo>
                    <a:pt x="116" y="565"/>
                  </a:lnTo>
                  <a:lnTo>
                    <a:pt x="117" y="564"/>
                  </a:lnTo>
                  <a:lnTo>
                    <a:pt x="118" y="563"/>
                  </a:lnTo>
                  <a:lnTo>
                    <a:pt x="119" y="561"/>
                  </a:lnTo>
                  <a:lnTo>
                    <a:pt x="120" y="560"/>
                  </a:lnTo>
                  <a:lnTo>
                    <a:pt x="121" y="558"/>
                  </a:lnTo>
                  <a:lnTo>
                    <a:pt x="122" y="557"/>
                  </a:lnTo>
                  <a:lnTo>
                    <a:pt x="123" y="556"/>
                  </a:lnTo>
                  <a:lnTo>
                    <a:pt x="123" y="554"/>
                  </a:lnTo>
                  <a:lnTo>
                    <a:pt x="124" y="553"/>
                  </a:lnTo>
                  <a:lnTo>
                    <a:pt x="125" y="552"/>
                  </a:lnTo>
                  <a:lnTo>
                    <a:pt x="125" y="551"/>
                  </a:lnTo>
                  <a:lnTo>
                    <a:pt x="125" y="550"/>
                  </a:lnTo>
                  <a:lnTo>
                    <a:pt x="126" y="549"/>
                  </a:lnTo>
                  <a:lnTo>
                    <a:pt x="127" y="547"/>
                  </a:lnTo>
                  <a:lnTo>
                    <a:pt x="128" y="546"/>
                  </a:lnTo>
                  <a:lnTo>
                    <a:pt x="128" y="545"/>
                  </a:lnTo>
                  <a:lnTo>
                    <a:pt x="128" y="544"/>
                  </a:lnTo>
                  <a:lnTo>
                    <a:pt x="129" y="543"/>
                  </a:lnTo>
                  <a:lnTo>
                    <a:pt x="129" y="542"/>
                  </a:lnTo>
                  <a:lnTo>
                    <a:pt x="130" y="541"/>
                  </a:lnTo>
                  <a:lnTo>
                    <a:pt x="130" y="540"/>
                  </a:lnTo>
                  <a:lnTo>
                    <a:pt x="130" y="539"/>
                  </a:lnTo>
                  <a:lnTo>
                    <a:pt x="130" y="538"/>
                  </a:lnTo>
                  <a:lnTo>
                    <a:pt x="130" y="536"/>
                  </a:lnTo>
                  <a:lnTo>
                    <a:pt x="130" y="535"/>
                  </a:lnTo>
                  <a:lnTo>
                    <a:pt x="131" y="533"/>
                  </a:lnTo>
                  <a:lnTo>
                    <a:pt x="131" y="531"/>
                  </a:lnTo>
                  <a:lnTo>
                    <a:pt x="131" y="529"/>
                  </a:lnTo>
                  <a:lnTo>
                    <a:pt x="131" y="528"/>
                  </a:lnTo>
                  <a:lnTo>
                    <a:pt x="132" y="526"/>
                  </a:lnTo>
                  <a:lnTo>
                    <a:pt x="132" y="524"/>
                  </a:lnTo>
                  <a:lnTo>
                    <a:pt x="133" y="522"/>
                  </a:lnTo>
                  <a:lnTo>
                    <a:pt x="135" y="520"/>
                  </a:lnTo>
                  <a:lnTo>
                    <a:pt x="136" y="518"/>
                  </a:lnTo>
                  <a:lnTo>
                    <a:pt x="137" y="516"/>
                  </a:lnTo>
                  <a:lnTo>
                    <a:pt x="139" y="514"/>
                  </a:lnTo>
                  <a:lnTo>
                    <a:pt x="140" y="512"/>
                  </a:lnTo>
                  <a:lnTo>
                    <a:pt x="141" y="511"/>
                  </a:lnTo>
                  <a:lnTo>
                    <a:pt x="142" y="510"/>
                  </a:lnTo>
                  <a:lnTo>
                    <a:pt x="145" y="506"/>
                  </a:lnTo>
                  <a:lnTo>
                    <a:pt x="145" y="499"/>
                  </a:lnTo>
                  <a:lnTo>
                    <a:pt x="138" y="500"/>
                  </a:lnTo>
                  <a:lnTo>
                    <a:pt x="137" y="500"/>
                  </a:lnTo>
                  <a:lnTo>
                    <a:pt x="136" y="500"/>
                  </a:lnTo>
                  <a:lnTo>
                    <a:pt x="129" y="500"/>
                  </a:lnTo>
                  <a:lnTo>
                    <a:pt x="128" y="500"/>
                  </a:lnTo>
                  <a:lnTo>
                    <a:pt x="127" y="500"/>
                  </a:lnTo>
                  <a:lnTo>
                    <a:pt x="122" y="500"/>
                  </a:lnTo>
                  <a:lnTo>
                    <a:pt x="121" y="500"/>
                  </a:lnTo>
                  <a:lnTo>
                    <a:pt x="120" y="500"/>
                  </a:lnTo>
                  <a:lnTo>
                    <a:pt x="119" y="499"/>
                  </a:lnTo>
                  <a:lnTo>
                    <a:pt x="118" y="498"/>
                  </a:lnTo>
                  <a:lnTo>
                    <a:pt x="117" y="498"/>
                  </a:lnTo>
                  <a:lnTo>
                    <a:pt x="116" y="497"/>
                  </a:lnTo>
                  <a:lnTo>
                    <a:pt x="115" y="496"/>
                  </a:lnTo>
                  <a:lnTo>
                    <a:pt x="114" y="495"/>
                  </a:lnTo>
                  <a:lnTo>
                    <a:pt x="113" y="495"/>
                  </a:lnTo>
                  <a:lnTo>
                    <a:pt x="112" y="494"/>
                  </a:lnTo>
                  <a:lnTo>
                    <a:pt x="110" y="493"/>
                  </a:lnTo>
                  <a:lnTo>
                    <a:pt x="109" y="491"/>
                  </a:lnTo>
                  <a:lnTo>
                    <a:pt x="108" y="490"/>
                  </a:lnTo>
                  <a:lnTo>
                    <a:pt x="106" y="488"/>
                  </a:lnTo>
                  <a:lnTo>
                    <a:pt x="105" y="487"/>
                  </a:lnTo>
                  <a:lnTo>
                    <a:pt x="104" y="485"/>
                  </a:lnTo>
                  <a:lnTo>
                    <a:pt x="103" y="483"/>
                  </a:lnTo>
                  <a:lnTo>
                    <a:pt x="102" y="481"/>
                  </a:lnTo>
                  <a:lnTo>
                    <a:pt x="101" y="480"/>
                  </a:lnTo>
                  <a:lnTo>
                    <a:pt x="101" y="478"/>
                  </a:lnTo>
                  <a:lnTo>
                    <a:pt x="100" y="476"/>
                  </a:lnTo>
                  <a:lnTo>
                    <a:pt x="99" y="474"/>
                  </a:lnTo>
                  <a:lnTo>
                    <a:pt x="99" y="472"/>
                  </a:lnTo>
                  <a:lnTo>
                    <a:pt x="99" y="470"/>
                  </a:lnTo>
                  <a:lnTo>
                    <a:pt x="98" y="468"/>
                  </a:lnTo>
                  <a:lnTo>
                    <a:pt x="98" y="467"/>
                  </a:lnTo>
                  <a:lnTo>
                    <a:pt x="98" y="465"/>
                  </a:lnTo>
                  <a:lnTo>
                    <a:pt x="97" y="464"/>
                  </a:lnTo>
                  <a:lnTo>
                    <a:pt x="97" y="463"/>
                  </a:lnTo>
                  <a:lnTo>
                    <a:pt x="96" y="462"/>
                  </a:lnTo>
                  <a:lnTo>
                    <a:pt x="96" y="461"/>
                  </a:lnTo>
                  <a:lnTo>
                    <a:pt x="96" y="460"/>
                  </a:lnTo>
                  <a:lnTo>
                    <a:pt x="96" y="459"/>
                  </a:lnTo>
                  <a:lnTo>
                    <a:pt x="95" y="459"/>
                  </a:lnTo>
                  <a:lnTo>
                    <a:pt x="95" y="458"/>
                  </a:lnTo>
                  <a:lnTo>
                    <a:pt x="96" y="457"/>
                  </a:lnTo>
                  <a:lnTo>
                    <a:pt x="96" y="456"/>
                  </a:lnTo>
                  <a:lnTo>
                    <a:pt x="96" y="455"/>
                  </a:lnTo>
                  <a:lnTo>
                    <a:pt x="97" y="455"/>
                  </a:lnTo>
                  <a:lnTo>
                    <a:pt x="97" y="454"/>
                  </a:lnTo>
                  <a:lnTo>
                    <a:pt x="97" y="453"/>
                  </a:lnTo>
                  <a:lnTo>
                    <a:pt x="97" y="452"/>
                  </a:lnTo>
                  <a:lnTo>
                    <a:pt x="97" y="451"/>
                  </a:lnTo>
                  <a:lnTo>
                    <a:pt x="97" y="450"/>
                  </a:lnTo>
                  <a:lnTo>
                    <a:pt x="97" y="449"/>
                  </a:lnTo>
                  <a:lnTo>
                    <a:pt x="97" y="448"/>
                  </a:lnTo>
                  <a:lnTo>
                    <a:pt x="97" y="447"/>
                  </a:lnTo>
                  <a:lnTo>
                    <a:pt x="96" y="446"/>
                  </a:lnTo>
                  <a:lnTo>
                    <a:pt x="96" y="445"/>
                  </a:lnTo>
                  <a:lnTo>
                    <a:pt x="96" y="444"/>
                  </a:lnTo>
                  <a:lnTo>
                    <a:pt x="95" y="444"/>
                  </a:lnTo>
                  <a:lnTo>
                    <a:pt x="95" y="442"/>
                  </a:lnTo>
                  <a:lnTo>
                    <a:pt x="94" y="440"/>
                  </a:lnTo>
                  <a:lnTo>
                    <a:pt x="93" y="440"/>
                  </a:lnTo>
                  <a:lnTo>
                    <a:pt x="93" y="439"/>
                  </a:lnTo>
                  <a:lnTo>
                    <a:pt x="92" y="438"/>
                  </a:lnTo>
                  <a:lnTo>
                    <a:pt x="91" y="437"/>
                  </a:lnTo>
                  <a:lnTo>
                    <a:pt x="91" y="436"/>
                  </a:lnTo>
                  <a:lnTo>
                    <a:pt x="90" y="435"/>
                  </a:lnTo>
                  <a:lnTo>
                    <a:pt x="90" y="434"/>
                  </a:lnTo>
                  <a:lnTo>
                    <a:pt x="89" y="432"/>
                  </a:lnTo>
                  <a:lnTo>
                    <a:pt x="89" y="431"/>
                  </a:lnTo>
                  <a:lnTo>
                    <a:pt x="89" y="430"/>
                  </a:lnTo>
                  <a:lnTo>
                    <a:pt x="88" y="428"/>
                  </a:lnTo>
                  <a:lnTo>
                    <a:pt x="88" y="427"/>
                  </a:lnTo>
                  <a:lnTo>
                    <a:pt x="88" y="425"/>
                  </a:lnTo>
                  <a:lnTo>
                    <a:pt x="88" y="424"/>
                  </a:lnTo>
                  <a:lnTo>
                    <a:pt x="89" y="422"/>
                  </a:lnTo>
                  <a:lnTo>
                    <a:pt x="89" y="421"/>
                  </a:lnTo>
                  <a:lnTo>
                    <a:pt x="90" y="420"/>
                  </a:lnTo>
                  <a:lnTo>
                    <a:pt x="91" y="419"/>
                  </a:lnTo>
                  <a:lnTo>
                    <a:pt x="91" y="418"/>
                  </a:lnTo>
                  <a:lnTo>
                    <a:pt x="92" y="417"/>
                  </a:lnTo>
                  <a:lnTo>
                    <a:pt x="93" y="416"/>
                  </a:lnTo>
                  <a:lnTo>
                    <a:pt x="94" y="415"/>
                  </a:lnTo>
                  <a:lnTo>
                    <a:pt x="94" y="414"/>
                  </a:lnTo>
                  <a:lnTo>
                    <a:pt x="93" y="414"/>
                  </a:lnTo>
                  <a:lnTo>
                    <a:pt x="92" y="414"/>
                  </a:lnTo>
                  <a:lnTo>
                    <a:pt x="91" y="414"/>
                  </a:lnTo>
                  <a:lnTo>
                    <a:pt x="90" y="414"/>
                  </a:lnTo>
                  <a:lnTo>
                    <a:pt x="89" y="414"/>
                  </a:lnTo>
                  <a:lnTo>
                    <a:pt x="87" y="414"/>
                  </a:lnTo>
                  <a:lnTo>
                    <a:pt x="84" y="414"/>
                  </a:lnTo>
                  <a:lnTo>
                    <a:pt x="82" y="414"/>
                  </a:lnTo>
                  <a:lnTo>
                    <a:pt x="81" y="414"/>
                  </a:lnTo>
                  <a:lnTo>
                    <a:pt x="79" y="414"/>
                  </a:lnTo>
                  <a:lnTo>
                    <a:pt x="78" y="414"/>
                  </a:lnTo>
                  <a:lnTo>
                    <a:pt x="76" y="414"/>
                  </a:lnTo>
                  <a:lnTo>
                    <a:pt x="74" y="414"/>
                  </a:lnTo>
                  <a:lnTo>
                    <a:pt x="73" y="414"/>
                  </a:lnTo>
                  <a:lnTo>
                    <a:pt x="71" y="414"/>
                  </a:lnTo>
                  <a:lnTo>
                    <a:pt x="69" y="414"/>
                  </a:lnTo>
                  <a:lnTo>
                    <a:pt x="67" y="415"/>
                  </a:lnTo>
                  <a:lnTo>
                    <a:pt x="65" y="415"/>
                  </a:lnTo>
                  <a:lnTo>
                    <a:pt x="63" y="415"/>
                  </a:lnTo>
                  <a:lnTo>
                    <a:pt x="62" y="415"/>
                  </a:lnTo>
                  <a:lnTo>
                    <a:pt x="60" y="415"/>
                  </a:lnTo>
                  <a:lnTo>
                    <a:pt x="58" y="415"/>
                  </a:lnTo>
                  <a:lnTo>
                    <a:pt x="57" y="415"/>
                  </a:lnTo>
                  <a:lnTo>
                    <a:pt x="55" y="415"/>
                  </a:lnTo>
                  <a:lnTo>
                    <a:pt x="54" y="415"/>
                  </a:lnTo>
                  <a:lnTo>
                    <a:pt x="52" y="415"/>
                  </a:lnTo>
                  <a:lnTo>
                    <a:pt x="51" y="416"/>
                  </a:lnTo>
                  <a:lnTo>
                    <a:pt x="50" y="416"/>
                  </a:lnTo>
                  <a:lnTo>
                    <a:pt x="49" y="416"/>
                  </a:lnTo>
                  <a:lnTo>
                    <a:pt x="47" y="416"/>
                  </a:lnTo>
                  <a:lnTo>
                    <a:pt x="46" y="416"/>
                  </a:lnTo>
                  <a:lnTo>
                    <a:pt x="45" y="416"/>
                  </a:lnTo>
                  <a:lnTo>
                    <a:pt x="44" y="416"/>
                  </a:lnTo>
                  <a:lnTo>
                    <a:pt x="43" y="417"/>
                  </a:lnTo>
                  <a:lnTo>
                    <a:pt x="42" y="417"/>
                  </a:lnTo>
                  <a:lnTo>
                    <a:pt x="40" y="417"/>
                  </a:lnTo>
                  <a:lnTo>
                    <a:pt x="39" y="418"/>
                  </a:lnTo>
                  <a:lnTo>
                    <a:pt x="37" y="419"/>
                  </a:lnTo>
                  <a:lnTo>
                    <a:pt x="35" y="419"/>
                  </a:lnTo>
                  <a:lnTo>
                    <a:pt x="34" y="420"/>
                  </a:lnTo>
                  <a:lnTo>
                    <a:pt x="32" y="421"/>
                  </a:lnTo>
                  <a:lnTo>
                    <a:pt x="30" y="422"/>
                  </a:lnTo>
                  <a:lnTo>
                    <a:pt x="28" y="423"/>
                  </a:lnTo>
                  <a:lnTo>
                    <a:pt x="26" y="425"/>
                  </a:lnTo>
                  <a:lnTo>
                    <a:pt x="24" y="426"/>
                  </a:lnTo>
                  <a:lnTo>
                    <a:pt x="22" y="427"/>
                  </a:lnTo>
                  <a:lnTo>
                    <a:pt x="21" y="428"/>
                  </a:lnTo>
                  <a:lnTo>
                    <a:pt x="19" y="429"/>
                  </a:lnTo>
                  <a:lnTo>
                    <a:pt x="17" y="430"/>
                  </a:lnTo>
                  <a:lnTo>
                    <a:pt x="16" y="431"/>
                  </a:lnTo>
                  <a:lnTo>
                    <a:pt x="14" y="431"/>
                  </a:lnTo>
                  <a:lnTo>
                    <a:pt x="13" y="432"/>
                  </a:lnTo>
                  <a:lnTo>
                    <a:pt x="12" y="432"/>
                  </a:lnTo>
                  <a:lnTo>
                    <a:pt x="10" y="431"/>
                  </a:lnTo>
                  <a:lnTo>
                    <a:pt x="9" y="431"/>
                  </a:lnTo>
                  <a:lnTo>
                    <a:pt x="7" y="430"/>
                  </a:lnTo>
                  <a:lnTo>
                    <a:pt x="6" y="428"/>
                  </a:lnTo>
                  <a:lnTo>
                    <a:pt x="5" y="427"/>
                  </a:lnTo>
                  <a:lnTo>
                    <a:pt x="4" y="425"/>
                  </a:lnTo>
                  <a:lnTo>
                    <a:pt x="3" y="424"/>
                  </a:lnTo>
                  <a:lnTo>
                    <a:pt x="2" y="422"/>
                  </a:lnTo>
                  <a:lnTo>
                    <a:pt x="1" y="421"/>
                  </a:lnTo>
                  <a:lnTo>
                    <a:pt x="1" y="420"/>
                  </a:lnTo>
                  <a:lnTo>
                    <a:pt x="0" y="419"/>
                  </a:lnTo>
                  <a:lnTo>
                    <a:pt x="0" y="417"/>
                  </a:lnTo>
                  <a:lnTo>
                    <a:pt x="0" y="416"/>
                  </a:lnTo>
                  <a:lnTo>
                    <a:pt x="0" y="415"/>
                  </a:lnTo>
                  <a:lnTo>
                    <a:pt x="1" y="414"/>
                  </a:lnTo>
                  <a:lnTo>
                    <a:pt x="1" y="413"/>
                  </a:lnTo>
                  <a:lnTo>
                    <a:pt x="1" y="412"/>
                  </a:lnTo>
                  <a:lnTo>
                    <a:pt x="2" y="411"/>
                  </a:lnTo>
                  <a:lnTo>
                    <a:pt x="2" y="410"/>
                  </a:lnTo>
                  <a:lnTo>
                    <a:pt x="3" y="409"/>
                  </a:lnTo>
                  <a:lnTo>
                    <a:pt x="3" y="408"/>
                  </a:lnTo>
                  <a:lnTo>
                    <a:pt x="4" y="407"/>
                  </a:lnTo>
                  <a:lnTo>
                    <a:pt x="5" y="406"/>
                  </a:lnTo>
                  <a:lnTo>
                    <a:pt x="5" y="405"/>
                  </a:lnTo>
                  <a:lnTo>
                    <a:pt x="6" y="404"/>
                  </a:lnTo>
                  <a:lnTo>
                    <a:pt x="7" y="403"/>
                  </a:lnTo>
                  <a:lnTo>
                    <a:pt x="7" y="402"/>
                  </a:lnTo>
                  <a:lnTo>
                    <a:pt x="15" y="394"/>
                  </a:lnTo>
                  <a:lnTo>
                    <a:pt x="16" y="393"/>
                  </a:lnTo>
                  <a:lnTo>
                    <a:pt x="17" y="392"/>
                  </a:lnTo>
                  <a:lnTo>
                    <a:pt x="17" y="391"/>
                  </a:lnTo>
                  <a:lnTo>
                    <a:pt x="17" y="390"/>
                  </a:lnTo>
                  <a:lnTo>
                    <a:pt x="16" y="384"/>
                  </a:lnTo>
                  <a:lnTo>
                    <a:pt x="16" y="383"/>
                  </a:lnTo>
                  <a:lnTo>
                    <a:pt x="15" y="383"/>
                  </a:lnTo>
                  <a:lnTo>
                    <a:pt x="14" y="383"/>
                  </a:lnTo>
                  <a:lnTo>
                    <a:pt x="13" y="382"/>
                  </a:lnTo>
                  <a:lnTo>
                    <a:pt x="6" y="381"/>
                  </a:lnTo>
                  <a:lnTo>
                    <a:pt x="5" y="381"/>
                  </a:lnTo>
                  <a:lnTo>
                    <a:pt x="4" y="381"/>
                  </a:lnTo>
                  <a:lnTo>
                    <a:pt x="4" y="380"/>
                  </a:lnTo>
                  <a:lnTo>
                    <a:pt x="4" y="379"/>
                  </a:lnTo>
                  <a:lnTo>
                    <a:pt x="4" y="378"/>
                  </a:lnTo>
                  <a:lnTo>
                    <a:pt x="3" y="368"/>
                  </a:lnTo>
                  <a:lnTo>
                    <a:pt x="4" y="366"/>
                  </a:lnTo>
                  <a:lnTo>
                    <a:pt x="4" y="365"/>
                  </a:lnTo>
                  <a:lnTo>
                    <a:pt x="4" y="364"/>
                  </a:lnTo>
                  <a:lnTo>
                    <a:pt x="5" y="363"/>
                  </a:lnTo>
                  <a:lnTo>
                    <a:pt x="5" y="361"/>
                  </a:lnTo>
                  <a:lnTo>
                    <a:pt x="6" y="360"/>
                  </a:lnTo>
                  <a:lnTo>
                    <a:pt x="6" y="359"/>
                  </a:lnTo>
                  <a:lnTo>
                    <a:pt x="6" y="357"/>
                  </a:lnTo>
                  <a:lnTo>
                    <a:pt x="6" y="356"/>
                  </a:lnTo>
                  <a:lnTo>
                    <a:pt x="7" y="355"/>
                  </a:lnTo>
                  <a:lnTo>
                    <a:pt x="7" y="354"/>
                  </a:lnTo>
                  <a:lnTo>
                    <a:pt x="7" y="352"/>
                  </a:lnTo>
                  <a:lnTo>
                    <a:pt x="7" y="350"/>
                  </a:lnTo>
                  <a:lnTo>
                    <a:pt x="7" y="349"/>
                  </a:lnTo>
                  <a:lnTo>
                    <a:pt x="8" y="347"/>
                  </a:lnTo>
                  <a:lnTo>
                    <a:pt x="9" y="346"/>
                  </a:lnTo>
                  <a:lnTo>
                    <a:pt x="10" y="345"/>
                  </a:lnTo>
                  <a:lnTo>
                    <a:pt x="11" y="345"/>
                  </a:lnTo>
                  <a:lnTo>
                    <a:pt x="12" y="344"/>
                  </a:lnTo>
                  <a:lnTo>
                    <a:pt x="13" y="344"/>
                  </a:lnTo>
                  <a:lnTo>
                    <a:pt x="13" y="343"/>
                  </a:lnTo>
                  <a:lnTo>
                    <a:pt x="14" y="342"/>
                  </a:lnTo>
                  <a:lnTo>
                    <a:pt x="15" y="342"/>
                  </a:lnTo>
                  <a:lnTo>
                    <a:pt x="16" y="341"/>
                  </a:lnTo>
                  <a:lnTo>
                    <a:pt x="17" y="341"/>
                  </a:lnTo>
                  <a:lnTo>
                    <a:pt x="18" y="340"/>
                  </a:lnTo>
                  <a:lnTo>
                    <a:pt x="19" y="339"/>
                  </a:lnTo>
                  <a:lnTo>
                    <a:pt x="20" y="338"/>
                  </a:lnTo>
                  <a:lnTo>
                    <a:pt x="20" y="337"/>
                  </a:lnTo>
                  <a:lnTo>
                    <a:pt x="20" y="336"/>
                  </a:lnTo>
                  <a:lnTo>
                    <a:pt x="21" y="335"/>
                  </a:lnTo>
                  <a:lnTo>
                    <a:pt x="21" y="333"/>
                  </a:lnTo>
                  <a:lnTo>
                    <a:pt x="21" y="331"/>
                  </a:lnTo>
                  <a:lnTo>
                    <a:pt x="21" y="330"/>
                  </a:lnTo>
                  <a:lnTo>
                    <a:pt x="21" y="328"/>
                  </a:lnTo>
                  <a:lnTo>
                    <a:pt x="21" y="326"/>
                  </a:lnTo>
                  <a:lnTo>
                    <a:pt x="21" y="324"/>
                  </a:lnTo>
                  <a:lnTo>
                    <a:pt x="21" y="322"/>
                  </a:lnTo>
                  <a:lnTo>
                    <a:pt x="22" y="320"/>
                  </a:lnTo>
                  <a:lnTo>
                    <a:pt x="23" y="319"/>
                  </a:lnTo>
                  <a:lnTo>
                    <a:pt x="23" y="317"/>
                  </a:lnTo>
                  <a:lnTo>
                    <a:pt x="24" y="316"/>
                  </a:lnTo>
                  <a:lnTo>
                    <a:pt x="25" y="314"/>
                  </a:lnTo>
                  <a:lnTo>
                    <a:pt x="26" y="313"/>
                  </a:lnTo>
                  <a:lnTo>
                    <a:pt x="27" y="312"/>
                  </a:lnTo>
                  <a:lnTo>
                    <a:pt x="28" y="310"/>
                  </a:lnTo>
                  <a:lnTo>
                    <a:pt x="29" y="309"/>
                  </a:lnTo>
                  <a:lnTo>
                    <a:pt x="30" y="308"/>
                  </a:lnTo>
                  <a:lnTo>
                    <a:pt x="31" y="307"/>
                  </a:lnTo>
                  <a:lnTo>
                    <a:pt x="32" y="306"/>
                  </a:lnTo>
                  <a:lnTo>
                    <a:pt x="33" y="305"/>
                  </a:lnTo>
                  <a:lnTo>
                    <a:pt x="34" y="304"/>
                  </a:lnTo>
                  <a:lnTo>
                    <a:pt x="34" y="303"/>
                  </a:lnTo>
                  <a:lnTo>
                    <a:pt x="35" y="303"/>
                  </a:lnTo>
                  <a:lnTo>
                    <a:pt x="36" y="303"/>
                  </a:lnTo>
                  <a:lnTo>
                    <a:pt x="37" y="303"/>
                  </a:lnTo>
                  <a:lnTo>
                    <a:pt x="38" y="303"/>
                  </a:lnTo>
                  <a:lnTo>
                    <a:pt x="39" y="303"/>
                  </a:lnTo>
                  <a:lnTo>
                    <a:pt x="39" y="304"/>
                  </a:lnTo>
                  <a:lnTo>
                    <a:pt x="40" y="304"/>
                  </a:lnTo>
                  <a:lnTo>
                    <a:pt x="41" y="304"/>
                  </a:lnTo>
                  <a:lnTo>
                    <a:pt x="42" y="304"/>
                  </a:lnTo>
                  <a:lnTo>
                    <a:pt x="43" y="304"/>
                  </a:lnTo>
                  <a:lnTo>
                    <a:pt x="44" y="304"/>
                  </a:lnTo>
                  <a:lnTo>
                    <a:pt x="45" y="304"/>
                  </a:lnTo>
                  <a:lnTo>
                    <a:pt x="46" y="304"/>
                  </a:lnTo>
                  <a:lnTo>
                    <a:pt x="47" y="304"/>
                  </a:lnTo>
                  <a:lnTo>
                    <a:pt x="47" y="303"/>
                  </a:lnTo>
                  <a:lnTo>
                    <a:pt x="48" y="302"/>
                  </a:lnTo>
                  <a:lnTo>
                    <a:pt x="48" y="301"/>
                  </a:lnTo>
                  <a:lnTo>
                    <a:pt x="49" y="301"/>
                  </a:lnTo>
                  <a:lnTo>
                    <a:pt x="49" y="300"/>
                  </a:lnTo>
                  <a:lnTo>
                    <a:pt x="49" y="299"/>
                  </a:lnTo>
                  <a:lnTo>
                    <a:pt x="50" y="299"/>
                  </a:lnTo>
                  <a:lnTo>
                    <a:pt x="50" y="298"/>
                  </a:lnTo>
                  <a:lnTo>
                    <a:pt x="50" y="297"/>
                  </a:lnTo>
                  <a:lnTo>
                    <a:pt x="51" y="297"/>
                  </a:lnTo>
                  <a:lnTo>
                    <a:pt x="51" y="296"/>
                  </a:lnTo>
                  <a:lnTo>
                    <a:pt x="51" y="295"/>
                  </a:lnTo>
                  <a:lnTo>
                    <a:pt x="52" y="295"/>
                  </a:lnTo>
                  <a:lnTo>
                    <a:pt x="52" y="294"/>
                  </a:lnTo>
                  <a:lnTo>
                    <a:pt x="52" y="293"/>
                  </a:lnTo>
                  <a:lnTo>
                    <a:pt x="53" y="292"/>
                  </a:lnTo>
                  <a:lnTo>
                    <a:pt x="54" y="291"/>
                  </a:lnTo>
                  <a:lnTo>
                    <a:pt x="55" y="290"/>
                  </a:lnTo>
                  <a:lnTo>
                    <a:pt x="55" y="289"/>
                  </a:lnTo>
                  <a:lnTo>
                    <a:pt x="56" y="288"/>
                  </a:lnTo>
                  <a:lnTo>
                    <a:pt x="56" y="287"/>
                  </a:lnTo>
                  <a:lnTo>
                    <a:pt x="57" y="286"/>
                  </a:lnTo>
                  <a:lnTo>
                    <a:pt x="57" y="285"/>
                  </a:lnTo>
                  <a:lnTo>
                    <a:pt x="58" y="284"/>
                  </a:lnTo>
                  <a:lnTo>
                    <a:pt x="58" y="283"/>
                  </a:lnTo>
                  <a:lnTo>
                    <a:pt x="59" y="282"/>
                  </a:lnTo>
                  <a:lnTo>
                    <a:pt x="60" y="281"/>
                  </a:lnTo>
                  <a:lnTo>
                    <a:pt x="61" y="280"/>
                  </a:lnTo>
                  <a:lnTo>
                    <a:pt x="61" y="279"/>
                  </a:lnTo>
                  <a:lnTo>
                    <a:pt x="62" y="279"/>
                  </a:lnTo>
                  <a:lnTo>
                    <a:pt x="63" y="278"/>
                  </a:lnTo>
                  <a:lnTo>
                    <a:pt x="63" y="277"/>
                  </a:lnTo>
                  <a:lnTo>
                    <a:pt x="64" y="277"/>
                  </a:lnTo>
                  <a:lnTo>
                    <a:pt x="64" y="276"/>
                  </a:lnTo>
                  <a:lnTo>
                    <a:pt x="65" y="276"/>
                  </a:lnTo>
                  <a:lnTo>
                    <a:pt x="66" y="276"/>
                  </a:lnTo>
                  <a:lnTo>
                    <a:pt x="67" y="276"/>
                  </a:lnTo>
                  <a:lnTo>
                    <a:pt x="67" y="277"/>
                  </a:lnTo>
                  <a:lnTo>
                    <a:pt x="68" y="277"/>
                  </a:lnTo>
                  <a:lnTo>
                    <a:pt x="69" y="277"/>
                  </a:lnTo>
                  <a:lnTo>
                    <a:pt x="70" y="278"/>
                  </a:lnTo>
                  <a:lnTo>
                    <a:pt x="71" y="279"/>
                  </a:lnTo>
                  <a:lnTo>
                    <a:pt x="72" y="279"/>
                  </a:lnTo>
                  <a:lnTo>
                    <a:pt x="73" y="279"/>
                  </a:lnTo>
                  <a:lnTo>
                    <a:pt x="74" y="279"/>
                  </a:lnTo>
                  <a:lnTo>
                    <a:pt x="75" y="279"/>
                  </a:lnTo>
                  <a:lnTo>
                    <a:pt x="76" y="279"/>
                  </a:lnTo>
                  <a:lnTo>
                    <a:pt x="77" y="279"/>
                  </a:lnTo>
                  <a:lnTo>
                    <a:pt x="78" y="277"/>
                  </a:lnTo>
                  <a:lnTo>
                    <a:pt x="78" y="276"/>
                  </a:lnTo>
                  <a:lnTo>
                    <a:pt x="78" y="275"/>
                  </a:lnTo>
                  <a:lnTo>
                    <a:pt x="78" y="274"/>
                  </a:lnTo>
                  <a:lnTo>
                    <a:pt x="78" y="273"/>
                  </a:lnTo>
                  <a:lnTo>
                    <a:pt x="78" y="272"/>
                  </a:lnTo>
                  <a:lnTo>
                    <a:pt x="79" y="271"/>
                  </a:lnTo>
                  <a:lnTo>
                    <a:pt x="80" y="270"/>
                  </a:lnTo>
                  <a:lnTo>
                    <a:pt x="80" y="269"/>
                  </a:lnTo>
                  <a:lnTo>
                    <a:pt x="81" y="268"/>
                  </a:lnTo>
                  <a:lnTo>
                    <a:pt x="82" y="267"/>
                  </a:lnTo>
                  <a:lnTo>
                    <a:pt x="83" y="266"/>
                  </a:lnTo>
                  <a:lnTo>
                    <a:pt x="84" y="266"/>
                  </a:lnTo>
                  <a:lnTo>
                    <a:pt x="84" y="265"/>
                  </a:lnTo>
                  <a:lnTo>
                    <a:pt x="85" y="264"/>
                  </a:lnTo>
                  <a:lnTo>
                    <a:pt x="96" y="262"/>
                  </a:lnTo>
                  <a:lnTo>
                    <a:pt x="92" y="249"/>
                  </a:lnTo>
                  <a:lnTo>
                    <a:pt x="92" y="248"/>
                  </a:lnTo>
                  <a:lnTo>
                    <a:pt x="91" y="247"/>
                  </a:lnTo>
                  <a:lnTo>
                    <a:pt x="91" y="246"/>
                  </a:lnTo>
                  <a:lnTo>
                    <a:pt x="92" y="246"/>
                  </a:lnTo>
                  <a:lnTo>
                    <a:pt x="92" y="245"/>
                  </a:lnTo>
                  <a:lnTo>
                    <a:pt x="97" y="241"/>
                  </a:lnTo>
                  <a:lnTo>
                    <a:pt x="98" y="239"/>
                  </a:lnTo>
                  <a:lnTo>
                    <a:pt x="98" y="237"/>
                  </a:lnTo>
                  <a:lnTo>
                    <a:pt x="100" y="235"/>
                  </a:lnTo>
                  <a:lnTo>
                    <a:pt x="101" y="232"/>
                  </a:lnTo>
                  <a:lnTo>
                    <a:pt x="102" y="231"/>
                  </a:lnTo>
                  <a:lnTo>
                    <a:pt x="102" y="229"/>
                  </a:lnTo>
                  <a:lnTo>
                    <a:pt x="103" y="227"/>
                  </a:lnTo>
                  <a:lnTo>
                    <a:pt x="104" y="225"/>
                  </a:lnTo>
                  <a:lnTo>
                    <a:pt x="105" y="223"/>
                  </a:lnTo>
                  <a:lnTo>
                    <a:pt x="106" y="221"/>
                  </a:lnTo>
                  <a:lnTo>
                    <a:pt x="106" y="219"/>
                  </a:lnTo>
                  <a:lnTo>
                    <a:pt x="107" y="217"/>
                  </a:lnTo>
                  <a:lnTo>
                    <a:pt x="107" y="216"/>
                  </a:lnTo>
                  <a:lnTo>
                    <a:pt x="107" y="214"/>
                  </a:lnTo>
                  <a:lnTo>
                    <a:pt x="108" y="213"/>
                  </a:lnTo>
                  <a:lnTo>
                    <a:pt x="108" y="211"/>
                  </a:lnTo>
                  <a:lnTo>
                    <a:pt x="107" y="210"/>
                  </a:lnTo>
                  <a:lnTo>
                    <a:pt x="107" y="209"/>
                  </a:lnTo>
                  <a:lnTo>
                    <a:pt x="107" y="208"/>
                  </a:lnTo>
                  <a:lnTo>
                    <a:pt x="107" y="207"/>
                  </a:lnTo>
                  <a:lnTo>
                    <a:pt x="106" y="184"/>
                  </a:lnTo>
                  <a:lnTo>
                    <a:pt x="106" y="183"/>
                  </a:lnTo>
                  <a:lnTo>
                    <a:pt x="106" y="182"/>
                  </a:lnTo>
                  <a:lnTo>
                    <a:pt x="106" y="181"/>
                  </a:lnTo>
                  <a:lnTo>
                    <a:pt x="106" y="180"/>
                  </a:lnTo>
                  <a:lnTo>
                    <a:pt x="106" y="179"/>
                  </a:lnTo>
                  <a:lnTo>
                    <a:pt x="105" y="168"/>
                  </a:lnTo>
                  <a:lnTo>
                    <a:pt x="105" y="167"/>
                  </a:lnTo>
                  <a:lnTo>
                    <a:pt x="105" y="166"/>
                  </a:lnTo>
                  <a:lnTo>
                    <a:pt x="105" y="165"/>
                  </a:lnTo>
                  <a:lnTo>
                    <a:pt x="104" y="156"/>
                  </a:lnTo>
                  <a:lnTo>
                    <a:pt x="104" y="146"/>
                  </a:lnTo>
                  <a:lnTo>
                    <a:pt x="104" y="145"/>
                  </a:lnTo>
                  <a:lnTo>
                    <a:pt x="104" y="144"/>
                  </a:lnTo>
                  <a:lnTo>
                    <a:pt x="104" y="143"/>
                  </a:lnTo>
                  <a:lnTo>
                    <a:pt x="104" y="142"/>
                  </a:lnTo>
                  <a:lnTo>
                    <a:pt x="104" y="141"/>
                  </a:lnTo>
                  <a:lnTo>
                    <a:pt x="107" y="133"/>
                  </a:lnTo>
                  <a:lnTo>
                    <a:pt x="107" y="132"/>
                  </a:lnTo>
                  <a:lnTo>
                    <a:pt x="107" y="131"/>
                  </a:lnTo>
                  <a:lnTo>
                    <a:pt x="107" y="130"/>
                  </a:lnTo>
                  <a:lnTo>
                    <a:pt x="106" y="130"/>
                  </a:lnTo>
                  <a:lnTo>
                    <a:pt x="101" y="127"/>
                  </a:lnTo>
                  <a:lnTo>
                    <a:pt x="100" y="127"/>
                  </a:lnTo>
                  <a:lnTo>
                    <a:pt x="99" y="126"/>
                  </a:lnTo>
                  <a:lnTo>
                    <a:pt x="98" y="126"/>
                  </a:lnTo>
                  <a:lnTo>
                    <a:pt x="98" y="127"/>
                  </a:lnTo>
                  <a:lnTo>
                    <a:pt x="97" y="127"/>
                  </a:lnTo>
                  <a:lnTo>
                    <a:pt x="96" y="128"/>
                  </a:lnTo>
                  <a:lnTo>
                    <a:pt x="96" y="129"/>
                  </a:lnTo>
                  <a:lnTo>
                    <a:pt x="95" y="130"/>
                  </a:lnTo>
                  <a:lnTo>
                    <a:pt x="95" y="131"/>
                  </a:lnTo>
                  <a:lnTo>
                    <a:pt x="95" y="132"/>
                  </a:lnTo>
                  <a:lnTo>
                    <a:pt x="94" y="133"/>
                  </a:lnTo>
                  <a:lnTo>
                    <a:pt x="94" y="134"/>
                  </a:lnTo>
                  <a:lnTo>
                    <a:pt x="92" y="134"/>
                  </a:lnTo>
                  <a:lnTo>
                    <a:pt x="91" y="134"/>
                  </a:lnTo>
                  <a:lnTo>
                    <a:pt x="90" y="134"/>
                  </a:lnTo>
                  <a:lnTo>
                    <a:pt x="89" y="134"/>
                  </a:lnTo>
                  <a:lnTo>
                    <a:pt x="88" y="134"/>
                  </a:lnTo>
                  <a:lnTo>
                    <a:pt x="87" y="133"/>
                  </a:lnTo>
                  <a:lnTo>
                    <a:pt x="86" y="133"/>
                  </a:lnTo>
                  <a:lnTo>
                    <a:pt x="84" y="133"/>
                  </a:lnTo>
                  <a:lnTo>
                    <a:pt x="83" y="132"/>
                  </a:lnTo>
                  <a:lnTo>
                    <a:pt x="82" y="132"/>
                  </a:lnTo>
                  <a:lnTo>
                    <a:pt x="81" y="131"/>
                  </a:lnTo>
                  <a:lnTo>
                    <a:pt x="80" y="130"/>
                  </a:lnTo>
                  <a:lnTo>
                    <a:pt x="79" y="130"/>
                  </a:lnTo>
                  <a:lnTo>
                    <a:pt x="79" y="129"/>
                  </a:lnTo>
                  <a:lnTo>
                    <a:pt x="78" y="128"/>
                  </a:lnTo>
                  <a:lnTo>
                    <a:pt x="77" y="127"/>
                  </a:lnTo>
                  <a:lnTo>
                    <a:pt x="77" y="126"/>
                  </a:lnTo>
                  <a:lnTo>
                    <a:pt x="76" y="125"/>
                  </a:lnTo>
                  <a:lnTo>
                    <a:pt x="76" y="124"/>
                  </a:lnTo>
                  <a:lnTo>
                    <a:pt x="75" y="123"/>
                  </a:lnTo>
                  <a:lnTo>
                    <a:pt x="75" y="121"/>
                  </a:lnTo>
                  <a:lnTo>
                    <a:pt x="74" y="120"/>
                  </a:lnTo>
                  <a:lnTo>
                    <a:pt x="74" y="119"/>
                  </a:lnTo>
                  <a:lnTo>
                    <a:pt x="74" y="118"/>
                  </a:lnTo>
                  <a:lnTo>
                    <a:pt x="73" y="116"/>
                  </a:lnTo>
                  <a:lnTo>
                    <a:pt x="73" y="112"/>
                  </a:lnTo>
                  <a:lnTo>
                    <a:pt x="72" y="109"/>
                  </a:lnTo>
                  <a:lnTo>
                    <a:pt x="72" y="106"/>
                  </a:lnTo>
                  <a:lnTo>
                    <a:pt x="71" y="103"/>
                  </a:lnTo>
                  <a:lnTo>
                    <a:pt x="71" y="98"/>
                  </a:lnTo>
                  <a:lnTo>
                    <a:pt x="69" y="92"/>
                  </a:lnTo>
                  <a:lnTo>
                    <a:pt x="69" y="85"/>
                  </a:lnTo>
                  <a:lnTo>
                    <a:pt x="65" y="80"/>
                  </a:lnTo>
                  <a:lnTo>
                    <a:pt x="77" y="70"/>
                  </a:lnTo>
                  <a:lnTo>
                    <a:pt x="80" y="69"/>
                  </a:lnTo>
                  <a:lnTo>
                    <a:pt x="80" y="66"/>
                  </a:lnTo>
                  <a:lnTo>
                    <a:pt x="77" y="62"/>
                  </a:lnTo>
                  <a:lnTo>
                    <a:pt x="79" y="60"/>
                  </a:lnTo>
                  <a:lnTo>
                    <a:pt x="84" y="58"/>
                  </a:lnTo>
                  <a:lnTo>
                    <a:pt x="88" y="59"/>
                  </a:lnTo>
                  <a:lnTo>
                    <a:pt x="88" y="60"/>
                  </a:lnTo>
                  <a:lnTo>
                    <a:pt x="91" y="63"/>
                  </a:lnTo>
                  <a:lnTo>
                    <a:pt x="91" y="75"/>
                  </a:lnTo>
                  <a:lnTo>
                    <a:pt x="94" y="78"/>
                  </a:lnTo>
                  <a:lnTo>
                    <a:pt x="98" y="78"/>
                  </a:lnTo>
                  <a:lnTo>
                    <a:pt x="99" y="77"/>
                  </a:lnTo>
                  <a:lnTo>
                    <a:pt x="102" y="77"/>
                  </a:lnTo>
                  <a:lnTo>
                    <a:pt x="103" y="75"/>
                  </a:lnTo>
                  <a:lnTo>
                    <a:pt x="113" y="75"/>
                  </a:lnTo>
                  <a:lnTo>
                    <a:pt x="108" y="66"/>
                  </a:lnTo>
                  <a:lnTo>
                    <a:pt x="107" y="65"/>
                  </a:lnTo>
                  <a:lnTo>
                    <a:pt x="106" y="57"/>
                  </a:lnTo>
                  <a:lnTo>
                    <a:pt x="105" y="56"/>
                  </a:lnTo>
                  <a:lnTo>
                    <a:pt x="105" y="33"/>
                  </a:lnTo>
                  <a:lnTo>
                    <a:pt x="106" y="31"/>
                  </a:lnTo>
                  <a:lnTo>
                    <a:pt x="106" y="24"/>
                  </a:lnTo>
                  <a:lnTo>
                    <a:pt x="107" y="24"/>
                  </a:lnTo>
                  <a:lnTo>
                    <a:pt x="109" y="19"/>
                  </a:lnTo>
                  <a:lnTo>
                    <a:pt x="111" y="19"/>
                  </a:lnTo>
                  <a:lnTo>
                    <a:pt x="113" y="18"/>
                  </a:lnTo>
                  <a:lnTo>
                    <a:pt x="116" y="22"/>
                  </a:lnTo>
                  <a:lnTo>
                    <a:pt x="116" y="26"/>
                  </a:lnTo>
                  <a:lnTo>
                    <a:pt x="117" y="27"/>
                  </a:lnTo>
                  <a:lnTo>
                    <a:pt x="117" y="30"/>
                  </a:lnTo>
                  <a:lnTo>
                    <a:pt x="120" y="35"/>
                  </a:lnTo>
                  <a:lnTo>
                    <a:pt x="125" y="35"/>
                  </a:lnTo>
                  <a:lnTo>
                    <a:pt x="129" y="28"/>
                  </a:lnTo>
                  <a:lnTo>
                    <a:pt x="126" y="20"/>
                  </a:lnTo>
                  <a:lnTo>
                    <a:pt x="132" y="12"/>
                  </a:lnTo>
                  <a:lnTo>
                    <a:pt x="131" y="6"/>
                  </a:lnTo>
                  <a:lnTo>
                    <a:pt x="130" y="5"/>
                  </a:lnTo>
                  <a:lnTo>
                    <a:pt x="132" y="2"/>
                  </a:lnTo>
                  <a:lnTo>
                    <a:pt x="135" y="2"/>
                  </a:lnTo>
                  <a:lnTo>
                    <a:pt x="136" y="0"/>
                  </a:lnTo>
                  <a:lnTo>
                    <a:pt x="142" y="0"/>
                  </a:lnTo>
                  <a:lnTo>
                    <a:pt x="141" y="28"/>
                  </a:lnTo>
                  <a:lnTo>
                    <a:pt x="140" y="30"/>
                  </a:lnTo>
                  <a:lnTo>
                    <a:pt x="139" y="45"/>
                  </a:lnTo>
                  <a:lnTo>
                    <a:pt x="140" y="46"/>
                  </a:lnTo>
                  <a:lnTo>
                    <a:pt x="141" y="65"/>
                  </a:lnTo>
                  <a:lnTo>
                    <a:pt x="142" y="66"/>
                  </a:lnTo>
                  <a:lnTo>
                    <a:pt x="143" y="68"/>
                  </a:lnTo>
                  <a:lnTo>
                    <a:pt x="144" y="69"/>
                  </a:lnTo>
                  <a:lnTo>
                    <a:pt x="144" y="71"/>
                  </a:lnTo>
                  <a:lnTo>
                    <a:pt x="149" y="79"/>
                  </a:lnTo>
                  <a:lnTo>
                    <a:pt x="150" y="79"/>
                  </a:lnTo>
                  <a:lnTo>
                    <a:pt x="150" y="82"/>
                  </a:lnTo>
                  <a:lnTo>
                    <a:pt x="152" y="83"/>
                  </a:lnTo>
                  <a:lnTo>
                    <a:pt x="154" y="83"/>
                  </a:lnTo>
                  <a:lnTo>
                    <a:pt x="156" y="80"/>
                  </a:lnTo>
                  <a:lnTo>
                    <a:pt x="155" y="77"/>
                  </a:lnTo>
                  <a:lnTo>
                    <a:pt x="157" y="74"/>
                  </a:lnTo>
                  <a:lnTo>
                    <a:pt x="155" y="59"/>
                  </a:lnTo>
                  <a:lnTo>
                    <a:pt x="162" y="53"/>
                  </a:lnTo>
                  <a:lnTo>
                    <a:pt x="167" y="51"/>
                  </a:lnTo>
                  <a:lnTo>
                    <a:pt x="169" y="47"/>
                  </a:lnTo>
                  <a:lnTo>
                    <a:pt x="171" y="42"/>
                  </a:lnTo>
                  <a:lnTo>
                    <a:pt x="178" y="35"/>
                  </a:lnTo>
                  <a:lnTo>
                    <a:pt x="180" y="38"/>
                  </a:lnTo>
                  <a:lnTo>
                    <a:pt x="186" y="48"/>
                  </a:lnTo>
                  <a:lnTo>
                    <a:pt x="189" y="51"/>
                  </a:lnTo>
                  <a:lnTo>
                    <a:pt x="191" y="55"/>
                  </a:lnTo>
                  <a:lnTo>
                    <a:pt x="204" y="69"/>
                  </a:lnTo>
                  <a:lnTo>
                    <a:pt x="205" y="73"/>
                  </a:lnTo>
                  <a:lnTo>
                    <a:pt x="208" y="77"/>
                  </a:lnTo>
                  <a:lnTo>
                    <a:pt x="208" y="81"/>
                  </a:lnTo>
                  <a:lnTo>
                    <a:pt x="201" y="84"/>
                  </a:lnTo>
                  <a:lnTo>
                    <a:pt x="200" y="87"/>
                  </a:lnTo>
                  <a:lnTo>
                    <a:pt x="200" y="95"/>
                  </a:lnTo>
                  <a:lnTo>
                    <a:pt x="203" y="98"/>
                  </a:lnTo>
                  <a:lnTo>
                    <a:pt x="208" y="107"/>
                  </a:lnTo>
                  <a:lnTo>
                    <a:pt x="216" y="112"/>
                  </a:lnTo>
                  <a:lnTo>
                    <a:pt x="217" y="120"/>
                  </a:lnTo>
                  <a:lnTo>
                    <a:pt x="227" y="120"/>
                  </a:lnTo>
                  <a:lnTo>
                    <a:pt x="231" y="120"/>
                  </a:lnTo>
                  <a:lnTo>
                    <a:pt x="237" y="111"/>
                  </a:lnTo>
                  <a:lnTo>
                    <a:pt x="240" y="111"/>
                  </a:lnTo>
                  <a:lnTo>
                    <a:pt x="240" y="112"/>
                  </a:lnTo>
                  <a:lnTo>
                    <a:pt x="248" y="112"/>
                  </a:lnTo>
                  <a:lnTo>
                    <a:pt x="251" y="107"/>
                  </a:lnTo>
                  <a:lnTo>
                    <a:pt x="252" y="108"/>
                  </a:lnTo>
                  <a:lnTo>
                    <a:pt x="254" y="112"/>
                  </a:lnTo>
                  <a:lnTo>
                    <a:pt x="256" y="114"/>
                  </a:lnTo>
                  <a:lnTo>
                    <a:pt x="255" y="116"/>
                  </a:lnTo>
                  <a:lnTo>
                    <a:pt x="257" y="119"/>
                  </a:lnTo>
                  <a:lnTo>
                    <a:pt x="257" y="121"/>
                  </a:lnTo>
                  <a:lnTo>
                    <a:pt x="259" y="122"/>
                  </a:lnTo>
                  <a:lnTo>
                    <a:pt x="258" y="123"/>
                  </a:lnTo>
                  <a:lnTo>
                    <a:pt x="261" y="125"/>
                  </a:lnTo>
                  <a:lnTo>
                    <a:pt x="260" y="126"/>
                  </a:lnTo>
                  <a:lnTo>
                    <a:pt x="262" y="129"/>
                  </a:lnTo>
                  <a:lnTo>
                    <a:pt x="261" y="130"/>
                  </a:lnTo>
                  <a:lnTo>
                    <a:pt x="265" y="135"/>
                  </a:lnTo>
                  <a:lnTo>
                    <a:pt x="265" y="138"/>
                  </a:lnTo>
                  <a:lnTo>
                    <a:pt x="268" y="145"/>
                  </a:lnTo>
                  <a:lnTo>
                    <a:pt x="270" y="146"/>
                  </a:lnTo>
                  <a:lnTo>
                    <a:pt x="269" y="148"/>
                  </a:lnTo>
                  <a:lnTo>
                    <a:pt x="271" y="150"/>
                  </a:lnTo>
                  <a:lnTo>
                    <a:pt x="271" y="153"/>
                  </a:lnTo>
                  <a:lnTo>
                    <a:pt x="274" y="156"/>
                  </a:lnTo>
                  <a:lnTo>
                    <a:pt x="274" y="160"/>
                  </a:lnTo>
                  <a:lnTo>
                    <a:pt x="277" y="163"/>
                  </a:lnTo>
                  <a:lnTo>
                    <a:pt x="281" y="163"/>
                  </a:lnTo>
                  <a:lnTo>
                    <a:pt x="283" y="166"/>
                  </a:lnTo>
                  <a:lnTo>
                    <a:pt x="284" y="179"/>
                  </a:lnTo>
                  <a:lnTo>
                    <a:pt x="286" y="181"/>
                  </a:lnTo>
                  <a:lnTo>
                    <a:pt x="288" y="184"/>
                  </a:lnTo>
                  <a:lnTo>
                    <a:pt x="292" y="188"/>
                  </a:lnTo>
                  <a:lnTo>
                    <a:pt x="298" y="195"/>
                  </a:lnTo>
                  <a:lnTo>
                    <a:pt x="300" y="204"/>
                  </a:lnTo>
                  <a:lnTo>
                    <a:pt x="303" y="204"/>
                  </a:lnTo>
                  <a:lnTo>
                    <a:pt x="307" y="202"/>
                  </a:lnTo>
                  <a:lnTo>
                    <a:pt x="308" y="205"/>
                  </a:lnTo>
                  <a:lnTo>
                    <a:pt x="305" y="208"/>
                  </a:lnTo>
                  <a:lnTo>
                    <a:pt x="305" y="211"/>
                  </a:lnTo>
                  <a:lnTo>
                    <a:pt x="304" y="211"/>
                  </a:lnTo>
                  <a:lnTo>
                    <a:pt x="303" y="216"/>
                  </a:lnTo>
                  <a:lnTo>
                    <a:pt x="302" y="218"/>
                  </a:lnTo>
                  <a:lnTo>
                    <a:pt x="302" y="221"/>
                  </a:lnTo>
                  <a:lnTo>
                    <a:pt x="305" y="225"/>
                  </a:lnTo>
                  <a:lnTo>
                    <a:pt x="315" y="229"/>
                  </a:lnTo>
                  <a:lnTo>
                    <a:pt x="315" y="234"/>
                  </a:lnTo>
                  <a:lnTo>
                    <a:pt x="316" y="235"/>
                  </a:lnTo>
                  <a:lnTo>
                    <a:pt x="317" y="244"/>
                  </a:lnTo>
                  <a:lnTo>
                    <a:pt x="318" y="246"/>
                  </a:lnTo>
                  <a:lnTo>
                    <a:pt x="324" y="248"/>
                  </a:lnTo>
                  <a:lnTo>
                    <a:pt x="326" y="250"/>
                  </a:lnTo>
                  <a:lnTo>
                    <a:pt x="327" y="252"/>
                  </a:lnTo>
                  <a:lnTo>
                    <a:pt x="328" y="252"/>
                  </a:lnTo>
                  <a:lnTo>
                    <a:pt x="330" y="257"/>
                  </a:lnTo>
                  <a:lnTo>
                    <a:pt x="332" y="258"/>
                  </a:lnTo>
                  <a:lnTo>
                    <a:pt x="334" y="258"/>
                  </a:lnTo>
                  <a:lnTo>
                    <a:pt x="341" y="254"/>
                  </a:lnTo>
                  <a:lnTo>
                    <a:pt x="344" y="256"/>
                  </a:lnTo>
                  <a:lnTo>
                    <a:pt x="353" y="257"/>
                  </a:lnTo>
                  <a:lnTo>
                    <a:pt x="358" y="253"/>
                  </a:lnTo>
                  <a:lnTo>
                    <a:pt x="365" y="244"/>
                  </a:lnTo>
                  <a:lnTo>
                    <a:pt x="369" y="243"/>
                  </a:lnTo>
                  <a:lnTo>
                    <a:pt x="378" y="236"/>
                  </a:lnTo>
                  <a:lnTo>
                    <a:pt x="380" y="235"/>
                  </a:lnTo>
                  <a:lnTo>
                    <a:pt x="381" y="234"/>
                  </a:lnTo>
                  <a:lnTo>
                    <a:pt x="385" y="235"/>
                  </a:lnTo>
                  <a:lnTo>
                    <a:pt x="389" y="240"/>
                  </a:lnTo>
                  <a:lnTo>
                    <a:pt x="390" y="245"/>
                  </a:lnTo>
                  <a:lnTo>
                    <a:pt x="388" y="245"/>
                  </a:lnTo>
                  <a:lnTo>
                    <a:pt x="388" y="249"/>
                  </a:lnTo>
                  <a:lnTo>
                    <a:pt x="390" y="250"/>
                  </a:lnTo>
                  <a:lnTo>
                    <a:pt x="391" y="248"/>
                  </a:lnTo>
                  <a:lnTo>
                    <a:pt x="394" y="248"/>
                  </a:lnTo>
                  <a:lnTo>
                    <a:pt x="397" y="242"/>
                  </a:lnTo>
                  <a:lnTo>
                    <a:pt x="399" y="239"/>
                  </a:lnTo>
                  <a:lnTo>
                    <a:pt x="406" y="235"/>
                  </a:lnTo>
                  <a:lnTo>
                    <a:pt x="413" y="236"/>
                  </a:lnTo>
                  <a:lnTo>
                    <a:pt x="414" y="234"/>
                  </a:lnTo>
                  <a:lnTo>
                    <a:pt x="413" y="226"/>
                  </a:lnTo>
                  <a:lnTo>
                    <a:pt x="417" y="222"/>
                  </a:lnTo>
                  <a:lnTo>
                    <a:pt x="415" y="203"/>
                  </a:lnTo>
                  <a:lnTo>
                    <a:pt x="413" y="202"/>
                  </a:lnTo>
                  <a:lnTo>
                    <a:pt x="413" y="199"/>
                  </a:lnTo>
                  <a:lnTo>
                    <a:pt x="412" y="197"/>
                  </a:lnTo>
                  <a:lnTo>
                    <a:pt x="412" y="194"/>
                  </a:lnTo>
                  <a:lnTo>
                    <a:pt x="410" y="192"/>
                  </a:lnTo>
                  <a:lnTo>
                    <a:pt x="410" y="188"/>
                  </a:lnTo>
                  <a:lnTo>
                    <a:pt x="409" y="187"/>
                  </a:lnTo>
                  <a:lnTo>
                    <a:pt x="408" y="173"/>
                  </a:lnTo>
                  <a:lnTo>
                    <a:pt x="409" y="171"/>
                  </a:lnTo>
                  <a:lnTo>
                    <a:pt x="408" y="159"/>
                  </a:lnTo>
                  <a:lnTo>
                    <a:pt x="410" y="157"/>
                  </a:lnTo>
                  <a:lnTo>
                    <a:pt x="410" y="155"/>
                  </a:lnTo>
                  <a:lnTo>
                    <a:pt x="415" y="149"/>
                  </a:lnTo>
                  <a:lnTo>
                    <a:pt x="418" y="151"/>
                  </a:lnTo>
                  <a:lnTo>
                    <a:pt x="424" y="150"/>
                  </a:lnTo>
                  <a:lnTo>
                    <a:pt x="429" y="144"/>
                  </a:lnTo>
                  <a:lnTo>
                    <a:pt x="428" y="143"/>
                  </a:lnTo>
                  <a:lnTo>
                    <a:pt x="435" y="135"/>
                  </a:lnTo>
                  <a:lnTo>
                    <a:pt x="437" y="135"/>
                  </a:lnTo>
                  <a:lnTo>
                    <a:pt x="443" y="128"/>
                  </a:lnTo>
                  <a:lnTo>
                    <a:pt x="446" y="126"/>
                  </a:lnTo>
                  <a:lnTo>
                    <a:pt x="449" y="122"/>
                  </a:lnTo>
                  <a:lnTo>
                    <a:pt x="451" y="122"/>
                  </a:lnTo>
                  <a:lnTo>
                    <a:pt x="454" y="116"/>
                  </a:lnTo>
                  <a:lnTo>
                    <a:pt x="455" y="104"/>
                  </a:lnTo>
                  <a:lnTo>
                    <a:pt x="449" y="99"/>
                  </a:lnTo>
                  <a:lnTo>
                    <a:pt x="449" y="94"/>
                  </a:lnTo>
                  <a:lnTo>
                    <a:pt x="451" y="89"/>
                  </a:lnTo>
                  <a:lnTo>
                    <a:pt x="453" y="89"/>
                  </a:lnTo>
                  <a:lnTo>
                    <a:pt x="462" y="80"/>
                  </a:lnTo>
                  <a:lnTo>
                    <a:pt x="466" y="81"/>
                  </a:lnTo>
                  <a:lnTo>
                    <a:pt x="469" y="87"/>
                  </a:lnTo>
                  <a:lnTo>
                    <a:pt x="474" y="84"/>
                  </a:lnTo>
                  <a:lnTo>
                    <a:pt x="474" y="83"/>
                  </a:lnTo>
                  <a:lnTo>
                    <a:pt x="479" y="77"/>
                  </a:lnTo>
                  <a:lnTo>
                    <a:pt x="479" y="75"/>
                  </a:lnTo>
                  <a:lnTo>
                    <a:pt x="481" y="72"/>
                  </a:lnTo>
                  <a:lnTo>
                    <a:pt x="474" y="65"/>
                  </a:lnTo>
                  <a:lnTo>
                    <a:pt x="472" y="60"/>
                  </a:lnTo>
                  <a:lnTo>
                    <a:pt x="478" y="51"/>
                  </a:lnTo>
                  <a:lnTo>
                    <a:pt x="481" y="48"/>
                  </a:lnTo>
                  <a:lnTo>
                    <a:pt x="486" y="51"/>
                  </a:lnTo>
                  <a:lnTo>
                    <a:pt x="510" y="49"/>
                  </a:lnTo>
                  <a:lnTo>
                    <a:pt x="514" y="52"/>
                  </a:lnTo>
                  <a:lnTo>
                    <a:pt x="517" y="56"/>
                  </a:lnTo>
                  <a:lnTo>
                    <a:pt x="508" y="65"/>
                  </a:lnTo>
                  <a:lnTo>
                    <a:pt x="509" y="77"/>
                  </a:lnTo>
                  <a:lnTo>
                    <a:pt x="510" y="78"/>
                  </a:lnTo>
                  <a:lnTo>
                    <a:pt x="514" y="76"/>
                  </a:lnTo>
                  <a:lnTo>
                    <a:pt x="518" y="79"/>
                  </a:lnTo>
                  <a:lnTo>
                    <a:pt x="521" y="84"/>
                  </a:lnTo>
                  <a:lnTo>
                    <a:pt x="522" y="97"/>
                  </a:lnTo>
                  <a:lnTo>
                    <a:pt x="519" y="100"/>
                  </a:lnTo>
                  <a:lnTo>
                    <a:pt x="519" y="101"/>
                  </a:lnTo>
                  <a:lnTo>
                    <a:pt x="515" y="105"/>
                  </a:lnTo>
                  <a:lnTo>
                    <a:pt x="517" y="106"/>
                  </a:lnTo>
                  <a:lnTo>
                    <a:pt x="517" y="110"/>
                  </a:lnTo>
                  <a:lnTo>
                    <a:pt x="521" y="114"/>
                  </a:lnTo>
                  <a:lnTo>
                    <a:pt x="525" y="114"/>
                  </a:lnTo>
                  <a:lnTo>
                    <a:pt x="527" y="115"/>
                  </a:lnTo>
                  <a:lnTo>
                    <a:pt x="529" y="115"/>
                  </a:lnTo>
                  <a:lnTo>
                    <a:pt x="531" y="116"/>
                  </a:lnTo>
                  <a:lnTo>
                    <a:pt x="536" y="117"/>
                  </a:lnTo>
                  <a:lnTo>
                    <a:pt x="541" y="114"/>
                  </a:lnTo>
                  <a:lnTo>
                    <a:pt x="546" y="114"/>
                  </a:lnTo>
                  <a:lnTo>
                    <a:pt x="546" y="113"/>
                  </a:lnTo>
                  <a:lnTo>
                    <a:pt x="549" y="113"/>
                  </a:lnTo>
                  <a:lnTo>
                    <a:pt x="550" y="111"/>
                  </a:lnTo>
                  <a:lnTo>
                    <a:pt x="553" y="110"/>
                  </a:lnTo>
                  <a:lnTo>
                    <a:pt x="553" y="109"/>
                  </a:lnTo>
                  <a:lnTo>
                    <a:pt x="556" y="105"/>
                  </a:lnTo>
                  <a:lnTo>
                    <a:pt x="560" y="97"/>
                  </a:lnTo>
                  <a:lnTo>
                    <a:pt x="563" y="96"/>
                  </a:lnTo>
                  <a:lnTo>
                    <a:pt x="568" y="93"/>
                  </a:lnTo>
                  <a:lnTo>
                    <a:pt x="572" y="94"/>
                  </a:lnTo>
                  <a:lnTo>
                    <a:pt x="574" y="96"/>
                  </a:lnTo>
                  <a:lnTo>
                    <a:pt x="575" y="99"/>
                  </a:lnTo>
                  <a:lnTo>
                    <a:pt x="581" y="102"/>
                  </a:lnTo>
                  <a:lnTo>
                    <a:pt x="580" y="126"/>
                  </a:lnTo>
                  <a:lnTo>
                    <a:pt x="582" y="127"/>
                  </a:lnTo>
                  <a:lnTo>
                    <a:pt x="583" y="130"/>
                  </a:lnTo>
                  <a:lnTo>
                    <a:pt x="584" y="137"/>
                  </a:lnTo>
                  <a:lnTo>
                    <a:pt x="580" y="144"/>
                  </a:lnTo>
                  <a:lnTo>
                    <a:pt x="580" y="146"/>
                  </a:lnTo>
                  <a:lnTo>
                    <a:pt x="574" y="155"/>
                  </a:lnTo>
                  <a:lnTo>
                    <a:pt x="569" y="157"/>
                  </a:lnTo>
                  <a:lnTo>
                    <a:pt x="563" y="158"/>
                  </a:lnTo>
                  <a:lnTo>
                    <a:pt x="561" y="159"/>
                  </a:lnTo>
                  <a:lnTo>
                    <a:pt x="557" y="159"/>
                  </a:lnTo>
                  <a:lnTo>
                    <a:pt x="551" y="164"/>
                  </a:lnTo>
                  <a:lnTo>
                    <a:pt x="530" y="164"/>
                  </a:lnTo>
                  <a:lnTo>
                    <a:pt x="522" y="157"/>
                  </a:lnTo>
                  <a:lnTo>
                    <a:pt x="519" y="156"/>
                  </a:lnTo>
                  <a:lnTo>
                    <a:pt x="517" y="153"/>
                  </a:lnTo>
                  <a:lnTo>
                    <a:pt x="512" y="154"/>
                  </a:lnTo>
                  <a:lnTo>
                    <a:pt x="505" y="166"/>
                  </a:lnTo>
                  <a:lnTo>
                    <a:pt x="502" y="166"/>
                  </a:lnTo>
                  <a:lnTo>
                    <a:pt x="493" y="160"/>
                  </a:lnTo>
                  <a:lnTo>
                    <a:pt x="492" y="160"/>
                  </a:lnTo>
                  <a:lnTo>
                    <a:pt x="488" y="155"/>
                  </a:lnTo>
                  <a:lnTo>
                    <a:pt x="483" y="156"/>
                  </a:lnTo>
                  <a:lnTo>
                    <a:pt x="482" y="165"/>
                  </a:lnTo>
                  <a:lnTo>
                    <a:pt x="476" y="168"/>
                  </a:lnTo>
                  <a:lnTo>
                    <a:pt x="474" y="171"/>
                  </a:lnTo>
                  <a:lnTo>
                    <a:pt x="470" y="172"/>
                  </a:lnTo>
                  <a:lnTo>
                    <a:pt x="461" y="180"/>
                  </a:lnTo>
                  <a:lnTo>
                    <a:pt x="463" y="182"/>
                  </a:lnTo>
                  <a:lnTo>
                    <a:pt x="468" y="184"/>
                  </a:lnTo>
                  <a:lnTo>
                    <a:pt x="473" y="191"/>
                  </a:lnTo>
                  <a:lnTo>
                    <a:pt x="473" y="199"/>
                  </a:lnTo>
                  <a:lnTo>
                    <a:pt x="470" y="204"/>
                  </a:lnTo>
                  <a:lnTo>
                    <a:pt x="468" y="205"/>
                  </a:lnTo>
                  <a:lnTo>
                    <a:pt x="468" y="207"/>
                  </a:lnTo>
                  <a:lnTo>
                    <a:pt x="473" y="210"/>
                  </a:lnTo>
                  <a:lnTo>
                    <a:pt x="474" y="214"/>
                  </a:lnTo>
                  <a:lnTo>
                    <a:pt x="471" y="218"/>
                  </a:lnTo>
                  <a:lnTo>
                    <a:pt x="475" y="222"/>
                  </a:lnTo>
                  <a:lnTo>
                    <a:pt x="475" y="224"/>
                  </a:lnTo>
                  <a:lnTo>
                    <a:pt x="480" y="228"/>
                  </a:lnTo>
                  <a:lnTo>
                    <a:pt x="482" y="227"/>
                  </a:lnTo>
                  <a:lnTo>
                    <a:pt x="483" y="226"/>
                  </a:lnTo>
                  <a:lnTo>
                    <a:pt x="491" y="225"/>
                  </a:lnTo>
                  <a:lnTo>
                    <a:pt x="493" y="221"/>
                  </a:lnTo>
                  <a:lnTo>
                    <a:pt x="493" y="218"/>
                  </a:lnTo>
                  <a:lnTo>
                    <a:pt x="495" y="216"/>
                  </a:lnTo>
                  <a:lnTo>
                    <a:pt x="500" y="216"/>
                  </a:lnTo>
                  <a:lnTo>
                    <a:pt x="503" y="218"/>
                  </a:lnTo>
                  <a:lnTo>
                    <a:pt x="507" y="219"/>
                  </a:lnTo>
                  <a:lnTo>
                    <a:pt x="513" y="216"/>
                  </a:lnTo>
                  <a:lnTo>
                    <a:pt x="515" y="212"/>
                  </a:lnTo>
                  <a:lnTo>
                    <a:pt x="519" y="211"/>
                  </a:lnTo>
                  <a:lnTo>
                    <a:pt x="525" y="218"/>
                  </a:lnTo>
                  <a:lnTo>
                    <a:pt x="529" y="219"/>
                  </a:lnTo>
                  <a:lnTo>
                    <a:pt x="533" y="225"/>
                  </a:lnTo>
                  <a:lnTo>
                    <a:pt x="537" y="232"/>
                  </a:lnTo>
                  <a:lnTo>
                    <a:pt x="538" y="242"/>
                  </a:lnTo>
                  <a:lnTo>
                    <a:pt x="528" y="248"/>
                  </a:lnTo>
                  <a:lnTo>
                    <a:pt x="526" y="253"/>
                  </a:lnTo>
                  <a:lnTo>
                    <a:pt x="526" y="255"/>
                  </a:lnTo>
                  <a:lnTo>
                    <a:pt x="524" y="259"/>
                  </a:lnTo>
                  <a:lnTo>
                    <a:pt x="524" y="263"/>
                  </a:lnTo>
                  <a:lnTo>
                    <a:pt x="521" y="266"/>
                  </a:lnTo>
                  <a:lnTo>
                    <a:pt x="522" y="270"/>
                  </a:lnTo>
                  <a:lnTo>
                    <a:pt x="519" y="273"/>
                  </a:lnTo>
                  <a:lnTo>
                    <a:pt x="519" y="276"/>
                  </a:lnTo>
                  <a:lnTo>
                    <a:pt x="517" y="281"/>
                  </a:lnTo>
                  <a:lnTo>
                    <a:pt x="516" y="286"/>
                  </a:lnTo>
                  <a:lnTo>
                    <a:pt x="511" y="291"/>
                  </a:lnTo>
                  <a:lnTo>
                    <a:pt x="510" y="291"/>
                  </a:lnTo>
                  <a:lnTo>
                    <a:pt x="509" y="292"/>
                  </a:lnTo>
                  <a:lnTo>
                    <a:pt x="511" y="300"/>
                  </a:lnTo>
                  <a:lnTo>
                    <a:pt x="521" y="304"/>
                  </a:lnTo>
                  <a:lnTo>
                    <a:pt x="528" y="310"/>
                  </a:lnTo>
                  <a:lnTo>
                    <a:pt x="528" y="314"/>
                  </a:lnTo>
                  <a:lnTo>
                    <a:pt x="531" y="318"/>
                  </a:lnTo>
                  <a:lnTo>
                    <a:pt x="535" y="324"/>
                  </a:lnTo>
                  <a:lnTo>
                    <a:pt x="538" y="323"/>
                  </a:lnTo>
                  <a:lnTo>
                    <a:pt x="545" y="326"/>
                  </a:lnTo>
                  <a:lnTo>
                    <a:pt x="550" y="332"/>
                  </a:lnTo>
                  <a:lnTo>
                    <a:pt x="549" y="335"/>
                  </a:lnTo>
                  <a:lnTo>
                    <a:pt x="547" y="338"/>
                  </a:lnTo>
                  <a:lnTo>
                    <a:pt x="543" y="337"/>
                  </a:lnTo>
                  <a:lnTo>
                    <a:pt x="540" y="340"/>
                  </a:lnTo>
                  <a:lnTo>
                    <a:pt x="539" y="350"/>
                  </a:lnTo>
                  <a:lnTo>
                    <a:pt x="525" y="367"/>
                  </a:lnTo>
                  <a:lnTo>
                    <a:pt x="526" y="373"/>
                  </a:lnTo>
                  <a:lnTo>
                    <a:pt x="525" y="373"/>
                  </a:lnTo>
                  <a:lnTo>
                    <a:pt x="523" y="375"/>
                  </a:lnTo>
                  <a:lnTo>
                    <a:pt x="523" y="379"/>
                  </a:lnTo>
                  <a:lnTo>
                    <a:pt x="525" y="381"/>
                  </a:lnTo>
                  <a:lnTo>
                    <a:pt x="525" y="385"/>
                  </a:lnTo>
                  <a:lnTo>
                    <a:pt x="526" y="386"/>
                  </a:lnTo>
                  <a:lnTo>
                    <a:pt x="527" y="389"/>
                  </a:lnTo>
                  <a:lnTo>
                    <a:pt x="529" y="393"/>
                  </a:lnTo>
                  <a:lnTo>
                    <a:pt x="531" y="398"/>
                  </a:lnTo>
                  <a:lnTo>
                    <a:pt x="535" y="401"/>
                  </a:lnTo>
                  <a:lnTo>
                    <a:pt x="537" y="399"/>
                  </a:lnTo>
                  <a:lnTo>
                    <a:pt x="537" y="396"/>
                  </a:lnTo>
                  <a:lnTo>
                    <a:pt x="540" y="393"/>
                  </a:lnTo>
                  <a:lnTo>
                    <a:pt x="544" y="393"/>
                  </a:lnTo>
                  <a:lnTo>
                    <a:pt x="545" y="394"/>
                  </a:lnTo>
                  <a:lnTo>
                    <a:pt x="549" y="393"/>
                  </a:lnTo>
                  <a:lnTo>
                    <a:pt x="551" y="395"/>
                  </a:lnTo>
                  <a:lnTo>
                    <a:pt x="553" y="395"/>
                  </a:lnTo>
                  <a:lnTo>
                    <a:pt x="555" y="396"/>
                  </a:lnTo>
                  <a:lnTo>
                    <a:pt x="562" y="391"/>
                  </a:lnTo>
                  <a:lnTo>
                    <a:pt x="563" y="391"/>
                  </a:lnTo>
                  <a:lnTo>
                    <a:pt x="573" y="403"/>
                  </a:lnTo>
                  <a:lnTo>
                    <a:pt x="573" y="406"/>
                  </a:lnTo>
                  <a:lnTo>
                    <a:pt x="575" y="410"/>
                  </a:lnTo>
                  <a:lnTo>
                    <a:pt x="576" y="416"/>
                  </a:lnTo>
                  <a:lnTo>
                    <a:pt x="575" y="417"/>
                  </a:lnTo>
                  <a:lnTo>
                    <a:pt x="575" y="419"/>
                  </a:lnTo>
                  <a:lnTo>
                    <a:pt x="578" y="422"/>
                  </a:lnTo>
                  <a:lnTo>
                    <a:pt x="581" y="421"/>
                  </a:lnTo>
                  <a:lnTo>
                    <a:pt x="585" y="421"/>
                  </a:lnTo>
                  <a:lnTo>
                    <a:pt x="593" y="425"/>
                  </a:lnTo>
                  <a:lnTo>
                    <a:pt x="596" y="425"/>
                  </a:lnTo>
                  <a:lnTo>
                    <a:pt x="599" y="420"/>
                  </a:lnTo>
                  <a:lnTo>
                    <a:pt x="604" y="420"/>
                  </a:lnTo>
                  <a:lnTo>
                    <a:pt x="609" y="426"/>
                  </a:lnTo>
                  <a:lnTo>
                    <a:pt x="611" y="426"/>
                  </a:lnTo>
                  <a:lnTo>
                    <a:pt x="615" y="423"/>
                  </a:lnTo>
                  <a:lnTo>
                    <a:pt x="623" y="424"/>
                  </a:lnTo>
                  <a:lnTo>
                    <a:pt x="628" y="417"/>
                  </a:lnTo>
                  <a:lnTo>
                    <a:pt x="636" y="417"/>
                  </a:lnTo>
                  <a:lnTo>
                    <a:pt x="638" y="418"/>
                  </a:lnTo>
                  <a:lnTo>
                    <a:pt x="638" y="422"/>
                  </a:lnTo>
                  <a:lnTo>
                    <a:pt x="640" y="424"/>
                  </a:lnTo>
                  <a:lnTo>
                    <a:pt x="640" y="427"/>
                  </a:lnTo>
                  <a:lnTo>
                    <a:pt x="641" y="430"/>
                  </a:lnTo>
                  <a:lnTo>
                    <a:pt x="646" y="433"/>
                  </a:lnTo>
                  <a:lnTo>
                    <a:pt x="646" y="435"/>
                  </a:lnTo>
                  <a:lnTo>
                    <a:pt x="648" y="439"/>
                  </a:lnTo>
                  <a:lnTo>
                    <a:pt x="649" y="445"/>
                  </a:lnTo>
                  <a:lnTo>
                    <a:pt x="647" y="446"/>
                  </a:lnTo>
                  <a:lnTo>
                    <a:pt x="645" y="448"/>
                  </a:lnTo>
                  <a:lnTo>
                    <a:pt x="646" y="464"/>
                  </a:lnTo>
                  <a:lnTo>
                    <a:pt x="641" y="469"/>
                  </a:lnTo>
                  <a:lnTo>
                    <a:pt x="640" y="474"/>
                  </a:lnTo>
                  <a:lnTo>
                    <a:pt x="637" y="477"/>
                  </a:lnTo>
                  <a:lnTo>
                    <a:pt x="634" y="477"/>
                  </a:lnTo>
                  <a:lnTo>
                    <a:pt x="629" y="472"/>
                  </a:lnTo>
                  <a:lnTo>
                    <a:pt x="621" y="471"/>
                  </a:lnTo>
                  <a:lnTo>
                    <a:pt x="619" y="475"/>
                  </a:lnTo>
                  <a:lnTo>
                    <a:pt x="617" y="478"/>
                  </a:lnTo>
                  <a:lnTo>
                    <a:pt x="617" y="479"/>
                  </a:lnTo>
                  <a:lnTo>
                    <a:pt x="615" y="481"/>
                  </a:lnTo>
                  <a:lnTo>
                    <a:pt x="612" y="481"/>
                  </a:lnTo>
                  <a:lnTo>
                    <a:pt x="610" y="484"/>
                  </a:lnTo>
                  <a:lnTo>
                    <a:pt x="608" y="486"/>
                  </a:lnTo>
                  <a:lnTo>
                    <a:pt x="608" y="488"/>
                  </a:lnTo>
                  <a:lnTo>
                    <a:pt x="604" y="492"/>
                  </a:lnTo>
                  <a:lnTo>
                    <a:pt x="600" y="498"/>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4" name="Freeform 20"/>
            <p:cNvSpPr>
              <a:spLocks/>
            </p:cNvSpPr>
            <p:nvPr/>
          </p:nvSpPr>
          <p:spPr bwMode="auto">
            <a:xfrm>
              <a:off x="5067300" y="5524500"/>
              <a:ext cx="1038225" cy="779463"/>
            </a:xfrm>
            <a:custGeom>
              <a:avLst/>
              <a:gdLst>
                <a:gd name="T0" fmla="*/ 2147483647 w 567"/>
                <a:gd name="T1" fmla="*/ 2147483647 h 409"/>
                <a:gd name="T2" fmla="*/ 2147483647 w 567"/>
                <a:gd name="T3" fmla="*/ 2147483647 h 409"/>
                <a:gd name="T4" fmla="*/ 2147483647 w 567"/>
                <a:gd name="T5" fmla="*/ 2147483647 h 409"/>
                <a:gd name="T6" fmla="*/ 2147483647 w 567"/>
                <a:gd name="T7" fmla="*/ 2147483647 h 409"/>
                <a:gd name="T8" fmla="*/ 2147483647 w 567"/>
                <a:gd name="T9" fmla="*/ 2147483647 h 409"/>
                <a:gd name="T10" fmla="*/ 2147483647 w 567"/>
                <a:gd name="T11" fmla="*/ 2147483647 h 409"/>
                <a:gd name="T12" fmla="*/ 2147483647 w 567"/>
                <a:gd name="T13" fmla="*/ 2147483647 h 409"/>
                <a:gd name="T14" fmla="*/ 2147483647 w 567"/>
                <a:gd name="T15" fmla="*/ 2147483647 h 409"/>
                <a:gd name="T16" fmla="*/ 2147483647 w 567"/>
                <a:gd name="T17" fmla="*/ 2147483647 h 409"/>
                <a:gd name="T18" fmla="*/ 2147483647 w 567"/>
                <a:gd name="T19" fmla="*/ 2147483647 h 409"/>
                <a:gd name="T20" fmla="*/ 2147483647 w 567"/>
                <a:gd name="T21" fmla="*/ 2147483647 h 409"/>
                <a:gd name="T22" fmla="*/ 2147483647 w 567"/>
                <a:gd name="T23" fmla="*/ 2147483647 h 409"/>
                <a:gd name="T24" fmla="*/ 2147483647 w 567"/>
                <a:gd name="T25" fmla="*/ 2147483647 h 409"/>
                <a:gd name="T26" fmla="*/ 2147483647 w 567"/>
                <a:gd name="T27" fmla="*/ 2147483647 h 409"/>
                <a:gd name="T28" fmla="*/ 2147483647 w 567"/>
                <a:gd name="T29" fmla="*/ 2147483647 h 409"/>
                <a:gd name="T30" fmla="*/ 2147483647 w 567"/>
                <a:gd name="T31" fmla="*/ 2147483647 h 409"/>
                <a:gd name="T32" fmla="*/ 2147483647 w 567"/>
                <a:gd name="T33" fmla="*/ 2147483647 h 409"/>
                <a:gd name="T34" fmla="*/ 2147483647 w 567"/>
                <a:gd name="T35" fmla="*/ 2147483647 h 409"/>
                <a:gd name="T36" fmla="*/ 2147483647 w 567"/>
                <a:gd name="T37" fmla="*/ 2147483647 h 409"/>
                <a:gd name="T38" fmla="*/ 2147483647 w 567"/>
                <a:gd name="T39" fmla="*/ 2147483647 h 409"/>
                <a:gd name="T40" fmla="*/ 2147483647 w 567"/>
                <a:gd name="T41" fmla="*/ 2147483647 h 409"/>
                <a:gd name="T42" fmla="*/ 2147483647 w 567"/>
                <a:gd name="T43" fmla="*/ 2147483647 h 409"/>
                <a:gd name="T44" fmla="*/ 2147483647 w 567"/>
                <a:gd name="T45" fmla="*/ 2147483647 h 409"/>
                <a:gd name="T46" fmla="*/ 2147483647 w 567"/>
                <a:gd name="T47" fmla="*/ 2147483647 h 409"/>
                <a:gd name="T48" fmla="*/ 2147483647 w 567"/>
                <a:gd name="T49" fmla="*/ 2147483647 h 409"/>
                <a:gd name="T50" fmla="*/ 2147483647 w 567"/>
                <a:gd name="T51" fmla="*/ 2147483647 h 409"/>
                <a:gd name="T52" fmla="*/ 2147483647 w 567"/>
                <a:gd name="T53" fmla="*/ 2147483647 h 409"/>
                <a:gd name="T54" fmla="*/ 2147483647 w 567"/>
                <a:gd name="T55" fmla="*/ 2147483647 h 409"/>
                <a:gd name="T56" fmla="*/ 2147483647 w 567"/>
                <a:gd name="T57" fmla="*/ 2147483647 h 409"/>
                <a:gd name="T58" fmla="*/ 2147483647 w 567"/>
                <a:gd name="T59" fmla="*/ 2147483647 h 409"/>
                <a:gd name="T60" fmla="*/ 2147483647 w 567"/>
                <a:gd name="T61" fmla="*/ 2147483647 h 409"/>
                <a:gd name="T62" fmla="*/ 2147483647 w 567"/>
                <a:gd name="T63" fmla="*/ 2147483647 h 409"/>
                <a:gd name="T64" fmla="*/ 2147483647 w 567"/>
                <a:gd name="T65" fmla="*/ 2147483647 h 409"/>
                <a:gd name="T66" fmla="*/ 2147483647 w 567"/>
                <a:gd name="T67" fmla="*/ 2147483647 h 409"/>
                <a:gd name="T68" fmla="*/ 2147483647 w 567"/>
                <a:gd name="T69" fmla="*/ 2147483647 h 409"/>
                <a:gd name="T70" fmla="*/ 2147483647 w 567"/>
                <a:gd name="T71" fmla="*/ 2147483647 h 409"/>
                <a:gd name="T72" fmla="*/ 2147483647 w 567"/>
                <a:gd name="T73" fmla="*/ 2147483647 h 409"/>
                <a:gd name="T74" fmla="*/ 2147483647 w 567"/>
                <a:gd name="T75" fmla="*/ 2147483647 h 409"/>
                <a:gd name="T76" fmla="*/ 2147483647 w 567"/>
                <a:gd name="T77" fmla="*/ 2147483647 h 409"/>
                <a:gd name="T78" fmla="*/ 2147483647 w 567"/>
                <a:gd name="T79" fmla="*/ 2147483647 h 409"/>
                <a:gd name="T80" fmla="*/ 2147483647 w 567"/>
                <a:gd name="T81" fmla="*/ 2147483647 h 409"/>
                <a:gd name="T82" fmla="*/ 2147483647 w 567"/>
                <a:gd name="T83" fmla="*/ 2147483647 h 409"/>
                <a:gd name="T84" fmla="*/ 2147483647 w 567"/>
                <a:gd name="T85" fmla="*/ 2147483647 h 409"/>
                <a:gd name="T86" fmla="*/ 2147483647 w 567"/>
                <a:gd name="T87" fmla="*/ 2147483647 h 409"/>
                <a:gd name="T88" fmla="*/ 2147483647 w 567"/>
                <a:gd name="T89" fmla="*/ 2147483647 h 409"/>
                <a:gd name="T90" fmla="*/ 2147483647 w 567"/>
                <a:gd name="T91" fmla="*/ 2147483647 h 409"/>
                <a:gd name="T92" fmla="*/ 2147483647 w 567"/>
                <a:gd name="T93" fmla="*/ 2147483647 h 409"/>
                <a:gd name="T94" fmla="*/ 2147483647 w 567"/>
                <a:gd name="T95" fmla="*/ 2147483647 h 409"/>
                <a:gd name="T96" fmla="*/ 2147483647 w 567"/>
                <a:gd name="T97" fmla="*/ 2147483647 h 409"/>
                <a:gd name="T98" fmla="*/ 2147483647 w 567"/>
                <a:gd name="T99" fmla="*/ 2147483647 h 409"/>
                <a:gd name="T100" fmla="*/ 2147483647 w 567"/>
                <a:gd name="T101" fmla="*/ 2147483647 h 409"/>
                <a:gd name="T102" fmla="*/ 2147483647 w 567"/>
                <a:gd name="T103" fmla="*/ 2147483647 h 409"/>
                <a:gd name="T104" fmla="*/ 2147483647 w 567"/>
                <a:gd name="T105" fmla="*/ 2147483647 h 409"/>
                <a:gd name="T106" fmla="*/ 2147483647 w 567"/>
                <a:gd name="T107" fmla="*/ 2147483647 h 409"/>
                <a:gd name="T108" fmla="*/ 2147483647 w 567"/>
                <a:gd name="T109" fmla="*/ 2147483647 h 409"/>
                <a:gd name="T110" fmla="*/ 2147483647 w 567"/>
                <a:gd name="T111" fmla="*/ 2147483647 h 409"/>
                <a:gd name="T112" fmla="*/ 2147483647 w 567"/>
                <a:gd name="T113" fmla="*/ 2147483647 h 409"/>
                <a:gd name="T114" fmla="*/ 2147483647 w 567"/>
                <a:gd name="T115" fmla="*/ 2147483647 h 409"/>
                <a:gd name="T116" fmla="*/ 2147483647 w 567"/>
                <a:gd name="T117" fmla="*/ 2147483647 h 409"/>
                <a:gd name="T118" fmla="*/ 2147483647 w 567"/>
                <a:gd name="T119" fmla="*/ 2147483647 h 409"/>
                <a:gd name="T120" fmla="*/ 2147483647 w 567"/>
                <a:gd name="T121" fmla="*/ 2147483647 h 409"/>
                <a:gd name="T122" fmla="*/ 2147483647 w 567"/>
                <a:gd name="T123" fmla="*/ 2147483647 h 40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67"/>
                <a:gd name="T187" fmla="*/ 0 h 409"/>
                <a:gd name="T188" fmla="*/ 567 w 567"/>
                <a:gd name="T189" fmla="*/ 409 h 40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67" h="409">
                  <a:moveTo>
                    <a:pt x="407" y="401"/>
                  </a:moveTo>
                  <a:lnTo>
                    <a:pt x="407" y="401"/>
                  </a:lnTo>
                  <a:lnTo>
                    <a:pt x="406" y="401"/>
                  </a:lnTo>
                  <a:lnTo>
                    <a:pt x="406" y="400"/>
                  </a:lnTo>
                  <a:lnTo>
                    <a:pt x="405" y="399"/>
                  </a:lnTo>
                  <a:lnTo>
                    <a:pt x="404" y="399"/>
                  </a:lnTo>
                  <a:lnTo>
                    <a:pt x="403" y="399"/>
                  </a:lnTo>
                  <a:lnTo>
                    <a:pt x="402" y="399"/>
                  </a:lnTo>
                  <a:lnTo>
                    <a:pt x="401" y="399"/>
                  </a:lnTo>
                  <a:lnTo>
                    <a:pt x="401" y="400"/>
                  </a:lnTo>
                  <a:lnTo>
                    <a:pt x="400" y="400"/>
                  </a:lnTo>
                  <a:lnTo>
                    <a:pt x="399" y="400"/>
                  </a:lnTo>
                  <a:lnTo>
                    <a:pt x="398" y="401"/>
                  </a:lnTo>
                  <a:lnTo>
                    <a:pt x="397" y="401"/>
                  </a:lnTo>
                  <a:lnTo>
                    <a:pt x="396" y="401"/>
                  </a:lnTo>
                  <a:lnTo>
                    <a:pt x="395" y="401"/>
                  </a:lnTo>
                  <a:lnTo>
                    <a:pt x="394" y="401"/>
                  </a:lnTo>
                  <a:lnTo>
                    <a:pt x="393" y="400"/>
                  </a:lnTo>
                  <a:lnTo>
                    <a:pt x="392" y="400"/>
                  </a:lnTo>
                  <a:lnTo>
                    <a:pt x="392" y="399"/>
                  </a:lnTo>
                  <a:lnTo>
                    <a:pt x="391" y="399"/>
                  </a:lnTo>
                  <a:lnTo>
                    <a:pt x="391" y="398"/>
                  </a:lnTo>
                  <a:lnTo>
                    <a:pt x="391" y="397"/>
                  </a:lnTo>
                  <a:lnTo>
                    <a:pt x="390" y="397"/>
                  </a:lnTo>
                  <a:lnTo>
                    <a:pt x="390" y="396"/>
                  </a:lnTo>
                  <a:lnTo>
                    <a:pt x="390" y="395"/>
                  </a:lnTo>
                  <a:lnTo>
                    <a:pt x="390" y="394"/>
                  </a:lnTo>
                  <a:lnTo>
                    <a:pt x="390" y="393"/>
                  </a:lnTo>
                  <a:lnTo>
                    <a:pt x="390" y="392"/>
                  </a:lnTo>
                  <a:lnTo>
                    <a:pt x="389" y="392"/>
                  </a:lnTo>
                  <a:lnTo>
                    <a:pt x="388" y="391"/>
                  </a:lnTo>
                  <a:lnTo>
                    <a:pt x="387" y="391"/>
                  </a:lnTo>
                  <a:lnTo>
                    <a:pt x="386" y="390"/>
                  </a:lnTo>
                  <a:lnTo>
                    <a:pt x="385" y="390"/>
                  </a:lnTo>
                  <a:lnTo>
                    <a:pt x="385" y="391"/>
                  </a:lnTo>
                  <a:lnTo>
                    <a:pt x="384" y="391"/>
                  </a:lnTo>
                  <a:lnTo>
                    <a:pt x="384" y="392"/>
                  </a:lnTo>
                  <a:lnTo>
                    <a:pt x="383" y="392"/>
                  </a:lnTo>
                  <a:lnTo>
                    <a:pt x="383" y="393"/>
                  </a:lnTo>
                  <a:lnTo>
                    <a:pt x="383" y="394"/>
                  </a:lnTo>
                  <a:lnTo>
                    <a:pt x="383" y="395"/>
                  </a:lnTo>
                  <a:lnTo>
                    <a:pt x="383" y="396"/>
                  </a:lnTo>
                  <a:lnTo>
                    <a:pt x="383" y="397"/>
                  </a:lnTo>
                  <a:lnTo>
                    <a:pt x="382" y="397"/>
                  </a:lnTo>
                  <a:lnTo>
                    <a:pt x="382" y="398"/>
                  </a:lnTo>
                  <a:lnTo>
                    <a:pt x="381" y="399"/>
                  </a:lnTo>
                  <a:lnTo>
                    <a:pt x="380" y="400"/>
                  </a:lnTo>
                  <a:lnTo>
                    <a:pt x="379" y="400"/>
                  </a:lnTo>
                  <a:lnTo>
                    <a:pt x="378" y="401"/>
                  </a:lnTo>
                  <a:lnTo>
                    <a:pt x="377" y="401"/>
                  </a:lnTo>
                  <a:lnTo>
                    <a:pt x="376" y="401"/>
                  </a:lnTo>
                  <a:lnTo>
                    <a:pt x="375" y="402"/>
                  </a:lnTo>
                  <a:lnTo>
                    <a:pt x="374" y="402"/>
                  </a:lnTo>
                  <a:lnTo>
                    <a:pt x="373" y="402"/>
                  </a:lnTo>
                  <a:lnTo>
                    <a:pt x="372" y="402"/>
                  </a:lnTo>
                  <a:lnTo>
                    <a:pt x="370" y="403"/>
                  </a:lnTo>
                  <a:lnTo>
                    <a:pt x="368" y="403"/>
                  </a:lnTo>
                  <a:lnTo>
                    <a:pt x="367" y="403"/>
                  </a:lnTo>
                  <a:lnTo>
                    <a:pt x="363" y="403"/>
                  </a:lnTo>
                  <a:lnTo>
                    <a:pt x="362" y="404"/>
                  </a:lnTo>
                  <a:lnTo>
                    <a:pt x="360" y="404"/>
                  </a:lnTo>
                  <a:lnTo>
                    <a:pt x="359" y="404"/>
                  </a:lnTo>
                  <a:lnTo>
                    <a:pt x="357" y="405"/>
                  </a:lnTo>
                  <a:lnTo>
                    <a:pt x="354" y="405"/>
                  </a:lnTo>
                  <a:lnTo>
                    <a:pt x="353" y="406"/>
                  </a:lnTo>
                  <a:lnTo>
                    <a:pt x="352" y="406"/>
                  </a:lnTo>
                  <a:lnTo>
                    <a:pt x="351" y="406"/>
                  </a:lnTo>
                  <a:lnTo>
                    <a:pt x="350" y="406"/>
                  </a:lnTo>
                  <a:lnTo>
                    <a:pt x="349" y="406"/>
                  </a:lnTo>
                  <a:lnTo>
                    <a:pt x="348" y="406"/>
                  </a:lnTo>
                  <a:lnTo>
                    <a:pt x="347" y="406"/>
                  </a:lnTo>
                  <a:lnTo>
                    <a:pt x="346" y="406"/>
                  </a:lnTo>
                  <a:lnTo>
                    <a:pt x="345" y="406"/>
                  </a:lnTo>
                  <a:lnTo>
                    <a:pt x="344" y="406"/>
                  </a:lnTo>
                  <a:lnTo>
                    <a:pt x="343" y="405"/>
                  </a:lnTo>
                  <a:lnTo>
                    <a:pt x="342" y="405"/>
                  </a:lnTo>
                  <a:lnTo>
                    <a:pt x="341" y="404"/>
                  </a:lnTo>
                  <a:lnTo>
                    <a:pt x="341" y="403"/>
                  </a:lnTo>
                  <a:lnTo>
                    <a:pt x="341" y="402"/>
                  </a:lnTo>
                  <a:lnTo>
                    <a:pt x="342" y="401"/>
                  </a:lnTo>
                  <a:lnTo>
                    <a:pt x="343" y="401"/>
                  </a:lnTo>
                  <a:lnTo>
                    <a:pt x="343" y="400"/>
                  </a:lnTo>
                  <a:lnTo>
                    <a:pt x="344" y="400"/>
                  </a:lnTo>
                  <a:lnTo>
                    <a:pt x="345" y="400"/>
                  </a:lnTo>
                  <a:lnTo>
                    <a:pt x="346" y="399"/>
                  </a:lnTo>
                  <a:lnTo>
                    <a:pt x="347" y="399"/>
                  </a:lnTo>
                  <a:lnTo>
                    <a:pt x="348" y="399"/>
                  </a:lnTo>
                  <a:lnTo>
                    <a:pt x="348" y="398"/>
                  </a:lnTo>
                  <a:lnTo>
                    <a:pt x="349" y="398"/>
                  </a:lnTo>
                  <a:lnTo>
                    <a:pt x="349" y="397"/>
                  </a:lnTo>
                  <a:lnTo>
                    <a:pt x="350" y="397"/>
                  </a:lnTo>
                  <a:lnTo>
                    <a:pt x="350" y="396"/>
                  </a:lnTo>
                  <a:lnTo>
                    <a:pt x="350" y="395"/>
                  </a:lnTo>
                  <a:lnTo>
                    <a:pt x="350" y="394"/>
                  </a:lnTo>
                  <a:lnTo>
                    <a:pt x="349" y="393"/>
                  </a:lnTo>
                  <a:lnTo>
                    <a:pt x="348" y="392"/>
                  </a:lnTo>
                  <a:lnTo>
                    <a:pt x="347" y="392"/>
                  </a:lnTo>
                  <a:lnTo>
                    <a:pt x="346" y="392"/>
                  </a:lnTo>
                  <a:lnTo>
                    <a:pt x="345" y="392"/>
                  </a:lnTo>
                  <a:lnTo>
                    <a:pt x="344" y="392"/>
                  </a:lnTo>
                  <a:lnTo>
                    <a:pt x="343" y="392"/>
                  </a:lnTo>
                  <a:lnTo>
                    <a:pt x="341" y="392"/>
                  </a:lnTo>
                  <a:lnTo>
                    <a:pt x="340" y="392"/>
                  </a:lnTo>
                  <a:lnTo>
                    <a:pt x="339" y="392"/>
                  </a:lnTo>
                  <a:lnTo>
                    <a:pt x="338" y="392"/>
                  </a:lnTo>
                  <a:lnTo>
                    <a:pt x="337" y="392"/>
                  </a:lnTo>
                  <a:lnTo>
                    <a:pt x="336" y="392"/>
                  </a:lnTo>
                  <a:lnTo>
                    <a:pt x="335" y="392"/>
                  </a:lnTo>
                  <a:lnTo>
                    <a:pt x="334" y="391"/>
                  </a:lnTo>
                  <a:lnTo>
                    <a:pt x="333" y="391"/>
                  </a:lnTo>
                  <a:lnTo>
                    <a:pt x="332" y="391"/>
                  </a:lnTo>
                  <a:lnTo>
                    <a:pt x="332" y="390"/>
                  </a:lnTo>
                  <a:lnTo>
                    <a:pt x="331" y="390"/>
                  </a:lnTo>
                  <a:lnTo>
                    <a:pt x="330" y="389"/>
                  </a:lnTo>
                  <a:lnTo>
                    <a:pt x="329" y="389"/>
                  </a:lnTo>
                  <a:lnTo>
                    <a:pt x="329" y="388"/>
                  </a:lnTo>
                  <a:lnTo>
                    <a:pt x="328" y="388"/>
                  </a:lnTo>
                  <a:lnTo>
                    <a:pt x="328" y="387"/>
                  </a:lnTo>
                  <a:lnTo>
                    <a:pt x="327" y="387"/>
                  </a:lnTo>
                  <a:lnTo>
                    <a:pt x="327" y="386"/>
                  </a:lnTo>
                  <a:lnTo>
                    <a:pt x="328" y="386"/>
                  </a:lnTo>
                  <a:lnTo>
                    <a:pt x="328" y="385"/>
                  </a:lnTo>
                  <a:lnTo>
                    <a:pt x="329" y="385"/>
                  </a:lnTo>
                  <a:lnTo>
                    <a:pt x="330" y="384"/>
                  </a:lnTo>
                  <a:lnTo>
                    <a:pt x="331" y="383"/>
                  </a:lnTo>
                  <a:lnTo>
                    <a:pt x="331" y="382"/>
                  </a:lnTo>
                  <a:lnTo>
                    <a:pt x="331" y="381"/>
                  </a:lnTo>
                  <a:lnTo>
                    <a:pt x="330" y="381"/>
                  </a:lnTo>
                  <a:lnTo>
                    <a:pt x="330" y="380"/>
                  </a:lnTo>
                  <a:lnTo>
                    <a:pt x="329" y="380"/>
                  </a:lnTo>
                  <a:lnTo>
                    <a:pt x="329" y="379"/>
                  </a:lnTo>
                  <a:lnTo>
                    <a:pt x="328" y="379"/>
                  </a:lnTo>
                  <a:lnTo>
                    <a:pt x="327" y="379"/>
                  </a:lnTo>
                  <a:lnTo>
                    <a:pt x="326" y="378"/>
                  </a:lnTo>
                  <a:lnTo>
                    <a:pt x="325" y="378"/>
                  </a:lnTo>
                  <a:lnTo>
                    <a:pt x="324" y="379"/>
                  </a:lnTo>
                  <a:lnTo>
                    <a:pt x="323" y="379"/>
                  </a:lnTo>
                  <a:lnTo>
                    <a:pt x="322" y="380"/>
                  </a:lnTo>
                  <a:lnTo>
                    <a:pt x="322" y="381"/>
                  </a:lnTo>
                  <a:lnTo>
                    <a:pt x="322" y="382"/>
                  </a:lnTo>
                  <a:lnTo>
                    <a:pt x="322" y="383"/>
                  </a:lnTo>
                  <a:lnTo>
                    <a:pt x="322" y="384"/>
                  </a:lnTo>
                  <a:lnTo>
                    <a:pt x="322" y="385"/>
                  </a:lnTo>
                  <a:lnTo>
                    <a:pt x="323" y="385"/>
                  </a:lnTo>
                  <a:lnTo>
                    <a:pt x="323" y="386"/>
                  </a:lnTo>
                  <a:lnTo>
                    <a:pt x="324" y="387"/>
                  </a:lnTo>
                  <a:lnTo>
                    <a:pt x="324" y="388"/>
                  </a:lnTo>
                  <a:lnTo>
                    <a:pt x="325" y="388"/>
                  </a:lnTo>
                  <a:lnTo>
                    <a:pt x="325" y="389"/>
                  </a:lnTo>
                  <a:lnTo>
                    <a:pt x="325" y="390"/>
                  </a:lnTo>
                  <a:lnTo>
                    <a:pt x="325" y="391"/>
                  </a:lnTo>
                  <a:lnTo>
                    <a:pt x="325" y="392"/>
                  </a:lnTo>
                  <a:lnTo>
                    <a:pt x="325" y="393"/>
                  </a:lnTo>
                  <a:lnTo>
                    <a:pt x="324" y="393"/>
                  </a:lnTo>
                  <a:lnTo>
                    <a:pt x="324" y="394"/>
                  </a:lnTo>
                  <a:lnTo>
                    <a:pt x="323" y="394"/>
                  </a:lnTo>
                  <a:lnTo>
                    <a:pt x="323" y="395"/>
                  </a:lnTo>
                  <a:lnTo>
                    <a:pt x="322" y="395"/>
                  </a:lnTo>
                  <a:lnTo>
                    <a:pt x="321" y="395"/>
                  </a:lnTo>
                  <a:lnTo>
                    <a:pt x="320" y="395"/>
                  </a:lnTo>
                  <a:lnTo>
                    <a:pt x="319" y="395"/>
                  </a:lnTo>
                  <a:lnTo>
                    <a:pt x="319" y="394"/>
                  </a:lnTo>
                  <a:lnTo>
                    <a:pt x="318" y="394"/>
                  </a:lnTo>
                  <a:lnTo>
                    <a:pt x="317" y="394"/>
                  </a:lnTo>
                  <a:lnTo>
                    <a:pt x="316" y="393"/>
                  </a:lnTo>
                  <a:lnTo>
                    <a:pt x="315" y="393"/>
                  </a:lnTo>
                  <a:lnTo>
                    <a:pt x="315" y="392"/>
                  </a:lnTo>
                  <a:lnTo>
                    <a:pt x="315" y="391"/>
                  </a:lnTo>
                  <a:lnTo>
                    <a:pt x="316" y="390"/>
                  </a:lnTo>
                  <a:lnTo>
                    <a:pt x="317" y="390"/>
                  </a:lnTo>
                  <a:lnTo>
                    <a:pt x="317" y="389"/>
                  </a:lnTo>
                  <a:lnTo>
                    <a:pt x="317" y="388"/>
                  </a:lnTo>
                  <a:lnTo>
                    <a:pt x="318" y="387"/>
                  </a:lnTo>
                  <a:lnTo>
                    <a:pt x="317" y="386"/>
                  </a:lnTo>
                  <a:lnTo>
                    <a:pt x="317" y="385"/>
                  </a:lnTo>
                  <a:lnTo>
                    <a:pt x="316" y="385"/>
                  </a:lnTo>
                  <a:lnTo>
                    <a:pt x="315" y="384"/>
                  </a:lnTo>
                  <a:lnTo>
                    <a:pt x="314" y="384"/>
                  </a:lnTo>
                  <a:lnTo>
                    <a:pt x="313" y="384"/>
                  </a:lnTo>
                  <a:lnTo>
                    <a:pt x="312" y="384"/>
                  </a:lnTo>
                  <a:lnTo>
                    <a:pt x="311" y="384"/>
                  </a:lnTo>
                  <a:lnTo>
                    <a:pt x="311" y="383"/>
                  </a:lnTo>
                  <a:lnTo>
                    <a:pt x="311" y="382"/>
                  </a:lnTo>
                  <a:lnTo>
                    <a:pt x="311" y="381"/>
                  </a:lnTo>
                  <a:lnTo>
                    <a:pt x="311" y="380"/>
                  </a:lnTo>
                  <a:lnTo>
                    <a:pt x="311" y="379"/>
                  </a:lnTo>
                  <a:lnTo>
                    <a:pt x="310" y="379"/>
                  </a:lnTo>
                  <a:lnTo>
                    <a:pt x="309" y="380"/>
                  </a:lnTo>
                  <a:lnTo>
                    <a:pt x="308" y="380"/>
                  </a:lnTo>
                  <a:lnTo>
                    <a:pt x="308" y="381"/>
                  </a:lnTo>
                  <a:lnTo>
                    <a:pt x="307" y="381"/>
                  </a:lnTo>
                  <a:lnTo>
                    <a:pt x="306" y="381"/>
                  </a:lnTo>
                  <a:lnTo>
                    <a:pt x="305" y="381"/>
                  </a:lnTo>
                  <a:lnTo>
                    <a:pt x="304" y="381"/>
                  </a:lnTo>
                  <a:lnTo>
                    <a:pt x="304" y="380"/>
                  </a:lnTo>
                  <a:lnTo>
                    <a:pt x="303" y="380"/>
                  </a:lnTo>
                  <a:lnTo>
                    <a:pt x="303" y="379"/>
                  </a:lnTo>
                  <a:lnTo>
                    <a:pt x="303" y="378"/>
                  </a:lnTo>
                  <a:lnTo>
                    <a:pt x="302" y="378"/>
                  </a:lnTo>
                  <a:lnTo>
                    <a:pt x="302" y="377"/>
                  </a:lnTo>
                  <a:lnTo>
                    <a:pt x="303" y="376"/>
                  </a:lnTo>
                  <a:lnTo>
                    <a:pt x="303" y="375"/>
                  </a:lnTo>
                  <a:lnTo>
                    <a:pt x="303" y="374"/>
                  </a:lnTo>
                  <a:lnTo>
                    <a:pt x="303" y="373"/>
                  </a:lnTo>
                  <a:lnTo>
                    <a:pt x="303" y="372"/>
                  </a:lnTo>
                  <a:lnTo>
                    <a:pt x="302" y="372"/>
                  </a:lnTo>
                  <a:lnTo>
                    <a:pt x="302" y="371"/>
                  </a:lnTo>
                  <a:lnTo>
                    <a:pt x="301" y="370"/>
                  </a:lnTo>
                  <a:lnTo>
                    <a:pt x="300" y="369"/>
                  </a:lnTo>
                  <a:lnTo>
                    <a:pt x="299" y="369"/>
                  </a:lnTo>
                  <a:lnTo>
                    <a:pt x="298" y="369"/>
                  </a:lnTo>
                  <a:lnTo>
                    <a:pt x="297" y="370"/>
                  </a:lnTo>
                  <a:lnTo>
                    <a:pt x="296" y="371"/>
                  </a:lnTo>
                  <a:lnTo>
                    <a:pt x="296" y="372"/>
                  </a:lnTo>
                  <a:lnTo>
                    <a:pt x="295" y="373"/>
                  </a:lnTo>
                  <a:lnTo>
                    <a:pt x="295" y="374"/>
                  </a:lnTo>
                  <a:lnTo>
                    <a:pt x="295" y="375"/>
                  </a:lnTo>
                  <a:lnTo>
                    <a:pt x="296" y="375"/>
                  </a:lnTo>
                  <a:lnTo>
                    <a:pt x="296" y="376"/>
                  </a:lnTo>
                  <a:lnTo>
                    <a:pt x="296" y="377"/>
                  </a:lnTo>
                  <a:lnTo>
                    <a:pt x="297" y="377"/>
                  </a:lnTo>
                  <a:lnTo>
                    <a:pt x="298" y="378"/>
                  </a:lnTo>
                  <a:lnTo>
                    <a:pt x="298" y="379"/>
                  </a:lnTo>
                  <a:lnTo>
                    <a:pt x="299" y="379"/>
                  </a:lnTo>
                  <a:lnTo>
                    <a:pt x="299" y="380"/>
                  </a:lnTo>
                  <a:lnTo>
                    <a:pt x="300" y="380"/>
                  </a:lnTo>
                  <a:lnTo>
                    <a:pt x="300" y="381"/>
                  </a:lnTo>
                  <a:lnTo>
                    <a:pt x="300" y="382"/>
                  </a:lnTo>
                  <a:lnTo>
                    <a:pt x="299" y="384"/>
                  </a:lnTo>
                  <a:lnTo>
                    <a:pt x="299" y="385"/>
                  </a:lnTo>
                  <a:lnTo>
                    <a:pt x="298" y="385"/>
                  </a:lnTo>
                  <a:lnTo>
                    <a:pt x="299" y="386"/>
                  </a:lnTo>
                  <a:lnTo>
                    <a:pt x="299" y="387"/>
                  </a:lnTo>
                  <a:lnTo>
                    <a:pt x="300" y="387"/>
                  </a:lnTo>
                  <a:lnTo>
                    <a:pt x="300" y="388"/>
                  </a:lnTo>
                  <a:lnTo>
                    <a:pt x="301" y="389"/>
                  </a:lnTo>
                  <a:lnTo>
                    <a:pt x="302" y="389"/>
                  </a:lnTo>
                  <a:lnTo>
                    <a:pt x="302" y="390"/>
                  </a:lnTo>
                  <a:lnTo>
                    <a:pt x="303" y="390"/>
                  </a:lnTo>
                  <a:lnTo>
                    <a:pt x="303" y="391"/>
                  </a:lnTo>
                  <a:lnTo>
                    <a:pt x="303" y="392"/>
                  </a:lnTo>
                  <a:lnTo>
                    <a:pt x="302" y="393"/>
                  </a:lnTo>
                  <a:lnTo>
                    <a:pt x="301" y="394"/>
                  </a:lnTo>
                  <a:lnTo>
                    <a:pt x="300" y="394"/>
                  </a:lnTo>
                  <a:lnTo>
                    <a:pt x="300" y="395"/>
                  </a:lnTo>
                  <a:lnTo>
                    <a:pt x="298" y="396"/>
                  </a:lnTo>
                  <a:lnTo>
                    <a:pt x="297" y="397"/>
                  </a:lnTo>
                  <a:lnTo>
                    <a:pt x="297" y="398"/>
                  </a:lnTo>
                  <a:lnTo>
                    <a:pt x="296" y="398"/>
                  </a:lnTo>
                  <a:lnTo>
                    <a:pt x="295" y="398"/>
                  </a:lnTo>
                  <a:lnTo>
                    <a:pt x="294" y="399"/>
                  </a:lnTo>
                  <a:lnTo>
                    <a:pt x="293" y="399"/>
                  </a:lnTo>
                  <a:lnTo>
                    <a:pt x="292" y="398"/>
                  </a:lnTo>
                  <a:lnTo>
                    <a:pt x="291" y="398"/>
                  </a:lnTo>
                  <a:lnTo>
                    <a:pt x="291" y="397"/>
                  </a:lnTo>
                  <a:lnTo>
                    <a:pt x="290" y="397"/>
                  </a:lnTo>
                  <a:lnTo>
                    <a:pt x="290" y="396"/>
                  </a:lnTo>
                  <a:lnTo>
                    <a:pt x="290" y="395"/>
                  </a:lnTo>
                  <a:lnTo>
                    <a:pt x="290" y="394"/>
                  </a:lnTo>
                  <a:lnTo>
                    <a:pt x="291" y="394"/>
                  </a:lnTo>
                  <a:lnTo>
                    <a:pt x="291" y="393"/>
                  </a:lnTo>
                  <a:lnTo>
                    <a:pt x="292" y="393"/>
                  </a:lnTo>
                  <a:lnTo>
                    <a:pt x="293" y="392"/>
                  </a:lnTo>
                  <a:lnTo>
                    <a:pt x="293" y="391"/>
                  </a:lnTo>
                  <a:lnTo>
                    <a:pt x="293" y="390"/>
                  </a:lnTo>
                  <a:lnTo>
                    <a:pt x="293" y="389"/>
                  </a:lnTo>
                  <a:lnTo>
                    <a:pt x="292" y="389"/>
                  </a:lnTo>
                  <a:lnTo>
                    <a:pt x="291" y="388"/>
                  </a:lnTo>
                  <a:lnTo>
                    <a:pt x="290" y="388"/>
                  </a:lnTo>
                  <a:lnTo>
                    <a:pt x="289" y="388"/>
                  </a:lnTo>
                  <a:lnTo>
                    <a:pt x="288" y="387"/>
                  </a:lnTo>
                  <a:lnTo>
                    <a:pt x="287" y="386"/>
                  </a:lnTo>
                  <a:lnTo>
                    <a:pt x="286" y="386"/>
                  </a:lnTo>
                  <a:lnTo>
                    <a:pt x="286" y="385"/>
                  </a:lnTo>
                  <a:lnTo>
                    <a:pt x="285" y="385"/>
                  </a:lnTo>
                  <a:lnTo>
                    <a:pt x="284" y="385"/>
                  </a:lnTo>
                  <a:lnTo>
                    <a:pt x="284" y="386"/>
                  </a:lnTo>
                  <a:lnTo>
                    <a:pt x="283" y="387"/>
                  </a:lnTo>
                  <a:lnTo>
                    <a:pt x="283" y="388"/>
                  </a:lnTo>
                  <a:lnTo>
                    <a:pt x="283" y="389"/>
                  </a:lnTo>
                  <a:lnTo>
                    <a:pt x="283" y="390"/>
                  </a:lnTo>
                  <a:lnTo>
                    <a:pt x="283" y="391"/>
                  </a:lnTo>
                  <a:lnTo>
                    <a:pt x="283" y="392"/>
                  </a:lnTo>
                  <a:lnTo>
                    <a:pt x="283" y="393"/>
                  </a:lnTo>
                  <a:lnTo>
                    <a:pt x="283" y="394"/>
                  </a:lnTo>
                  <a:lnTo>
                    <a:pt x="283" y="395"/>
                  </a:lnTo>
                  <a:lnTo>
                    <a:pt x="283" y="396"/>
                  </a:lnTo>
                  <a:lnTo>
                    <a:pt x="283" y="397"/>
                  </a:lnTo>
                  <a:lnTo>
                    <a:pt x="283" y="398"/>
                  </a:lnTo>
                  <a:lnTo>
                    <a:pt x="282" y="399"/>
                  </a:lnTo>
                  <a:lnTo>
                    <a:pt x="282" y="400"/>
                  </a:lnTo>
                  <a:lnTo>
                    <a:pt x="281" y="400"/>
                  </a:lnTo>
                  <a:lnTo>
                    <a:pt x="280" y="400"/>
                  </a:lnTo>
                  <a:lnTo>
                    <a:pt x="279" y="399"/>
                  </a:lnTo>
                  <a:lnTo>
                    <a:pt x="279" y="398"/>
                  </a:lnTo>
                  <a:lnTo>
                    <a:pt x="278" y="397"/>
                  </a:lnTo>
                  <a:lnTo>
                    <a:pt x="278" y="396"/>
                  </a:lnTo>
                  <a:lnTo>
                    <a:pt x="277" y="396"/>
                  </a:lnTo>
                  <a:lnTo>
                    <a:pt x="276" y="396"/>
                  </a:lnTo>
                  <a:lnTo>
                    <a:pt x="276" y="395"/>
                  </a:lnTo>
                  <a:lnTo>
                    <a:pt x="275" y="395"/>
                  </a:lnTo>
                  <a:lnTo>
                    <a:pt x="274" y="395"/>
                  </a:lnTo>
                  <a:lnTo>
                    <a:pt x="274" y="396"/>
                  </a:lnTo>
                  <a:lnTo>
                    <a:pt x="273" y="396"/>
                  </a:lnTo>
                  <a:lnTo>
                    <a:pt x="273" y="397"/>
                  </a:lnTo>
                  <a:lnTo>
                    <a:pt x="273" y="398"/>
                  </a:lnTo>
                  <a:lnTo>
                    <a:pt x="273" y="399"/>
                  </a:lnTo>
                  <a:lnTo>
                    <a:pt x="274" y="400"/>
                  </a:lnTo>
                  <a:lnTo>
                    <a:pt x="274" y="401"/>
                  </a:lnTo>
                  <a:lnTo>
                    <a:pt x="274" y="402"/>
                  </a:lnTo>
                  <a:lnTo>
                    <a:pt x="274" y="403"/>
                  </a:lnTo>
                  <a:lnTo>
                    <a:pt x="273" y="403"/>
                  </a:lnTo>
                  <a:lnTo>
                    <a:pt x="273" y="404"/>
                  </a:lnTo>
                  <a:lnTo>
                    <a:pt x="272" y="405"/>
                  </a:lnTo>
                  <a:lnTo>
                    <a:pt x="270" y="406"/>
                  </a:lnTo>
                  <a:lnTo>
                    <a:pt x="268" y="406"/>
                  </a:lnTo>
                  <a:lnTo>
                    <a:pt x="266" y="406"/>
                  </a:lnTo>
                  <a:lnTo>
                    <a:pt x="266" y="407"/>
                  </a:lnTo>
                  <a:lnTo>
                    <a:pt x="265" y="407"/>
                  </a:lnTo>
                  <a:lnTo>
                    <a:pt x="264" y="406"/>
                  </a:lnTo>
                  <a:lnTo>
                    <a:pt x="261" y="403"/>
                  </a:lnTo>
                  <a:lnTo>
                    <a:pt x="260" y="403"/>
                  </a:lnTo>
                  <a:lnTo>
                    <a:pt x="260" y="402"/>
                  </a:lnTo>
                  <a:lnTo>
                    <a:pt x="259" y="402"/>
                  </a:lnTo>
                  <a:lnTo>
                    <a:pt x="253" y="401"/>
                  </a:lnTo>
                  <a:lnTo>
                    <a:pt x="252" y="401"/>
                  </a:lnTo>
                  <a:lnTo>
                    <a:pt x="252" y="402"/>
                  </a:lnTo>
                  <a:lnTo>
                    <a:pt x="251" y="403"/>
                  </a:lnTo>
                  <a:lnTo>
                    <a:pt x="251" y="404"/>
                  </a:lnTo>
                  <a:lnTo>
                    <a:pt x="251" y="405"/>
                  </a:lnTo>
                  <a:lnTo>
                    <a:pt x="250" y="405"/>
                  </a:lnTo>
                  <a:lnTo>
                    <a:pt x="249" y="406"/>
                  </a:lnTo>
                  <a:lnTo>
                    <a:pt x="249" y="407"/>
                  </a:lnTo>
                  <a:lnTo>
                    <a:pt x="248" y="407"/>
                  </a:lnTo>
                  <a:lnTo>
                    <a:pt x="247" y="408"/>
                  </a:lnTo>
                  <a:lnTo>
                    <a:pt x="246" y="408"/>
                  </a:lnTo>
                  <a:lnTo>
                    <a:pt x="244" y="408"/>
                  </a:lnTo>
                  <a:lnTo>
                    <a:pt x="243" y="409"/>
                  </a:lnTo>
                  <a:lnTo>
                    <a:pt x="242" y="409"/>
                  </a:lnTo>
                  <a:lnTo>
                    <a:pt x="241" y="409"/>
                  </a:lnTo>
                  <a:lnTo>
                    <a:pt x="239" y="409"/>
                  </a:lnTo>
                  <a:lnTo>
                    <a:pt x="238" y="409"/>
                  </a:lnTo>
                  <a:lnTo>
                    <a:pt x="237" y="408"/>
                  </a:lnTo>
                  <a:lnTo>
                    <a:pt x="236" y="408"/>
                  </a:lnTo>
                  <a:lnTo>
                    <a:pt x="234" y="408"/>
                  </a:lnTo>
                  <a:lnTo>
                    <a:pt x="233" y="407"/>
                  </a:lnTo>
                  <a:lnTo>
                    <a:pt x="232" y="407"/>
                  </a:lnTo>
                  <a:lnTo>
                    <a:pt x="231" y="406"/>
                  </a:lnTo>
                  <a:lnTo>
                    <a:pt x="230" y="406"/>
                  </a:lnTo>
                  <a:lnTo>
                    <a:pt x="228" y="406"/>
                  </a:lnTo>
                  <a:lnTo>
                    <a:pt x="227" y="405"/>
                  </a:lnTo>
                  <a:lnTo>
                    <a:pt x="226" y="405"/>
                  </a:lnTo>
                  <a:lnTo>
                    <a:pt x="224" y="405"/>
                  </a:lnTo>
                  <a:lnTo>
                    <a:pt x="223" y="405"/>
                  </a:lnTo>
                  <a:lnTo>
                    <a:pt x="222" y="405"/>
                  </a:lnTo>
                  <a:lnTo>
                    <a:pt x="221" y="405"/>
                  </a:lnTo>
                  <a:lnTo>
                    <a:pt x="220" y="404"/>
                  </a:lnTo>
                  <a:lnTo>
                    <a:pt x="219" y="404"/>
                  </a:lnTo>
                  <a:lnTo>
                    <a:pt x="219" y="403"/>
                  </a:lnTo>
                  <a:lnTo>
                    <a:pt x="218" y="403"/>
                  </a:lnTo>
                  <a:lnTo>
                    <a:pt x="218" y="402"/>
                  </a:lnTo>
                  <a:lnTo>
                    <a:pt x="217" y="402"/>
                  </a:lnTo>
                  <a:lnTo>
                    <a:pt x="217" y="401"/>
                  </a:lnTo>
                  <a:lnTo>
                    <a:pt x="216" y="401"/>
                  </a:lnTo>
                  <a:lnTo>
                    <a:pt x="215" y="401"/>
                  </a:lnTo>
                  <a:lnTo>
                    <a:pt x="215" y="400"/>
                  </a:lnTo>
                  <a:lnTo>
                    <a:pt x="208" y="398"/>
                  </a:lnTo>
                  <a:lnTo>
                    <a:pt x="207" y="397"/>
                  </a:lnTo>
                  <a:lnTo>
                    <a:pt x="206" y="397"/>
                  </a:lnTo>
                  <a:lnTo>
                    <a:pt x="205" y="396"/>
                  </a:lnTo>
                  <a:lnTo>
                    <a:pt x="204" y="396"/>
                  </a:lnTo>
                  <a:lnTo>
                    <a:pt x="203" y="395"/>
                  </a:lnTo>
                  <a:lnTo>
                    <a:pt x="202" y="394"/>
                  </a:lnTo>
                  <a:lnTo>
                    <a:pt x="201" y="394"/>
                  </a:lnTo>
                  <a:lnTo>
                    <a:pt x="200" y="393"/>
                  </a:lnTo>
                  <a:lnTo>
                    <a:pt x="199" y="393"/>
                  </a:lnTo>
                  <a:lnTo>
                    <a:pt x="198" y="392"/>
                  </a:lnTo>
                  <a:lnTo>
                    <a:pt x="198" y="391"/>
                  </a:lnTo>
                  <a:lnTo>
                    <a:pt x="197" y="391"/>
                  </a:lnTo>
                  <a:lnTo>
                    <a:pt x="196" y="390"/>
                  </a:lnTo>
                  <a:lnTo>
                    <a:pt x="195" y="389"/>
                  </a:lnTo>
                  <a:lnTo>
                    <a:pt x="194" y="388"/>
                  </a:lnTo>
                  <a:lnTo>
                    <a:pt x="193" y="388"/>
                  </a:lnTo>
                  <a:lnTo>
                    <a:pt x="193" y="387"/>
                  </a:lnTo>
                  <a:lnTo>
                    <a:pt x="192" y="387"/>
                  </a:lnTo>
                  <a:lnTo>
                    <a:pt x="192" y="386"/>
                  </a:lnTo>
                  <a:lnTo>
                    <a:pt x="191" y="386"/>
                  </a:lnTo>
                  <a:lnTo>
                    <a:pt x="191" y="385"/>
                  </a:lnTo>
                  <a:lnTo>
                    <a:pt x="190" y="384"/>
                  </a:lnTo>
                  <a:lnTo>
                    <a:pt x="189" y="383"/>
                  </a:lnTo>
                  <a:lnTo>
                    <a:pt x="189" y="382"/>
                  </a:lnTo>
                  <a:lnTo>
                    <a:pt x="189" y="381"/>
                  </a:lnTo>
                  <a:lnTo>
                    <a:pt x="188" y="380"/>
                  </a:lnTo>
                  <a:lnTo>
                    <a:pt x="188" y="379"/>
                  </a:lnTo>
                  <a:lnTo>
                    <a:pt x="187" y="379"/>
                  </a:lnTo>
                  <a:lnTo>
                    <a:pt x="187" y="378"/>
                  </a:lnTo>
                  <a:lnTo>
                    <a:pt x="186" y="378"/>
                  </a:lnTo>
                  <a:lnTo>
                    <a:pt x="185" y="377"/>
                  </a:lnTo>
                  <a:lnTo>
                    <a:pt x="184" y="377"/>
                  </a:lnTo>
                  <a:lnTo>
                    <a:pt x="183" y="377"/>
                  </a:lnTo>
                  <a:lnTo>
                    <a:pt x="182" y="377"/>
                  </a:lnTo>
                  <a:lnTo>
                    <a:pt x="181" y="377"/>
                  </a:lnTo>
                  <a:lnTo>
                    <a:pt x="180" y="377"/>
                  </a:lnTo>
                  <a:lnTo>
                    <a:pt x="179" y="377"/>
                  </a:lnTo>
                  <a:lnTo>
                    <a:pt x="178" y="378"/>
                  </a:lnTo>
                  <a:lnTo>
                    <a:pt x="177" y="378"/>
                  </a:lnTo>
                  <a:lnTo>
                    <a:pt x="176" y="378"/>
                  </a:lnTo>
                  <a:lnTo>
                    <a:pt x="175" y="378"/>
                  </a:lnTo>
                  <a:lnTo>
                    <a:pt x="174" y="378"/>
                  </a:lnTo>
                  <a:lnTo>
                    <a:pt x="173" y="377"/>
                  </a:lnTo>
                  <a:lnTo>
                    <a:pt x="172" y="377"/>
                  </a:lnTo>
                  <a:lnTo>
                    <a:pt x="171" y="377"/>
                  </a:lnTo>
                  <a:lnTo>
                    <a:pt x="170" y="376"/>
                  </a:lnTo>
                  <a:lnTo>
                    <a:pt x="169" y="376"/>
                  </a:lnTo>
                  <a:lnTo>
                    <a:pt x="168" y="376"/>
                  </a:lnTo>
                  <a:lnTo>
                    <a:pt x="167" y="375"/>
                  </a:lnTo>
                  <a:lnTo>
                    <a:pt x="166" y="375"/>
                  </a:lnTo>
                  <a:lnTo>
                    <a:pt x="166" y="374"/>
                  </a:lnTo>
                  <a:lnTo>
                    <a:pt x="165" y="374"/>
                  </a:lnTo>
                  <a:lnTo>
                    <a:pt x="164" y="374"/>
                  </a:lnTo>
                  <a:lnTo>
                    <a:pt x="163" y="373"/>
                  </a:lnTo>
                  <a:lnTo>
                    <a:pt x="163" y="371"/>
                  </a:lnTo>
                  <a:lnTo>
                    <a:pt x="162" y="371"/>
                  </a:lnTo>
                  <a:lnTo>
                    <a:pt x="162" y="370"/>
                  </a:lnTo>
                  <a:lnTo>
                    <a:pt x="162" y="369"/>
                  </a:lnTo>
                  <a:lnTo>
                    <a:pt x="162" y="368"/>
                  </a:lnTo>
                  <a:lnTo>
                    <a:pt x="162" y="367"/>
                  </a:lnTo>
                  <a:lnTo>
                    <a:pt x="161" y="366"/>
                  </a:lnTo>
                  <a:lnTo>
                    <a:pt x="161" y="365"/>
                  </a:lnTo>
                  <a:lnTo>
                    <a:pt x="161" y="364"/>
                  </a:lnTo>
                  <a:lnTo>
                    <a:pt x="161" y="363"/>
                  </a:lnTo>
                  <a:lnTo>
                    <a:pt x="161" y="362"/>
                  </a:lnTo>
                  <a:lnTo>
                    <a:pt x="161" y="360"/>
                  </a:lnTo>
                  <a:lnTo>
                    <a:pt x="161" y="359"/>
                  </a:lnTo>
                  <a:lnTo>
                    <a:pt x="161" y="358"/>
                  </a:lnTo>
                  <a:lnTo>
                    <a:pt x="161" y="357"/>
                  </a:lnTo>
                  <a:lnTo>
                    <a:pt x="161" y="356"/>
                  </a:lnTo>
                  <a:lnTo>
                    <a:pt x="161" y="355"/>
                  </a:lnTo>
                  <a:lnTo>
                    <a:pt x="160" y="353"/>
                  </a:lnTo>
                  <a:lnTo>
                    <a:pt x="159" y="352"/>
                  </a:lnTo>
                  <a:lnTo>
                    <a:pt x="158" y="351"/>
                  </a:lnTo>
                  <a:lnTo>
                    <a:pt x="157" y="350"/>
                  </a:lnTo>
                  <a:lnTo>
                    <a:pt x="157" y="349"/>
                  </a:lnTo>
                  <a:lnTo>
                    <a:pt x="156" y="348"/>
                  </a:lnTo>
                  <a:lnTo>
                    <a:pt x="155" y="347"/>
                  </a:lnTo>
                  <a:lnTo>
                    <a:pt x="154" y="345"/>
                  </a:lnTo>
                  <a:lnTo>
                    <a:pt x="154" y="344"/>
                  </a:lnTo>
                  <a:lnTo>
                    <a:pt x="153" y="342"/>
                  </a:lnTo>
                  <a:lnTo>
                    <a:pt x="153" y="341"/>
                  </a:lnTo>
                  <a:lnTo>
                    <a:pt x="152" y="340"/>
                  </a:lnTo>
                  <a:lnTo>
                    <a:pt x="152" y="339"/>
                  </a:lnTo>
                  <a:lnTo>
                    <a:pt x="152" y="337"/>
                  </a:lnTo>
                  <a:lnTo>
                    <a:pt x="152" y="336"/>
                  </a:lnTo>
                  <a:lnTo>
                    <a:pt x="151" y="335"/>
                  </a:lnTo>
                  <a:lnTo>
                    <a:pt x="151" y="334"/>
                  </a:lnTo>
                  <a:lnTo>
                    <a:pt x="151" y="333"/>
                  </a:lnTo>
                  <a:lnTo>
                    <a:pt x="151" y="332"/>
                  </a:lnTo>
                  <a:lnTo>
                    <a:pt x="154" y="328"/>
                  </a:lnTo>
                  <a:lnTo>
                    <a:pt x="154" y="327"/>
                  </a:lnTo>
                  <a:lnTo>
                    <a:pt x="154" y="326"/>
                  </a:lnTo>
                  <a:lnTo>
                    <a:pt x="155" y="325"/>
                  </a:lnTo>
                  <a:lnTo>
                    <a:pt x="159" y="319"/>
                  </a:lnTo>
                  <a:lnTo>
                    <a:pt x="166" y="309"/>
                  </a:lnTo>
                  <a:lnTo>
                    <a:pt x="167" y="308"/>
                  </a:lnTo>
                  <a:lnTo>
                    <a:pt x="167" y="307"/>
                  </a:lnTo>
                  <a:lnTo>
                    <a:pt x="166" y="307"/>
                  </a:lnTo>
                  <a:lnTo>
                    <a:pt x="165" y="306"/>
                  </a:lnTo>
                  <a:lnTo>
                    <a:pt x="156" y="301"/>
                  </a:lnTo>
                  <a:lnTo>
                    <a:pt x="154" y="302"/>
                  </a:lnTo>
                  <a:lnTo>
                    <a:pt x="153" y="302"/>
                  </a:lnTo>
                  <a:lnTo>
                    <a:pt x="152" y="303"/>
                  </a:lnTo>
                  <a:lnTo>
                    <a:pt x="150" y="303"/>
                  </a:lnTo>
                  <a:lnTo>
                    <a:pt x="149" y="303"/>
                  </a:lnTo>
                  <a:lnTo>
                    <a:pt x="147" y="304"/>
                  </a:lnTo>
                  <a:lnTo>
                    <a:pt x="146" y="304"/>
                  </a:lnTo>
                  <a:lnTo>
                    <a:pt x="145" y="305"/>
                  </a:lnTo>
                  <a:lnTo>
                    <a:pt x="144" y="305"/>
                  </a:lnTo>
                  <a:lnTo>
                    <a:pt x="142" y="305"/>
                  </a:lnTo>
                  <a:lnTo>
                    <a:pt x="141" y="306"/>
                  </a:lnTo>
                  <a:lnTo>
                    <a:pt x="140" y="306"/>
                  </a:lnTo>
                  <a:lnTo>
                    <a:pt x="139" y="306"/>
                  </a:lnTo>
                  <a:lnTo>
                    <a:pt x="138" y="306"/>
                  </a:lnTo>
                  <a:lnTo>
                    <a:pt x="137" y="306"/>
                  </a:lnTo>
                  <a:lnTo>
                    <a:pt x="136" y="306"/>
                  </a:lnTo>
                  <a:lnTo>
                    <a:pt x="134" y="304"/>
                  </a:lnTo>
                  <a:lnTo>
                    <a:pt x="133" y="304"/>
                  </a:lnTo>
                  <a:lnTo>
                    <a:pt x="132" y="304"/>
                  </a:lnTo>
                  <a:lnTo>
                    <a:pt x="131" y="303"/>
                  </a:lnTo>
                  <a:lnTo>
                    <a:pt x="130" y="303"/>
                  </a:lnTo>
                  <a:lnTo>
                    <a:pt x="129" y="302"/>
                  </a:lnTo>
                  <a:lnTo>
                    <a:pt x="128" y="302"/>
                  </a:lnTo>
                  <a:lnTo>
                    <a:pt x="127" y="301"/>
                  </a:lnTo>
                  <a:lnTo>
                    <a:pt x="125" y="301"/>
                  </a:lnTo>
                  <a:lnTo>
                    <a:pt x="125" y="300"/>
                  </a:lnTo>
                  <a:lnTo>
                    <a:pt x="124" y="300"/>
                  </a:lnTo>
                  <a:lnTo>
                    <a:pt x="123" y="300"/>
                  </a:lnTo>
                  <a:lnTo>
                    <a:pt x="122" y="299"/>
                  </a:lnTo>
                  <a:lnTo>
                    <a:pt x="121" y="299"/>
                  </a:lnTo>
                  <a:lnTo>
                    <a:pt x="120" y="299"/>
                  </a:lnTo>
                  <a:lnTo>
                    <a:pt x="119" y="299"/>
                  </a:lnTo>
                  <a:lnTo>
                    <a:pt x="118" y="299"/>
                  </a:lnTo>
                  <a:lnTo>
                    <a:pt x="117" y="299"/>
                  </a:lnTo>
                  <a:lnTo>
                    <a:pt x="116" y="299"/>
                  </a:lnTo>
                  <a:lnTo>
                    <a:pt x="115" y="299"/>
                  </a:lnTo>
                  <a:lnTo>
                    <a:pt x="114" y="299"/>
                  </a:lnTo>
                  <a:lnTo>
                    <a:pt x="113" y="299"/>
                  </a:lnTo>
                  <a:lnTo>
                    <a:pt x="111" y="299"/>
                  </a:lnTo>
                  <a:lnTo>
                    <a:pt x="110" y="299"/>
                  </a:lnTo>
                  <a:lnTo>
                    <a:pt x="109" y="299"/>
                  </a:lnTo>
                  <a:lnTo>
                    <a:pt x="108" y="299"/>
                  </a:lnTo>
                  <a:lnTo>
                    <a:pt x="107" y="299"/>
                  </a:lnTo>
                  <a:lnTo>
                    <a:pt x="106" y="299"/>
                  </a:lnTo>
                  <a:lnTo>
                    <a:pt x="105" y="299"/>
                  </a:lnTo>
                  <a:lnTo>
                    <a:pt x="104" y="299"/>
                  </a:lnTo>
                  <a:lnTo>
                    <a:pt x="103" y="298"/>
                  </a:lnTo>
                  <a:lnTo>
                    <a:pt x="102" y="297"/>
                  </a:lnTo>
                  <a:lnTo>
                    <a:pt x="96" y="293"/>
                  </a:lnTo>
                  <a:lnTo>
                    <a:pt x="95" y="292"/>
                  </a:lnTo>
                  <a:lnTo>
                    <a:pt x="94" y="292"/>
                  </a:lnTo>
                  <a:lnTo>
                    <a:pt x="94" y="291"/>
                  </a:lnTo>
                  <a:lnTo>
                    <a:pt x="93" y="291"/>
                  </a:lnTo>
                  <a:lnTo>
                    <a:pt x="85" y="286"/>
                  </a:lnTo>
                  <a:lnTo>
                    <a:pt x="77" y="277"/>
                  </a:lnTo>
                  <a:lnTo>
                    <a:pt x="81" y="271"/>
                  </a:lnTo>
                  <a:lnTo>
                    <a:pt x="85" y="267"/>
                  </a:lnTo>
                  <a:lnTo>
                    <a:pt x="85" y="265"/>
                  </a:lnTo>
                  <a:lnTo>
                    <a:pt x="87" y="263"/>
                  </a:lnTo>
                  <a:lnTo>
                    <a:pt x="89" y="260"/>
                  </a:lnTo>
                  <a:lnTo>
                    <a:pt x="92" y="260"/>
                  </a:lnTo>
                  <a:lnTo>
                    <a:pt x="94" y="258"/>
                  </a:lnTo>
                  <a:lnTo>
                    <a:pt x="94" y="257"/>
                  </a:lnTo>
                  <a:lnTo>
                    <a:pt x="96" y="254"/>
                  </a:lnTo>
                  <a:lnTo>
                    <a:pt x="98" y="250"/>
                  </a:lnTo>
                  <a:lnTo>
                    <a:pt x="106" y="251"/>
                  </a:lnTo>
                  <a:lnTo>
                    <a:pt x="111" y="256"/>
                  </a:lnTo>
                  <a:lnTo>
                    <a:pt x="114" y="256"/>
                  </a:lnTo>
                  <a:lnTo>
                    <a:pt x="117" y="253"/>
                  </a:lnTo>
                  <a:lnTo>
                    <a:pt x="118" y="248"/>
                  </a:lnTo>
                  <a:lnTo>
                    <a:pt x="123" y="243"/>
                  </a:lnTo>
                  <a:lnTo>
                    <a:pt x="122" y="227"/>
                  </a:lnTo>
                  <a:lnTo>
                    <a:pt x="124" y="225"/>
                  </a:lnTo>
                  <a:lnTo>
                    <a:pt x="126" y="224"/>
                  </a:lnTo>
                  <a:lnTo>
                    <a:pt x="125" y="218"/>
                  </a:lnTo>
                  <a:lnTo>
                    <a:pt x="123" y="214"/>
                  </a:lnTo>
                  <a:lnTo>
                    <a:pt x="123" y="212"/>
                  </a:lnTo>
                  <a:lnTo>
                    <a:pt x="118" y="209"/>
                  </a:lnTo>
                  <a:lnTo>
                    <a:pt x="117" y="206"/>
                  </a:lnTo>
                  <a:lnTo>
                    <a:pt x="117" y="203"/>
                  </a:lnTo>
                  <a:lnTo>
                    <a:pt x="115" y="201"/>
                  </a:lnTo>
                  <a:lnTo>
                    <a:pt x="115" y="197"/>
                  </a:lnTo>
                  <a:lnTo>
                    <a:pt x="113" y="196"/>
                  </a:lnTo>
                  <a:lnTo>
                    <a:pt x="105" y="196"/>
                  </a:lnTo>
                  <a:lnTo>
                    <a:pt x="100" y="203"/>
                  </a:lnTo>
                  <a:lnTo>
                    <a:pt x="92" y="202"/>
                  </a:lnTo>
                  <a:lnTo>
                    <a:pt x="88" y="205"/>
                  </a:lnTo>
                  <a:lnTo>
                    <a:pt x="86" y="205"/>
                  </a:lnTo>
                  <a:lnTo>
                    <a:pt x="81" y="199"/>
                  </a:lnTo>
                  <a:lnTo>
                    <a:pt x="76" y="199"/>
                  </a:lnTo>
                  <a:lnTo>
                    <a:pt x="73" y="204"/>
                  </a:lnTo>
                  <a:lnTo>
                    <a:pt x="70" y="204"/>
                  </a:lnTo>
                  <a:lnTo>
                    <a:pt x="62" y="200"/>
                  </a:lnTo>
                  <a:lnTo>
                    <a:pt x="58" y="200"/>
                  </a:lnTo>
                  <a:lnTo>
                    <a:pt x="55" y="201"/>
                  </a:lnTo>
                  <a:lnTo>
                    <a:pt x="52" y="198"/>
                  </a:lnTo>
                  <a:lnTo>
                    <a:pt x="52" y="196"/>
                  </a:lnTo>
                  <a:lnTo>
                    <a:pt x="53" y="195"/>
                  </a:lnTo>
                  <a:lnTo>
                    <a:pt x="52" y="189"/>
                  </a:lnTo>
                  <a:lnTo>
                    <a:pt x="50" y="185"/>
                  </a:lnTo>
                  <a:lnTo>
                    <a:pt x="50" y="182"/>
                  </a:lnTo>
                  <a:lnTo>
                    <a:pt x="40" y="170"/>
                  </a:lnTo>
                  <a:lnTo>
                    <a:pt x="39" y="170"/>
                  </a:lnTo>
                  <a:lnTo>
                    <a:pt x="32" y="175"/>
                  </a:lnTo>
                  <a:lnTo>
                    <a:pt x="30" y="174"/>
                  </a:lnTo>
                  <a:lnTo>
                    <a:pt x="28" y="174"/>
                  </a:lnTo>
                  <a:lnTo>
                    <a:pt x="26" y="172"/>
                  </a:lnTo>
                  <a:lnTo>
                    <a:pt x="22" y="173"/>
                  </a:lnTo>
                  <a:lnTo>
                    <a:pt x="21" y="172"/>
                  </a:lnTo>
                  <a:lnTo>
                    <a:pt x="17" y="172"/>
                  </a:lnTo>
                  <a:lnTo>
                    <a:pt x="14" y="175"/>
                  </a:lnTo>
                  <a:lnTo>
                    <a:pt x="14" y="178"/>
                  </a:lnTo>
                  <a:lnTo>
                    <a:pt x="12" y="180"/>
                  </a:lnTo>
                  <a:lnTo>
                    <a:pt x="8" y="177"/>
                  </a:lnTo>
                  <a:lnTo>
                    <a:pt x="6" y="172"/>
                  </a:lnTo>
                  <a:lnTo>
                    <a:pt x="4" y="168"/>
                  </a:lnTo>
                  <a:lnTo>
                    <a:pt x="3" y="165"/>
                  </a:lnTo>
                  <a:lnTo>
                    <a:pt x="2" y="164"/>
                  </a:lnTo>
                  <a:lnTo>
                    <a:pt x="2" y="160"/>
                  </a:lnTo>
                  <a:lnTo>
                    <a:pt x="0" y="158"/>
                  </a:lnTo>
                  <a:lnTo>
                    <a:pt x="0" y="154"/>
                  </a:lnTo>
                  <a:lnTo>
                    <a:pt x="2" y="152"/>
                  </a:lnTo>
                  <a:lnTo>
                    <a:pt x="3" y="152"/>
                  </a:lnTo>
                  <a:lnTo>
                    <a:pt x="11" y="157"/>
                  </a:lnTo>
                  <a:lnTo>
                    <a:pt x="14" y="156"/>
                  </a:lnTo>
                  <a:lnTo>
                    <a:pt x="16" y="158"/>
                  </a:lnTo>
                  <a:lnTo>
                    <a:pt x="22" y="158"/>
                  </a:lnTo>
                  <a:lnTo>
                    <a:pt x="25" y="154"/>
                  </a:lnTo>
                  <a:lnTo>
                    <a:pt x="30" y="149"/>
                  </a:lnTo>
                  <a:lnTo>
                    <a:pt x="37" y="146"/>
                  </a:lnTo>
                  <a:lnTo>
                    <a:pt x="39" y="145"/>
                  </a:lnTo>
                  <a:lnTo>
                    <a:pt x="42" y="142"/>
                  </a:lnTo>
                  <a:lnTo>
                    <a:pt x="42" y="137"/>
                  </a:lnTo>
                  <a:lnTo>
                    <a:pt x="48" y="132"/>
                  </a:lnTo>
                  <a:lnTo>
                    <a:pt x="54" y="129"/>
                  </a:lnTo>
                  <a:lnTo>
                    <a:pt x="55" y="134"/>
                  </a:lnTo>
                  <a:lnTo>
                    <a:pt x="57" y="135"/>
                  </a:lnTo>
                  <a:lnTo>
                    <a:pt x="69" y="135"/>
                  </a:lnTo>
                  <a:lnTo>
                    <a:pt x="72" y="137"/>
                  </a:lnTo>
                  <a:lnTo>
                    <a:pt x="72" y="140"/>
                  </a:lnTo>
                  <a:lnTo>
                    <a:pt x="76" y="146"/>
                  </a:lnTo>
                  <a:lnTo>
                    <a:pt x="77" y="145"/>
                  </a:lnTo>
                  <a:lnTo>
                    <a:pt x="80" y="147"/>
                  </a:lnTo>
                  <a:lnTo>
                    <a:pt x="86" y="146"/>
                  </a:lnTo>
                  <a:lnTo>
                    <a:pt x="88" y="148"/>
                  </a:lnTo>
                  <a:lnTo>
                    <a:pt x="89" y="147"/>
                  </a:lnTo>
                  <a:lnTo>
                    <a:pt x="97" y="154"/>
                  </a:lnTo>
                  <a:lnTo>
                    <a:pt x="100" y="153"/>
                  </a:lnTo>
                  <a:lnTo>
                    <a:pt x="106" y="151"/>
                  </a:lnTo>
                  <a:lnTo>
                    <a:pt x="109" y="157"/>
                  </a:lnTo>
                  <a:lnTo>
                    <a:pt x="112" y="158"/>
                  </a:lnTo>
                  <a:lnTo>
                    <a:pt x="118" y="157"/>
                  </a:lnTo>
                  <a:lnTo>
                    <a:pt x="128" y="143"/>
                  </a:lnTo>
                  <a:lnTo>
                    <a:pt x="128" y="132"/>
                  </a:lnTo>
                  <a:lnTo>
                    <a:pt x="130" y="130"/>
                  </a:lnTo>
                  <a:lnTo>
                    <a:pt x="140" y="128"/>
                  </a:lnTo>
                  <a:lnTo>
                    <a:pt x="141" y="127"/>
                  </a:lnTo>
                  <a:lnTo>
                    <a:pt x="145" y="126"/>
                  </a:lnTo>
                  <a:lnTo>
                    <a:pt x="146" y="125"/>
                  </a:lnTo>
                  <a:lnTo>
                    <a:pt x="150" y="124"/>
                  </a:lnTo>
                  <a:lnTo>
                    <a:pt x="152" y="122"/>
                  </a:lnTo>
                  <a:lnTo>
                    <a:pt x="157" y="122"/>
                  </a:lnTo>
                  <a:lnTo>
                    <a:pt x="154" y="120"/>
                  </a:lnTo>
                  <a:lnTo>
                    <a:pt x="160" y="115"/>
                  </a:lnTo>
                  <a:lnTo>
                    <a:pt x="168" y="114"/>
                  </a:lnTo>
                  <a:lnTo>
                    <a:pt x="168" y="113"/>
                  </a:lnTo>
                  <a:lnTo>
                    <a:pt x="179" y="113"/>
                  </a:lnTo>
                  <a:lnTo>
                    <a:pt x="180" y="107"/>
                  </a:lnTo>
                  <a:lnTo>
                    <a:pt x="185" y="107"/>
                  </a:lnTo>
                  <a:lnTo>
                    <a:pt x="188" y="101"/>
                  </a:lnTo>
                  <a:lnTo>
                    <a:pt x="188" y="97"/>
                  </a:lnTo>
                  <a:lnTo>
                    <a:pt x="185" y="91"/>
                  </a:lnTo>
                  <a:lnTo>
                    <a:pt x="188" y="86"/>
                  </a:lnTo>
                  <a:lnTo>
                    <a:pt x="188" y="85"/>
                  </a:lnTo>
                  <a:lnTo>
                    <a:pt x="189" y="84"/>
                  </a:lnTo>
                  <a:lnTo>
                    <a:pt x="189" y="82"/>
                  </a:lnTo>
                  <a:lnTo>
                    <a:pt x="193" y="80"/>
                  </a:lnTo>
                  <a:lnTo>
                    <a:pt x="197" y="79"/>
                  </a:lnTo>
                  <a:lnTo>
                    <a:pt x="198" y="78"/>
                  </a:lnTo>
                  <a:lnTo>
                    <a:pt x="199" y="78"/>
                  </a:lnTo>
                  <a:lnTo>
                    <a:pt x="209" y="86"/>
                  </a:lnTo>
                  <a:lnTo>
                    <a:pt x="208" y="88"/>
                  </a:lnTo>
                  <a:lnTo>
                    <a:pt x="208" y="92"/>
                  </a:lnTo>
                  <a:lnTo>
                    <a:pt x="210" y="95"/>
                  </a:lnTo>
                  <a:lnTo>
                    <a:pt x="213" y="94"/>
                  </a:lnTo>
                  <a:lnTo>
                    <a:pt x="215" y="97"/>
                  </a:lnTo>
                  <a:lnTo>
                    <a:pt x="216" y="100"/>
                  </a:lnTo>
                  <a:lnTo>
                    <a:pt x="218" y="102"/>
                  </a:lnTo>
                  <a:lnTo>
                    <a:pt x="218" y="104"/>
                  </a:lnTo>
                  <a:lnTo>
                    <a:pt x="221" y="109"/>
                  </a:lnTo>
                  <a:lnTo>
                    <a:pt x="225" y="109"/>
                  </a:lnTo>
                  <a:lnTo>
                    <a:pt x="229" y="104"/>
                  </a:lnTo>
                  <a:lnTo>
                    <a:pt x="231" y="104"/>
                  </a:lnTo>
                  <a:lnTo>
                    <a:pt x="234" y="102"/>
                  </a:lnTo>
                  <a:lnTo>
                    <a:pt x="235" y="106"/>
                  </a:lnTo>
                  <a:lnTo>
                    <a:pt x="244" y="112"/>
                  </a:lnTo>
                  <a:lnTo>
                    <a:pt x="244" y="114"/>
                  </a:lnTo>
                  <a:lnTo>
                    <a:pt x="247" y="116"/>
                  </a:lnTo>
                  <a:lnTo>
                    <a:pt x="252" y="115"/>
                  </a:lnTo>
                  <a:lnTo>
                    <a:pt x="262" y="109"/>
                  </a:lnTo>
                  <a:lnTo>
                    <a:pt x="271" y="108"/>
                  </a:lnTo>
                  <a:lnTo>
                    <a:pt x="270" y="105"/>
                  </a:lnTo>
                  <a:lnTo>
                    <a:pt x="272" y="102"/>
                  </a:lnTo>
                  <a:lnTo>
                    <a:pt x="271" y="97"/>
                  </a:lnTo>
                  <a:lnTo>
                    <a:pt x="273" y="94"/>
                  </a:lnTo>
                  <a:lnTo>
                    <a:pt x="272" y="93"/>
                  </a:lnTo>
                  <a:lnTo>
                    <a:pt x="275" y="90"/>
                  </a:lnTo>
                  <a:lnTo>
                    <a:pt x="279" y="88"/>
                  </a:lnTo>
                  <a:lnTo>
                    <a:pt x="282" y="84"/>
                  </a:lnTo>
                  <a:lnTo>
                    <a:pt x="282" y="79"/>
                  </a:lnTo>
                  <a:lnTo>
                    <a:pt x="283" y="79"/>
                  </a:lnTo>
                  <a:lnTo>
                    <a:pt x="295" y="84"/>
                  </a:lnTo>
                  <a:lnTo>
                    <a:pt x="300" y="89"/>
                  </a:lnTo>
                  <a:lnTo>
                    <a:pt x="302" y="85"/>
                  </a:lnTo>
                  <a:lnTo>
                    <a:pt x="304" y="86"/>
                  </a:lnTo>
                  <a:lnTo>
                    <a:pt x="307" y="81"/>
                  </a:lnTo>
                  <a:lnTo>
                    <a:pt x="308" y="81"/>
                  </a:lnTo>
                  <a:lnTo>
                    <a:pt x="310" y="79"/>
                  </a:lnTo>
                  <a:lnTo>
                    <a:pt x="310" y="75"/>
                  </a:lnTo>
                  <a:lnTo>
                    <a:pt x="311" y="72"/>
                  </a:lnTo>
                  <a:lnTo>
                    <a:pt x="314" y="72"/>
                  </a:lnTo>
                  <a:lnTo>
                    <a:pt x="317" y="75"/>
                  </a:lnTo>
                  <a:lnTo>
                    <a:pt x="317" y="77"/>
                  </a:lnTo>
                  <a:lnTo>
                    <a:pt x="319" y="78"/>
                  </a:lnTo>
                  <a:lnTo>
                    <a:pt x="326" y="78"/>
                  </a:lnTo>
                  <a:lnTo>
                    <a:pt x="327" y="79"/>
                  </a:lnTo>
                  <a:lnTo>
                    <a:pt x="337" y="78"/>
                  </a:lnTo>
                  <a:lnTo>
                    <a:pt x="338" y="76"/>
                  </a:lnTo>
                  <a:lnTo>
                    <a:pt x="338" y="67"/>
                  </a:lnTo>
                  <a:lnTo>
                    <a:pt x="339" y="65"/>
                  </a:lnTo>
                  <a:lnTo>
                    <a:pt x="339" y="60"/>
                  </a:lnTo>
                  <a:lnTo>
                    <a:pt x="333" y="60"/>
                  </a:lnTo>
                  <a:lnTo>
                    <a:pt x="329" y="65"/>
                  </a:lnTo>
                  <a:lnTo>
                    <a:pt x="328" y="65"/>
                  </a:lnTo>
                  <a:lnTo>
                    <a:pt x="327" y="63"/>
                  </a:lnTo>
                  <a:lnTo>
                    <a:pt x="331" y="61"/>
                  </a:lnTo>
                  <a:lnTo>
                    <a:pt x="333" y="58"/>
                  </a:lnTo>
                  <a:lnTo>
                    <a:pt x="336" y="58"/>
                  </a:lnTo>
                  <a:lnTo>
                    <a:pt x="338" y="56"/>
                  </a:lnTo>
                  <a:lnTo>
                    <a:pt x="339" y="56"/>
                  </a:lnTo>
                  <a:lnTo>
                    <a:pt x="340" y="58"/>
                  </a:lnTo>
                  <a:lnTo>
                    <a:pt x="346" y="57"/>
                  </a:lnTo>
                  <a:lnTo>
                    <a:pt x="348" y="59"/>
                  </a:lnTo>
                  <a:lnTo>
                    <a:pt x="352" y="59"/>
                  </a:lnTo>
                  <a:lnTo>
                    <a:pt x="354" y="60"/>
                  </a:lnTo>
                  <a:lnTo>
                    <a:pt x="357" y="58"/>
                  </a:lnTo>
                  <a:lnTo>
                    <a:pt x="357" y="56"/>
                  </a:lnTo>
                  <a:lnTo>
                    <a:pt x="360" y="52"/>
                  </a:lnTo>
                  <a:lnTo>
                    <a:pt x="366" y="40"/>
                  </a:lnTo>
                  <a:lnTo>
                    <a:pt x="368" y="38"/>
                  </a:lnTo>
                  <a:lnTo>
                    <a:pt x="370" y="40"/>
                  </a:lnTo>
                  <a:lnTo>
                    <a:pt x="373" y="40"/>
                  </a:lnTo>
                  <a:lnTo>
                    <a:pt x="374" y="39"/>
                  </a:lnTo>
                  <a:lnTo>
                    <a:pt x="379" y="38"/>
                  </a:lnTo>
                  <a:lnTo>
                    <a:pt x="384" y="42"/>
                  </a:lnTo>
                  <a:lnTo>
                    <a:pt x="384" y="44"/>
                  </a:lnTo>
                  <a:lnTo>
                    <a:pt x="386" y="48"/>
                  </a:lnTo>
                  <a:lnTo>
                    <a:pt x="391" y="46"/>
                  </a:lnTo>
                  <a:lnTo>
                    <a:pt x="393" y="34"/>
                  </a:lnTo>
                  <a:lnTo>
                    <a:pt x="399" y="25"/>
                  </a:lnTo>
                  <a:lnTo>
                    <a:pt x="399" y="24"/>
                  </a:lnTo>
                  <a:lnTo>
                    <a:pt x="404" y="19"/>
                  </a:lnTo>
                  <a:lnTo>
                    <a:pt x="413" y="23"/>
                  </a:lnTo>
                  <a:lnTo>
                    <a:pt x="413" y="29"/>
                  </a:lnTo>
                  <a:lnTo>
                    <a:pt x="416" y="33"/>
                  </a:lnTo>
                  <a:lnTo>
                    <a:pt x="422" y="35"/>
                  </a:lnTo>
                  <a:lnTo>
                    <a:pt x="424" y="35"/>
                  </a:lnTo>
                  <a:lnTo>
                    <a:pt x="427" y="37"/>
                  </a:lnTo>
                  <a:lnTo>
                    <a:pt x="430" y="35"/>
                  </a:lnTo>
                  <a:lnTo>
                    <a:pt x="430" y="32"/>
                  </a:lnTo>
                  <a:lnTo>
                    <a:pt x="434" y="27"/>
                  </a:lnTo>
                  <a:lnTo>
                    <a:pt x="434" y="25"/>
                  </a:lnTo>
                  <a:lnTo>
                    <a:pt x="443" y="16"/>
                  </a:lnTo>
                  <a:lnTo>
                    <a:pt x="443" y="14"/>
                  </a:lnTo>
                  <a:lnTo>
                    <a:pt x="448" y="8"/>
                  </a:lnTo>
                  <a:lnTo>
                    <a:pt x="458" y="7"/>
                  </a:lnTo>
                  <a:lnTo>
                    <a:pt x="462" y="11"/>
                  </a:lnTo>
                  <a:lnTo>
                    <a:pt x="470" y="9"/>
                  </a:lnTo>
                  <a:lnTo>
                    <a:pt x="474" y="1"/>
                  </a:lnTo>
                  <a:lnTo>
                    <a:pt x="478" y="0"/>
                  </a:lnTo>
                  <a:lnTo>
                    <a:pt x="478" y="4"/>
                  </a:lnTo>
                  <a:lnTo>
                    <a:pt x="480" y="5"/>
                  </a:lnTo>
                  <a:lnTo>
                    <a:pt x="492" y="6"/>
                  </a:lnTo>
                  <a:lnTo>
                    <a:pt x="499" y="9"/>
                  </a:lnTo>
                  <a:lnTo>
                    <a:pt x="500" y="19"/>
                  </a:lnTo>
                  <a:lnTo>
                    <a:pt x="498" y="19"/>
                  </a:lnTo>
                  <a:lnTo>
                    <a:pt x="497" y="29"/>
                  </a:lnTo>
                  <a:lnTo>
                    <a:pt x="496" y="30"/>
                  </a:lnTo>
                  <a:lnTo>
                    <a:pt x="496" y="36"/>
                  </a:lnTo>
                  <a:lnTo>
                    <a:pt x="498" y="38"/>
                  </a:lnTo>
                  <a:lnTo>
                    <a:pt x="501" y="37"/>
                  </a:lnTo>
                  <a:lnTo>
                    <a:pt x="503" y="36"/>
                  </a:lnTo>
                  <a:lnTo>
                    <a:pt x="509" y="36"/>
                  </a:lnTo>
                  <a:lnTo>
                    <a:pt x="511" y="37"/>
                  </a:lnTo>
                  <a:lnTo>
                    <a:pt x="514" y="37"/>
                  </a:lnTo>
                  <a:lnTo>
                    <a:pt x="516" y="39"/>
                  </a:lnTo>
                  <a:lnTo>
                    <a:pt x="516" y="40"/>
                  </a:lnTo>
                  <a:lnTo>
                    <a:pt x="514" y="42"/>
                  </a:lnTo>
                  <a:lnTo>
                    <a:pt x="514" y="44"/>
                  </a:lnTo>
                  <a:lnTo>
                    <a:pt x="512" y="46"/>
                  </a:lnTo>
                  <a:lnTo>
                    <a:pt x="512" y="47"/>
                  </a:lnTo>
                  <a:lnTo>
                    <a:pt x="509" y="52"/>
                  </a:lnTo>
                  <a:lnTo>
                    <a:pt x="506" y="55"/>
                  </a:lnTo>
                  <a:lnTo>
                    <a:pt x="507" y="75"/>
                  </a:lnTo>
                  <a:lnTo>
                    <a:pt x="505" y="77"/>
                  </a:lnTo>
                  <a:lnTo>
                    <a:pt x="494" y="89"/>
                  </a:lnTo>
                  <a:lnTo>
                    <a:pt x="494" y="90"/>
                  </a:lnTo>
                  <a:lnTo>
                    <a:pt x="491" y="93"/>
                  </a:lnTo>
                  <a:lnTo>
                    <a:pt x="491" y="96"/>
                  </a:lnTo>
                  <a:lnTo>
                    <a:pt x="483" y="106"/>
                  </a:lnTo>
                  <a:lnTo>
                    <a:pt x="483" y="114"/>
                  </a:lnTo>
                  <a:lnTo>
                    <a:pt x="488" y="118"/>
                  </a:lnTo>
                  <a:lnTo>
                    <a:pt x="491" y="118"/>
                  </a:lnTo>
                  <a:lnTo>
                    <a:pt x="494" y="119"/>
                  </a:lnTo>
                  <a:lnTo>
                    <a:pt x="494" y="111"/>
                  </a:lnTo>
                  <a:lnTo>
                    <a:pt x="496" y="109"/>
                  </a:lnTo>
                  <a:lnTo>
                    <a:pt x="503" y="103"/>
                  </a:lnTo>
                  <a:lnTo>
                    <a:pt x="507" y="103"/>
                  </a:lnTo>
                  <a:lnTo>
                    <a:pt x="508" y="104"/>
                  </a:lnTo>
                  <a:lnTo>
                    <a:pt x="514" y="105"/>
                  </a:lnTo>
                  <a:lnTo>
                    <a:pt x="519" y="119"/>
                  </a:lnTo>
                  <a:lnTo>
                    <a:pt x="519" y="138"/>
                  </a:lnTo>
                  <a:lnTo>
                    <a:pt x="517" y="140"/>
                  </a:lnTo>
                  <a:lnTo>
                    <a:pt x="519" y="142"/>
                  </a:lnTo>
                  <a:lnTo>
                    <a:pt x="532" y="140"/>
                  </a:lnTo>
                  <a:lnTo>
                    <a:pt x="535" y="138"/>
                  </a:lnTo>
                  <a:lnTo>
                    <a:pt x="538" y="130"/>
                  </a:lnTo>
                  <a:lnTo>
                    <a:pt x="555" y="129"/>
                  </a:lnTo>
                  <a:lnTo>
                    <a:pt x="563" y="130"/>
                  </a:lnTo>
                  <a:lnTo>
                    <a:pt x="558" y="137"/>
                  </a:lnTo>
                  <a:lnTo>
                    <a:pt x="558" y="141"/>
                  </a:lnTo>
                  <a:lnTo>
                    <a:pt x="563" y="147"/>
                  </a:lnTo>
                  <a:lnTo>
                    <a:pt x="564" y="150"/>
                  </a:lnTo>
                  <a:lnTo>
                    <a:pt x="567" y="155"/>
                  </a:lnTo>
                  <a:lnTo>
                    <a:pt x="567" y="165"/>
                  </a:lnTo>
                  <a:lnTo>
                    <a:pt x="566" y="166"/>
                  </a:lnTo>
                  <a:lnTo>
                    <a:pt x="565" y="171"/>
                  </a:lnTo>
                  <a:lnTo>
                    <a:pt x="561" y="173"/>
                  </a:lnTo>
                  <a:lnTo>
                    <a:pt x="553" y="173"/>
                  </a:lnTo>
                  <a:lnTo>
                    <a:pt x="554" y="182"/>
                  </a:lnTo>
                  <a:lnTo>
                    <a:pt x="555" y="183"/>
                  </a:lnTo>
                  <a:lnTo>
                    <a:pt x="557" y="193"/>
                  </a:lnTo>
                  <a:lnTo>
                    <a:pt x="555" y="196"/>
                  </a:lnTo>
                  <a:lnTo>
                    <a:pt x="551" y="198"/>
                  </a:lnTo>
                  <a:lnTo>
                    <a:pt x="551" y="200"/>
                  </a:lnTo>
                  <a:lnTo>
                    <a:pt x="549" y="202"/>
                  </a:lnTo>
                  <a:lnTo>
                    <a:pt x="550" y="203"/>
                  </a:lnTo>
                  <a:lnTo>
                    <a:pt x="547" y="206"/>
                  </a:lnTo>
                  <a:lnTo>
                    <a:pt x="538" y="206"/>
                  </a:lnTo>
                  <a:lnTo>
                    <a:pt x="539" y="207"/>
                  </a:lnTo>
                  <a:lnTo>
                    <a:pt x="539" y="211"/>
                  </a:lnTo>
                  <a:lnTo>
                    <a:pt x="537" y="213"/>
                  </a:lnTo>
                  <a:lnTo>
                    <a:pt x="538" y="217"/>
                  </a:lnTo>
                  <a:lnTo>
                    <a:pt x="535" y="222"/>
                  </a:lnTo>
                  <a:lnTo>
                    <a:pt x="530" y="223"/>
                  </a:lnTo>
                  <a:lnTo>
                    <a:pt x="527" y="225"/>
                  </a:lnTo>
                  <a:lnTo>
                    <a:pt x="525" y="231"/>
                  </a:lnTo>
                  <a:lnTo>
                    <a:pt x="525" y="233"/>
                  </a:lnTo>
                  <a:lnTo>
                    <a:pt x="522" y="236"/>
                  </a:lnTo>
                  <a:lnTo>
                    <a:pt x="523" y="238"/>
                  </a:lnTo>
                  <a:lnTo>
                    <a:pt x="521" y="239"/>
                  </a:lnTo>
                  <a:lnTo>
                    <a:pt x="522" y="241"/>
                  </a:lnTo>
                  <a:lnTo>
                    <a:pt x="520" y="242"/>
                  </a:lnTo>
                  <a:lnTo>
                    <a:pt x="522" y="271"/>
                  </a:lnTo>
                  <a:lnTo>
                    <a:pt x="525" y="273"/>
                  </a:lnTo>
                  <a:lnTo>
                    <a:pt x="522" y="277"/>
                  </a:lnTo>
                  <a:lnTo>
                    <a:pt x="521" y="284"/>
                  </a:lnTo>
                  <a:lnTo>
                    <a:pt x="519" y="290"/>
                  </a:lnTo>
                  <a:lnTo>
                    <a:pt x="510" y="298"/>
                  </a:lnTo>
                  <a:lnTo>
                    <a:pt x="502" y="299"/>
                  </a:lnTo>
                  <a:lnTo>
                    <a:pt x="501" y="304"/>
                  </a:lnTo>
                  <a:lnTo>
                    <a:pt x="497" y="308"/>
                  </a:lnTo>
                  <a:lnTo>
                    <a:pt x="493" y="308"/>
                  </a:lnTo>
                  <a:lnTo>
                    <a:pt x="485" y="310"/>
                  </a:lnTo>
                  <a:lnTo>
                    <a:pt x="483" y="313"/>
                  </a:lnTo>
                  <a:lnTo>
                    <a:pt x="480" y="313"/>
                  </a:lnTo>
                  <a:lnTo>
                    <a:pt x="477" y="316"/>
                  </a:lnTo>
                  <a:lnTo>
                    <a:pt x="474" y="323"/>
                  </a:lnTo>
                  <a:lnTo>
                    <a:pt x="475" y="332"/>
                  </a:lnTo>
                  <a:lnTo>
                    <a:pt x="478" y="336"/>
                  </a:lnTo>
                  <a:lnTo>
                    <a:pt x="476" y="337"/>
                  </a:lnTo>
                  <a:lnTo>
                    <a:pt x="472" y="343"/>
                  </a:lnTo>
                  <a:lnTo>
                    <a:pt x="473" y="343"/>
                  </a:lnTo>
                  <a:lnTo>
                    <a:pt x="472" y="346"/>
                  </a:lnTo>
                  <a:lnTo>
                    <a:pt x="469" y="349"/>
                  </a:lnTo>
                  <a:lnTo>
                    <a:pt x="467" y="346"/>
                  </a:lnTo>
                  <a:lnTo>
                    <a:pt x="464" y="347"/>
                  </a:lnTo>
                  <a:lnTo>
                    <a:pt x="461" y="350"/>
                  </a:lnTo>
                  <a:lnTo>
                    <a:pt x="456" y="346"/>
                  </a:lnTo>
                  <a:lnTo>
                    <a:pt x="452" y="346"/>
                  </a:lnTo>
                  <a:lnTo>
                    <a:pt x="447" y="351"/>
                  </a:lnTo>
                  <a:lnTo>
                    <a:pt x="447" y="354"/>
                  </a:lnTo>
                  <a:lnTo>
                    <a:pt x="449" y="355"/>
                  </a:lnTo>
                  <a:lnTo>
                    <a:pt x="449" y="359"/>
                  </a:lnTo>
                  <a:lnTo>
                    <a:pt x="450" y="361"/>
                  </a:lnTo>
                  <a:lnTo>
                    <a:pt x="451" y="368"/>
                  </a:lnTo>
                  <a:lnTo>
                    <a:pt x="452" y="369"/>
                  </a:lnTo>
                  <a:lnTo>
                    <a:pt x="450" y="371"/>
                  </a:lnTo>
                  <a:lnTo>
                    <a:pt x="434" y="372"/>
                  </a:lnTo>
                  <a:lnTo>
                    <a:pt x="432" y="374"/>
                  </a:lnTo>
                  <a:lnTo>
                    <a:pt x="425" y="374"/>
                  </a:lnTo>
                  <a:lnTo>
                    <a:pt x="424" y="376"/>
                  </a:lnTo>
                  <a:lnTo>
                    <a:pt x="420" y="376"/>
                  </a:lnTo>
                  <a:lnTo>
                    <a:pt x="417" y="389"/>
                  </a:lnTo>
                  <a:lnTo>
                    <a:pt x="412" y="396"/>
                  </a:lnTo>
                  <a:lnTo>
                    <a:pt x="410" y="398"/>
                  </a:lnTo>
                  <a:lnTo>
                    <a:pt x="407" y="401"/>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5" name="Freeform 21"/>
            <p:cNvSpPr>
              <a:spLocks/>
            </p:cNvSpPr>
            <p:nvPr/>
          </p:nvSpPr>
          <p:spPr bwMode="auto">
            <a:xfrm>
              <a:off x="5783263" y="5638800"/>
              <a:ext cx="1033462" cy="844550"/>
            </a:xfrm>
            <a:custGeom>
              <a:avLst/>
              <a:gdLst>
                <a:gd name="T0" fmla="*/ 2147483647 w 565"/>
                <a:gd name="T1" fmla="*/ 2147483647 h 443"/>
                <a:gd name="T2" fmla="*/ 2147483647 w 565"/>
                <a:gd name="T3" fmla="*/ 2147483647 h 443"/>
                <a:gd name="T4" fmla="*/ 2147483647 w 565"/>
                <a:gd name="T5" fmla="*/ 2147483647 h 443"/>
                <a:gd name="T6" fmla="*/ 0 w 565"/>
                <a:gd name="T7" fmla="*/ 2147483647 h 443"/>
                <a:gd name="T8" fmla="*/ 2147483647 w 565"/>
                <a:gd name="T9" fmla="*/ 2147483647 h 443"/>
                <a:gd name="T10" fmla="*/ 2147483647 w 565"/>
                <a:gd name="T11" fmla="*/ 2147483647 h 443"/>
                <a:gd name="T12" fmla="*/ 2147483647 w 565"/>
                <a:gd name="T13" fmla="*/ 2147483647 h 443"/>
                <a:gd name="T14" fmla="*/ 2147483647 w 565"/>
                <a:gd name="T15" fmla="*/ 2147483647 h 443"/>
                <a:gd name="T16" fmla="*/ 2147483647 w 565"/>
                <a:gd name="T17" fmla="*/ 2147483647 h 443"/>
                <a:gd name="T18" fmla="*/ 2147483647 w 565"/>
                <a:gd name="T19" fmla="*/ 2147483647 h 443"/>
                <a:gd name="T20" fmla="*/ 2147483647 w 565"/>
                <a:gd name="T21" fmla="*/ 2147483647 h 443"/>
                <a:gd name="T22" fmla="*/ 2147483647 w 565"/>
                <a:gd name="T23" fmla="*/ 2147483647 h 443"/>
                <a:gd name="T24" fmla="*/ 2147483647 w 565"/>
                <a:gd name="T25" fmla="*/ 2147483647 h 443"/>
                <a:gd name="T26" fmla="*/ 2147483647 w 565"/>
                <a:gd name="T27" fmla="*/ 2147483647 h 443"/>
                <a:gd name="T28" fmla="*/ 2147483647 w 565"/>
                <a:gd name="T29" fmla="*/ 2147483647 h 443"/>
                <a:gd name="T30" fmla="*/ 2147483647 w 565"/>
                <a:gd name="T31" fmla="*/ 2147483647 h 443"/>
                <a:gd name="T32" fmla="*/ 2147483647 w 565"/>
                <a:gd name="T33" fmla="*/ 2147483647 h 443"/>
                <a:gd name="T34" fmla="*/ 2147483647 w 565"/>
                <a:gd name="T35" fmla="*/ 2147483647 h 443"/>
                <a:gd name="T36" fmla="*/ 2147483647 w 565"/>
                <a:gd name="T37" fmla="*/ 2147483647 h 443"/>
                <a:gd name="T38" fmla="*/ 2147483647 w 565"/>
                <a:gd name="T39" fmla="*/ 2147483647 h 443"/>
                <a:gd name="T40" fmla="*/ 2147483647 w 565"/>
                <a:gd name="T41" fmla="*/ 2147483647 h 443"/>
                <a:gd name="T42" fmla="*/ 2147483647 w 565"/>
                <a:gd name="T43" fmla="*/ 2147483647 h 443"/>
                <a:gd name="T44" fmla="*/ 2147483647 w 565"/>
                <a:gd name="T45" fmla="*/ 2147483647 h 443"/>
                <a:gd name="T46" fmla="*/ 2147483647 w 565"/>
                <a:gd name="T47" fmla="*/ 2147483647 h 443"/>
                <a:gd name="T48" fmla="*/ 2147483647 w 565"/>
                <a:gd name="T49" fmla="*/ 2147483647 h 443"/>
                <a:gd name="T50" fmla="*/ 2147483647 w 565"/>
                <a:gd name="T51" fmla="*/ 2147483647 h 443"/>
                <a:gd name="T52" fmla="*/ 2147483647 w 565"/>
                <a:gd name="T53" fmla="*/ 2147483647 h 443"/>
                <a:gd name="T54" fmla="*/ 2147483647 w 565"/>
                <a:gd name="T55" fmla="*/ 2147483647 h 443"/>
                <a:gd name="T56" fmla="*/ 2147483647 w 565"/>
                <a:gd name="T57" fmla="*/ 2147483647 h 443"/>
                <a:gd name="T58" fmla="*/ 2147483647 w 565"/>
                <a:gd name="T59" fmla="*/ 2147483647 h 443"/>
                <a:gd name="T60" fmla="*/ 2147483647 w 565"/>
                <a:gd name="T61" fmla="*/ 2147483647 h 443"/>
                <a:gd name="T62" fmla="*/ 2147483647 w 565"/>
                <a:gd name="T63" fmla="*/ 2147483647 h 443"/>
                <a:gd name="T64" fmla="*/ 2147483647 w 565"/>
                <a:gd name="T65" fmla="*/ 2147483647 h 443"/>
                <a:gd name="T66" fmla="*/ 2147483647 w 565"/>
                <a:gd name="T67" fmla="*/ 2147483647 h 443"/>
                <a:gd name="T68" fmla="*/ 2147483647 w 565"/>
                <a:gd name="T69" fmla="*/ 2147483647 h 443"/>
                <a:gd name="T70" fmla="*/ 2147483647 w 565"/>
                <a:gd name="T71" fmla="*/ 2147483647 h 443"/>
                <a:gd name="T72" fmla="*/ 2147483647 w 565"/>
                <a:gd name="T73" fmla="*/ 2147483647 h 443"/>
                <a:gd name="T74" fmla="*/ 2147483647 w 565"/>
                <a:gd name="T75" fmla="*/ 2147483647 h 443"/>
                <a:gd name="T76" fmla="*/ 2147483647 w 565"/>
                <a:gd name="T77" fmla="*/ 2147483647 h 443"/>
                <a:gd name="T78" fmla="*/ 2147483647 w 565"/>
                <a:gd name="T79" fmla="*/ 2147483647 h 443"/>
                <a:gd name="T80" fmla="*/ 2147483647 w 565"/>
                <a:gd name="T81" fmla="*/ 2147483647 h 443"/>
                <a:gd name="T82" fmla="*/ 2147483647 w 565"/>
                <a:gd name="T83" fmla="*/ 2147483647 h 443"/>
                <a:gd name="T84" fmla="*/ 2147483647 w 565"/>
                <a:gd name="T85" fmla="*/ 2147483647 h 443"/>
                <a:gd name="T86" fmla="*/ 2147483647 w 565"/>
                <a:gd name="T87" fmla="*/ 2147483647 h 443"/>
                <a:gd name="T88" fmla="*/ 2147483647 w 565"/>
                <a:gd name="T89" fmla="*/ 2147483647 h 443"/>
                <a:gd name="T90" fmla="*/ 2147483647 w 565"/>
                <a:gd name="T91" fmla="*/ 2147483647 h 443"/>
                <a:gd name="T92" fmla="*/ 2147483647 w 565"/>
                <a:gd name="T93" fmla="*/ 2147483647 h 443"/>
                <a:gd name="T94" fmla="*/ 2147483647 w 565"/>
                <a:gd name="T95" fmla="*/ 2147483647 h 443"/>
                <a:gd name="T96" fmla="*/ 2147483647 w 565"/>
                <a:gd name="T97" fmla="*/ 2147483647 h 443"/>
                <a:gd name="T98" fmla="*/ 2147483647 w 565"/>
                <a:gd name="T99" fmla="*/ 2147483647 h 443"/>
                <a:gd name="T100" fmla="*/ 2147483647 w 565"/>
                <a:gd name="T101" fmla="*/ 2147483647 h 443"/>
                <a:gd name="T102" fmla="*/ 2147483647 w 565"/>
                <a:gd name="T103" fmla="*/ 2147483647 h 443"/>
                <a:gd name="T104" fmla="*/ 2147483647 w 565"/>
                <a:gd name="T105" fmla="*/ 2147483647 h 443"/>
                <a:gd name="T106" fmla="*/ 2147483647 w 565"/>
                <a:gd name="T107" fmla="*/ 2147483647 h 443"/>
                <a:gd name="T108" fmla="*/ 2147483647 w 565"/>
                <a:gd name="T109" fmla="*/ 2147483647 h 443"/>
                <a:gd name="T110" fmla="*/ 2147483647 w 565"/>
                <a:gd name="T111" fmla="*/ 2147483647 h 443"/>
                <a:gd name="T112" fmla="*/ 2147483647 w 565"/>
                <a:gd name="T113" fmla="*/ 2147483647 h 443"/>
                <a:gd name="T114" fmla="*/ 2147483647 w 565"/>
                <a:gd name="T115" fmla="*/ 2147483647 h 443"/>
                <a:gd name="T116" fmla="*/ 2147483647 w 565"/>
                <a:gd name="T117" fmla="*/ 2147483647 h 443"/>
                <a:gd name="T118" fmla="*/ 2147483647 w 565"/>
                <a:gd name="T119" fmla="*/ 2147483647 h 443"/>
                <a:gd name="T120" fmla="*/ 2147483647 w 565"/>
                <a:gd name="T121" fmla="*/ 2147483647 h 443"/>
                <a:gd name="T122" fmla="*/ 2147483647 w 565"/>
                <a:gd name="T123" fmla="*/ 2147483647 h 443"/>
                <a:gd name="T124" fmla="*/ 2147483647 w 565"/>
                <a:gd name="T125" fmla="*/ 2147483647 h 4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65"/>
                <a:gd name="T190" fmla="*/ 0 h 443"/>
                <a:gd name="T191" fmla="*/ 565 w 565"/>
                <a:gd name="T192" fmla="*/ 443 h 44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65" h="443">
                  <a:moveTo>
                    <a:pt x="172" y="70"/>
                  </a:moveTo>
                  <a:lnTo>
                    <a:pt x="167" y="77"/>
                  </a:lnTo>
                  <a:lnTo>
                    <a:pt x="167" y="81"/>
                  </a:lnTo>
                  <a:lnTo>
                    <a:pt x="172" y="87"/>
                  </a:lnTo>
                  <a:lnTo>
                    <a:pt x="173" y="90"/>
                  </a:lnTo>
                  <a:lnTo>
                    <a:pt x="176" y="95"/>
                  </a:lnTo>
                  <a:lnTo>
                    <a:pt x="176" y="105"/>
                  </a:lnTo>
                  <a:lnTo>
                    <a:pt x="175" y="106"/>
                  </a:lnTo>
                  <a:lnTo>
                    <a:pt x="174" y="111"/>
                  </a:lnTo>
                  <a:lnTo>
                    <a:pt x="170" y="113"/>
                  </a:lnTo>
                  <a:lnTo>
                    <a:pt x="162" y="113"/>
                  </a:lnTo>
                  <a:lnTo>
                    <a:pt x="163" y="122"/>
                  </a:lnTo>
                  <a:lnTo>
                    <a:pt x="164" y="123"/>
                  </a:lnTo>
                  <a:lnTo>
                    <a:pt x="166" y="133"/>
                  </a:lnTo>
                  <a:lnTo>
                    <a:pt x="164" y="136"/>
                  </a:lnTo>
                  <a:lnTo>
                    <a:pt x="160" y="138"/>
                  </a:lnTo>
                  <a:lnTo>
                    <a:pt x="160" y="140"/>
                  </a:lnTo>
                  <a:lnTo>
                    <a:pt x="158" y="142"/>
                  </a:lnTo>
                  <a:lnTo>
                    <a:pt x="159" y="143"/>
                  </a:lnTo>
                  <a:lnTo>
                    <a:pt x="156" y="146"/>
                  </a:lnTo>
                  <a:lnTo>
                    <a:pt x="147" y="146"/>
                  </a:lnTo>
                  <a:lnTo>
                    <a:pt x="148" y="147"/>
                  </a:lnTo>
                  <a:lnTo>
                    <a:pt x="148" y="151"/>
                  </a:lnTo>
                  <a:lnTo>
                    <a:pt x="146" y="153"/>
                  </a:lnTo>
                  <a:lnTo>
                    <a:pt x="147" y="157"/>
                  </a:lnTo>
                  <a:lnTo>
                    <a:pt x="144" y="162"/>
                  </a:lnTo>
                  <a:lnTo>
                    <a:pt x="139" y="163"/>
                  </a:lnTo>
                  <a:lnTo>
                    <a:pt x="136" y="165"/>
                  </a:lnTo>
                  <a:lnTo>
                    <a:pt x="134" y="171"/>
                  </a:lnTo>
                  <a:lnTo>
                    <a:pt x="134" y="173"/>
                  </a:lnTo>
                  <a:lnTo>
                    <a:pt x="131" y="176"/>
                  </a:lnTo>
                  <a:lnTo>
                    <a:pt x="132" y="178"/>
                  </a:lnTo>
                  <a:lnTo>
                    <a:pt x="130" y="179"/>
                  </a:lnTo>
                  <a:lnTo>
                    <a:pt x="131" y="181"/>
                  </a:lnTo>
                  <a:lnTo>
                    <a:pt x="129" y="182"/>
                  </a:lnTo>
                  <a:lnTo>
                    <a:pt x="131" y="211"/>
                  </a:lnTo>
                  <a:lnTo>
                    <a:pt x="134" y="213"/>
                  </a:lnTo>
                  <a:lnTo>
                    <a:pt x="131" y="217"/>
                  </a:lnTo>
                  <a:lnTo>
                    <a:pt x="130" y="224"/>
                  </a:lnTo>
                  <a:lnTo>
                    <a:pt x="128" y="230"/>
                  </a:lnTo>
                  <a:lnTo>
                    <a:pt x="119" y="238"/>
                  </a:lnTo>
                  <a:lnTo>
                    <a:pt x="111" y="239"/>
                  </a:lnTo>
                  <a:lnTo>
                    <a:pt x="110" y="244"/>
                  </a:lnTo>
                  <a:lnTo>
                    <a:pt x="106" y="248"/>
                  </a:lnTo>
                  <a:lnTo>
                    <a:pt x="102" y="248"/>
                  </a:lnTo>
                  <a:lnTo>
                    <a:pt x="94" y="250"/>
                  </a:lnTo>
                  <a:lnTo>
                    <a:pt x="92" y="253"/>
                  </a:lnTo>
                  <a:lnTo>
                    <a:pt x="89" y="253"/>
                  </a:lnTo>
                  <a:lnTo>
                    <a:pt x="86" y="256"/>
                  </a:lnTo>
                  <a:lnTo>
                    <a:pt x="83" y="263"/>
                  </a:lnTo>
                  <a:lnTo>
                    <a:pt x="84" y="272"/>
                  </a:lnTo>
                  <a:lnTo>
                    <a:pt x="87" y="276"/>
                  </a:lnTo>
                  <a:lnTo>
                    <a:pt x="85" y="277"/>
                  </a:lnTo>
                  <a:lnTo>
                    <a:pt x="81" y="283"/>
                  </a:lnTo>
                  <a:lnTo>
                    <a:pt x="82" y="283"/>
                  </a:lnTo>
                  <a:lnTo>
                    <a:pt x="81" y="286"/>
                  </a:lnTo>
                  <a:lnTo>
                    <a:pt x="78" y="289"/>
                  </a:lnTo>
                  <a:lnTo>
                    <a:pt x="76" y="286"/>
                  </a:lnTo>
                  <a:lnTo>
                    <a:pt x="73" y="287"/>
                  </a:lnTo>
                  <a:lnTo>
                    <a:pt x="70" y="290"/>
                  </a:lnTo>
                  <a:lnTo>
                    <a:pt x="65" y="286"/>
                  </a:lnTo>
                  <a:lnTo>
                    <a:pt x="61" y="286"/>
                  </a:lnTo>
                  <a:lnTo>
                    <a:pt x="56" y="291"/>
                  </a:lnTo>
                  <a:lnTo>
                    <a:pt x="56" y="294"/>
                  </a:lnTo>
                  <a:lnTo>
                    <a:pt x="58" y="295"/>
                  </a:lnTo>
                  <a:lnTo>
                    <a:pt x="58" y="299"/>
                  </a:lnTo>
                  <a:lnTo>
                    <a:pt x="59" y="301"/>
                  </a:lnTo>
                  <a:lnTo>
                    <a:pt x="60" y="308"/>
                  </a:lnTo>
                  <a:lnTo>
                    <a:pt x="61" y="309"/>
                  </a:lnTo>
                  <a:lnTo>
                    <a:pt x="59" y="311"/>
                  </a:lnTo>
                  <a:lnTo>
                    <a:pt x="43" y="312"/>
                  </a:lnTo>
                  <a:lnTo>
                    <a:pt x="41" y="314"/>
                  </a:lnTo>
                  <a:lnTo>
                    <a:pt x="34" y="314"/>
                  </a:lnTo>
                  <a:lnTo>
                    <a:pt x="33" y="316"/>
                  </a:lnTo>
                  <a:lnTo>
                    <a:pt x="29" y="316"/>
                  </a:lnTo>
                  <a:lnTo>
                    <a:pt x="26" y="329"/>
                  </a:lnTo>
                  <a:lnTo>
                    <a:pt x="21" y="336"/>
                  </a:lnTo>
                  <a:lnTo>
                    <a:pt x="19" y="338"/>
                  </a:lnTo>
                  <a:lnTo>
                    <a:pt x="16" y="341"/>
                  </a:lnTo>
                  <a:lnTo>
                    <a:pt x="16" y="342"/>
                  </a:lnTo>
                  <a:lnTo>
                    <a:pt x="17" y="342"/>
                  </a:lnTo>
                  <a:lnTo>
                    <a:pt x="17" y="343"/>
                  </a:lnTo>
                  <a:lnTo>
                    <a:pt x="18" y="344"/>
                  </a:lnTo>
                  <a:lnTo>
                    <a:pt x="18" y="345"/>
                  </a:lnTo>
                  <a:lnTo>
                    <a:pt x="18" y="346"/>
                  </a:lnTo>
                  <a:lnTo>
                    <a:pt x="18" y="347"/>
                  </a:lnTo>
                  <a:lnTo>
                    <a:pt x="19" y="347"/>
                  </a:lnTo>
                  <a:lnTo>
                    <a:pt x="19" y="348"/>
                  </a:lnTo>
                  <a:lnTo>
                    <a:pt x="19" y="349"/>
                  </a:lnTo>
                  <a:lnTo>
                    <a:pt x="19" y="350"/>
                  </a:lnTo>
                  <a:lnTo>
                    <a:pt x="18" y="350"/>
                  </a:lnTo>
                  <a:lnTo>
                    <a:pt x="17" y="350"/>
                  </a:lnTo>
                  <a:lnTo>
                    <a:pt x="17" y="351"/>
                  </a:lnTo>
                  <a:lnTo>
                    <a:pt x="16" y="351"/>
                  </a:lnTo>
                  <a:lnTo>
                    <a:pt x="15" y="351"/>
                  </a:lnTo>
                  <a:lnTo>
                    <a:pt x="13" y="350"/>
                  </a:lnTo>
                  <a:lnTo>
                    <a:pt x="12" y="350"/>
                  </a:lnTo>
                  <a:lnTo>
                    <a:pt x="11" y="350"/>
                  </a:lnTo>
                  <a:lnTo>
                    <a:pt x="10" y="350"/>
                  </a:lnTo>
                  <a:lnTo>
                    <a:pt x="10" y="351"/>
                  </a:lnTo>
                  <a:lnTo>
                    <a:pt x="9" y="351"/>
                  </a:lnTo>
                  <a:lnTo>
                    <a:pt x="9" y="352"/>
                  </a:lnTo>
                  <a:lnTo>
                    <a:pt x="8" y="352"/>
                  </a:lnTo>
                  <a:lnTo>
                    <a:pt x="8" y="353"/>
                  </a:lnTo>
                  <a:lnTo>
                    <a:pt x="8" y="354"/>
                  </a:lnTo>
                  <a:lnTo>
                    <a:pt x="7" y="355"/>
                  </a:lnTo>
                  <a:lnTo>
                    <a:pt x="7" y="356"/>
                  </a:lnTo>
                  <a:lnTo>
                    <a:pt x="8" y="357"/>
                  </a:lnTo>
                  <a:lnTo>
                    <a:pt x="8" y="358"/>
                  </a:lnTo>
                  <a:lnTo>
                    <a:pt x="8" y="359"/>
                  </a:lnTo>
                  <a:lnTo>
                    <a:pt x="8" y="361"/>
                  </a:lnTo>
                  <a:lnTo>
                    <a:pt x="9" y="361"/>
                  </a:lnTo>
                  <a:lnTo>
                    <a:pt x="9" y="362"/>
                  </a:lnTo>
                  <a:lnTo>
                    <a:pt x="9" y="363"/>
                  </a:lnTo>
                  <a:lnTo>
                    <a:pt x="9" y="364"/>
                  </a:lnTo>
                  <a:lnTo>
                    <a:pt x="8" y="365"/>
                  </a:lnTo>
                  <a:lnTo>
                    <a:pt x="8" y="366"/>
                  </a:lnTo>
                  <a:lnTo>
                    <a:pt x="7" y="366"/>
                  </a:lnTo>
                  <a:lnTo>
                    <a:pt x="7" y="367"/>
                  </a:lnTo>
                  <a:lnTo>
                    <a:pt x="6" y="367"/>
                  </a:lnTo>
                  <a:lnTo>
                    <a:pt x="5" y="367"/>
                  </a:lnTo>
                  <a:lnTo>
                    <a:pt x="4" y="367"/>
                  </a:lnTo>
                  <a:lnTo>
                    <a:pt x="3" y="368"/>
                  </a:lnTo>
                  <a:lnTo>
                    <a:pt x="2" y="368"/>
                  </a:lnTo>
                  <a:lnTo>
                    <a:pt x="2" y="369"/>
                  </a:lnTo>
                  <a:lnTo>
                    <a:pt x="2" y="370"/>
                  </a:lnTo>
                  <a:lnTo>
                    <a:pt x="2" y="371"/>
                  </a:lnTo>
                  <a:lnTo>
                    <a:pt x="2" y="372"/>
                  </a:lnTo>
                  <a:lnTo>
                    <a:pt x="2" y="373"/>
                  </a:lnTo>
                  <a:lnTo>
                    <a:pt x="3" y="374"/>
                  </a:lnTo>
                  <a:lnTo>
                    <a:pt x="3" y="375"/>
                  </a:lnTo>
                  <a:lnTo>
                    <a:pt x="3" y="376"/>
                  </a:lnTo>
                  <a:lnTo>
                    <a:pt x="3" y="377"/>
                  </a:lnTo>
                  <a:lnTo>
                    <a:pt x="2" y="377"/>
                  </a:lnTo>
                  <a:lnTo>
                    <a:pt x="2" y="378"/>
                  </a:lnTo>
                  <a:lnTo>
                    <a:pt x="2" y="379"/>
                  </a:lnTo>
                  <a:lnTo>
                    <a:pt x="1" y="381"/>
                  </a:lnTo>
                  <a:lnTo>
                    <a:pt x="1" y="382"/>
                  </a:lnTo>
                  <a:lnTo>
                    <a:pt x="0" y="382"/>
                  </a:lnTo>
                  <a:lnTo>
                    <a:pt x="0" y="383"/>
                  </a:lnTo>
                  <a:lnTo>
                    <a:pt x="0" y="384"/>
                  </a:lnTo>
                  <a:lnTo>
                    <a:pt x="0" y="385"/>
                  </a:lnTo>
                  <a:lnTo>
                    <a:pt x="0" y="386"/>
                  </a:lnTo>
                  <a:lnTo>
                    <a:pt x="0" y="387"/>
                  </a:lnTo>
                  <a:lnTo>
                    <a:pt x="0" y="388"/>
                  </a:lnTo>
                  <a:lnTo>
                    <a:pt x="0" y="389"/>
                  </a:lnTo>
                  <a:lnTo>
                    <a:pt x="0" y="390"/>
                  </a:lnTo>
                  <a:lnTo>
                    <a:pt x="0" y="391"/>
                  </a:lnTo>
                  <a:lnTo>
                    <a:pt x="1" y="392"/>
                  </a:lnTo>
                  <a:lnTo>
                    <a:pt x="2" y="392"/>
                  </a:lnTo>
                  <a:lnTo>
                    <a:pt x="3" y="392"/>
                  </a:lnTo>
                  <a:lnTo>
                    <a:pt x="4" y="392"/>
                  </a:lnTo>
                  <a:lnTo>
                    <a:pt x="5" y="392"/>
                  </a:lnTo>
                  <a:lnTo>
                    <a:pt x="6" y="392"/>
                  </a:lnTo>
                  <a:lnTo>
                    <a:pt x="7" y="392"/>
                  </a:lnTo>
                  <a:lnTo>
                    <a:pt x="7" y="393"/>
                  </a:lnTo>
                  <a:lnTo>
                    <a:pt x="8" y="393"/>
                  </a:lnTo>
                  <a:lnTo>
                    <a:pt x="8" y="394"/>
                  </a:lnTo>
                  <a:lnTo>
                    <a:pt x="8" y="395"/>
                  </a:lnTo>
                  <a:lnTo>
                    <a:pt x="8" y="396"/>
                  </a:lnTo>
                  <a:lnTo>
                    <a:pt x="9" y="397"/>
                  </a:lnTo>
                  <a:lnTo>
                    <a:pt x="9" y="398"/>
                  </a:lnTo>
                  <a:lnTo>
                    <a:pt x="10" y="399"/>
                  </a:lnTo>
                  <a:lnTo>
                    <a:pt x="11" y="399"/>
                  </a:lnTo>
                  <a:lnTo>
                    <a:pt x="11" y="400"/>
                  </a:lnTo>
                  <a:lnTo>
                    <a:pt x="11" y="401"/>
                  </a:lnTo>
                  <a:lnTo>
                    <a:pt x="12" y="401"/>
                  </a:lnTo>
                  <a:lnTo>
                    <a:pt x="12" y="402"/>
                  </a:lnTo>
                  <a:lnTo>
                    <a:pt x="12" y="403"/>
                  </a:lnTo>
                  <a:lnTo>
                    <a:pt x="12" y="404"/>
                  </a:lnTo>
                  <a:lnTo>
                    <a:pt x="12" y="405"/>
                  </a:lnTo>
                  <a:lnTo>
                    <a:pt x="11" y="405"/>
                  </a:lnTo>
                  <a:lnTo>
                    <a:pt x="11" y="406"/>
                  </a:lnTo>
                  <a:lnTo>
                    <a:pt x="11" y="407"/>
                  </a:lnTo>
                  <a:lnTo>
                    <a:pt x="10" y="408"/>
                  </a:lnTo>
                  <a:lnTo>
                    <a:pt x="10" y="409"/>
                  </a:lnTo>
                  <a:lnTo>
                    <a:pt x="10" y="410"/>
                  </a:lnTo>
                  <a:lnTo>
                    <a:pt x="11" y="411"/>
                  </a:lnTo>
                  <a:lnTo>
                    <a:pt x="12" y="411"/>
                  </a:lnTo>
                  <a:lnTo>
                    <a:pt x="13" y="412"/>
                  </a:lnTo>
                  <a:lnTo>
                    <a:pt x="14" y="412"/>
                  </a:lnTo>
                  <a:lnTo>
                    <a:pt x="14" y="413"/>
                  </a:lnTo>
                  <a:lnTo>
                    <a:pt x="14" y="414"/>
                  </a:lnTo>
                  <a:lnTo>
                    <a:pt x="15" y="414"/>
                  </a:lnTo>
                  <a:lnTo>
                    <a:pt x="15" y="415"/>
                  </a:lnTo>
                  <a:lnTo>
                    <a:pt x="15" y="416"/>
                  </a:lnTo>
                  <a:lnTo>
                    <a:pt x="15" y="417"/>
                  </a:lnTo>
                  <a:lnTo>
                    <a:pt x="15" y="418"/>
                  </a:lnTo>
                  <a:lnTo>
                    <a:pt x="16" y="418"/>
                  </a:lnTo>
                  <a:lnTo>
                    <a:pt x="16" y="419"/>
                  </a:lnTo>
                  <a:lnTo>
                    <a:pt x="17" y="419"/>
                  </a:lnTo>
                  <a:lnTo>
                    <a:pt x="18" y="419"/>
                  </a:lnTo>
                  <a:lnTo>
                    <a:pt x="19" y="419"/>
                  </a:lnTo>
                  <a:lnTo>
                    <a:pt x="20" y="418"/>
                  </a:lnTo>
                  <a:lnTo>
                    <a:pt x="20" y="419"/>
                  </a:lnTo>
                  <a:lnTo>
                    <a:pt x="21" y="419"/>
                  </a:lnTo>
                  <a:lnTo>
                    <a:pt x="22" y="419"/>
                  </a:lnTo>
                  <a:lnTo>
                    <a:pt x="22" y="420"/>
                  </a:lnTo>
                  <a:lnTo>
                    <a:pt x="23" y="420"/>
                  </a:lnTo>
                  <a:lnTo>
                    <a:pt x="23" y="421"/>
                  </a:lnTo>
                  <a:lnTo>
                    <a:pt x="24" y="421"/>
                  </a:lnTo>
                  <a:lnTo>
                    <a:pt x="24" y="422"/>
                  </a:lnTo>
                  <a:lnTo>
                    <a:pt x="25" y="422"/>
                  </a:lnTo>
                  <a:lnTo>
                    <a:pt x="26" y="422"/>
                  </a:lnTo>
                  <a:lnTo>
                    <a:pt x="27" y="422"/>
                  </a:lnTo>
                  <a:lnTo>
                    <a:pt x="28" y="422"/>
                  </a:lnTo>
                  <a:lnTo>
                    <a:pt x="29" y="422"/>
                  </a:lnTo>
                  <a:lnTo>
                    <a:pt x="30" y="422"/>
                  </a:lnTo>
                  <a:lnTo>
                    <a:pt x="31" y="422"/>
                  </a:lnTo>
                  <a:lnTo>
                    <a:pt x="32" y="422"/>
                  </a:lnTo>
                  <a:lnTo>
                    <a:pt x="32" y="423"/>
                  </a:lnTo>
                  <a:lnTo>
                    <a:pt x="33" y="423"/>
                  </a:lnTo>
                  <a:lnTo>
                    <a:pt x="33" y="424"/>
                  </a:lnTo>
                  <a:lnTo>
                    <a:pt x="33" y="425"/>
                  </a:lnTo>
                  <a:lnTo>
                    <a:pt x="32" y="426"/>
                  </a:lnTo>
                  <a:lnTo>
                    <a:pt x="32" y="427"/>
                  </a:lnTo>
                  <a:lnTo>
                    <a:pt x="32" y="428"/>
                  </a:lnTo>
                  <a:lnTo>
                    <a:pt x="31" y="428"/>
                  </a:lnTo>
                  <a:lnTo>
                    <a:pt x="31" y="429"/>
                  </a:lnTo>
                  <a:lnTo>
                    <a:pt x="30" y="429"/>
                  </a:lnTo>
                  <a:lnTo>
                    <a:pt x="30" y="430"/>
                  </a:lnTo>
                  <a:lnTo>
                    <a:pt x="29" y="430"/>
                  </a:lnTo>
                  <a:lnTo>
                    <a:pt x="28" y="430"/>
                  </a:lnTo>
                  <a:lnTo>
                    <a:pt x="27" y="430"/>
                  </a:lnTo>
                  <a:lnTo>
                    <a:pt x="26" y="430"/>
                  </a:lnTo>
                  <a:lnTo>
                    <a:pt x="26" y="429"/>
                  </a:lnTo>
                  <a:lnTo>
                    <a:pt x="25" y="428"/>
                  </a:lnTo>
                  <a:lnTo>
                    <a:pt x="24" y="428"/>
                  </a:lnTo>
                  <a:lnTo>
                    <a:pt x="24" y="427"/>
                  </a:lnTo>
                  <a:lnTo>
                    <a:pt x="23" y="427"/>
                  </a:lnTo>
                  <a:lnTo>
                    <a:pt x="22" y="427"/>
                  </a:lnTo>
                  <a:lnTo>
                    <a:pt x="21" y="428"/>
                  </a:lnTo>
                  <a:lnTo>
                    <a:pt x="20" y="429"/>
                  </a:lnTo>
                  <a:lnTo>
                    <a:pt x="20" y="430"/>
                  </a:lnTo>
                  <a:lnTo>
                    <a:pt x="21" y="430"/>
                  </a:lnTo>
                  <a:lnTo>
                    <a:pt x="21" y="431"/>
                  </a:lnTo>
                  <a:lnTo>
                    <a:pt x="23" y="432"/>
                  </a:lnTo>
                  <a:lnTo>
                    <a:pt x="24" y="433"/>
                  </a:lnTo>
                  <a:lnTo>
                    <a:pt x="25" y="434"/>
                  </a:lnTo>
                  <a:lnTo>
                    <a:pt x="25" y="435"/>
                  </a:lnTo>
                  <a:lnTo>
                    <a:pt x="25" y="436"/>
                  </a:lnTo>
                  <a:lnTo>
                    <a:pt x="24" y="437"/>
                  </a:lnTo>
                  <a:lnTo>
                    <a:pt x="24" y="438"/>
                  </a:lnTo>
                  <a:lnTo>
                    <a:pt x="24" y="439"/>
                  </a:lnTo>
                  <a:lnTo>
                    <a:pt x="24" y="440"/>
                  </a:lnTo>
                  <a:lnTo>
                    <a:pt x="25" y="440"/>
                  </a:lnTo>
                  <a:lnTo>
                    <a:pt x="26" y="441"/>
                  </a:lnTo>
                  <a:lnTo>
                    <a:pt x="27" y="440"/>
                  </a:lnTo>
                  <a:lnTo>
                    <a:pt x="28" y="440"/>
                  </a:lnTo>
                  <a:lnTo>
                    <a:pt x="29" y="439"/>
                  </a:lnTo>
                  <a:lnTo>
                    <a:pt x="30" y="438"/>
                  </a:lnTo>
                  <a:lnTo>
                    <a:pt x="31" y="437"/>
                  </a:lnTo>
                  <a:lnTo>
                    <a:pt x="31" y="436"/>
                  </a:lnTo>
                  <a:lnTo>
                    <a:pt x="31" y="435"/>
                  </a:lnTo>
                  <a:lnTo>
                    <a:pt x="32" y="435"/>
                  </a:lnTo>
                  <a:lnTo>
                    <a:pt x="33" y="435"/>
                  </a:lnTo>
                  <a:lnTo>
                    <a:pt x="34" y="436"/>
                  </a:lnTo>
                  <a:lnTo>
                    <a:pt x="35" y="436"/>
                  </a:lnTo>
                  <a:lnTo>
                    <a:pt x="35" y="437"/>
                  </a:lnTo>
                  <a:lnTo>
                    <a:pt x="36" y="437"/>
                  </a:lnTo>
                  <a:lnTo>
                    <a:pt x="36" y="438"/>
                  </a:lnTo>
                  <a:lnTo>
                    <a:pt x="38" y="439"/>
                  </a:lnTo>
                  <a:lnTo>
                    <a:pt x="39" y="440"/>
                  </a:lnTo>
                  <a:lnTo>
                    <a:pt x="39" y="441"/>
                  </a:lnTo>
                  <a:lnTo>
                    <a:pt x="40" y="441"/>
                  </a:lnTo>
                  <a:lnTo>
                    <a:pt x="41" y="442"/>
                  </a:lnTo>
                  <a:lnTo>
                    <a:pt x="42" y="443"/>
                  </a:lnTo>
                  <a:lnTo>
                    <a:pt x="43" y="443"/>
                  </a:lnTo>
                  <a:lnTo>
                    <a:pt x="43" y="442"/>
                  </a:lnTo>
                  <a:lnTo>
                    <a:pt x="44" y="442"/>
                  </a:lnTo>
                  <a:lnTo>
                    <a:pt x="44" y="441"/>
                  </a:lnTo>
                  <a:lnTo>
                    <a:pt x="45" y="440"/>
                  </a:lnTo>
                  <a:lnTo>
                    <a:pt x="45" y="439"/>
                  </a:lnTo>
                  <a:lnTo>
                    <a:pt x="46" y="438"/>
                  </a:lnTo>
                  <a:lnTo>
                    <a:pt x="47" y="438"/>
                  </a:lnTo>
                  <a:lnTo>
                    <a:pt x="47" y="437"/>
                  </a:lnTo>
                  <a:lnTo>
                    <a:pt x="48" y="437"/>
                  </a:lnTo>
                  <a:lnTo>
                    <a:pt x="48" y="436"/>
                  </a:lnTo>
                  <a:lnTo>
                    <a:pt x="49" y="436"/>
                  </a:lnTo>
                  <a:lnTo>
                    <a:pt x="50" y="436"/>
                  </a:lnTo>
                  <a:lnTo>
                    <a:pt x="51" y="436"/>
                  </a:lnTo>
                  <a:lnTo>
                    <a:pt x="52" y="436"/>
                  </a:lnTo>
                  <a:lnTo>
                    <a:pt x="53" y="437"/>
                  </a:lnTo>
                  <a:lnTo>
                    <a:pt x="55" y="437"/>
                  </a:lnTo>
                  <a:lnTo>
                    <a:pt x="56" y="437"/>
                  </a:lnTo>
                  <a:lnTo>
                    <a:pt x="57" y="437"/>
                  </a:lnTo>
                  <a:lnTo>
                    <a:pt x="58" y="437"/>
                  </a:lnTo>
                  <a:lnTo>
                    <a:pt x="59" y="437"/>
                  </a:lnTo>
                  <a:lnTo>
                    <a:pt x="60" y="437"/>
                  </a:lnTo>
                  <a:lnTo>
                    <a:pt x="61" y="436"/>
                  </a:lnTo>
                  <a:lnTo>
                    <a:pt x="62" y="436"/>
                  </a:lnTo>
                  <a:lnTo>
                    <a:pt x="62" y="435"/>
                  </a:lnTo>
                  <a:lnTo>
                    <a:pt x="63" y="435"/>
                  </a:lnTo>
                  <a:lnTo>
                    <a:pt x="64" y="434"/>
                  </a:lnTo>
                  <a:lnTo>
                    <a:pt x="65" y="434"/>
                  </a:lnTo>
                  <a:lnTo>
                    <a:pt x="65" y="433"/>
                  </a:lnTo>
                  <a:lnTo>
                    <a:pt x="66" y="433"/>
                  </a:lnTo>
                  <a:lnTo>
                    <a:pt x="66" y="432"/>
                  </a:lnTo>
                  <a:lnTo>
                    <a:pt x="67" y="431"/>
                  </a:lnTo>
                  <a:lnTo>
                    <a:pt x="68" y="430"/>
                  </a:lnTo>
                  <a:lnTo>
                    <a:pt x="68" y="429"/>
                  </a:lnTo>
                  <a:lnTo>
                    <a:pt x="69" y="428"/>
                  </a:lnTo>
                  <a:lnTo>
                    <a:pt x="70" y="427"/>
                  </a:lnTo>
                  <a:lnTo>
                    <a:pt x="70" y="426"/>
                  </a:lnTo>
                  <a:lnTo>
                    <a:pt x="70" y="425"/>
                  </a:lnTo>
                  <a:lnTo>
                    <a:pt x="71" y="424"/>
                  </a:lnTo>
                  <a:lnTo>
                    <a:pt x="71" y="423"/>
                  </a:lnTo>
                  <a:lnTo>
                    <a:pt x="72" y="422"/>
                  </a:lnTo>
                  <a:lnTo>
                    <a:pt x="72" y="421"/>
                  </a:lnTo>
                  <a:lnTo>
                    <a:pt x="72" y="420"/>
                  </a:lnTo>
                  <a:lnTo>
                    <a:pt x="72" y="419"/>
                  </a:lnTo>
                  <a:lnTo>
                    <a:pt x="72" y="418"/>
                  </a:lnTo>
                  <a:lnTo>
                    <a:pt x="71" y="417"/>
                  </a:lnTo>
                  <a:lnTo>
                    <a:pt x="71" y="416"/>
                  </a:lnTo>
                  <a:lnTo>
                    <a:pt x="70" y="415"/>
                  </a:lnTo>
                  <a:lnTo>
                    <a:pt x="70" y="414"/>
                  </a:lnTo>
                  <a:lnTo>
                    <a:pt x="69" y="413"/>
                  </a:lnTo>
                  <a:lnTo>
                    <a:pt x="69" y="412"/>
                  </a:lnTo>
                  <a:lnTo>
                    <a:pt x="68" y="412"/>
                  </a:lnTo>
                  <a:lnTo>
                    <a:pt x="67" y="411"/>
                  </a:lnTo>
                  <a:lnTo>
                    <a:pt x="66" y="411"/>
                  </a:lnTo>
                  <a:lnTo>
                    <a:pt x="65" y="410"/>
                  </a:lnTo>
                  <a:lnTo>
                    <a:pt x="64" y="410"/>
                  </a:lnTo>
                  <a:lnTo>
                    <a:pt x="63" y="410"/>
                  </a:lnTo>
                  <a:lnTo>
                    <a:pt x="62" y="409"/>
                  </a:lnTo>
                  <a:lnTo>
                    <a:pt x="60" y="409"/>
                  </a:lnTo>
                  <a:lnTo>
                    <a:pt x="60" y="408"/>
                  </a:lnTo>
                  <a:lnTo>
                    <a:pt x="59" y="408"/>
                  </a:lnTo>
                  <a:lnTo>
                    <a:pt x="58" y="407"/>
                  </a:lnTo>
                  <a:lnTo>
                    <a:pt x="57" y="407"/>
                  </a:lnTo>
                  <a:lnTo>
                    <a:pt x="56" y="406"/>
                  </a:lnTo>
                  <a:lnTo>
                    <a:pt x="55" y="405"/>
                  </a:lnTo>
                  <a:lnTo>
                    <a:pt x="55" y="404"/>
                  </a:lnTo>
                  <a:lnTo>
                    <a:pt x="54" y="404"/>
                  </a:lnTo>
                  <a:lnTo>
                    <a:pt x="54" y="403"/>
                  </a:lnTo>
                  <a:lnTo>
                    <a:pt x="54" y="402"/>
                  </a:lnTo>
                  <a:lnTo>
                    <a:pt x="54" y="401"/>
                  </a:lnTo>
                  <a:lnTo>
                    <a:pt x="54" y="400"/>
                  </a:lnTo>
                  <a:lnTo>
                    <a:pt x="54" y="399"/>
                  </a:lnTo>
                  <a:lnTo>
                    <a:pt x="55" y="398"/>
                  </a:lnTo>
                  <a:lnTo>
                    <a:pt x="55" y="396"/>
                  </a:lnTo>
                  <a:lnTo>
                    <a:pt x="55" y="395"/>
                  </a:lnTo>
                  <a:lnTo>
                    <a:pt x="56" y="394"/>
                  </a:lnTo>
                  <a:lnTo>
                    <a:pt x="56" y="393"/>
                  </a:lnTo>
                  <a:lnTo>
                    <a:pt x="56" y="392"/>
                  </a:lnTo>
                  <a:lnTo>
                    <a:pt x="55" y="391"/>
                  </a:lnTo>
                  <a:lnTo>
                    <a:pt x="54" y="390"/>
                  </a:lnTo>
                  <a:lnTo>
                    <a:pt x="53" y="390"/>
                  </a:lnTo>
                  <a:lnTo>
                    <a:pt x="52" y="389"/>
                  </a:lnTo>
                  <a:lnTo>
                    <a:pt x="50" y="389"/>
                  </a:lnTo>
                  <a:lnTo>
                    <a:pt x="49" y="389"/>
                  </a:lnTo>
                  <a:lnTo>
                    <a:pt x="48" y="389"/>
                  </a:lnTo>
                  <a:lnTo>
                    <a:pt x="47" y="389"/>
                  </a:lnTo>
                  <a:lnTo>
                    <a:pt x="46" y="389"/>
                  </a:lnTo>
                  <a:lnTo>
                    <a:pt x="45" y="389"/>
                  </a:lnTo>
                  <a:lnTo>
                    <a:pt x="44" y="389"/>
                  </a:lnTo>
                  <a:lnTo>
                    <a:pt x="43" y="389"/>
                  </a:lnTo>
                  <a:lnTo>
                    <a:pt x="43" y="388"/>
                  </a:lnTo>
                  <a:lnTo>
                    <a:pt x="42" y="388"/>
                  </a:lnTo>
                  <a:lnTo>
                    <a:pt x="42" y="387"/>
                  </a:lnTo>
                  <a:lnTo>
                    <a:pt x="42" y="386"/>
                  </a:lnTo>
                  <a:lnTo>
                    <a:pt x="42" y="385"/>
                  </a:lnTo>
                  <a:lnTo>
                    <a:pt x="42" y="384"/>
                  </a:lnTo>
                  <a:lnTo>
                    <a:pt x="41" y="383"/>
                  </a:lnTo>
                  <a:lnTo>
                    <a:pt x="42" y="382"/>
                  </a:lnTo>
                  <a:lnTo>
                    <a:pt x="42" y="380"/>
                  </a:lnTo>
                  <a:lnTo>
                    <a:pt x="42" y="379"/>
                  </a:lnTo>
                  <a:lnTo>
                    <a:pt x="42" y="378"/>
                  </a:lnTo>
                  <a:lnTo>
                    <a:pt x="42" y="377"/>
                  </a:lnTo>
                  <a:lnTo>
                    <a:pt x="42" y="376"/>
                  </a:lnTo>
                  <a:lnTo>
                    <a:pt x="43" y="375"/>
                  </a:lnTo>
                  <a:lnTo>
                    <a:pt x="43" y="374"/>
                  </a:lnTo>
                  <a:lnTo>
                    <a:pt x="44" y="374"/>
                  </a:lnTo>
                  <a:lnTo>
                    <a:pt x="44" y="373"/>
                  </a:lnTo>
                  <a:lnTo>
                    <a:pt x="45" y="373"/>
                  </a:lnTo>
                  <a:lnTo>
                    <a:pt x="46" y="372"/>
                  </a:lnTo>
                  <a:lnTo>
                    <a:pt x="47" y="372"/>
                  </a:lnTo>
                  <a:lnTo>
                    <a:pt x="48" y="372"/>
                  </a:lnTo>
                  <a:lnTo>
                    <a:pt x="49" y="372"/>
                  </a:lnTo>
                  <a:lnTo>
                    <a:pt x="50" y="373"/>
                  </a:lnTo>
                  <a:lnTo>
                    <a:pt x="51" y="373"/>
                  </a:lnTo>
                  <a:lnTo>
                    <a:pt x="51" y="374"/>
                  </a:lnTo>
                  <a:lnTo>
                    <a:pt x="51" y="375"/>
                  </a:lnTo>
                  <a:lnTo>
                    <a:pt x="51" y="376"/>
                  </a:lnTo>
                  <a:lnTo>
                    <a:pt x="51" y="377"/>
                  </a:lnTo>
                  <a:lnTo>
                    <a:pt x="50" y="377"/>
                  </a:lnTo>
                  <a:lnTo>
                    <a:pt x="50" y="378"/>
                  </a:lnTo>
                  <a:lnTo>
                    <a:pt x="50" y="379"/>
                  </a:lnTo>
                  <a:lnTo>
                    <a:pt x="49" y="380"/>
                  </a:lnTo>
                  <a:lnTo>
                    <a:pt x="49" y="381"/>
                  </a:lnTo>
                  <a:lnTo>
                    <a:pt x="50" y="381"/>
                  </a:lnTo>
                  <a:lnTo>
                    <a:pt x="51" y="381"/>
                  </a:lnTo>
                  <a:lnTo>
                    <a:pt x="52" y="381"/>
                  </a:lnTo>
                  <a:lnTo>
                    <a:pt x="53" y="381"/>
                  </a:lnTo>
                  <a:lnTo>
                    <a:pt x="55" y="380"/>
                  </a:lnTo>
                  <a:lnTo>
                    <a:pt x="56" y="380"/>
                  </a:lnTo>
                  <a:lnTo>
                    <a:pt x="57" y="379"/>
                  </a:lnTo>
                  <a:lnTo>
                    <a:pt x="58" y="379"/>
                  </a:lnTo>
                  <a:lnTo>
                    <a:pt x="58" y="378"/>
                  </a:lnTo>
                  <a:lnTo>
                    <a:pt x="59" y="378"/>
                  </a:lnTo>
                  <a:lnTo>
                    <a:pt x="60" y="378"/>
                  </a:lnTo>
                  <a:lnTo>
                    <a:pt x="61" y="378"/>
                  </a:lnTo>
                  <a:lnTo>
                    <a:pt x="62" y="378"/>
                  </a:lnTo>
                  <a:lnTo>
                    <a:pt x="63" y="379"/>
                  </a:lnTo>
                  <a:lnTo>
                    <a:pt x="64" y="379"/>
                  </a:lnTo>
                  <a:lnTo>
                    <a:pt x="64" y="380"/>
                  </a:lnTo>
                  <a:lnTo>
                    <a:pt x="65" y="380"/>
                  </a:lnTo>
                  <a:lnTo>
                    <a:pt x="65" y="381"/>
                  </a:lnTo>
                  <a:lnTo>
                    <a:pt x="66" y="381"/>
                  </a:lnTo>
                  <a:lnTo>
                    <a:pt x="67" y="381"/>
                  </a:lnTo>
                  <a:lnTo>
                    <a:pt x="67" y="382"/>
                  </a:lnTo>
                  <a:lnTo>
                    <a:pt x="68" y="382"/>
                  </a:lnTo>
                  <a:lnTo>
                    <a:pt x="68" y="381"/>
                  </a:lnTo>
                  <a:lnTo>
                    <a:pt x="69" y="381"/>
                  </a:lnTo>
                  <a:lnTo>
                    <a:pt x="70" y="381"/>
                  </a:lnTo>
                  <a:lnTo>
                    <a:pt x="70" y="380"/>
                  </a:lnTo>
                  <a:lnTo>
                    <a:pt x="71" y="380"/>
                  </a:lnTo>
                  <a:lnTo>
                    <a:pt x="71" y="379"/>
                  </a:lnTo>
                  <a:lnTo>
                    <a:pt x="72" y="378"/>
                  </a:lnTo>
                  <a:lnTo>
                    <a:pt x="72" y="377"/>
                  </a:lnTo>
                  <a:lnTo>
                    <a:pt x="72" y="376"/>
                  </a:lnTo>
                  <a:lnTo>
                    <a:pt x="72" y="375"/>
                  </a:lnTo>
                  <a:lnTo>
                    <a:pt x="72" y="374"/>
                  </a:lnTo>
                  <a:lnTo>
                    <a:pt x="71" y="374"/>
                  </a:lnTo>
                  <a:lnTo>
                    <a:pt x="71" y="373"/>
                  </a:lnTo>
                  <a:lnTo>
                    <a:pt x="70" y="372"/>
                  </a:lnTo>
                  <a:lnTo>
                    <a:pt x="70" y="371"/>
                  </a:lnTo>
                  <a:lnTo>
                    <a:pt x="69" y="371"/>
                  </a:lnTo>
                  <a:lnTo>
                    <a:pt x="68" y="371"/>
                  </a:lnTo>
                  <a:lnTo>
                    <a:pt x="67" y="371"/>
                  </a:lnTo>
                  <a:lnTo>
                    <a:pt x="67" y="370"/>
                  </a:lnTo>
                  <a:lnTo>
                    <a:pt x="66" y="370"/>
                  </a:lnTo>
                  <a:lnTo>
                    <a:pt x="65" y="370"/>
                  </a:lnTo>
                  <a:lnTo>
                    <a:pt x="64" y="370"/>
                  </a:lnTo>
                  <a:lnTo>
                    <a:pt x="62" y="371"/>
                  </a:lnTo>
                  <a:lnTo>
                    <a:pt x="61" y="371"/>
                  </a:lnTo>
                  <a:lnTo>
                    <a:pt x="60" y="371"/>
                  </a:lnTo>
                  <a:lnTo>
                    <a:pt x="59" y="370"/>
                  </a:lnTo>
                  <a:lnTo>
                    <a:pt x="58" y="370"/>
                  </a:lnTo>
                  <a:lnTo>
                    <a:pt x="57" y="370"/>
                  </a:lnTo>
                  <a:lnTo>
                    <a:pt x="56" y="369"/>
                  </a:lnTo>
                  <a:lnTo>
                    <a:pt x="56" y="368"/>
                  </a:lnTo>
                  <a:lnTo>
                    <a:pt x="55" y="368"/>
                  </a:lnTo>
                  <a:lnTo>
                    <a:pt x="55" y="367"/>
                  </a:lnTo>
                  <a:lnTo>
                    <a:pt x="54" y="365"/>
                  </a:lnTo>
                  <a:lnTo>
                    <a:pt x="54" y="364"/>
                  </a:lnTo>
                  <a:lnTo>
                    <a:pt x="53" y="363"/>
                  </a:lnTo>
                  <a:lnTo>
                    <a:pt x="53" y="362"/>
                  </a:lnTo>
                  <a:lnTo>
                    <a:pt x="53" y="361"/>
                  </a:lnTo>
                  <a:lnTo>
                    <a:pt x="53" y="360"/>
                  </a:lnTo>
                  <a:lnTo>
                    <a:pt x="53" y="359"/>
                  </a:lnTo>
                  <a:lnTo>
                    <a:pt x="54" y="359"/>
                  </a:lnTo>
                  <a:lnTo>
                    <a:pt x="54" y="358"/>
                  </a:lnTo>
                  <a:lnTo>
                    <a:pt x="55" y="358"/>
                  </a:lnTo>
                  <a:lnTo>
                    <a:pt x="56" y="357"/>
                  </a:lnTo>
                  <a:lnTo>
                    <a:pt x="57" y="357"/>
                  </a:lnTo>
                  <a:lnTo>
                    <a:pt x="58" y="357"/>
                  </a:lnTo>
                  <a:lnTo>
                    <a:pt x="58" y="356"/>
                  </a:lnTo>
                  <a:lnTo>
                    <a:pt x="59" y="355"/>
                  </a:lnTo>
                  <a:lnTo>
                    <a:pt x="60" y="354"/>
                  </a:lnTo>
                  <a:lnTo>
                    <a:pt x="60" y="353"/>
                  </a:lnTo>
                  <a:lnTo>
                    <a:pt x="60" y="352"/>
                  </a:lnTo>
                  <a:lnTo>
                    <a:pt x="61" y="352"/>
                  </a:lnTo>
                  <a:lnTo>
                    <a:pt x="61" y="351"/>
                  </a:lnTo>
                  <a:lnTo>
                    <a:pt x="61" y="350"/>
                  </a:lnTo>
                  <a:lnTo>
                    <a:pt x="62" y="350"/>
                  </a:lnTo>
                  <a:lnTo>
                    <a:pt x="63" y="350"/>
                  </a:lnTo>
                  <a:lnTo>
                    <a:pt x="63" y="351"/>
                  </a:lnTo>
                  <a:lnTo>
                    <a:pt x="64" y="351"/>
                  </a:lnTo>
                  <a:lnTo>
                    <a:pt x="64" y="352"/>
                  </a:lnTo>
                  <a:lnTo>
                    <a:pt x="64" y="353"/>
                  </a:lnTo>
                  <a:lnTo>
                    <a:pt x="65" y="353"/>
                  </a:lnTo>
                  <a:lnTo>
                    <a:pt x="65" y="354"/>
                  </a:lnTo>
                  <a:lnTo>
                    <a:pt x="65" y="355"/>
                  </a:lnTo>
                  <a:lnTo>
                    <a:pt x="65" y="356"/>
                  </a:lnTo>
                  <a:lnTo>
                    <a:pt x="65" y="357"/>
                  </a:lnTo>
                  <a:lnTo>
                    <a:pt x="65" y="358"/>
                  </a:lnTo>
                  <a:lnTo>
                    <a:pt x="65" y="360"/>
                  </a:lnTo>
                  <a:lnTo>
                    <a:pt x="65" y="361"/>
                  </a:lnTo>
                  <a:lnTo>
                    <a:pt x="65" y="362"/>
                  </a:lnTo>
                  <a:lnTo>
                    <a:pt x="65" y="363"/>
                  </a:lnTo>
                  <a:lnTo>
                    <a:pt x="65" y="364"/>
                  </a:lnTo>
                  <a:lnTo>
                    <a:pt x="65" y="365"/>
                  </a:lnTo>
                  <a:lnTo>
                    <a:pt x="66" y="366"/>
                  </a:lnTo>
                  <a:lnTo>
                    <a:pt x="67" y="367"/>
                  </a:lnTo>
                  <a:lnTo>
                    <a:pt x="68" y="367"/>
                  </a:lnTo>
                  <a:lnTo>
                    <a:pt x="69" y="367"/>
                  </a:lnTo>
                  <a:lnTo>
                    <a:pt x="70" y="367"/>
                  </a:lnTo>
                  <a:lnTo>
                    <a:pt x="71" y="367"/>
                  </a:lnTo>
                  <a:lnTo>
                    <a:pt x="72" y="367"/>
                  </a:lnTo>
                  <a:lnTo>
                    <a:pt x="72" y="366"/>
                  </a:lnTo>
                  <a:lnTo>
                    <a:pt x="73" y="366"/>
                  </a:lnTo>
                  <a:lnTo>
                    <a:pt x="73" y="365"/>
                  </a:lnTo>
                  <a:lnTo>
                    <a:pt x="74" y="365"/>
                  </a:lnTo>
                  <a:lnTo>
                    <a:pt x="74" y="364"/>
                  </a:lnTo>
                  <a:lnTo>
                    <a:pt x="75" y="363"/>
                  </a:lnTo>
                  <a:lnTo>
                    <a:pt x="75" y="362"/>
                  </a:lnTo>
                  <a:lnTo>
                    <a:pt x="75" y="361"/>
                  </a:lnTo>
                  <a:lnTo>
                    <a:pt x="76" y="360"/>
                  </a:lnTo>
                  <a:lnTo>
                    <a:pt x="76" y="359"/>
                  </a:lnTo>
                  <a:lnTo>
                    <a:pt x="76" y="358"/>
                  </a:lnTo>
                  <a:lnTo>
                    <a:pt x="76" y="356"/>
                  </a:lnTo>
                  <a:lnTo>
                    <a:pt x="76" y="354"/>
                  </a:lnTo>
                  <a:lnTo>
                    <a:pt x="76" y="353"/>
                  </a:lnTo>
                  <a:lnTo>
                    <a:pt x="77" y="352"/>
                  </a:lnTo>
                  <a:lnTo>
                    <a:pt x="77" y="351"/>
                  </a:lnTo>
                  <a:lnTo>
                    <a:pt x="77" y="350"/>
                  </a:lnTo>
                  <a:lnTo>
                    <a:pt x="77" y="349"/>
                  </a:lnTo>
                  <a:lnTo>
                    <a:pt x="77" y="348"/>
                  </a:lnTo>
                  <a:lnTo>
                    <a:pt x="78" y="348"/>
                  </a:lnTo>
                  <a:lnTo>
                    <a:pt x="78" y="347"/>
                  </a:lnTo>
                  <a:lnTo>
                    <a:pt x="79" y="347"/>
                  </a:lnTo>
                  <a:lnTo>
                    <a:pt x="79" y="346"/>
                  </a:lnTo>
                  <a:lnTo>
                    <a:pt x="80" y="345"/>
                  </a:lnTo>
                  <a:lnTo>
                    <a:pt x="81" y="345"/>
                  </a:lnTo>
                  <a:lnTo>
                    <a:pt x="82" y="345"/>
                  </a:lnTo>
                  <a:lnTo>
                    <a:pt x="82" y="344"/>
                  </a:lnTo>
                  <a:lnTo>
                    <a:pt x="83" y="344"/>
                  </a:lnTo>
                  <a:lnTo>
                    <a:pt x="84" y="344"/>
                  </a:lnTo>
                  <a:lnTo>
                    <a:pt x="85" y="343"/>
                  </a:lnTo>
                  <a:lnTo>
                    <a:pt x="86" y="343"/>
                  </a:lnTo>
                  <a:lnTo>
                    <a:pt x="87" y="343"/>
                  </a:lnTo>
                  <a:lnTo>
                    <a:pt x="88" y="343"/>
                  </a:lnTo>
                  <a:lnTo>
                    <a:pt x="89" y="343"/>
                  </a:lnTo>
                  <a:lnTo>
                    <a:pt x="90" y="343"/>
                  </a:lnTo>
                  <a:lnTo>
                    <a:pt x="91" y="343"/>
                  </a:lnTo>
                  <a:lnTo>
                    <a:pt x="93" y="343"/>
                  </a:lnTo>
                  <a:lnTo>
                    <a:pt x="94" y="343"/>
                  </a:lnTo>
                  <a:lnTo>
                    <a:pt x="96" y="343"/>
                  </a:lnTo>
                  <a:lnTo>
                    <a:pt x="97" y="343"/>
                  </a:lnTo>
                  <a:lnTo>
                    <a:pt x="98" y="343"/>
                  </a:lnTo>
                  <a:lnTo>
                    <a:pt x="99" y="342"/>
                  </a:lnTo>
                  <a:lnTo>
                    <a:pt x="100" y="342"/>
                  </a:lnTo>
                  <a:lnTo>
                    <a:pt x="101" y="342"/>
                  </a:lnTo>
                  <a:lnTo>
                    <a:pt x="102" y="342"/>
                  </a:lnTo>
                  <a:lnTo>
                    <a:pt x="103" y="341"/>
                  </a:lnTo>
                  <a:lnTo>
                    <a:pt x="104" y="341"/>
                  </a:lnTo>
                  <a:lnTo>
                    <a:pt x="105" y="340"/>
                  </a:lnTo>
                  <a:lnTo>
                    <a:pt x="106" y="339"/>
                  </a:lnTo>
                  <a:lnTo>
                    <a:pt x="106" y="338"/>
                  </a:lnTo>
                  <a:lnTo>
                    <a:pt x="106" y="337"/>
                  </a:lnTo>
                  <a:lnTo>
                    <a:pt x="105" y="336"/>
                  </a:lnTo>
                  <a:lnTo>
                    <a:pt x="104" y="335"/>
                  </a:lnTo>
                  <a:lnTo>
                    <a:pt x="104" y="334"/>
                  </a:lnTo>
                  <a:lnTo>
                    <a:pt x="103" y="334"/>
                  </a:lnTo>
                  <a:lnTo>
                    <a:pt x="103" y="333"/>
                  </a:lnTo>
                  <a:lnTo>
                    <a:pt x="102" y="332"/>
                  </a:lnTo>
                  <a:lnTo>
                    <a:pt x="103" y="332"/>
                  </a:lnTo>
                  <a:lnTo>
                    <a:pt x="103" y="331"/>
                  </a:lnTo>
                  <a:lnTo>
                    <a:pt x="104" y="331"/>
                  </a:lnTo>
                  <a:lnTo>
                    <a:pt x="105" y="330"/>
                  </a:lnTo>
                  <a:lnTo>
                    <a:pt x="106" y="330"/>
                  </a:lnTo>
                  <a:lnTo>
                    <a:pt x="107" y="330"/>
                  </a:lnTo>
                  <a:lnTo>
                    <a:pt x="107" y="331"/>
                  </a:lnTo>
                  <a:lnTo>
                    <a:pt x="108" y="331"/>
                  </a:lnTo>
                  <a:lnTo>
                    <a:pt x="109" y="331"/>
                  </a:lnTo>
                  <a:lnTo>
                    <a:pt x="109" y="332"/>
                  </a:lnTo>
                  <a:lnTo>
                    <a:pt x="110" y="332"/>
                  </a:lnTo>
                  <a:lnTo>
                    <a:pt x="110" y="333"/>
                  </a:lnTo>
                  <a:lnTo>
                    <a:pt x="111" y="334"/>
                  </a:lnTo>
                  <a:lnTo>
                    <a:pt x="112" y="335"/>
                  </a:lnTo>
                  <a:lnTo>
                    <a:pt x="113" y="336"/>
                  </a:lnTo>
                  <a:lnTo>
                    <a:pt x="114" y="336"/>
                  </a:lnTo>
                  <a:lnTo>
                    <a:pt x="115" y="336"/>
                  </a:lnTo>
                  <a:lnTo>
                    <a:pt x="116" y="336"/>
                  </a:lnTo>
                  <a:lnTo>
                    <a:pt x="117" y="335"/>
                  </a:lnTo>
                  <a:lnTo>
                    <a:pt x="118" y="334"/>
                  </a:lnTo>
                  <a:lnTo>
                    <a:pt x="119" y="334"/>
                  </a:lnTo>
                  <a:lnTo>
                    <a:pt x="119" y="333"/>
                  </a:lnTo>
                  <a:lnTo>
                    <a:pt x="120" y="333"/>
                  </a:lnTo>
                  <a:lnTo>
                    <a:pt x="121" y="333"/>
                  </a:lnTo>
                  <a:lnTo>
                    <a:pt x="122" y="333"/>
                  </a:lnTo>
                  <a:lnTo>
                    <a:pt x="123" y="334"/>
                  </a:lnTo>
                  <a:lnTo>
                    <a:pt x="123" y="335"/>
                  </a:lnTo>
                  <a:lnTo>
                    <a:pt x="124" y="336"/>
                  </a:lnTo>
                  <a:lnTo>
                    <a:pt x="124" y="337"/>
                  </a:lnTo>
                  <a:lnTo>
                    <a:pt x="125" y="337"/>
                  </a:lnTo>
                  <a:lnTo>
                    <a:pt x="126" y="338"/>
                  </a:lnTo>
                  <a:lnTo>
                    <a:pt x="127" y="337"/>
                  </a:lnTo>
                  <a:lnTo>
                    <a:pt x="128" y="337"/>
                  </a:lnTo>
                  <a:lnTo>
                    <a:pt x="128" y="336"/>
                  </a:lnTo>
                  <a:lnTo>
                    <a:pt x="129" y="335"/>
                  </a:lnTo>
                  <a:lnTo>
                    <a:pt x="130" y="335"/>
                  </a:lnTo>
                  <a:lnTo>
                    <a:pt x="131" y="334"/>
                  </a:lnTo>
                  <a:lnTo>
                    <a:pt x="131" y="333"/>
                  </a:lnTo>
                  <a:lnTo>
                    <a:pt x="132" y="332"/>
                  </a:lnTo>
                  <a:lnTo>
                    <a:pt x="133" y="332"/>
                  </a:lnTo>
                  <a:lnTo>
                    <a:pt x="134" y="331"/>
                  </a:lnTo>
                  <a:lnTo>
                    <a:pt x="135" y="331"/>
                  </a:lnTo>
                  <a:lnTo>
                    <a:pt x="135" y="330"/>
                  </a:lnTo>
                  <a:lnTo>
                    <a:pt x="136" y="330"/>
                  </a:lnTo>
                  <a:lnTo>
                    <a:pt x="137" y="330"/>
                  </a:lnTo>
                  <a:lnTo>
                    <a:pt x="138" y="329"/>
                  </a:lnTo>
                  <a:lnTo>
                    <a:pt x="139" y="329"/>
                  </a:lnTo>
                  <a:lnTo>
                    <a:pt x="140" y="330"/>
                  </a:lnTo>
                  <a:lnTo>
                    <a:pt x="141" y="330"/>
                  </a:lnTo>
                  <a:lnTo>
                    <a:pt x="143" y="330"/>
                  </a:lnTo>
                  <a:lnTo>
                    <a:pt x="144" y="331"/>
                  </a:lnTo>
                  <a:lnTo>
                    <a:pt x="145" y="331"/>
                  </a:lnTo>
                  <a:lnTo>
                    <a:pt x="146" y="331"/>
                  </a:lnTo>
                  <a:lnTo>
                    <a:pt x="147" y="331"/>
                  </a:lnTo>
                  <a:lnTo>
                    <a:pt x="148" y="331"/>
                  </a:lnTo>
                  <a:lnTo>
                    <a:pt x="149" y="331"/>
                  </a:lnTo>
                  <a:lnTo>
                    <a:pt x="150" y="331"/>
                  </a:lnTo>
                  <a:lnTo>
                    <a:pt x="151" y="331"/>
                  </a:lnTo>
                  <a:lnTo>
                    <a:pt x="151" y="330"/>
                  </a:lnTo>
                  <a:lnTo>
                    <a:pt x="152" y="330"/>
                  </a:lnTo>
                  <a:lnTo>
                    <a:pt x="153" y="329"/>
                  </a:lnTo>
                  <a:lnTo>
                    <a:pt x="154" y="329"/>
                  </a:lnTo>
                  <a:lnTo>
                    <a:pt x="154" y="328"/>
                  </a:lnTo>
                  <a:lnTo>
                    <a:pt x="155" y="328"/>
                  </a:lnTo>
                  <a:lnTo>
                    <a:pt x="155" y="327"/>
                  </a:lnTo>
                  <a:lnTo>
                    <a:pt x="156" y="327"/>
                  </a:lnTo>
                  <a:lnTo>
                    <a:pt x="157" y="326"/>
                  </a:lnTo>
                  <a:lnTo>
                    <a:pt x="157" y="325"/>
                  </a:lnTo>
                  <a:lnTo>
                    <a:pt x="158" y="324"/>
                  </a:lnTo>
                  <a:lnTo>
                    <a:pt x="159" y="323"/>
                  </a:lnTo>
                  <a:lnTo>
                    <a:pt x="160" y="322"/>
                  </a:lnTo>
                  <a:lnTo>
                    <a:pt x="160" y="321"/>
                  </a:lnTo>
                  <a:lnTo>
                    <a:pt x="160" y="320"/>
                  </a:lnTo>
                  <a:lnTo>
                    <a:pt x="161" y="320"/>
                  </a:lnTo>
                  <a:lnTo>
                    <a:pt x="161" y="319"/>
                  </a:lnTo>
                  <a:lnTo>
                    <a:pt x="162" y="318"/>
                  </a:lnTo>
                  <a:lnTo>
                    <a:pt x="162" y="317"/>
                  </a:lnTo>
                  <a:lnTo>
                    <a:pt x="162" y="316"/>
                  </a:lnTo>
                  <a:lnTo>
                    <a:pt x="162" y="315"/>
                  </a:lnTo>
                  <a:lnTo>
                    <a:pt x="162" y="314"/>
                  </a:lnTo>
                  <a:lnTo>
                    <a:pt x="161" y="314"/>
                  </a:lnTo>
                  <a:lnTo>
                    <a:pt x="161" y="313"/>
                  </a:lnTo>
                  <a:lnTo>
                    <a:pt x="160" y="313"/>
                  </a:lnTo>
                  <a:lnTo>
                    <a:pt x="159" y="312"/>
                  </a:lnTo>
                  <a:lnTo>
                    <a:pt x="158" y="311"/>
                  </a:lnTo>
                  <a:lnTo>
                    <a:pt x="157" y="311"/>
                  </a:lnTo>
                  <a:lnTo>
                    <a:pt x="156" y="310"/>
                  </a:lnTo>
                  <a:lnTo>
                    <a:pt x="155" y="309"/>
                  </a:lnTo>
                  <a:lnTo>
                    <a:pt x="154" y="309"/>
                  </a:lnTo>
                  <a:lnTo>
                    <a:pt x="154" y="308"/>
                  </a:lnTo>
                  <a:lnTo>
                    <a:pt x="154" y="307"/>
                  </a:lnTo>
                  <a:lnTo>
                    <a:pt x="155" y="307"/>
                  </a:lnTo>
                  <a:lnTo>
                    <a:pt x="155" y="306"/>
                  </a:lnTo>
                  <a:lnTo>
                    <a:pt x="156" y="306"/>
                  </a:lnTo>
                  <a:lnTo>
                    <a:pt x="157" y="306"/>
                  </a:lnTo>
                  <a:lnTo>
                    <a:pt x="158" y="306"/>
                  </a:lnTo>
                  <a:lnTo>
                    <a:pt x="159" y="306"/>
                  </a:lnTo>
                  <a:lnTo>
                    <a:pt x="160" y="307"/>
                  </a:lnTo>
                  <a:lnTo>
                    <a:pt x="161" y="307"/>
                  </a:lnTo>
                  <a:lnTo>
                    <a:pt x="162" y="307"/>
                  </a:lnTo>
                  <a:lnTo>
                    <a:pt x="163" y="308"/>
                  </a:lnTo>
                  <a:lnTo>
                    <a:pt x="164" y="308"/>
                  </a:lnTo>
                  <a:lnTo>
                    <a:pt x="164" y="309"/>
                  </a:lnTo>
                  <a:lnTo>
                    <a:pt x="165" y="310"/>
                  </a:lnTo>
                  <a:lnTo>
                    <a:pt x="166" y="311"/>
                  </a:lnTo>
                  <a:lnTo>
                    <a:pt x="167" y="313"/>
                  </a:lnTo>
                  <a:lnTo>
                    <a:pt x="167" y="314"/>
                  </a:lnTo>
                  <a:lnTo>
                    <a:pt x="168" y="314"/>
                  </a:lnTo>
                  <a:lnTo>
                    <a:pt x="168" y="315"/>
                  </a:lnTo>
                  <a:lnTo>
                    <a:pt x="168" y="316"/>
                  </a:lnTo>
                  <a:lnTo>
                    <a:pt x="168" y="317"/>
                  </a:lnTo>
                  <a:lnTo>
                    <a:pt x="168" y="318"/>
                  </a:lnTo>
                  <a:lnTo>
                    <a:pt x="168" y="319"/>
                  </a:lnTo>
                  <a:lnTo>
                    <a:pt x="168" y="320"/>
                  </a:lnTo>
                  <a:lnTo>
                    <a:pt x="168" y="321"/>
                  </a:lnTo>
                  <a:lnTo>
                    <a:pt x="168" y="322"/>
                  </a:lnTo>
                  <a:lnTo>
                    <a:pt x="168" y="323"/>
                  </a:lnTo>
                  <a:lnTo>
                    <a:pt x="168" y="324"/>
                  </a:lnTo>
                  <a:lnTo>
                    <a:pt x="169" y="324"/>
                  </a:lnTo>
                  <a:lnTo>
                    <a:pt x="170" y="325"/>
                  </a:lnTo>
                  <a:lnTo>
                    <a:pt x="171" y="325"/>
                  </a:lnTo>
                  <a:lnTo>
                    <a:pt x="171" y="324"/>
                  </a:lnTo>
                  <a:lnTo>
                    <a:pt x="172" y="324"/>
                  </a:lnTo>
                  <a:lnTo>
                    <a:pt x="173" y="324"/>
                  </a:lnTo>
                  <a:lnTo>
                    <a:pt x="174" y="324"/>
                  </a:lnTo>
                  <a:lnTo>
                    <a:pt x="175" y="323"/>
                  </a:lnTo>
                  <a:lnTo>
                    <a:pt x="176" y="323"/>
                  </a:lnTo>
                  <a:lnTo>
                    <a:pt x="177" y="322"/>
                  </a:lnTo>
                  <a:lnTo>
                    <a:pt x="178" y="321"/>
                  </a:lnTo>
                  <a:lnTo>
                    <a:pt x="178" y="320"/>
                  </a:lnTo>
                  <a:lnTo>
                    <a:pt x="178" y="319"/>
                  </a:lnTo>
                  <a:lnTo>
                    <a:pt x="178" y="318"/>
                  </a:lnTo>
                  <a:lnTo>
                    <a:pt x="177" y="317"/>
                  </a:lnTo>
                  <a:lnTo>
                    <a:pt x="177" y="316"/>
                  </a:lnTo>
                  <a:lnTo>
                    <a:pt x="176" y="315"/>
                  </a:lnTo>
                  <a:lnTo>
                    <a:pt x="176" y="314"/>
                  </a:lnTo>
                  <a:lnTo>
                    <a:pt x="176" y="313"/>
                  </a:lnTo>
                  <a:lnTo>
                    <a:pt x="177" y="313"/>
                  </a:lnTo>
                  <a:lnTo>
                    <a:pt x="177" y="312"/>
                  </a:lnTo>
                  <a:lnTo>
                    <a:pt x="178" y="311"/>
                  </a:lnTo>
                  <a:lnTo>
                    <a:pt x="178" y="310"/>
                  </a:lnTo>
                  <a:lnTo>
                    <a:pt x="178" y="309"/>
                  </a:lnTo>
                  <a:lnTo>
                    <a:pt x="178" y="308"/>
                  </a:lnTo>
                  <a:lnTo>
                    <a:pt x="178" y="307"/>
                  </a:lnTo>
                  <a:lnTo>
                    <a:pt x="178" y="306"/>
                  </a:lnTo>
                  <a:lnTo>
                    <a:pt x="178" y="305"/>
                  </a:lnTo>
                  <a:lnTo>
                    <a:pt x="178" y="304"/>
                  </a:lnTo>
                  <a:lnTo>
                    <a:pt x="179" y="304"/>
                  </a:lnTo>
                  <a:lnTo>
                    <a:pt x="180" y="304"/>
                  </a:lnTo>
                  <a:lnTo>
                    <a:pt x="181" y="304"/>
                  </a:lnTo>
                  <a:lnTo>
                    <a:pt x="182" y="304"/>
                  </a:lnTo>
                  <a:lnTo>
                    <a:pt x="182" y="305"/>
                  </a:lnTo>
                  <a:lnTo>
                    <a:pt x="184" y="305"/>
                  </a:lnTo>
                  <a:lnTo>
                    <a:pt x="186" y="306"/>
                  </a:lnTo>
                  <a:lnTo>
                    <a:pt x="187" y="306"/>
                  </a:lnTo>
                  <a:lnTo>
                    <a:pt x="188" y="306"/>
                  </a:lnTo>
                  <a:lnTo>
                    <a:pt x="189" y="306"/>
                  </a:lnTo>
                  <a:lnTo>
                    <a:pt x="189" y="305"/>
                  </a:lnTo>
                  <a:lnTo>
                    <a:pt x="190" y="305"/>
                  </a:lnTo>
                  <a:lnTo>
                    <a:pt x="190" y="304"/>
                  </a:lnTo>
                  <a:lnTo>
                    <a:pt x="190" y="303"/>
                  </a:lnTo>
                  <a:lnTo>
                    <a:pt x="191" y="303"/>
                  </a:lnTo>
                  <a:lnTo>
                    <a:pt x="191" y="302"/>
                  </a:lnTo>
                  <a:lnTo>
                    <a:pt x="191" y="301"/>
                  </a:lnTo>
                  <a:lnTo>
                    <a:pt x="191" y="300"/>
                  </a:lnTo>
                  <a:lnTo>
                    <a:pt x="191" y="299"/>
                  </a:lnTo>
                  <a:lnTo>
                    <a:pt x="191" y="298"/>
                  </a:lnTo>
                  <a:lnTo>
                    <a:pt x="192" y="298"/>
                  </a:lnTo>
                  <a:lnTo>
                    <a:pt x="192" y="299"/>
                  </a:lnTo>
                  <a:lnTo>
                    <a:pt x="192" y="300"/>
                  </a:lnTo>
                  <a:lnTo>
                    <a:pt x="193" y="301"/>
                  </a:lnTo>
                  <a:lnTo>
                    <a:pt x="193" y="302"/>
                  </a:lnTo>
                  <a:lnTo>
                    <a:pt x="194" y="303"/>
                  </a:lnTo>
                  <a:lnTo>
                    <a:pt x="194" y="304"/>
                  </a:lnTo>
                  <a:lnTo>
                    <a:pt x="195" y="305"/>
                  </a:lnTo>
                  <a:lnTo>
                    <a:pt x="195" y="306"/>
                  </a:lnTo>
                  <a:lnTo>
                    <a:pt x="196" y="307"/>
                  </a:lnTo>
                  <a:lnTo>
                    <a:pt x="196" y="308"/>
                  </a:lnTo>
                  <a:lnTo>
                    <a:pt x="197" y="309"/>
                  </a:lnTo>
                  <a:lnTo>
                    <a:pt x="198" y="309"/>
                  </a:lnTo>
                  <a:lnTo>
                    <a:pt x="198" y="310"/>
                  </a:lnTo>
                  <a:lnTo>
                    <a:pt x="199" y="310"/>
                  </a:lnTo>
                  <a:lnTo>
                    <a:pt x="199" y="311"/>
                  </a:lnTo>
                  <a:lnTo>
                    <a:pt x="200" y="311"/>
                  </a:lnTo>
                  <a:lnTo>
                    <a:pt x="201" y="311"/>
                  </a:lnTo>
                  <a:lnTo>
                    <a:pt x="201" y="312"/>
                  </a:lnTo>
                  <a:lnTo>
                    <a:pt x="202" y="312"/>
                  </a:lnTo>
                  <a:lnTo>
                    <a:pt x="203" y="312"/>
                  </a:lnTo>
                  <a:lnTo>
                    <a:pt x="204" y="312"/>
                  </a:lnTo>
                  <a:lnTo>
                    <a:pt x="205" y="312"/>
                  </a:lnTo>
                  <a:lnTo>
                    <a:pt x="206" y="312"/>
                  </a:lnTo>
                  <a:lnTo>
                    <a:pt x="206" y="311"/>
                  </a:lnTo>
                  <a:lnTo>
                    <a:pt x="207" y="311"/>
                  </a:lnTo>
                  <a:lnTo>
                    <a:pt x="208" y="311"/>
                  </a:lnTo>
                  <a:lnTo>
                    <a:pt x="209" y="310"/>
                  </a:lnTo>
                  <a:lnTo>
                    <a:pt x="210" y="309"/>
                  </a:lnTo>
                  <a:lnTo>
                    <a:pt x="211" y="309"/>
                  </a:lnTo>
                  <a:lnTo>
                    <a:pt x="211" y="308"/>
                  </a:lnTo>
                  <a:lnTo>
                    <a:pt x="212" y="307"/>
                  </a:lnTo>
                  <a:lnTo>
                    <a:pt x="212" y="306"/>
                  </a:lnTo>
                  <a:lnTo>
                    <a:pt x="213" y="305"/>
                  </a:lnTo>
                  <a:lnTo>
                    <a:pt x="213" y="304"/>
                  </a:lnTo>
                  <a:lnTo>
                    <a:pt x="213" y="303"/>
                  </a:lnTo>
                  <a:lnTo>
                    <a:pt x="213" y="302"/>
                  </a:lnTo>
                  <a:lnTo>
                    <a:pt x="213" y="301"/>
                  </a:lnTo>
                  <a:lnTo>
                    <a:pt x="213" y="300"/>
                  </a:lnTo>
                  <a:lnTo>
                    <a:pt x="213" y="299"/>
                  </a:lnTo>
                  <a:lnTo>
                    <a:pt x="212" y="299"/>
                  </a:lnTo>
                  <a:lnTo>
                    <a:pt x="212" y="298"/>
                  </a:lnTo>
                  <a:lnTo>
                    <a:pt x="212" y="297"/>
                  </a:lnTo>
                  <a:lnTo>
                    <a:pt x="211" y="296"/>
                  </a:lnTo>
                  <a:lnTo>
                    <a:pt x="211" y="295"/>
                  </a:lnTo>
                  <a:lnTo>
                    <a:pt x="210" y="294"/>
                  </a:lnTo>
                  <a:lnTo>
                    <a:pt x="209" y="293"/>
                  </a:lnTo>
                  <a:lnTo>
                    <a:pt x="208" y="292"/>
                  </a:lnTo>
                  <a:lnTo>
                    <a:pt x="207" y="291"/>
                  </a:lnTo>
                  <a:lnTo>
                    <a:pt x="206" y="290"/>
                  </a:lnTo>
                  <a:lnTo>
                    <a:pt x="205" y="289"/>
                  </a:lnTo>
                  <a:lnTo>
                    <a:pt x="204" y="289"/>
                  </a:lnTo>
                  <a:lnTo>
                    <a:pt x="204" y="288"/>
                  </a:lnTo>
                  <a:lnTo>
                    <a:pt x="204" y="287"/>
                  </a:lnTo>
                  <a:lnTo>
                    <a:pt x="203" y="287"/>
                  </a:lnTo>
                  <a:lnTo>
                    <a:pt x="203" y="286"/>
                  </a:lnTo>
                  <a:lnTo>
                    <a:pt x="203" y="285"/>
                  </a:lnTo>
                  <a:lnTo>
                    <a:pt x="204" y="285"/>
                  </a:lnTo>
                  <a:lnTo>
                    <a:pt x="204" y="284"/>
                  </a:lnTo>
                  <a:lnTo>
                    <a:pt x="204" y="283"/>
                  </a:lnTo>
                  <a:lnTo>
                    <a:pt x="205" y="283"/>
                  </a:lnTo>
                  <a:lnTo>
                    <a:pt x="205" y="282"/>
                  </a:lnTo>
                  <a:lnTo>
                    <a:pt x="206" y="282"/>
                  </a:lnTo>
                  <a:lnTo>
                    <a:pt x="206" y="281"/>
                  </a:lnTo>
                  <a:lnTo>
                    <a:pt x="207" y="281"/>
                  </a:lnTo>
                  <a:lnTo>
                    <a:pt x="208" y="281"/>
                  </a:lnTo>
                  <a:lnTo>
                    <a:pt x="209" y="281"/>
                  </a:lnTo>
                  <a:lnTo>
                    <a:pt x="210" y="281"/>
                  </a:lnTo>
                  <a:lnTo>
                    <a:pt x="210" y="282"/>
                  </a:lnTo>
                  <a:lnTo>
                    <a:pt x="211" y="282"/>
                  </a:lnTo>
                  <a:lnTo>
                    <a:pt x="211" y="283"/>
                  </a:lnTo>
                  <a:lnTo>
                    <a:pt x="212" y="284"/>
                  </a:lnTo>
                  <a:lnTo>
                    <a:pt x="212" y="285"/>
                  </a:lnTo>
                  <a:lnTo>
                    <a:pt x="213" y="286"/>
                  </a:lnTo>
                  <a:lnTo>
                    <a:pt x="213" y="287"/>
                  </a:lnTo>
                  <a:lnTo>
                    <a:pt x="213" y="288"/>
                  </a:lnTo>
                  <a:lnTo>
                    <a:pt x="214" y="289"/>
                  </a:lnTo>
                  <a:lnTo>
                    <a:pt x="214" y="290"/>
                  </a:lnTo>
                  <a:lnTo>
                    <a:pt x="214" y="291"/>
                  </a:lnTo>
                  <a:lnTo>
                    <a:pt x="214" y="292"/>
                  </a:lnTo>
                  <a:lnTo>
                    <a:pt x="214" y="293"/>
                  </a:lnTo>
                  <a:lnTo>
                    <a:pt x="215" y="294"/>
                  </a:lnTo>
                  <a:lnTo>
                    <a:pt x="215" y="295"/>
                  </a:lnTo>
                  <a:lnTo>
                    <a:pt x="215" y="296"/>
                  </a:lnTo>
                  <a:lnTo>
                    <a:pt x="215" y="297"/>
                  </a:lnTo>
                  <a:lnTo>
                    <a:pt x="215" y="298"/>
                  </a:lnTo>
                  <a:lnTo>
                    <a:pt x="215" y="299"/>
                  </a:lnTo>
                  <a:lnTo>
                    <a:pt x="215" y="300"/>
                  </a:lnTo>
                  <a:lnTo>
                    <a:pt x="216" y="301"/>
                  </a:lnTo>
                  <a:lnTo>
                    <a:pt x="216" y="302"/>
                  </a:lnTo>
                  <a:lnTo>
                    <a:pt x="216" y="303"/>
                  </a:lnTo>
                  <a:lnTo>
                    <a:pt x="217" y="303"/>
                  </a:lnTo>
                  <a:lnTo>
                    <a:pt x="218" y="304"/>
                  </a:lnTo>
                  <a:lnTo>
                    <a:pt x="219" y="304"/>
                  </a:lnTo>
                  <a:lnTo>
                    <a:pt x="220" y="304"/>
                  </a:lnTo>
                  <a:lnTo>
                    <a:pt x="221" y="304"/>
                  </a:lnTo>
                  <a:lnTo>
                    <a:pt x="222" y="304"/>
                  </a:lnTo>
                  <a:lnTo>
                    <a:pt x="223" y="304"/>
                  </a:lnTo>
                  <a:lnTo>
                    <a:pt x="224" y="304"/>
                  </a:lnTo>
                  <a:lnTo>
                    <a:pt x="225" y="304"/>
                  </a:lnTo>
                  <a:lnTo>
                    <a:pt x="226" y="304"/>
                  </a:lnTo>
                  <a:lnTo>
                    <a:pt x="226" y="303"/>
                  </a:lnTo>
                  <a:lnTo>
                    <a:pt x="227" y="303"/>
                  </a:lnTo>
                  <a:lnTo>
                    <a:pt x="227" y="302"/>
                  </a:lnTo>
                  <a:lnTo>
                    <a:pt x="228" y="302"/>
                  </a:lnTo>
                  <a:lnTo>
                    <a:pt x="229" y="301"/>
                  </a:lnTo>
                  <a:lnTo>
                    <a:pt x="230" y="300"/>
                  </a:lnTo>
                  <a:lnTo>
                    <a:pt x="230" y="299"/>
                  </a:lnTo>
                  <a:lnTo>
                    <a:pt x="231" y="298"/>
                  </a:lnTo>
                  <a:lnTo>
                    <a:pt x="231" y="297"/>
                  </a:lnTo>
                  <a:lnTo>
                    <a:pt x="232" y="296"/>
                  </a:lnTo>
                  <a:lnTo>
                    <a:pt x="233" y="294"/>
                  </a:lnTo>
                  <a:lnTo>
                    <a:pt x="233" y="292"/>
                  </a:lnTo>
                  <a:lnTo>
                    <a:pt x="233" y="291"/>
                  </a:lnTo>
                  <a:lnTo>
                    <a:pt x="234" y="290"/>
                  </a:lnTo>
                  <a:lnTo>
                    <a:pt x="234" y="289"/>
                  </a:lnTo>
                  <a:lnTo>
                    <a:pt x="235" y="288"/>
                  </a:lnTo>
                  <a:lnTo>
                    <a:pt x="235" y="287"/>
                  </a:lnTo>
                  <a:lnTo>
                    <a:pt x="235" y="286"/>
                  </a:lnTo>
                  <a:lnTo>
                    <a:pt x="236" y="286"/>
                  </a:lnTo>
                  <a:lnTo>
                    <a:pt x="237" y="285"/>
                  </a:lnTo>
                  <a:lnTo>
                    <a:pt x="238" y="285"/>
                  </a:lnTo>
                  <a:lnTo>
                    <a:pt x="239" y="285"/>
                  </a:lnTo>
                  <a:lnTo>
                    <a:pt x="240" y="285"/>
                  </a:lnTo>
                  <a:lnTo>
                    <a:pt x="241" y="286"/>
                  </a:lnTo>
                  <a:lnTo>
                    <a:pt x="242" y="286"/>
                  </a:lnTo>
                  <a:lnTo>
                    <a:pt x="242" y="287"/>
                  </a:lnTo>
                  <a:lnTo>
                    <a:pt x="243" y="287"/>
                  </a:lnTo>
                  <a:lnTo>
                    <a:pt x="244" y="288"/>
                  </a:lnTo>
                  <a:lnTo>
                    <a:pt x="245" y="289"/>
                  </a:lnTo>
                  <a:lnTo>
                    <a:pt x="245" y="290"/>
                  </a:lnTo>
                  <a:lnTo>
                    <a:pt x="246" y="291"/>
                  </a:lnTo>
                  <a:lnTo>
                    <a:pt x="246" y="292"/>
                  </a:lnTo>
                  <a:lnTo>
                    <a:pt x="247" y="293"/>
                  </a:lnTo>
                  <a:lnTo>
                    <a:pt x="247" y="294"/>
                  </a:lnTo>
                  <a:lnTo>
                    <a:pt x="248" y="294"/>
                  </a:lnTo>
                  <a:lnTo>
                    <a:pt x="248" y="295"/>
                  </a:lnTo>
                  <a:lnTo>
                    <a:pt x="249" y="295"/>
                  </a:lnTo>
                  <a:lnTo>
                    <a:pt x="250" y="295"/>
                  </a:lnTo>
                  <a:lnTo>
                    <a:pt x="251" y="295"/>
                  </a:lnTo>
                  <a:lnTo>
                    <a:pt x="251" y="294"/>
                  </a:lnTo>
                  <a:lnTo>
                    <a:pt x="252" y="294"/>
                  </a:lnTo>
                  <a:lnTo>
                    <a:pt x="252" y="293"/>
                  </a:lnTo>
                  <a:lnTo>
                    <a:pt x="253" y="292"/>
                  </a:lnTo>
                  <a:lnTo>
                    <a:pt x="254" y="291"/>
                  </a:lnTo>
                  <a:lnTo>
                    <a:pt x="254" y="290"/>
                  </a:lnTo>
                  <a:lnTo>
                    <a:pt x="255" y="290"/>
                  </a:lnTo>
                  <a:lnTo>
                    <a:pt x="255" y="288"/>
                  </a:lnTo>
                  <a:lnTo>
                    <a:pt x="255" y="287"/>
                  </a:lnTo>
                  <a:lnTo>
                    <a:pt x="256" y="286"/>
                  </a:lnTo>
                  <a:lnTo>
                    <a:pt x="256" y="285"/>
                  </a:lnTo>
                  <a:lnTo>
                    <a:pt x="256" y="284"/>
                  </a:lnTo>
                  <a:lnTo>
                    <a:pt x="256" y="283"/>
                  </a:lnTo>
                  <a:lnTo>
                    <a:pt x="255" y="283"/>
                  </a:lnTo>
                  <a:lnTo>
                    <a:pt x="255" y="282"/>
                  </a:lnTo>
                  <a:lnTo>
                    <a:pt x="255" y="281"/>
                  </a:lnTo>
                  <a:lnTo>
                    <a:pt x="255" y="280"/>
                  </a:lnTo>
                  <a:lnTo>
                    <a:pt x="254" y="279"/>
                  </a:lnTo>
                  <a:lnTo>
                    <a:pt x="254" y="278"/>
                  </a:lnTo>
                  <a:lnTo>
                    <a:pt x="254" y="277"/>
                  </a:lnTo>
                  <a:lnTo>
                    <a:pt x="253" y="277"/>
                  </a:lnTo>
                  <a:lnTo>
                    <a:pt x="253" y="276"/>
                  </a:lnTo>
                  <a:lnTo>
                    <a:pt x="253" y="275"/>
                  </a:lnTo>
                  <a:lnTo>
                    <a:pt x="253" y="274"/>
                  </a:lnTo>
                  <a:lnTo>
                    <a:pt x="253" y="273"/>
                  </a:lnTo>
                  <a:lnTo>
                    <a:pt x="253" y="272"/>
                  </a:lnTo>
                  <a:lnTo>
                    <a:pt x="253" y="271"/>
                  </a:lnTo>
                  <a:lnTo>
                    <a:pt x="253" y="270"/>
                  </a:lnTo>
                  <a:lnTo>
                    <a:pt x="253" y="269"/>
                  </a:lnTo>
                  <a:lnTo>
                    <a:pt x="253" y="268"/>
                  </a:lnTo>
                  <a:lnTo>
                    <a:pt x="254" y="267"/>
                  </a:lnTo>
                  <a:lnTo>
                    <a:pt x="254" y="266"/>
                  </a:lnTo>
                  <a:lnTo>
                    <a:pt x="254" y="265"/>
                  </a:lnTo>
                  <a:lnTo>
                    <a:pt x="255" y="265"/>
                  </a:lnTo>
                  <a:lnTo>
                    <a:pt x="255" y="264"/>
                  </a:lnTo>
                  <a:lnTo>
                    <a:pt x="256" y="264"/>
                  </a:lnTo>
                  <a:lnTo>
                    <a:pt x="257" y="264"/>
                  </a:lnTo>
                  <a:lnTo>
                    <a:pt x="258" y="264"/>
                  </a:lnTo>
                  <a:lnTo>
                    <a:pt x="258" y="265"/>
                  </a:lnTo>
                  <a:lnTo>
                    <a:pt x="259" y="265"/>
                  </a:lnTo>
                  <a:lnTo>
                    <a:pt x="259" y="266"/>
                  </a:lnTo>
                  <a:lnTo>
                    <a:pt x="260" y="267"/>
                  </a:lnTo>
                  <a:lnTo>
                    <a:pt x="261" y="268"/>
                  </a:lnTo>
                  <a:lnTo>
                    <a:pt x="262" y="270"/>
                  </a:lnTo>
                  <a:lnTo>
                    <a:pt x="262" y="271"/>
                  </a:lnTo>
                  <a:lnTo>
                    <a:pt x="263" y="272"/>
                  </a:lnTo>
                  <a:lnTo>
                    <a:pt x="263" y="273"/>
                  </a:lnTo>
                  <a:lnTo>
                    <a:pt x="264" y="273"/>
                  </a:lnTo>
                  <a:lnTo>
                    <a:pt x="264" y="274"/>
                  </a:lnTo>
                  <a:lnTo>
                    <a:pt x="264" y="275"/>
                  </a:lnTo>
                  <a:lnTo>
                    <a:pt x="265" y="275"/>
                  </a:lnTo>
                  <a:lnTo>
                    <a:pt x="265" y="276"/>
                  </a:lnTo>
                  <a:lnTo>
                    <a:pt x="266" y="276"/>
                  </a:lnTo>
                  <a:lnTo>
                    <a:pt x="266" y="277"/>
                  </a:lnTo>
                  <a:lnTo>
                    <a:pt x="267" y="277"/>
                  </a:lnTo>
                  <a:lnTo>
                    <a:pt x="268" y="277"/>
                  </a:lnTo>
                  <a:lnTo>
                    <a:pt x="269" y="277"/>
                  </a:lnTo>
                  <a:lnTo>
                    <a:pt x="270" y="277"/>
                  </a:lnTo>
                  <a:lnTo>
                    <a:pt x="271" y="277"/>
                  </a:lnTo>
                  <a:lnTo>
                    <a:pt x="272" y="277"/>
                  </a:lnTo>
                  <a:lnTo>
                    <a:pt x="273" y="276"/>
                  </a:lnTo>
                  <a:lnTo>
                    <a:pt x="274" y="275"/>
                  </a:lnTo>
                  <a:lnTo>
                    <a:pt x="275" y="275"/>
                  </a:lnTo>
                  <a:lnTo>
                    <a:pt x="276" y="275"/>
                  </a:lnTo>
                  <a:lnTo>
                    <a:pt x="276" y="274"/>
                  </a:lnTo>
                  <a:lnTo>
                    <a:pt x="277" y="273"/>
                  </a:lnTo>
                  <a:lnTo>
                    <a:pt x="278" y="273"/>
                  </a:lnTo>
                  <a:lnTo>
                    <a:pt x="278" y="272"/>
                  </a:lnTo>
                  <a:lnTo>
                    <a:pt x="279" y="271"/>
                  </a:lnTo>
                  <a:lnTo>
                    <a:pt x="279" y="270"/>
                  </a:lnTo>
                  <a:lnTo>
                    <a:pt x="280" y="270"/>
                  </a:lnTo>
                  <a:lnTo>
                    <a:pt x="280" y="269"/>
                  </a:lnTo>
                  <a:lnTo>
                    <a:pt x="281" y="268"/>
                  </a:lnTo>
                  <a:lnTo>
                    <a:pt x="282" y="267"/>
                  </a:lnTo>
                  <a:lnTo>
                    <a:pt x="283" y="267"/>
                  </a:lnTo>
                  <a:lnTo>
                    <a:pt x="283" y="266"/>
                  </a:lnTo>
                  <a:lnTo>
                    <a:pt x="284" y="266"/>
                  </a:lnTo>
                  <a:lnTo>
                    <a:pt x="285" y="266"/>
                  </a:lnTo>
                  <a:lnTo>
                    <a:pt x="286" y="266"/>
                  </a:lnTo>
                  <a:lnTo>
                    <a:pt x="287" y="266"/>
                  </a:lnTo>
                  <a:lnTo>
                    <a:pt x="288" y="266"/>
                  </a:lnTo>
                  <a:lnTo>
                    <a:pt x="288" y="267"/>
                  </a:lnTo>
                  <a:lnTo>
                    <a:pt x="289" y="267"/>
                  </a:lnTo>
                  <a:lnTo>
                    <a:pt x="291" y="267"/>
                  </a:lnTo>
                  <a:lnTo>
                    <a:pt x="292" y="267"/>
                  </a:lnTo>
                  <a:lnTo>
                    <a:pt x="293" y="268"/>
                  </a:lnTo>
                  <a:lnTo>
                    <a:pt x="294" y="268"/>
                  </a:lnTo>
                  <a:lnTo>
                    <a:pt x="295" y="268"/>
                  </a:lnTo>
                  <a:lnTo>
                    <a:pt x="296" y="268"/>
                  </a:lnTo>
                  <a:lnTo>
                    <a:pt x="297" y="267"/>
                  </a:lnTo>
                  <a:lnTo>
                    <a:pt x="298" y="267"/>
                  </a:lnTo>
                  <a:lnTo>
                    <a:pt x="299" y="266"/>
                  </a:lnTo>
                  <a:lnTo>
                    <a:pt x="300" y="266"/>
                  </a:lnTo>
                  <a:lnTo>
                    <a:pt x="301" y="265"/>
                  </a:lnTo>
                  <a:lnTo>
                    <a:pt x="301" y="264"/>
                  </a:lnTo>
                  <a:lnTo>
                    <a:pt x="302" y="264"/>
                  </a:lnTo>
                  <a:lnTo>
                    <a:pt x="302" y="263"/>
                  </a:lnTo>
                  <a:lnTo>
                    <a:pt x="303" y="262"/>
                  </a:lnTo>
                  <a:lnTo>
                    <a:pt x="303" y="261"/>
                  </a:lnTo>
                  <a:lnTo>
                    <a:pt x="303" y="260"/>
                  </a:lnTo>
                  <a:lnTo>
                    <a:pt x="304" y="260"/>
                  </a:lnTo>
                  <a:lnTo>
                    <a:pt x="304" y="259"/>
                  </a:lnTo>
                  <a:lnTo>
                    <a:pt x="304" y="258"/>
                  </a:lnTo>
                  <a:lnTo>
                    <a:pt x="304" y="257"/>
                  </a:lnTo>
                  <a:lnTo>
                    <a:pt x="304" y="256"/>
                  </a:lnTo>
                  <a:lnTo>
                    <a:pt x="304" y="255"/>
                  </a:lnTo>
                  <a:lnTo>
                    <a:pt x="304" y="254"/>
                  </a:lnTo>
                  <a:lnTo>
                    <a:pt x="303" y="254"/>
                  </a:lnTo>
                  <a:lnTo>
                    <a:pt x="303" y="253"/>
                  </a:lnTo>
                  <a:lnTo>
                    <a:pt x="303" y="252"/>
                  </a:lnTo>
                  <a:lnTo>
                    <a:pt x="302" y="251"/>
                  </a:lnTo>
                  <a:lnTo>
                    <a:pt x="301" y="251"/>
                  </a:lnTo>
                  <a:lnTo>
                    <a:pt x="301" y="250"/>
                  </a:lnTo>
                  <a:lnTo>
                    <a:pt x="300" y="250"/>
                  </a:lnTo>
                  <a:lnTo>
                    <a:pt x="299" y="250"/>
                  </a:lnTo>
                  <a:lnTo>
                    <a:pt x="298" y="249"/>
                  </a:lnTo>
                  <a:lnTo>
                    <a:pt x="297" y="249"/>
                  </a:lnTo>
                  <a:lnTo>
                    <a:pt x="296" y="249"/>
                  </a:lnTo>
                  <a:lnTo>
                    <a:pt x="295" y="249"/>
                  </a:lnTo>
                  <a:lnTo>
                    <a:pt x="294" y="249"/>
                  </a:lnTo>
                  <a:lnTo>
                    <a:pt x="293" y="249"/>
                  </a:lnTo>
                  <a:lnTo>
                    <a:pt x="293" y="248"/>
                  </a:lnTo>
                  <a:lnTo>
                    <a:pt x="292" y="248"/>
                  </a:lnTo>
                  <a:lnTo>
                    <a:pt x="292" y="247"/>
                  </a:lnTo>
                  <a:lnTo>
                    <a:pt x="292" y="246"/>
                  </a:lnTo>
                  <a:lnTo>
                    <a:pt x="292" y="245"/>
                  </a:lnTo>
                  <a:lnTo>
                    <a:pt x="293" y="245"/>
                  </a:lnTo>
                  <a:lnTo>
                    <a:pt x="293" y="244"/>
                  </a:lnTo>
                  <a:lnTo>
                    <a:pt x="294" y="243"/>
                  </a:lnTo>
                  <a:lnTo>
                    <a:pt x="295" y="241"/>
                  </a:lnTo>
                  <a:lnTo>
                    <a:pt x="296" y="240"/>
                  </a:lnTo>
                  <a:lnTo>
                    <a:pt x="296" y="239"/>
                  </a:lnTo>
                  <a:lnTo>
                    <a:pt x="296" y="238"/>
                  </a:lnTo>
                  <a:lnTo>
                    <a:pt x="297" y="237"/>
                  </a:lnTo>
                  <a:lnTo>
                    <a:pt x="297" y="236"/>
                  </a:lnTo>
                  <a:lnTo>
                    <a:pt x="297" y="235"/>
                  </a:lnTo>
                  <a:lnTo>
                    <a:pt x="297" y="234"/>
                  </a:lnTo>
                  <a:lnTo>
                    <a:pt x="297" y="233"/>
                  </a:lnTo>
                  <a:lnTo>
                    <a:pt x="297" y="232"/>
                  </a:lnTo>
                  <a:lnTo>
                    <a:pt x="296" y="231"/>
                  </a:lnTo>
                  <a:lnTo>
                    <a:pt x="296" y="229"/>
                  </a:lnTo>
                  <a:lnTo>
                    <a:pt x="296" y="227"/>
                  </a:lnTo>
                  <a:lnTo>
                    <a:pt x="296" y="226"/>
                  </a:lnTo>
                  <a:lnTo>
                    <a:pt x="295" y="222"/>
                  </a:lnTo>
                  <a:lnTo>
                    <a:pt x="295" y="221"/>
                  </a:lnTo>
                  <a:lnTo>
                    <a:pt x="295" y="220"/>
                  </a:lnTo>
                  <a:lnTo>
                    <a:pt x="295" y="219"/>
                  </a:lnTo>
                  <a:lnTo>
                    <a:pt x="294" y="218"/>
                  </a:lnTo>
                  <a:lnTo>
                    <a:pt x="294" y="217"/>
                  </a:lnTo>
                  <a:lnTo>
                    <a:pt x="293" y="216"/>
                  </a:lnTo>
                  <a:lnTo>
                    <a:pt x="292" y="215"/>
                  </a:lnTo>
                  <a:lnTo>
                    <a:pt x="291" y="214"/>
                  </a:lnTo>
                  <a:lnTo>
                    <a:pt x="290" y="213"/>
                  </a:lnTo>
                  <a:lnTo>
                    <a:pt x="288" y="212"/>
                  </a:lnTo>
                  <a:lnTo>
                    <a:pt x="287" y="212"/>
                  </a:lnTo>
                  <a:lnTo>
                    <a:pt x="287" y="211"/>
                  </a:lnTo>
                  <a:lnTo>
                    <a:pt x="286" y="211"/>
                  </a:lnTo>
                  <a:lnTo>
                    <a:pt x="286" y="210"/>
                  </a:lnTo>
                  <a:lnTo>
                    <a:pt x="285" y="209"/>
                  </a:lnTo>
                  <a:lnTo>
                    <a:pt x="284" y="208"/>
                  </a:lnTo>
                  <a:lnTo>
                    <a:pt x="284" y="207"/>
                  </a:lnTo>
                  <a:lnTo>
                    <a:pt x="284" y="206"/>
                  </a:lnTo>
                  <a:lnTo>
                    <a:pt x="284" y="205"/>
                  </a:lnTo>
                  <a:lnTo>
                    <a:pt x="284" y="204"/>
                  </a:lnTo>
                  <a:lnTo>
                    <a:pt x="284" y="203"/>
                  </a:lnTo>
                  <a:lnTo>
                    <a:pt x="284" y="202"/>
                  </a:lnTo>
                  <a:lnTo>
                    <a:pt x="285" y="202"/>
                  </a:lnTo>
                  <a:lnTo>
                    <a:pt x="285" y="201"/>
                  </a:lnTo>
                  <a:lnTo>
                    <a:pt x="286" y="201"/>
                  </a:lnTo>
                  <a:lnTo>
                    <a:pt x="286" y="200"/>
                  </a:lnTo>
                  <a:lnTo>
                    <a:pt x="287" y="200"/>
                  </a:lnTo>
                  <a:lnTo>
                    <a:pt x="288" y="200"/>
                  </a:lnTo>
                  <a:lnTo>
                    <a:pt x="289" y="200"/>
                  </a:lnTo>
                  <a:lnTo>
                    <a:pt x="289" y="201"/>
                  </a:lnTo>
                  <a:lnTo>
                    <a:pt x="290" y="201"/>
                  </a:lnTo>
                  <a:lnTo>
                    <a:pt x="291" y="201"/>
                  </a:lnTo>
                  <a:lnTo>
                    <a:pt x="291" y="202"/>
                  </a:lnTo>
                  <a:lnTo>
                    <a:pt x="292" y="202"/>
                  </a:lnTo>
                  <a:lnTo>
                    <a:pt x="292" y="203"/>
                  </a:lnTo>
                  <a:lnTo>
                    <a:pt x="293" y="203"/>
                  </a:lnTo>
                  <a:lnTo>
                    <a:pt x="293" y="204"/>
                  </a:lnTo>
                  <a:lnTo>
                    <a:pt x="294" y="204"/>
                  </a:lnTo>
                  <a:lnTo>
                    <a:pt x="294" y="205"/>
                  </a:lnTo>
                  <a:lnTo>
                    <a:pt x="294" y="206"/>
                  </a:lnTo>
                  <a:lnTo>
                    <a:pt x="295" y="207"/>
                  </a:lnTo>
                  <a:lnTo>
                    <a:pt x="295" y="208"/>
                  </a:lnTo>
                  <a:lnTo>
                    <a:pt x="295" y="209"/>
                  </a:lnTo>
                  <a:lnTo>
                    <a:pt x="296" y="209"/>
                  </a:lnTo>
                  <a:lnTo>
                    <a:pt x="296" y="210"/>
                  </a:lnTo>
                  <a:lnTo>
                    <a:pt x="296" y="211"/>
                  </a:lnTo>
                  <a:lnTo>
                    <a:pt x="296" y="212"/>
                  </a:lnTo>
                  <a:lnTo>
                    <a:pt x="297" y="213"/>
                  </a:lnTo>
                  <a:lnTo>
                    <a:pt x="297" y="214"/>
                  </a:lnTo>
                  <a:lnTo>
                    <a:pt x="298" y="214"/>
                  </a:lnTo>
                  <a:lnTo>
                    <a:pt x="299" y="215"/>
                  </a:lnTo>
                  <a:lnTo>
                    <a:pt x="300" y="215"/>
                  </a:lnTo>
                  <a:lnTo>
                    <a:pt x="301" y="215"/>
                  </a:lnTo>
                  <a:lnTo>
                    <a:pt x="302" y="215"/>
                  </a:lnTo>
                  <a:lnTo>
                    <a:pt x="304" y="215"/>
                  </a:lnTo>
                  <a:lnTo>
                    <a:pt x="305" y="215"/>
                  </a:lnTo>
                  <a:lnTo>
                    <a:pt x="306" y="215"/>
                  </a:lnTo>
                  <a:lnTo>
                    <a:pt x="307" y="215"/>
                  </a:lnTo>
                  <a:lnTo>
                    <a:pt x="307" y="216"/>
                  </a:lnTo>
                  <a:lnTo>
                    <a:pt x="308" y="216"/>
                  </a:lnTo>
                  <a:lnTo>
                    <a:pt x="309" y="217"/>
                  </a:lnTo>
                  <a:lnTo>
                    <a:pt x="310" y="218"/>
                  </a:lnTo>
                  <a:lnTo>
                    <a:pt x="310" y="219"/>
                  </a:lnTo>
                  <a:lnTo>
                    <a:pt x="311" y="219"/>
                  </a:lnTo>
                  <a:lnTo>
                    <a:pt x="311" y="220"/>
                  </a:lnTo>
                  <a:lnTo>
                    <a:pt x="311" y="221"/>
                  </a:lnTo>
                  <a:lnTo>
                    <a:pt x="312" y="222"/>
                  </a:lnTo>
                  <a:lnTo>
                    <a:pt x="312" y="224"/>
                  </a:lnTo>
                  <a:lnTo>
                    <a:pt x="313" y="224"/>
                  </a:lnTo>
                  <a:lnTo>
                    <a:pt x="313" y="225"/>
                  </a:lnTo>
                  <a:lnTo>
                    <a:pt x="313" y="226"/>
                  </a:lnTo>
                  <a:lnTo>
                    <a:pt x="314" y="227"/>
                  </a:lnTo>
                  <a:lnTo>
                    <a:pt x="314" y="228"/>
                  </a:lnTo>
                  <a:lnTo>
                    <a:pt x="315" y="228"/>
                  </a:lnTo>
                  <a:lnTo>
                    <a:pt x="315" y="229"/>
                  </a:lnTo>
                  <a:lnTo>
                    <a:pt x="316" y="229"/>
                  </a:lnTo>
                  <a:lnTo>
                    <a:pt x="317" y="230"/>
                  </a:lnTo>
                  <a:lnTo>
                    <a:pt x="318" y="231"/>
                  </a:lnTo>
                  <a:lnTo>
                    <a:pt x="319" y="231"/>
                  </a:lnTo>
                  <a:lnTo>
                    <a:pt x="320" y="231"/>
                  </a:lnTo>
                  <a:lnTo>
                    <a:pt x="321" y="231"/>
                  </a:lnTo>
                  <a:lnTo>
                    <a:pt x="322" y="232"/>
                  </a:lnTo>
                  <a:lnTo>
                    <a:pt x="323" y="232"/>
                  </a:lnTo>
                  <a:lnTo>
                    <a:pt x="324" y="232"/>
                  </a:lnTo>
                  <a:lnTo>
                    <a:pt x="325" y="232"/>
                  </a:lnTo>
                  <a:lnTo>
                    <a:pt x="326" y="232"/>
                  </a:lnTo>
                  <a:lnTo>
                    <a:pt x="327" y="233"/>
                  </a:lnTo>
                  <a:lnTo>
                    <a:pt x="328" y="233"/>
                  </a:lnTo>
                  <a:lnTo>
                    <a:pt x="329" y="233"/>
                  </a:lnTo>
                  <a:lnTo>
                    <a:pt x="329" y="234"/>
                  </a:lnTo>
                  <a:lnTo>
                    <a:pt x="330" y="234"/>
                  </a:lnTo>
                  <a:lnTo>
                    <a:pt x="330" y="235"/>
                  </a:lnTo>
                  <a:lnTo>
                    <a:pt x="329" y="235"/>
                  </a:lnTo>
                  <a:lnTo>
                    <a:pt x="329" y="236"/>
                  </a:lnTo>
                  <a:lnTo>
                    <a:pt x="328" y="236"/>
                  </a:lnTo>
                  <a:lnTo>
                    <a:pt x="328" y="237"/>
                  </a:lnTo>
                  <a:lnTo>
                    <a:pt x="326" y="239"/>
                  </a:lnTo>
                  <a:lnTo>
                    <a:pt x="325" y="239"/>
                  </a:lnTo>
                  <a:lnTo>
                    <a:pt x="325" y="240"/>
                  </a:lnTo>
                  <a:lnTo>
                    <a:pt x="324" y="240"/>
                  </a:lnTo>
                  <a:lnTo>
                    <a:pt x="324" y="241"/>
                  </a:lnTo>
                  <a:lnTo>
                    <a:pt x="323" y="241"/>
                  </a:lnTo>
                  <a:lnTo>
                    <a:pt x="323" y="242"/>
                  </a:lnTo>
                  <a:lnTo>
                    <a:pt x="323" y="243"/>
                  </a:lnTo>
                  <a:lnTo>
                    <a:pt x="324" y="243"/>
                  </a:lnTo>
                  <a:lnTo>
                    <a:pt x="324" y="244"/>
                  </a:lnTo>
                  <a:lnTo>
                    <a:pt x="325" y="244"/>
                  </a:lnTo>
                  <a:lnTo>
                    <a:pt x="325" y="245"/>
                  </a:lnTo>
                  <a:lnTo>
                    <a:pt x="326" y="245"/>
                  </a:lnTo>
                  <a:lnTo>
                    <a:pt x="327" y="245"/>
                  </a:lnTo>
                  <a:lnTo>
                    <a:pt x="328" y="246"/>
                  </a:lnTo>
                  <a:lnTo>
                    <a:pt x="329" y="246"/>
                  </a:lnTo>
                  <a:lnTo>
                    <a:pt x="330" y="246"/>
                  </a:lnTo>
                  <a:lnTo>
                    <a:pt x="331" y="246"/>
                  </a:lnTo>
                  <a:lnTo>
                    <a:pt x="332" y="247"/>
                  </a:lnTo>
                  <a:lnTo>
                    <a:pt x="334" y="247"/>
                  </a:lnTo>
                  <a:lnTo>
                    <a:pt x="336" y="248"/>
                  </a:lnTo>
                  <a:lnTo>
                    <a:pt x="337" y="248"/>
                  </a:lnTo>
                  <a:lnTo>
                    <a:pt x="338" y="248"/>
                  </a:lnTo>
                  <a:lnTo>
                    <a:pt x="339" y="248"/>
                  </a:lnTo>
                  <a:lnTo>
                    <a:pt x="340" y="248"/>
                  </a:lnTo>
                  <a:lnTo>
                    <a:pt x="340" y="249"/>
                  </a:lnTo>
                  <a:lnTo>
                    <a:pt x="341" y="249"/>
                  </a:lnTo>
                  <a:lnTo>
                    <a:pt x="342" y="250"/>
                  </a:lnTo>
                  <a:lnTo>
                    <a:pt x="342" y="251"/>
                  </a:lnTo>
                  <a:lnTo>
                    <a:pt x="342" y="252"/>
                  </a:lnTo>
                  <a:lnTo>
                    <a:pt x="342" y="253"/>
                  </a:lnTo>
                  <a:lnTo>
                    <a:pt x="341" y="254"/>
                  </a:lnTo>
                  <a:lnTo>
                    <a:pt x="341" y="255"/>
                  </a:lnTo>
                  <a:lnTo>
                    <a:pt x="341" y="256"/>
                  </a:lnTo>
                  <a:lnTo>
                    <a:pt x="340" y="258"/>
                  </a:lnTo>
                  <a:lnTo>
                    <a:pt x="340" y="259"/>
                  </a:lnTo>
                  <a:lnTo>
                    <a:pt x="340" y="260"/>
                  </a:lnTo>
                  <a:lnTo>
                    <a:pt x="339" y="260"/>
                  </a:lnTo>
                  <a:lnTo>
                    <a:pt x="339" y="261"/>
                  </a:lnTo>
                  <a:lnTo>
                    <a:pt x="340" y="261"/>
                  </a:lnTo>
                  <a:lnTo>
                    <a:pt x="340" y="262"/>
                  </a:lnTo>
                  <a:lnTo>
                    <a:pt x="340" y="263"/>
                  </a:lnTo>
                  <a:lnTo>
                    <a:pt x="341" y="263"/>
                  </a:lnTo>
                  <a:lnTo>
                    <a:pt x="342" y="263"/>
                  </a:lnTo>
                  <a:lnTo>
                    <a:pt x="343" y="263"/>
                  </a:lnTo>
                  <a:lnTo>
                    <a:pt x="344" y="263"/>
                  </a:lnTo>
                  <a:lnTo>
                    <a:pt x="345" y="263"/>
                  </a:lnTo>
                  <a:lnTo>
                    <a:pt x="346" y="263"/>
                  </a:lnTo>
                  <a:lnTo>
                    <a:pt x="347" y="263"/>
                  </a:lnTo>
                  <a:lnTo>
                    <a:pt x="348" y="262"/>
                  </a:lnTo>
                  <a:lnTo>
                    <a:pt x="349" y="262"/>
                  </a:lnTo>
                  <a:lnTo>
                    <a:pt x="350" y="262"/>
                  </a:lnTo>
                  <a:lnTo>
                    <a:pt x="350" y="261"/>
                  </a:lnTo>
                  <a:lnTo>
                    <a:pt x="351" y="261"/>
                  </a:lnTo>
                  <a:lnTo>
                    <a:pt x="352" y="260"/>
                  </a:lnTo>
                  <a:lnTo>
                    <a:pt x="353" y="259"/>
                  </a:lnTo>
                  <a:lnTo>
                    <a:pt x="353" y="258"/>
                  </a:lnTo>
                  <a:lnTo>
                    <a:pt x="354" y="258"/>
                  </a:lnTo>
                  <a:lnTo>
                    <a:pt x="354" y="257"/>
                  </a:lnTo>
                  <a:lnTo>
                    <a:pt x="354" y="256"/>
                  </a:lnTo>
                  <a:lnTo>
                    <a:pt x="354" y="255"/>
                  </a:lnTo>
                  <a:lnTo>
                    <a:pt x="354" y="254"/>
                  </a:lnTo>
                  <a:lnTo>
                    <a:pt x="354" y="253"/>
                  </a:lnTo>
                  <a:lnTo>
                    <a:pt x="353" y="253"/>
                  </a:lnTo>
                  <a:lnTo>
                    <a:pt x="353" y="252"/>
                  </a:lnTo>
                  <a:lnTo>
                    <a:pt x="353" y="251"/>
                  </a:lnTo>
                  <a:lnTo>
                    <a:pt x="353" y="250"/>
                  </a:lnTo>
                  <a:lnTo>
                    <a:pt x="352" y="249"/>
                  </a:lnTo>
                  <a:lnTo>
                    <a:pt x="352" y="248"/>
                  </a:lnTo>
                  <a:lnTo>
                    <a:pt x="352" y="247"/>
                  </a:lnTo>
                  <a:lnTo>
                    <a:pt x="352" y="246"/>
                  </a:lnTo>
                  <a:lnTo>
                    <a:pt x="352" y="245"/>
                  </a:lnTo>
                  <a:lnTo>
                    <a:pt x="353" y="245"/>
                  </a:lnTo>
                  <a:lnTo>
                    <a:pt x="354" y="245"/>
                  </a:lnTo>
                  <a:lnTo>
                    <a:pt x="354" y="244"/>
                  </a:lnTo>
                  <a:lnTo>
                    <a:pt x="355" y="244"/>
                  </a:lnTo>
                  <a:lnTo>
                    <a:pt x="356" y="244"/>
                  </a:lnTo>
                  <a:lnTo>
                    <a:pt x="357" y="243"/>
                  </a:lnTo>
                  <a:lnTo>
                    <a:pt x="358" y="243"/>
                  </a:lnTo>
                  <a:lnTo>
                    <a:pt x="359" y="243"/>
                  </a:lnTo>
                  <a:lnTo>
                    <a:pt x="359" y="242"/>
                  </a:lnTo>
                  <a:lnTo>
                    <a:pt x="359" y="241"/>
                  </a:lnTo>
                  <a:lnTo>
                    <a:pt x="359" y="240"/>
                  </a:lnTo>
                  <a:lnTo>
                    <a:pt x="359" y="239"/>
                  </a:lnTo>
                  <a:lnTo>
                    <a:pt x="359" y="238"/>
                  </a:lnTo>
                  <a:lnTo>
                    <a:pt x="359" y="237"/>
                  </a:lnTo>
                  <a:lnTo>
                    <a:pt x="359" y="236"/>
                  </a:lnTo>
                  <a:lnTo>
                    <a:pt x="358" y="236"/>
                  </a:lnTo>
                  <a:lnTo>
                    <a:pt x="358" y="235"/>
                  </a:lnTo>
                  <a:lnTo>
                    <a:pt x="357" y="235"/>
                  </a:lnTo>
                  <a:lnTo>
                    <a:pt x="356" y="234"/>
                  </a:lnTo>
                  <a:lnTo>
                    <a:pt x="355" y="234"/>
                  </a:lnTo>
                  <a:lnTo>
                    <a:pt x="354" y="233"/>
                  </a:lnTo>
                  <a:lnTo>
                    <a:pt x="353" y="233"/>
                  </a:lnTo>
                  <a:lnTo>
                    <a:pt x="352" y="232"/>
                  </a:lnTo>
                  <a:lnTo>
                    <a:pt x="351" y="231"/>
                  </a:lnTo>
                  <a:lnTo>
                    <a:pt x="350" y="231"/>
                  </a:lnTo>
                  <a:lnTo>
                    <a:pt x="349" y="231"/>
                  </a:lnTo>
                  <a:lnTo>
                    <a:pt x="348" y="230"/>
                  </a:lnTo>
                  <a:lnTo>
                    <a:pt x="347" y="229"/>
                  </a:lnTo>
                  <a:lnTo>
                    <a:pt x="347" y="228"/>
                  </a:lnTo>
                  <a:lnTo>
                    <a:pt x="346" y="228"/>
                  </a:lnTo>
                  <a:lnTo>
                    <a:pt x="346" y="227"/>
                  </a:lnTo>
                  <a:lnTo>
                    <a:pt x="346" y="226"/>
                  </a:lnTo>
                  <a:lnTo>
                    <a:pt x="347" y="226"/>
                  </a:lnTo>
                  <a:lnTo>
                    <a:pt x="347" y="225"/>
                  </a:lnTo>
                  <a:lnTo>
                    <a:pt x="348" y="225"/>
                  </a:lnTo>
                  <a:lnTo>
                    <a:pt x="349" y="224"/>
                  </a:lnTo>
                  <a:lnTo>
                    <a:pt x="350" y="224"/>
                  </a:lnTo>
                  <a:lnTo>
                    <a:pt x="351" y="224"/>
                  </a:lnTo>
                  <a:lnTo>
                    <a:pt x="352" y="223"/>
                  </a:lnTo>
                  <a:lnTo>
                    <a:pt x="353" y="223"/>
                  </a:lnTo>
                  <a:lnTo>
                    <a:pt x="354" y="223"/>
                  </a:lnTo>
                  <a:lnTo>
                    <a:pt x="355" y="223"/>
                  </a:lnTo>
                  <a:lnTo>
                    <a:pt x="356" y="223"/>
                  </a:lnTo>
                  <a:lnTo>
                    <a:pt x="357" y="223"/>
                  </a:lnTo>
                  <a:lnTo>
                    <a:pt x="358" y="223"/>
                  </a:lnTo>
                  <a:lnTo>
                    <a:pt x="359" y="223"/>
                  </a:lnTo>
                  <a:lnTo>
                    <a:pt x="359" y="224"/>
                  </a:lnTo>
                  <a:lnTo>
                    <a:pt x="360" y="224"/>
                  </a:lnTo>
                  <a:lnTo>
                    <a:pt x="361" y="224"/>
                  </a:lnTo>
                  <a:lnTo>
                    <a:pt x="361" y="225"/>
                  </a:lnTo>
                  <a:lnTo>
                    <a:pt x="362" y="225"/>
                  </a:lnTo>
                  <a:lnTo>
                    <a:pt x="362" y="226"/>
                  </a:lnTo>
                  <a:lnTo>
                    <a:pt x="363" y="227"/>
                  </a:lnTo>
                  <a:lnTo>
                    <a:pt x="363" y="228"/>
                  </a:lnTo>
                  <a:lnTo>
                    <a:pt x="363" y="229"/>
                  </a:lnTo>
                  <a:lnTo>
                    <a:pt x="364" y="231"/>
                  </a:lnTo>
                  <a:lnTo>
                    <a:pt x="364" y="232"/>
                  </a:lnTo>
                  <a:lnTo>
                    <a:pt x="364" y="233"/>
                  </a:lnTo>
                  <a:lnTo>
                    <a:pt x="364" y="234"/>
                  </a:lnTo>
                  <a:lnTo>
                    <a:pt x="364" y="235"/>
                  </a:lnTo>
                  <a:lnTo>
                    <a:pt x="365" y="236"/>
                  </a:lnTo>
                  <a:lnTo>
                    <a:pt x="366" y="236"/>
                  </a:lnTo>
                  <a:lnTo>
                    <a:pt x="366" y="237"/>
                  </a:lnTo>
                  <a:lnTo>
                    <a:pt x="367" y="237"/>
                  </a:lnTo>
                  <a:lnTo>
                    <a:pt x="368" y="237"/>
                  </a:lnTo>
                  <a:lnTo>
                    <a:pt x="369" y="236"/>
                  </a:lnTo>
                  <a:lnTo>
                    <a:pt x="370" y="236"/>
                  </a:lnTo>
                  <a:lnTo>
                    <a:pt x="371" y="236"/>
                  </a:lnTo>
                  <a:lnTo>
                    <a:pt x="372" y="235"/>
                  </a:lnTo>
                  <a:lnTo>
                    <a:pt x="373" y="234"/>
                  </a:lnTo>
                  <a:lnTo>
                    <a:pt x="374" y="233"/>
                  </a:lnTo>
                  <a:lnTo>
                    <a:pt x="375" y="232"/>
                  </a:lnTo>
                  <a:lnTo>
                    <a:pt x="375" y="231"/>
                  </a:lnTo>
                  <a:lnTo>
                    <a:pt x="376" y="231"/>
                  </a:lnTo>
                  <a:lnTo>
                    <a:pt x="376" y="230"/>
                  </a:lnTo>
                  <a:lnTo>
                    <a:pt x="376" y="229"/>
                  </a:lnTo>
                  <a:lnTo>
                    <a:pt x="376" y="228"/>
                  </a:lnTo>
                  <a:lnTo>
                    <a:pt x="376" y="227"/>
                  </a:lnTo>
                  <a:lnTo>
                    <a:pt x="375" y="227"/>
                  </a:lnTo>
                  <a:lnTo>
                    <a:pt x="375" y="226"/>
                  </a:lnTo>
                  <a:lnTo>
                    <a:pt x="374" y="226"/>
                  </a:lnTo>
                  <a:lnTo>
                    <a:pt x="374" y="225"/>
                  </a:lnTo>
                  <a:lnTo>
                    <a:pt x="372" y="224"/>
                  </a:lnTo>
                  <a:lnTo>
                    <a:pt x="371" y="223"/>
                  </a:lnTo>
                  <a:lnTo>
                    <a:pt x="370" y="223"/>
                  </a:lnTo>
                  <a:lnTo>
                    <a:pt x="370" y="222"/>
                  </a:lnTo>
                  <a:lnTo>
                    <a:pt x="369" y="222"/>
                  </a:lnTo>
                  <a:lnTo>
                    <a:pt x="369" y="221"/>
                  </a:lnTo>
                  <a:lnTo>
                    <a:pt x="368" y="221"/>
                  </a:lnTo>
                  <a:lnTo>
                    <a:pt x="368" y="220"/>
                  </a:lnTo>
                  <a:lnTo>
                    <a:pt x="368" y="219"/>
                  </a:lnTo>
                  <a:lnTo>
                    <a:pt x="368" y="218"/>
                  </a:lnTo>
                  <a:lnTo>
                    <a:pt x="368" y="217"/>
                  </a:lnTo>
                  <a:lnTo>
                    <a:pt x="368" y="216"/>
                  </a:lnTo>
                  <a:lnTo>
                    <a:pt x="369" y="216"/>
                  </a:lnTo>
                  <a:lnTo>
                    <a:pt x="369" y="215"/>
                  </a:lnTo>
                  <a:lnTo>
                    <a:pt x="370" y="214"/>
                  </a:lnTo>
                  <a:lnTo>
                    <a:pt x="371" y="213"/>
                  </a:lnTo>
                  <a:lnTo>
                    <a:pt x="371" y="212"/>
                  </a:lnTo>
                  <a:lnTo>
                    <a:pt x="372" y="212"/>
                  </a:lnTo>
                  <a:lnTo>
                    <a:pt x="373" y="211"/>
                  </a:lnTo>
                  <a:lnTo>
                    <a:pt x="374" y="210"/>
                  </a:lnTo>
                  <a:lnTo>
                    <a:pt x="375" y="210"/>
                  </a:lnTo>
                  <a:lnTo>
                    <a:pt x="376" y="209"/>
                  </a:lnTo>
                  <a:lnTo>
                    <a:pt x="377" y="208"/>
                  </a:lnTo>
                  <a:lnTo>
                    <a:pt x="378" y="208"/>
                  </a:lnTo>
                  <a:lnTo>
                    <a:pt x="379" y="208"/>
                  </a:lnTo>
                  <a:lnTo>
                    <a:pt x="380" y="207"/>
                  </a:lnTo>
                  <a:lnTo>
                    <a:pt x="381" y="207"/>
                  </a:lnTo>
                  <a:lnTo>
                    <a:pt x="382" y="207"/>
                  </a:lnTo>
                  <a:lnTo>
                    <a:pt x="383" y="207"/>
                  </a:lnTo>
                  <a:lnTo>
                    <a:pt x="384" y="207"/>
                  </a:lnTo>
                  <a:lnTo>
                    <a:pt x="385" y="207"/>
                  </a:lnTo>
                  <a:lnTo>
                    <a:pt x="385" y="208"/>
                  </a:lnTo>
                  <a:lnTo>
                    <a:pt x="386" y="208"/>
                  </a:lnTo>
                  <a:lnTo>
                    <a:pt x="386" y="209"/>
                  </a:lnTo>
                  <a:lnTo>
                    <a:pt x="386" y="210"/>
                  </a:lnTo>
                  <a:lnTo>
                    <a:pt x="386" y="211"/>
                  </a:lnTo>
                  <a:lnTo>
                    <a:pt x="386" y="212"/>
                  </a:lnTo>
                  <a:lnTo>
                    <a:pt x="386" y="213"/>
                  </a:lnTo>
                  <a:lnTo>
                    <a:pt x="386" y="214"/>
                  </a:lnTo>
                  <a:lnTo>
                    <a:pt x="386" y="215"/>
                  </a:lnTo>
                  <a:lnTo>
                    <a:pt x="385" y="217"/>
                  </a:lnTo>
                  <a:lnTo>
                    <a:pt x="385" y="219"/>
                  </a:lnTo>
                  <a:lnTo>
                    <a:pt x="385" y="221"/>
                  </a:lnTo>
                  <a:lnTo>
                    <a:pt x="386" y="222"/>
                  </a:lnTo>
                  <a:lnTo>
                    <a:pt x="386" y="223"/>
                  </a:lnTo>
                  <a:lnTo>
                    <a:pt x="387" y="224"/>
                  </a:lnTo>
                  <a:lnTo>
                    <a:pt x="388" y="224"/>
                  </a:lnTo>
                  <a:lnTo>
                    <a:pt x="388" y="223"/>
                  </a:lnTo>
                  <a:lnTo>
                    <a:pt x="389" y="223"/>
                  </a:lnTo>
                  <a:lnTo>
                    <a:pt x="390" y="223"/>
                  </a:lnTo>
                  <a:lnTo>
                    <a:pt x="391" y="222"/>
                  </a:lnTo>
                  <a:lnTo>
                    <a:pt x="392" y="222"/>
                  </a:lnTo>
                  <a:lnTo>
                    <a:pt x="393" y="222"/>
                  </a:lnTo>
                  <a:lnTo>
                    <a:pt x="394" y="222"/>
                  </a:lnTo>
                  <a:lnTo>
                    <a:pt x="395" y="222"/>
                  </a:lnTo>
                  <a:lnTo>
                    <a:pt x="396" y="222"/>
                  </a:lnTo>
                  <a:lnTo>
                    <a:pt x="397" y="223"/>
                  </a:lnTo>
                  <a:lnTo>
                    <a:pt x="398" y="223"/>
                  </a:lnTo>
                  <a:lnTo>
                    <a:pt x="399" y="223"/>
                  </a:lnTo>
                  <a:lnTo>
                    <a:pt x="400" y="223"/>
                  </a:lnTo>
                  <a:lnTo>
                    <a:pt x="401" y="223"/>
                  </a:lnTo>
                  <a:lnTo>
                    <a:pt x="401" y="222"/>
                  </a:lnTo>
                  <a:lnTo>
                    <a:pt x="402" y="222"/>
                  </a:lnTo>
                  <a:lnTo>
                    <a:pt x="402" y="221"/>
                  </a:lnTo>
                  <a:lnTo>
                    <a:pt x="403" y="221"/>
                  </a:lnTo>
                  <a:lnTo>
                    <a:pt x="403" y="220"/>
                  </a:lnTo>
                  <a:lnTo>
                    <a:pt x="403" y="219"/>
                  </a:lnTo>
                  <a:lnTo>
                    <a:pt x="404" y="219"/>
                  </a:lnTo>
                  <a:lnTo>
                    <a:pt x="404" y="218"/>
                  </a:lnTo>
                  <a:lnTo>
                    <a:pt x="404" y="217"/>
                  </a:lnTo>
                  <a:lnTo>
                    <a:pt x="404" y="216"/>
                  </a:lnTo>
                  <a:lnTo>
                    <a:pt x="403" y="215"/>
                  </a:lnTo>
                  <a:lnTo>
                    <a:pt x="403" y="214"/>
                  </a:lnTo>
                  <a:lnTo>
                    <a:pt x="402" y="214"/>
                  </a:lnTo>
                  <a:lnTo>
                    <a:pt x="402" y="213"/>
                  </a:lnTo>
                  <a:lnTo>
                    <a:pt x="401" y="213"/>
                  </a:lnTo>
                  <a:lnTo>
                    <a:pt x="401" y="212"/>
                  </a:lnTo>
                  <a:lnTo>
                    <a:pt x="400" y="211"/>
                  </a:lnTo>
                  <a:lnTo>
                    <a:pt x="399" y="211"/>
                  </a:lnTo>
                  <a:lnTo>
                    <a:pt x="398" y="210"/>
                  </a:lnTo>
                  <a:lnTo>
                    <a:pt x="397" y="209"/>
                  </a:lnTo>
                  <a:lnTo>
                    <a:pt x="398" y="210"/>
                  </a:lnTo>
                  <a:lnTo>
                    <a:pt x="399" y="210"/>
                  </a:lnTo>
                  <a:lnTo>
                    <a:pt x="400" y="210"/>
                  </a:lnTo>
                  <a:lnTo>
                    <a:pt x="400" y="211"/>
                  </a:lnTo>
                  <a:lnTo>
                    <a:pt x="401" y="211"/>
                  </a:lnTo>
                  <a:lnTo>
                    <a:pt x="402" y="211"/>
                  </a:lnTo>
                  <a:lnTo>
                    <a:pt x="403" y="212"/>
                  </a:lnTo>
                  <a:lnTo>
                    <a:pt x="404" y="212"/>
                  </a:lnTo>
                  <a:lnTo>
                    <a:pt x="405" y="212"/>
                  </a:lnTo>
                  <a:lnTo>
                    <a:pt x="406" y="212"/>
                  </a:lnTo>
                  <a:lnTo>
                    <a:pt x="406" y="211"/>
                  </a:lnTo>
                  <a:lnTo>
                    <a:pt x="407" y="211"/>
                  </a:lnTo>
                  <a:lnTo>
                    <a:pt x="407" y="210"/>
                  </a:lnTo>
                  <a:lnTo>
                    <a:pt x="407" y="209"/>
                  </a:lnTo>
                  <a:lnTo>
                    <a:pt x="408" y="208"/>
                  </a:lnTo>
                  <a:lnTo>
                    <a:pt x="408" y="207"/>
                  </a:lnTo>
                  <a:lnTo>
                    <a:pt x="408" y="206"/>
                  </a:lnTo>
                  <a:lnTo>
                    <a:pt x="408" y="205"/>
                  </a:lnTo>
                  <a:lnTo>
                    <a:pt x="408" y="204"/>
                  </a:lnTo>
                  <a:lnTo>
                    <a:pt x="408" y="203"/>
                  </a:lnTo>
                  <a:lnTo>
                    <a:pt x="409" y="202"/>
                  </a:lnTo>
                  <a:lnTo>
                    <a:pt x="409" y="201"/>
                  </a:lnTo>
                  <a:lnTo>
                    <a:pt x="410" y="201"/>
                  </a:lnTo>
                  <a:lnTo>
                    <a:pt x="410" y="200"/>
                  </a:lnTo>
                  <a:lnTo>
                    <a:pt x="411" y="200"/>
                  </a:lnTo>
                  <a:lnTo>
                    <a:pt x="412" y="199"/>
                  </a:lnTo>
                  <a:lnTo>
                    <a:pt x="413" y="199"/>
                  </a:lnTo>
                  <a:lnTo>
                    <a:pt x="413" y="198"/>
                  </a:lnTo>
                  <a:lnTo>
                    <a:pt x="414" y="198"/>
                  </a:lnTo>
                  <a:lnTo>
                    <a:pt x="415" y="198"/>
                  </a:lnTo>
                  <a:lnTo>
                    <a:pt x="416" y="198"/>
                  </a:lnTo>
                  <a:lnTo>
                    <a:pt x="417" y="198"/>
                  </a:lnTo>
                  <a:lnTo>
                    <a:pt x="418" y="197"/>
                  </a:lnTo>
                  <a:lnTo>
                    <a:pt x="419" y="197"/>
                  </a:lnTo>
                  <a:lnTo>
                    <a:pt x="420" y="197"/>
                  </a:lnTo>
                  <a:lnTo>
                    <a:pt x="422" y="198"/>
                  </a:lnTo>
                  <a:lnTo>
                    <a:pt x="423" y="198"/>
                  </a:lnTo>
                  <a:lnTo>
                    <a:pt x="424" y="198"/>
                  </a:lnTo>
                  <a:lnTo>
                    <a:pt x="425" y="198"/>
                  </a:lnTo>
                  <a:lnTo>
                    <a:pt x="426" y="199"/>
                  </a:lnTo>
                  <a:lnTo>
                    <a:pt x="427" y="199"/>
                  </a:lnTo>
                  <a:lnTo>
                    <a:pt x="427" y="200"/>
                  </a:lnTo>
                  <a:lnTo>
                    <a:pt x="428" y="200"/>
                  </a:lnTo>
                  <a:lnTo>
                    <a:pt x="429" y="200"/>
                  </a:lnTo>
                  <a:lnTo>
                    <a:pt x="429" y="201"/>
                  </a:lnTo>
                  <a:lnTo>
                    <a:pt x="430" y="201"/>
                  </a:lnTo>
                  <a:lnTo>
                    <a:pt x="430" y="202"/>
                  </a:lnTo>
                  <a:lnTo>
                    <a:pt x="430" y="203"/>
                  </a:lnTo>
                  <a:lnTo>
                    <a:pt x="431" y="203"/>
                  </a:lnTo>
                  <a:lnTo>
                    <a:pt x="431" y="204"/>
                  </a:lnTo>
                  <a:lnTo>
                    <a:pt x="431" y="205"/>
                  </a:lnTo>
                  <a:lnTo>
                    <a:pt x="431" y="206"/>
                  </a:lnTo>
                  <a:lnTo>
                    <a:pt x="431" y="207"/>
                  </a:lnTo>
                  <a:lnTo>
                    <a:pt x="431" y="208"/>
                  </a:lnTo>
                  <a:lnTo>
                    <a:pt x="431" y="209"/>
                  </a:lnTo>
                  <a:lnTo>
                    <a:pt x="431" y="210"/>
                  </a:lnTo>
                  <a:lnTo>
                    <a:pt x="432" y="210"/>
                  </a:lnTo>
                  <a:lnTo>
                    <a:pt x="432" y="211"/>
                  </a:lnTo>
                  <a:lnTo>
                    <a:pt x="433" y="211"/>
                  </a:lnTo>
                  <a:lnTo>
                    <a:pt x="434" y="211"/>
                  </a:lnTo>
                  <a:lnTo>
                    <a:pt x="435" y="211"/>
                  </a:lnTo>
                  <a:lnTo>
                    <a:pt x="436" y="211"/>
                  </a:lnTo>
                  <a:lnTo>
                    <a:pt x="437" y="211"/>
                  </a:lnTo>
                  <a:lnTo>
                    <a:pt x="438" y="211"/>
                  </a:lnTo>
                  <a:lnTo>
                    <a:pt x="439" y="211"/>
                  </a:lnTo>
                  <a:lnTo>
                    <a:pt x="440" y="211"/>
                  </a:lnTo>
                  <a:lnTo>
                    <a:pt x="442" y="211"/>
                  </a:lnTo>
                  <a:lnTo>
                    <a:pt x="444" y="211"/>
                  </a:lnTo>
                  <a:lnTo>
                    <a:pt x="445" y="211"/>
                  </a:lnTo>
                  <a:lnTo>
                    <a:pt x="446" y="211"/>
                  </a:lnTo>
                  <a:lnTo>
                    <a:pt x="447" y="211"/>
                  </a:lnTo>
                  <a:lnTo>
                    <a:pt x="448" y="211"/>
                  </a:lnTo>
                  <a:lnTo>
                    <a:pt x="449" y="211"/>
                  </a:lnTo>
                  <a:lnTo>
                    <a:pt x="449" y="210"/>
                  </a:lnTo>
                  <a:lnTo>
                    <a:pt x="450" y="210"/>
                  </a:lnTo>
                  <a:lnTo>
                    <a:pt x="451" y="210"/>
                  </a:lnTo>
                  <a:lnTo>
                    <a:pt x="451" y="209"/>
                  </a:lnTo>
                  <a:lnTo>
                    <a:pt x="450" y="209"/>
                  </a:lnTo>
                  <a:lnTo>
                    <a:pt x="450" y="208"/>
                  </a:lnTo>
                  <a:lnTo>
                    <a:pt x="449" y="208"/>
                  </a:lnTo>
                  <a:lnTo>
                    <a:pt x="449" y="207"/>
                  </a:lnTo>
                  <a:lnTo>
                    <a:pt x="448" y="207"/>
                  </a:lnTo>
                  <a:lnTo>
                    <a:pt x="447" y="206"/>
                  </a:lnTo>
                  <a:lnTo>
                    <a:pt x="447" y="205"/>
                  </a:lnTo>
                  <a:lnTo>
                    <a:pt x="446" y="204"/>
                  </a:lnTo>
                  <a:lnTo>
                    <a:pt x="446" y="203"/>
                  </a:lnTo>
                  <a:lnTo>
                    <a:pt x="446" y="202"/>
                  </a:lnTo>
                  <a:lnTo>
                    <a:pt x="446" y="201"/>
                  </a:lnTo>
                  <a:lnTo>
                    <a:pt x="446" y="200"/>
                  </a:lnTo>
                  <a:lnTo>
                    <a:pt x="446" y="199"/>
                  </a:lnTo>
                  <a:lnTo>
                    <a:pt x="447" y="199"/>
                  </a:lnTo>
                  <a:lnTo>
                    <a:pt x="447" y="198"/>
                  </a:lnTo>
                  <a:lnTo>
                    <a:pt x="447" y="197"/>
                  </a:lnTo>
                  <a:lnTo>
                    <a:pt x="448" y="197"/>
                  </a:lnTo>
                  <a:lnTo>
                    <a:pt x="448" y="196"/>
                  </a:lnTo>
                  <a:lnTo>
                    <a:pt x="449" y="196"/>
                  </a:lnTo>
                  <a:lnTo>
                    <a:pt x="450" y="195"/>
                  </a:lnTo>
                  <a:lnTo>
                    <a:pt x="451" y="195"/>
                  </a:lnTo>
                  <a:lnTo>
                    <a:pt x="452" y="195"/>
                  </a:lnTo>
                  <a:lnTo>
                    <a:pt x="453" y="194"/>
                  </a:lnTo>
                  <a:lnTo>
                    <a:pt x="454" y="194"/>
                  </a:lnTo>
                  <a:lnTo>
                    <a:pt x="455" y="194"/>
                  </a:lnTo>
                  <a:lnTo>
                    <a:pt x="456" y="194"/>
                  </a:lnTo>
                  <a:lnTo>
                    <a:pt x="457" y="194"/>
                  </a:lnTo>
                  <a:lnTo>
                    <a:pt x="459" y="193"/>
                  </a:lnTo>
                  <a:lnTo>
                    <a:pt x="460" y="193"/>
                  </a:lnTo>
                  <a:lnTo>
                    <a:pt x="461" y="193"/>
                  </a:lnTo>
                  <a:lnTo>
                    <a:pt x="462" y="193"/>
                  </a:lnTo>
                  <a:lnTo>
                    <a:pt x="463" y="193"/>
                  </a:lnTo>
                  <a:lnTo>
                    <a:pt x="463" y="194"/>
                  </a:lnTo>
                  <a:lnTo>
                    <a:pt x="464" y="194"/>
                  </a:lnTo>
                  <a:lnTo>
                    <a:pt x="464" y="195"/>
                  </a:lnTo>
                  <a:lnTo>
                    <a:pt x="465" y="196"/>
                  </a:lnTo>
                  <a:lnTo>
                    <a:pt x="465" y="197"/>
                  </a:lnTo>
                  <a:lnTo>
                    <a:pt x="466" y="199"/>
                  </a:lnTo>
                  <a:lnTo>
                    <a:pt x="466" y="200"/>
                  </a:lnTo>
                  <a:lnTo>
                    <a:pt x="466" y="201"/>
                  </a:lnTo>
                  <a:lnTo>
                    <a:pt x="467" y="202"/>
                  </a:lnTo>
                  <a:lnTo>
                    <a:pt x="468" y="202"/>
                  </a:lnTo>
                  <a:lnTo>
                    <a:pt x="469" y="202"/>
                  </a:lnTo>
                  <a:lnTo>
                    <a:pt x="470" y="202"/>
                  </a:lnTo>
                  <a:lnTo>
                    <a:pt x="471" y="202"/>
                  </a:lnTo>
                  <a:lnTo>
                    <a:pt x="471" y="201"/>
                  </a:lnTo>
                  <a:lnTo>
                    <a:pt x="472" y="201"/>
                  </a:lnTo>
                  <a:lnTo>
                    <a:pt x="473" y="200"/>
                  </a:lnTo>
                  <a:lnTo>
                    <a:pt x="474" y="200"/>
                  </a:lnTo>
                  <a:lnTo>
                    <a:pt x="475" y="200"/>
                  </a:lnTo>
                  <a:lnTo>
                    <a:pt x="477" y="198"/>
                  </a:lnTo>
                  <a:lnTo>
                    <a:pt x="478" y="198"/>
                  </a:lnTo>
                  <a:lnTo>
                    <a:pt x="479" y="197"/>
                  </a:lnTo>
                  <a:lnTo>
                    <a:pt x="480" y="197"/>
                  </a:lnTo>
                  <a:lnTo>
                    <a:pt x="481" y="196"/>
                  </a:lnTo>
                  <a:lnTo>
                    <a:pt x="482" y="196"/>
                  </a:lnTo>
                  <a:lnTo>
                    <a:pt x="483" y="196"/>
                  </a:lnTo>
                  <a:lnTo>
                    <a:pt x="484" y="195"/>
                  </a:lnTo>
                  <a:lnTo>
                    <a:pt x="485" y="195"/>
                  </a:lnTo>
                  <a:lnTo>
                    <a:pt x="487" y="195"/>
                  </a:lnTo>
                  <a:lnTo>
                    <a:pt x="488" y="194"/>
                  </a:lnTo>
                  <a:lnTo>
                    <a:pt x="489" y="194"/>
                  </a:lnTo>
                  <a:lnTo>
                    <a:pt x="490" y="194"/>
                  </a:lnTo>
                  <a:lnTo>
                    <a:pt x="491" y="193"/>
                  </a:lnTo>
                  <a:lnTo>
                    <a:pt x="492" y="193"/>
                  </a:lnTo>
                  <a:lnTo>
                    <a:pt x="493" y="192"/>
                  </a:lnTo>
                  <a:lnTo>
                    <a:pt x="494" y="191"/>
                  </a:lnTo>
                  <a:lnTo>
                    <a:pt x="495" y="190"/>
                  </a:lnTo>
                  <a:lnTo>
                    <a:pt x="495" y="189"/>
                  </a:lnTo>
                  <a:lnTo>
                    <a:pt x="496" y="189"/>
                  </a:lnTo>
                  <a:lnTo>
                    <a:pt x="497" y="187"/>
                  </a:lnTo>
                  <a:lnTo>
                    <a:pt x="498" y="186"/>
                  </a:lnTo>
                  <a:lnTo>
                    <a:pt x="498" y="185"/>
                  </a:lnTo>
                  <a:lnTo>
                    <a:pt x="499" y="184"/>
                  </a:lnTo>
                  <a:lnTo>
                    <a:pt x="499" y="183"/>
                  </a:lnTo>
                  <a:lnTo>
                    <a:pt x="500" y="183"/>
                  </a:lnTo>
                  <a:lnTo>
                    <a:pt x="500" y="182"/>
                  </a:lnTo>
                  <a:lnTo>
                    <a:pt x="501" y="182"/>
                  </a:lnTo>
                  <a:lnTo>
                    <a:pt x="501" y="181"/>
                  </a:lnTo>
                  <a:lnTo>
                    <a:pt x="502" y="181"/>
                  </a:lnTo>
                  <a:lnTo>
                    <a:pt x="503" y="181"/>
                  </a:lnTo>
                  <a:lnTo>
                    <a:pt x="503" y="180"/>
                  </a:lnTo>
                  <a:lnTo>
                    <a:pt x="504" y="180"/>
                  </a:lnTo>
                  <a:lnTo>
                    <a:pt x="505" y="180"/>
                  </a:lnTo>
                  <a:lnTo>
                    <a:pt x="506" y="180"/>
                  </a:lnTo>
                  <a:lnTo>
                    <a:pt x="507" y="181"/>
                  </a:lnTo>
                  <a:lnTo>
                    <a:pt x="508" y="181"/>
                  </a:lnTo>
                  <a:lnTo>
                    <a:pt x="510" y="181"/>
                  </a:lnTo>
                  <a:lnTo>
                    <a:pt x="511" y="181"/>
                  </a:lnTo>
                  <a:lnTo>
                    <a:pt x="512" y="181"/>
                  </a:lnTo>
                  <a:lnTo>
                    <a:pt x="512" y="182"/>
                  </a:lnTo>
                  <a:lnTo>
                    <a:pt x="513" y="182"/>
                  </a:lnTo>
                  <a:lnTo>
                    <a:pt x="514" y="182"/>
                  </a:lnTo>
                  <a:lnTo>
                    <a:pt x="515" y="182"/>
                  </a:lnTo>
                  <a:lnTo>
                    <a:pt x="515" y="181"/>
                  </a:lnTo>
                  <a:lnTo>
                    <a:pt x="516" y="181"/>
                  </a:lnTo>
                  <a:lnTo>
                    <a:pt x="517" y="181"/>
                  </a:lnTo>
                  <a:lnTo>
                    <a:pt x="517" y="180"/>
                  </a:lnTo>
                  <a:lnTo>
                    <a:pt x="518" y="180"/>
                  </a:lnTo>
                  <a:lnTo>
                    <a:pt x="519" y="179"/>
                  </a:lnTo>
                  <a:lnTo>
                    <a:pt x="520" y="178"/>
                  </a:lnTo>
                  <a:lnTo>
                    <a:pt x="520" y="177"/>
                  </a:lnTo>
                  <a:lnTo>
                    <a:pt x="520" y="176"/>
                  </a:lnTo>
                  <a:lnTo>
                    <a:pt x="520" y="175"/>
                  </a:lnTo>
                  <a:lnTo>
                    <a:pt x="520" y="174"/>
                  </a:lnTo>
                  <a:lnTo>
                    <a:pt x="520" y="173"/>
                  </a:lnTo>
                  <a:lnTo>
                    <a:pt x="520" y="172"/>
                  </a:lnTo>
                  <a:lnTo>
                    <a:pt x="520" y="171"/>
                  </a:lnTo>
                  <a:lnTo>
                    <a:pt x="520" y="169"/>
                  </a:lnTo>
                  <a:lnTo>
                    <a:pt x="520" y="168"/>
                  </a:lnTo>
                  <a:lnTo>
                    <a:pt x="520" y="167"/>
                  </a:lnTo>
                  <a:lnTo>
                    <a:pt x="520" y="166"/>
                  </a:lnTo>
                  <a:lnTo>
                    <a:pt x="520" y="165"/>
                  </a:lnTo>
                  <a:lnTo>
                    <a:pt x="520" y="164"/>
                  </a:lnTo>
                  <a:lnTo>
                    <a:pt x="520" y="163"/>
                  </a:lnTo>
                  <a:lnTo>
                    <a:pt x="520" y="162"/>
                  </a:lnTo>
                  <a:lnTo>
                    <a:pt x="520" y="161"/>
                  </a:lnTo>
                  <a:lnTo>
                    <a:pt x="521" y="160"/>
                  </a:lnTo>
                  <a:lnTo>
                    <a:pt x="521" y="159"/>
                  </a:lnTo>
                  <a:lnTo>
                    <a:pt x="522" y="158"/>
                  </a:lnTo>
                  <a:lnTo>
                    <a:pt x="523" y="158"/>
                  </a:lnTo>
                  <a:lnTo>
                    <a:pt x="523" y="157"/>
                  </a:lnTo>
                  <a:lnTo>
                    <a:pt x="524" y="157"/>
                  </a:lnTo>
                  <a:lnTo>
                    <a:pt x="525" y="156"/>
                  </a:lnTo>
                  <a:lnTo>
                    <a:pt x="526" y="156"/>
                  </a:lnTo>
                  <a:lnTo>
                    <a:pt x="527" y="156"/>
                  </a:lnTo>
                  <a:lnTo>
                    <a:pt x="528" y="155"/>
                  </a:lnTo>
                  <a:lnTo>
                    <a:pt x="529" y="155"/>
                  </a:lnTo>
                  <a:lnTo>
                    <a:pt x="530" y="155"/>
                  </a:lnTo>
                  <a:lnTo>
                    <a:pt x="531" y="155"/>
                  </a:lnTo>
                  <a:lnTo>
                    <a:pt x="532" y="155"/>
                  </a:lnTo>
                  <a:lnTo>
                    <a:pt x="533" y="155"/>
                  </a:lnTo>
                  <a:lnTo>
                    <a:pt x="534" y="155"/>
                  </a:lnTo>
                  <a:lnTo>
                    <a:pt x="535" y="154"/>
                  </a:lnTo>
                  <a:lnTo>
                    <a:pt x="536" y="154"/>
                  </a:lnTo>
                  <a:lnTo>
                    <a:pt x="536" y="153"/>
                  </a:lnTo>
                  <a:lnTo>
                    <a:pt x="536" y="152"/>
                  </a:lnTo>
                  <a:lnTo>
                    <a:pt x="535" y="151"/>
                  </a:lnTo>
                  <a:lnTo>
                    <a:pt x="535" y="150"/>
                  </a:lnTo>
                  <a:lnTo>
                    <a:pt x="535" y="149"/>
                  </a:lnTo>
                  <a:lnTo>
                    <a:pt x="534" y="149"/>
                  </a:lnTo>
                  <a:lnTo>
                    <a:pt x="533" y="148"/>
                  </a:lnTo>
                  <a:lnTo>
                    <a:pt x="532" y="147"/>
                  </a:lnTo>
                  <a:lnTo>
                    <a:pt x="531" y="147"/>
                  </a:lnTo>
                  <a:lnTo>
                    <a:pt x="530" y="147"/>
                  </a:lnTo>
                  <a:lnTo>
                    <a:pt x="529" y="147"/>
                  </a:lnTo>
                  <a:lnTo>
                    <a:pt x="528" y="147"/>
                  </a:lnTo>
                  <a:lnTo>
                    <a:pt x="527" y="147"/>
                  </a:lnTo>
                  <a:lnTo>
                    <a:pt x="526" y="148"/>
                  </a:lnTo>
                  <a:lnTo>
                    <a:pt x="525" y="148"/>
                  </a:lnTo>
                  <a:lnTo>
                    <a:pt x="524" y="148"/>
                  </a:lnTo>
                  <a:lnTo>
                    <a:pt x="523" y="149"/>
                  </a:lnTo>
                  <a:lnTo>
                    <a:pt x="522" y="149"/>
                  </a:lnTo>
                  <a:lnTo>
                    <a:pt x="521" y="149"/>
                  </a:lnTo>
                  <a:lnTo>
                    <a:pt x="520" y="149"/>
                  </a:lnTo>
                  <a:lnTo>
                    <a:pt x="519" y="149"/>
                  </a:lnTo>
                  <a:lnTo>
                    <a:pt x="518" y="149"/>
                  </a:lnTo>
                  <a:lnTo>
                    <a:pt x="517" y="149"/>
                  </a:lnTo>
                  <a:lnTo>
                    <a:pt x="516" y="148"/>
                  </a:lnTo>
                  <a:lnTo>
                    <a:pt x="515" y="148"/>
                  </a:lnTo>
                  <a:lnTo>
                    <a:pt x="515" y="147"/>
                  </a:lnTo>
                  <a:lnTo>
                    <a:pt x="514" y="147"/>
                  </a:lnTo>
                  <a:lnTo>
                    <a:pt x="514" y="146"/>
                  </a:lnTo>
                  <a:lnTo>
                    <a:pt x="513" y="146"/>
                  </a:lnTo>
                  <a:lnTo>
                    <a:pt x="513" y="145"/>
                  </a:lnTo>
                  <a:lnTo>
                    <a:pt x="513" y="144"/>
                  </a:lnTo>
                  <a:lnTo>
                    <a:pt x="513" y="143"/>
                  </a:lnTo>
                  <a:lnTo>
                    <a:pt x="514" y="143"/>
                  </a:lnTo>
                  <a:lnTo>
                    <a:pt x="515" y="143"/>
                  </a:lnTo>
                  <a:lnTo>
                    <a:pt x="516" y="143"/>
                  </a:lnTo>
                  <a:lnTo>
                    <a:pt x="517" y="143"/>
                  </a:lnTo>
                  <a:lnTo>
                    <a:pt x="519" y="143"/>
                  </a:lnTo>
                  <a:lnTo>
                    <a:pt x="520" y="143"/>
                  </a:lnTo>
                  <a:lnTo>
                    <a:pt x="522" y="143"/>
                  </a:lnTo>
                  <a:lnTo>
                    <a:pt x="523" y="143"/>
                  </a:lnTo>
                  <a:lnTo>
                    <a:pt x="524" y="144"/>
                  </a:lnTo>
                  <a:lnTo>
                    <a:pt x="525" y="144"/>
                  </a:lnTo>
                  <a:lnTo>
                    <a:pt x="526" y="144"/>
                  </a:lnTo>
                  <a:lnTo>
                    <a:pt x="527" y="144"/>
                  </a:lnTo>
                  <a:lnTo>
                    <a:pt x="528" y="144"/>
                  </a:lnTo>
                  <a:lnTo>
                    <a:pt x="529" y="145"/>
                  </a:lnTo>
                  <a:lnTo>
                    <a:pt x="530" y="145"/>
                  </a:lnTo>
                  <a:lnTo>
                    <a:pt x="531" y="145"/>
                  </a:lnTo>
                  <a:lnTo>
                    <a:pt x="532" y="144"/>
                  </a:lnTo>
                  <a:lnTo>
                    <a:pt x="533" y="144"/>
                  </a:lnTo>
                  <a:lnTo>
                    <a:pt x="534" y="144"/>
                  </a:lnTo>
                  <a:lnTo>
                    <a:pt x="534" y="143"/>
                  </a:lnTo>
                  <a:lnTo>
                    <a:pt x="535" y="143"/>
                  </a:lnTo>
                  <a:lnTo>
                    <a:pt x="536" y="142"/>
                  </a:lnTo>
                  <a:lnTo>
                    <a:pt x="537" y="141"/>
                  </a:lnTo>
                  <a:lnTo>
                    <a:pt x="537" y="140"/>
                  </a:lnTo>
                  <a:lnTo>
                    <a:pt x="538" y="139"/>
                  </a:lnTo>
                  <a:lnTo>
                    <a:pt x="538" y="138"/>
                  </a:lnTo>
                  <a:lnTo>
                    <a:pt x="539" y="137"/>
                  </a:lnTo>
                  <a:lnTo>
                    <a:pt x="539" y="136"/>
                  </a:lnTo>
                  <a:lnTo>
                    <a:pt x="539" y="135"/>
                  </a:lnTo>
                  <a:lnTo>
                    <a:pt x="539" y="134"/>
                  </a:lnTo>
                  <a:lnTo>
                    <a:pt x="539" y="133"/>
                  </a:lnTo>
                  <a:lnTo>
                    <a:pt x="540" y="132"/>
                  </a:lnTo>
                  <a:lnTo>
                    <a:pt x="540" y="130"/>
                  </a:lnTo>
                  <a:lnTo>
                    <a:pt x="540" y="129"/>
                  </a:lnTo>
                  <a:lnTo>
                    <a:pt x="540" y="128"/>
                  </a:lnTo>
                  <a:lnTo>
                    <a:pt x="540" y="127"/>
                  </a:lnTo>
                  <a:lnTo>
                    <a:pt x="540" y="126"/>
                  </a:lnTo>
                  <a:lnTo>
                    <a:pt x="540" y="125"/>
                  </a:lnTo>
                  <a:lnTo>
                    <a:pt x="541" y="125"/>
                  </a:lnTo>
                  <a:lnTo>
                    <a:pt x="541" y="124"/>
                  </a:lnTo>
                  <a:lnTo>
                    <a:pt x="542" y="123"/>
                  </a:lnTo>
                  <a:lnTo>
                    <a:pt x="542" y="122"/>
                  </a:lnTo>
                  <a:lnTo>
                    <a:pt x="543" y="121"/>
                  </a:lnTo>
                  <a:lnTo>
                    <a:pt x="544" y="120"/>
                  </a:lnTo>
                  <a:lnTo>
                    <a:pt x="545" y="119"/>
                  </a:lnTo>
                  <a:lnTo>
                    <a:pt x="546" y="119"/>
                  </a:lnTo>
                  <a:lnTo>
                    <a:pt x="547" y="119"/>
                  </a:lnTo>
                  <a:lnTo>
                    <a:pt x="547" y="118"/>
                  </a:lnTo>
                  <a:lnTo>
                    <a:pt x="548" y="118"/>
                  </a:lnTo>
                  <a:lnTo>
                    <a:pt x="549" y="118"/>
                  </a:lnTo>
                  <a:lnTo>
                    <a:pt x="550" y="118"/>
                  </a:lnTo>
                  <a:lnTo>
                    <a:pt x="551" y="119"/>
                  </a:lnTo>
                  <a:lnTo>
                    <a:pt x="552" y="119"/>
                  </a:lnTo>
                  <a:lnTo>
                    <a:pt x="553" y="120"/>
                  </a:lnTo>
                  <a:lnTo>
                    <a:pt x="554" y="121"/>
                  </a:lnTo>
                  <a:lnTo>
                    <a:pt x="555" y="121"/>
                  </a:lnTo>
                  <a:lnTo>
                    <a:pt x="556" y="122"/>
                  </a:lnTo>
                  <a:lnTo>
                    <a:pt x="557" y="122"/>
                  </a:lnTo>
                  <a:lnTo>
                    <a:pt x="558" y="122"/>
                  </a:lnTo>
                  <a:lnTo>
                    <a:pt x="559" y="122"/>
                  </a:lnTo>
                  <a:lnTo>
                    <a:pt x="560" y="122"/>
                  </a:lnTo>
                  <a:lnTo>
                    <a:pt x="561" y="122"/>
                  </a:lnTo>
                  <a:lnTo>
                    <a:pt x="562" y="121"/>
                  </a:lnTo>
                  <a:lnTo>
                    <a:pt x="563" y="121"/>
                  </a:lnTo>
                  <a:lnTo>
                    <a:pt x="564" y="120"/>
                  </a:lnTo>
                  <a:lnTo>
                    <a:pt x="565" y="120"/>
                  </a:lnTo>
                  <a:lnTo>
                    <a:pt x="559" y="115"/>
                  </a:lnTo>
                  <a:lnTo>
                    <a:pt x="557" y="114"/>
                  </a:lnTo>
                  <a:lnTo>
                    <a:pt x="554" y="109"/>
                  </a:lnTo>
                  <a:lnTo>
                    <a:pt x="554" y="107"/>
                  </a:lnTo>
                  <a:lnTo>
                    <a:pt x="551" y="104"/>
                  </a:lnTo>
                  <a:lnTo>
                    <a:pt x="550" y="96"/>
                  </a:lnTo>
                  <a:lnTo>
                    <a:pt x="548" y="95"/>
                  </a:lnTo>
                  <a:lnTo>
                    <a:pt x="546" y="85"/>
                  </a:lnTo>
                  <a:lnTo>
                    <a:pt x="545" y="83"/>
                  </a:lnTo>
                  <a:lnTo>
                    <a:pt x="550" y="80"/>
                  </a:lnTo>
                  <a:lnTo>
                    <a:pt x="550" y="75"/>
                  </a:lnTo>
                  <a:lnTo>
                    <a:pt x="546" y="73"/>
                  </a:lnTo>
                  <a:lnTo>
                    <a:pt x="541" y="65"/>
                  </a:lnTo>
                  <a:lnTo>
                    <a:pt x="539" y="60"/>
                  </a:lnTo>
                  <a:lnTo>
                    <a:pt x="536" y="56"/>
                  </a:lnTo>
                  <a:lnTo>
                    <a:pt x="532" y="53"/>
                  </a:lnTo>
                  <a:lnTo>
                    <a:pt x="530" y="52"/>
                  </a:lnTo>
                  <a:lnTo>
                    <a:pt x="529" y="42"/>
                  </a:lnTo>
                  <a:lnTo>
                    <a:pt x="527" y="38"/>
                  </a:lnTo>
                  <a:lnTo>
                    <a:pt x="519" y="38"/>
                  </a:lnTo>
                  <a:lnTo>
                    <a:pt x="511" y="44"/>
                  </a:lnTo>
                  <a:lnTo>
                    <a:pt x="500" y="31"/>
                  </a:lnTo>
                  <a:lnTo>
                    <a:pt x="498" y="23"/>
                  </a:lnTo>
                  <a:lnTo>
                    <a:pt x="495" y="24"/>
                  </a:lnTo>
                  <a:lnTo>
                    <a:pt x="493" y="25"/>
                  </a:lnTo>
                  <a:lnTo>
                    <a:pt x="493" y="28"/>
                  </a:lnTo>
                  <a:lnTo>
                    <a:pt x="492" y="32"/>
                  </a:lnTo>
                  <a:lnTo>
                    <a:pt x="490" y="31"/>
                  </a:lnTo>
                  <a:lnTo>
                    <a:pt x="486" y="31"/>
                  </a:lnTo>
                  <a:lnTo>
                    <a:pt x="484" y="29"/>
                  </a:lnTo>
                  <a:lnTo>
                    <a:pt x="475" y="29"/>
                  </a:lnTo>
                  <a:lnTo>
                    <a:pt x="473" y="27"/>
                  </a:lnTo>
                  <a:lnTo>
                    <a:pt x="469" y="28"/>
                  </a:lnTo>
                  <a:lnTo>
                    <a:pt x="468" y="26"/>
                  </a:lnTo>
                  <a:lnTo>
                    <a:pt x="460" y="25"/>
                  </a:lnTo>
                  <a:lnTo>
                    <a:pt x="461" y="28"/>
                  </a:lnTo>
                  <a:lnTo>
                    <a:pt x="459" y="30"/>
                  </a:lnTo>
                  <a:lnTo>
                    <a:pt x="457" y="30"/>
                  </a:lnTo>
                  <a:lnTo>
                    <a:pt x="456" y="32"/>
                  </a:lnTo>
                  <a:lnTo>
                    <a:pt x="454" y="32"/>
                  </a:lnTo>
                  <a:lnTo>
                    <a:pt x="453" y="48"/>
                  </a:lnTo>
                  <a:lnTo>
                    <a:pt x="458" y="54"/>
                  </a:lnTo>
                  <a:lnTo>
                    <a:pt x="458" y="60"/>
                  </a:lnTo>
                  <a:lnTo>
                    <a:pt x="454" y="63"/>
                  </a:lnTo>
                  <a:lnTo>
                    <a:pt x="449" y="64"/>
                  </a:lnTo>
                  <a:lnTo>
                    <a:pt x="446" y="60"/>
                  </a:lnTo>
                  <a:lnTo>
                    <a:pt x="442" y="59"/>
                  </a:lnTo>
                  <a:lnTo>
                    <a:pt x="435" y="54"/>
                  </a:lnTo>
                  <a:lnTo>
                    <a:pt x="435" y="52"/>
                  </a:lnTo>
                  <a:lnTo>
                    <a:pt x="427" y="46"/>
                  </a:lnTo>
                  <a:lnTo>
                    <a:pt x="425" y="46"/>
                  </a:lnTo>
                  <a:lnTo>
                    <a:pt x="422" y="48"/>
                  </a:lnTo>
                  <a:lnTo>
                    <a:pt x="416" y="50"/>
                  </a:lnTo>
                  <a:lnTo>
                    <a:pt x="411" y="54"/>
                  </a:lnTo>
                  <a:lnTo>
                    <a:pt x="395" y="56"/>
                  </a:lnTo>
                  <a:lnTo>
                    <a:pt x="388" y="66"/>
                  </a:lnTo>
                  <a:lnTo>
                    <a:pt x="383" y="67"/>
                  </a:lnTo>
                  <a:lnTo>
                    <a:pt x="382" y="66"/>
                  </a:lnTo>
                  <a:lnTo>
                    <a:pt x="375" y="68"/>
                  </a:lnTo>
                  <a:lnTo>
                    <a:pt x="370" y="71"/>
                  </a:lnTo>
                  <a:lnTo>
                    <a:pt x="368" y="71"/>
                  </a:lnTo>
                  <a:lnTo>
                    <a:pt x="367" y="72"/>
                  </a:lnTo>
                  <a:lnTo>
                    <a:pt x="363" y="72"/>
                  </a:lnTo>
                  <a:lnTo>
                    <a:pt x="362" y="74"/>
                  </a:lnTo>
                  <a:lnTo>
                    <a:pt x="355" y="76"/>
                  </a:lnTo>
                  <a:lnTo>
                    <a:pt x="351" y="72"/>
                  </a:lnTo>
                  <a:lnTo>
                    <a:pt x="347" y="72"/>
                  </a:lnTo>
                  <a:lnTo>
                    <a:pt x="344" y="73"/>
                  </a:lnTo>
                  <a:lnTo>
                    <a:pt x="334" y="66"/>
                  </a:lnTo>
                  <a:lnTo>
                    <a:pt x="334" y="63"/>
                  </a:lnTo>
                  <a:lnTo>
                    <a:pt x="335" y="60"/>
                  </a:lnTo>
                  <a:lnTo>
                    <a:pt x="341" y="59"/>
                  </a:lnTo>
                  <a:lnTo>
                    <a:pt x="344" y="55"/>
                  </a:lnTo>
                  <a:lnTo>
                    <a:pt x="344" y="54"/>
                  </a:lnTo>
                  <a:lnTo>
                    <a:pt x="348" y="48"/>
                  </a:lnTo>
                  <a:lnTo>
                    <a:pt x="347" y="44"/>
                  </a:lnTo>
                  <a:lnTo>
                    <a:pt x="350" y="40"/>
                  </a:lnTo>
                  <a:lnTo>
                    <a:pt x="351" y="35"/>
                  </a:lnTo>
                  <a:lnTo>
                    <a:pt x="356" y="29"/>
                  </a:lnTo>
                  <a:lnTo>
                    <a:pt x="358" y="29"/>
                  </a:lnTo>
                  <a:lnTo>
                    <a:pt x="360" y="27"/>
                  </a:lnTo>
                  <a:lnTo>
                    <a:pt x="362" y="27"/>
                  </a:lnTo>
                  <a:lnTo>
                    <a:pt x="363" y="25"/>
                  </a:lnTo>
                  <a:lnTo>
                    <a:pt x="367" y="25"/>
                  </a:lnTo>
                  <a:lnTo>
                    <a:pt x="370" y="19"/>
                  </a:lnTo>
                  <a:lnTo>
                    <a:pt x="368" y="17"/>
                  </a:lnTo>
                  <a:lnTo>
                    <a:pt x="367" y="14"/>
                  </a:lnTo>
                  <a:lnTo>
                    <a:pt x="369" y="13"/>
                  </a:lnTo>
                  <a:lnTo>
                    <a:pt x="371" y="9"/>
                  </a:lnTo>
                  <a:lnTo>
                    <a:pt x="369" y="8"/>
                  </a:lnTo>
                  <a:lnTo>
                    <a:pt x="362" y="8"/>
                  </a:lnTo>
                  <a:lnTo>
                    <a:pt x="359" y="5"/>
                  </a:lnTo>
                  <a:lnTo>
                    <a:pt x="358" y="0"/>
                  </a:lnTo>
                  <a:lnTo>
                    <a:pt x="353" y="5"/>
                  </a:lnTo>
                  <a:lnTo>
                    <a:pt x="345" y="9"/>
                  </a:lnTo>
                  <a:lnTo>
                    <a:pt x="343" y="9"/>
                  </a:lnTo>
                  <a:lnTo>
                    <a:pt x="342" y="11"/>
                  </a:lnTo>
                  <a:lnTo>
                    <a:pt x="340" y="11"/>
                  </a:lnTo>
                  <a:lnTo>
                    <a:pt x="335" y="14"/>
                  </a:lnTo>
                  <a:lnTo>
                    <a:pt x="330" y="14"/>
                  </a:lnTo>
                  <a:lnTo>
                    <a:pt x="326" y="13"/>
                  </a:lnTo>
                  <a:lnTo>
                    <a:pt x="325" y="14"/>
                  </a:lnTo>
                  <a:lnTo>
                    <a:pt x="318" y="16"/>
                  </a:lnTo>
                  <a:lnTo>
                    <a:pt x="318" y="15"/>
                  </a:lnTo>
                  <a:lnTo>
                    <a:pt x="314" y="10"/>
                  </a:lnTo>
                  <a:lnTo>
                    <a:pt x="315" y="9"/>
                  </a:lnTo>
                  <a:lnTo>
                    <a:pt x="313" y="6"/>
                  </a:lnTo>
                  <a:lnTo>
                    <a:pt x="309" y="0"/>
                  </a:lnTo>
                  <a:lnTo>
                    <a:pt x="307" y="2"/>
                  </a:lnTo>
                  <a:lnTo>
                    <a:pt x="301" y="10"/>
                  </a:lnTo>
                  <a:lnTo>
                    <a:pt x="294" y="9"/>
                  </a:lnTo>
                  <a:lnTo>
                    <a:pt x="289" y="12"/>
                  </a:lnTo>
                  <a:lnTo>
                    <a:pt x="284" y="12"/>
                  </a:lnTo>
                  <a:lnTo>
                    <a:pt x="283" y="11"/>
                  </a:lnTo>
                  <a:lnTo>
                    <a:pt x="281" y="11"/>
                  </a:lnTo>
                  <a:lnTo>
                    <a:pt x="278" y="9"/>
                  </a:lnTo>
                  <a:lnTo>
                    <a:pt x="274" y="10"/>
                  </a:lnTo>
                  <a:lnTo>
                    <a:pt x="267" y="3"/>
                  </a:lnTo>
                  <a:lnTo>
                    <a:pt x="264" y="2"/>
                  </a:lnTo>
                  <a:lnTo>
                    <a:pt x="262" y="0"/>
                  </a:lnTo>
                  <a:lnTo>
                    <a:pt x="255" y="1"/>
                  </a:lnTo>
                  <a:lnTo>
                    <a:pt x="244" y="13"/>
                  </a:lnTo>
                  <a:lnTo>
                    <a:pt x="234" y="19"/>
                  </a:lnTo>
                  <a:lnTo>
                    <a:pt x="233" y="18"/>
                  </a:lnTo>
                  <a:lnTo>
                    <a:pt x="230" y="20"/>
                  </a:lnTo>
                  <a:lnTo>
                    <a:pt x="231" y="23"/>
                  </a:lnTo>
                  <a:lnTo>
                    <a:pt x="234" y="26"/>
                  </a:lnTo>
                  <a:lnTo>
                    <a:pt x="241" y="25"/>
                  </a:lnTo>
                  <a:lnTo>
                    <a:pt x="243" y="26"/>
                  </a:lnTo>
                  <a:lnTo>
                    <a:pt x="240" y="30"/>
                  </a:lnTo>
                  <a:lnTo>
                    <a:pt x="240" y="34"/>
                  </a:lnTo>
                  <a:lnTo>
                    <a:pt x="243" y="38"/>
                  </a:lnTo>
                  <a:lnTo>
                    <a:pt x="243" y="46"/>
                  </a:lnTo>
                  <a:lnTo>
                    <a:pt x="240" y="49"/>
                  </a:lnTo>
                  <a:lnTo>
                    <a:pt x="235" y="49"/>
                  </a:lnTo>
                  <a:lnTo>
                    <a:pt x="230" y="52"/>
                  </a:lnTo>
                  <a:lnTo>
                    <a:pt x="229" y="50"/>
                  </a:lnTo>
                  <a:lnTo>
                    <a:pt x="226" y="48"/>
                  </a:lnTo>
                  <a:lnTo>
                    <a:pt x="222" y="40"/>
                  </a:lnTo>
                  <a:lnTo>
                    <a:pt x="222" y="38"/>
                  </a:lnTo>
                  <a:lnTo>
                    <a:pt x="218" y="34"/>
                  </a:lnTo>
                  <a:lnTo>
                    <a:pt x="213" y="34"/>
                  </a:lnTo>
                  <a:lnTo>
                    <a:pt x="211" y="36"/>
                  </a:lnTo>
                  <a:lnTo>
                    <a:pt x="202" y="32"/>
                  </a:lnTo>
                  <a:lnTo>
                    <a:pt x="197" y="33"/>
                  </a:lnTo>
                  <a:lnTo>
                    <a:pt x="185" y="35"/>
                  </a:lnTo>
                  <a:lnTo>
                    <a:pt x="182" y="37"/>
                  </a:lnTo>
                  <a:lnTo>
                    <a:pt x="181" y="46"/>
                  </a:lnTo>
                  <a:lnTo>
                    <a:pt x="180" y="48"/>
                  </a:lnTo>
                  <a:lnTo>
                    <a:pt x="180" y="52"/>
                  </a:lnTo>
                  <a:lnTo>
                    <a:pt x="182" y="54"/>
                  </a:lnTo>
                  <a:lnTo>
                    <a:pt x="182" y="56"/>
                  </a:lnTo>
                  <a:lnTo>
                    <a:pt x="183" y="56"/>
                  </a:lnTo>
                  <a:lnTo>
                    <a:pt x="183" y="61"/>
                  </a:lnTo>
                  <a:lnTo>
                    <a:pt x="181" y="65"/>
                  </a:lnTo>
                  <a:lnTo>
                    <a:pt x="178" y="64"/>
                  </a:lnTo>
                  <a:lnTo>
                    <a:pt x="172" y="70"/>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6" name="Freeform 22"/>
            <p:cNvSpPr>
              <a:spLocks/>
            </p:cNvSpPr>
            <p:nvPr/>
          </p:nvSpPr>
          <p:spPr bwMode="auto">
            <a:xfrm>
              <a:off x="4954588" y="5114925"/>
              <a:ext cx="790575" cy="711200"/>
            </a:xfrm>
            <a:custGeom>
              <a:avLst/>
              <a:gdLst>
                <a:gd name="T0" fmla="*/ 2147483647 w 432"/>
                <a:gd name="T1" fmla="*/ 2147483647 h 373"/>
                <a:gd name="T2" fmla="*/ 2147483647 w 432"/>
                <a:gd name="T3" fmla="*/ 2147483647 h 373"/>
                <a:gd name="T4" fmla="*/ 2147483647 w 432"/>
                <a:gd name="T5" fmla="*/ 2147483647 h 373"/>
                <a:gd name="T6" fmla="*/ 2147483647 w 432"/>
                <a:gd name="T7" fmla="*/ 2147483647 h 373"/>
                <a:gd name="T8" fmla="*/ 2147483647 w 432"/>
                <a:gd name="T9" fmla="*/ 2147483647 h 373"/>
                <a:gd name="T10" fmla="*/ 2147483647 w 432"/>
                <a:gd name="T11" fmla="*/ 2147483647 h 373"/>
                <a:gd name="T12" fmla="*/ 2147483647 w 432"/>
                <a:gd name="T13" fmla="*/ 2147483647 h 373"/>
                <a:gd name="T14" fmla="*/ 2147483647 w 432"/>
                <a:gd name="T15" fmla="*/ 2147483647 h 373"/>
                <a:gd name="T16" fmla="*/ 2147483647 w 432"/>
                <a:gd name="T17" fmla="*/ 2147483647 h 373"/>
                <a:gd name="T18" fmla="*/ 2147483647 w 432"/>
                <a:gd name="T19" fmla="*/ 2147483647 h 373"/>
                <a:gd name="T20" fmla="*/ 2147483647 w 432"/>
                <a:gd name="T21" fmla="*/ 2147483647 h 373"/>
                <a:gd name="T22" fmla="*/ 2147483647 w 432"/>
                <a:gd name="T23" fmla="*/ 2147483647 h 373"/>
                <a:gd name="T24" fmla="*/ 2147483647 w 432"/>
                <a:gd name="T25" fmla="*/ 2147483647 h 373"/>
                <a:gd name="T26" fmla="*/ 2147483647 w 432"/>
                <a:gd name="T27" fmla="*/ 2147483647 h 373"/>
                <a:gd name="T28" fmla="*/ 2147483647 w 432"/>
                <a:gd name="T29" fmla="*/ 2147483647 h 373"/>
                <a:gd name="T30" fmla="*/ 2147483647 w 432"/>
                <a:gd name="T31" fmla="*/ 2147483647 h 373"/>
                <a:gd name="T32" fmla="*/ 2147483647 w 432"/>
                <a:gd name="T33" fmla="*/ 2147483647 h 373"/>
                <a:gd name="T34" fmla="*/ 2147483647 w 432"/>
                <a:gd name="T35" fmla="*/ 2147483647 h 373"/>
                <a:gd name="T36" fmla="*/ 2147483647 w 432"/>
                <a:gd name="T37" fmla="*/ 2147483647 h 373"/>
                <a:gd name="T38" fmla="*/ 2147483647 w 432"/>
                <a:gd name="T39" fmla="*/ 2147483647 h 373"/>
                <a:gd name="T40" fmla="*/ 2147483647 w 432"/>
                <a:gd name="T41" fmla="*/ 2147483647 h 373"/>
                <a:gd name="T42" fmla="*/ 2147483647 w 432"/>
                <a:gd name="T43" fmla="*/ 2147483647 h 373"/>
                <a:gd name="T44" fmla="*/ 2147483647 w 432"/>
                <a:gd name="T45" fmla="*/ 2147483647 h 373"/>
                <a:gd name="T46" fmla="*/ 2147483647 w 432"/>
                <a:gd name="T47" fmla="*/ 2147483647 h 373"/>
                <a:gd name="T48" fmla="*/ 2147483647 w 432"/>
                <a:gd name="T49" fmla="*/ 2147483647 h 373"/>
                <a:gd name="T50" fmla="*/ 2147483647 w 432"/>
                <a:gd name="T51" fmla="*/ 2147483647 h 373"/>
                <a:gd name="T52" fmla="*/ 2147483647 w 432"/>
                <a:gd name="T53" fmla="*/ 2147483647 h 373"/>
                <a:gd name="T54" fmla="*/ 2147483647 w 432"/>
                <a:gd name="T55" fmla="*/ 2147483647 h 373"/>
                <a:gd name="T56" fmla="*/ 2147483647 w 432"/>
                <a:gd name="T57" fmla="*/ 2147483647 h 373"/>
                <a:gd name="T58" fmla="*/ 2147483647 w 432"/>
                <a:gd name="T59" fmla="*/ 2147483647 h 373"/>
                <a:gd name="T60" fmla="*/ 2147483647 w 432"/>
                <a:gd name="T61" fmla="*/ 2147483647 h 373"/>
                <a:gd name="T62" fmla="*/ 2147483647 w 432"/>
                <a:gd name="T63" fmla="*/ 2147483647 h 373"/>
                <a:gd name="T64" fmla="*/ 2147483647 w 432"/>
                <a:gd name="T65" fmla="*/ 2147483647 h 373"/>
                <a:gd name="T66" fmla="*/ 2147483647 w 432"/>
                <a:gd name="T67" fmla="*/ 2147483647 h 373"/>
                <a:gd name="T68" fmla="*/ 2147483647 w 432"/>
                <a:gd name="T69" fmla="*/ 2147483647 h 373"/>
                <a:gd name="T70" fmla="*/ 2147483647 w 432"/>
                <a:gd name="T71" fmla="*/ 2147483647 h 373"/>
                <a:gd name="T72" fmla="*/ 2147483647 w 432"/>
                <a:gd name="T73" fmla="*/ 2147483647 h 373"/>
                <a:gd name="T74" fmla="*/ 2147483647 w 432"/>
                <a:gd name="T75" fmla="*/ 2147483647 h 373"/>
                <a:gd name="T76" fmla="*/ 2147483647 w 432"/>
                <a:gd name="T77" fmla="*/ 2147483647 h 373"/>
                <a:gd name="T78" fmla="*/ 2147483647 w 432"/>
                <a:gd name="T79" fmla="*/ 2147483647 h 373"/>
                <a:gd name="T80" fmla="*/ 2147483647 w 432"/>
                <a:gd name="T81" fmla="*/ 2147483647 h 373"/>
                <a:gd name="T82" fmla="*/ 2147483647 w 432"/>
                <a:gd name="T83" fmla="*/ 2147483647 h 373"/>
                <a:gd name="T84" fmla="*/ 2147483647 w 432"/>
                <a:gd name="T85" fmla="*/ 2147483647 h 373"/>
                <a:gd name="T86" fmla="*/ 2147483647 w 432"/>
                <a:gd name="T87" fmla="*/ 2147483647 h 373"/>
                <a:gd name="T88" fmla="*/ 2147483647 w 432"/>
                <a:gd name="T89" fmla="*/ 2147483647 h 373"/>
                <a:gd name="T90" fmla="*/ 2147483647 w 432"/>
                <a:gd name="T91" fmla="*/ 2147483647 h 373"/>
                <a:gd name="T92" fmla="*/ 2147483647 w 432"/>
                <a:gd name="T93" fmla="*/ 2147483647 h 373"/>
                <a:gd name="T94" fmla="*/ 2147483647 w 432"/>
                <a:gd name="T95" fmla="*/ 2147483647 h 373"/>
                <a:gd name="T96" fmla="*/ 2147483647 w 432"/>
                <a:gd name="T97" fmla="*/ 2147483647 h 373"/>
                <a:gd name="T98" fmla="*/ 2147483647 w 432"/>
                <a:gd name="T99" fmla="*/ 2147483647 h 373"/>
                <a:gd name="T100" fmla="*/ 2147483647 w 432"/>
                <a:gd name="T101" fmla="*/ 2147483647 h 373"/>
                <a:gd name="T102" fmla="*/ 2147483647 w 432"/>
                <a:gd name="T103" fmla="*/ 2147483647 h 373"/>
                <a:gd name="T104" fmla="*/ 2147483647 w 432"/>
                <a:gd name="T105" fmla="*/ 2147483647 h 373"/>
                <a:gd name="T106" fmla="*/ 2147483647 w 432"/>
                <a:gd name="T107" fmla="*/ 2147483647 h 373"/>
                <a:gd name="T108" fmla="*/ 2147483647 w 432"/>
                <a:gd name="T109" fmla="*/ 2147483647 h 373"/>
                <a:gd name="T110" fmla="*/ 2147483647 w 432"/>
                <a:gd name="T111" fmla="*/ 2147483647 h 373"/>
                <a:gd name="T112" fmla="*/ 2147483647 w 432"/>
                <a:gd name="T113" fmla="*/ 2147483647 h 373"/>
                <a:gd name="T114" fmla="*/ 2147483647 w 432"/>
                <a:gd name="T115" fmla="*/ 2147483647 h 373"/>
                <a:gd name="T116" fmla="*/ 2147483647 w 432"/>
                <a:gd name="T117" fmla="*/ 2147483647 h 373"/>
                <a:gd name="T118" fmla="*/ 2147483647 w 432"/>
                <a:gd name="T119" fmla="*/ 2147483647 h 37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32"/>
                <a:gd name="T181" fmla="*/ 0 h 373"/>
                <a:gd name="T182" fmla="*/ 432 w 432"/>
                <a:gd name="T183" fmla="*/ 373 h 37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32" h="373">
                  <a:moveTo>
                    <a:pt x="122" y="124"/>
                  </a:moveTo>
                  <a:lnTo>
                    <a:pt x="123" y="131"/>
                  </a:lnTo>
                  <a:lnTo>
                    <a:pt x="119" y="138"/>
                  </a:lnTo>
                  <a:lnTo>
                    <a:pt x="119" y="140"/>
                  </a:lnTo>
                  <a:lnTo>
                    <a:pt x="113" y="149"/>
                  </a:lnTo>
                  <a:lnTo>
                    <a:pt x="108" y="151"/>
                  </a:lnTo>
                  <a:lnTo>
                    <a:pt x="102" y="152"/>
                  </a:lnTo>
                  <a:lnTo>
                    <a:pt x="100" y="153"/>
                  </a:lnTo>
                  <a:lnTo>
                    <a:pt x="96" y="153"/>
                  </a:lnTo>
                  <a:lnTo>
                    <a:pt x="90" y="158"/>
                  </a:lnTo>
                  <a:lnTo>
                    <a:pt x="69" y="158"/>
                  </a:lnTo>
                  <a:lnTo>
                    <a:pt x="61" y="151"/>
                  </a:lnTo>
                  <a:lnTo>
                    <a:pt x="58" y="150"/>
                  </a:lnTo>
                  <a:lnTo>
                    <a:pt x="56" y="147"/>
                  </a:lnTo>
                  <a:lnTo>
                    <a:pt x="51" y="148"/>
                  </a:lnTo>
                  <a:lnTo>
                    <a:pt x="44" y="160"/>
                  </a:lnTo>
                  <a:lnTo>
                    <a:pt x="41" y="160"/>
                  </a:lnTo>
                  <a:lnTo>
                    <a:pt x="32" y="154"/>
                  </a:lnTo>
                  <a:lnTo>
                    <a:pt x="31" y="154"/>
                  </a:lnTo>
                  <a:lnTo>
                    <a:pt x="27" y="149"/>
                  </a:lnTo>
                  <a:lnTo>
                    <a:pt x="22" y="150"/>
                  </a:lnTo>
                  <a:lnTo>
                    <a:pt x="21" y="159"/>
                  </a:lnTo>
                  <a:lnTo>
                    <a:pt x="15" y="162"/>
                  </a:lnTo>
                  <a:lnTo>
                    <a:pt x="13" y="165"/>
                  </a:lnTo>
                  <a:lnTo>
                    <a:pt x="9" y="166"/>
                  </a:lnTo>
                  <a:lnTo>
                    <a:pt x="0" y="174"/>
                  </a:lnTo>
                  <a:lnTo>
                    <a:pt x="2" y="176"/>
                  </a:lnTo>
                  <a:lnTo>
                    <a:pt x="7" y="178"/>
                  </a:lnTo>
                  <a:lnTo>
                    <a:pt x="12" y="185"/>
                  </a:lnTo>
                  <a:lnTo>
                    <a:pt x="12" y="193"/>
                  </a:lnTo>
                  <a:lnTo>
                    <a:pt x="9" y="198"/>
                  </a:lnTo>
                  <a:lnTo>
                    <a:pt x="7" y="199"/>
                  </a:lnTo>
                  <a:lnTo>
                    <a:pt x="7" y="201"/>
                  </a:lnTo>
                  <a:lnTo>
                    <a:pt x="12" y="204"/>
                  </a:lnTo>
                  <a:lnTo>
                    <a:pt x="13" y="208"/>
                  </a:lnTo>
                  <a:lnTo>
                    <a:pt x="10" y="212"/>
                  </a:lnTo>
                  <a:lnTo>
                    <a:pt x="14" y="216"/>
                  </a:lnTo>
                  <a:lnTo>
                    <a:pt x="14" y="218"/>
                  </a:lnTo>
                  <a:lnTo>
                    <a:pt x="19" y="222"/>
                  </a:lnTo>
                  <a:lnTo>
                    <a:pt x="21" y="221"/>
                  </a:lnTo>
                  <a:lnTo>
                    <a:pt x="22" y="220"/>
                  </a:lnTo>
                  <a:lnTo>
                    <a:pt x="30" y="219"/>
                  </a:lnTo>
                  <a:lnTo>
                    <a:pt x="32" y="215"/>
                  </a:lnTo>
                  <a:lnTo>
                    <a:pt x="32" y="212"/>
                  </a:lnTo>
                  <a:lnTo>
                    <a:pt x="34" y="210"/>
                  </a:lnTo>
                  <a:lnTo>
                    <a:pt x="39" y="210"/>
                  </a:lnTo>
                  <a:lnTo>
                    <a:pt x="42" y="212"/>
                  </a:lnTo>
                  <a:lnTo>
                    <a:pt x="46" y="213"/>
                  </a:lnTo>
                  <a:lnTo>
                    <a:pt x="52" y="210"/>
                  </a:lnTo>
                  <a:lnTo>
                    <a:pt x="54" y="206"/>
                  </a:lnTo>
                  <a:lnTo>
                    <a:pt x="58" y="205"/>
                  </a:lnTo>
                  <a:lnTo>
                    <a:pt x="64" y="212"/>
                  </a:lnTo>
                  <a:lnTo>
                    <a:pt x="68" y="213"/>
                  </a:lnTo>
                  <a:lnTo>
                    <a:pt x="72" y="219"/>
                  </a:lnTo>
                  <a:lnTo>
                    <a:pt x="76" y="226"/>
                  </a:lnTo>
                  <a:lnTo>
                    <a:pt x="77" y="236"/>
                  </a:lnTo>
                  <a:lnTo>
                    <a:pt x="67" y="242"/>
                  </a:lnTo>
                  <a:lnTo>
                    <a:pt x="65" y="247"/>
                  </a:lnTo>
                  <a:lnTo>
                    <a:pt x="65" y="249"/>
                  </a:lnTo>
                  <a:lnTo>
                    <a:pt x="63" y="253"/>
                  </a:lnTo>
                  <a:lnTo>
                    <a:pt x="63" y="257"/>
                  </a:lnTo>
                  <a:lnTo>
                    <a:pt x="60" y="260"/>
                  </a:lnTo>
                  <a:lnTo>
                    <a:pt x="61" y="264"/>
                  </a:lnTo>
                  <a:lnTo>
                    <a:pt x="58" y="267"/>
                  </a:lnTo>
                  <a:lnTo>
                    <a:pt x="58" y="270"/>
                  </a:lnTo>
                  <a:lnTo>
                    <a:pt x="56" y="275"/>
                  </a:lnTo>
                  <a:lnTo>
                    <a:pt x="55" y="280"/>
                  </a:lnTo>
                  <a:lnTo>
                    <a:pt x="50" y="285"/>
                  </a:lnTo>
                  <a:lnTo>
                    <a:pt x="49" y="285"/>
                  </a:lnTo>
                  <a:lnTo>
                    <a:pt x="48" y="286"/>
                  </a:lnTo>
                  <a:lnTo>
                    <a:pt x="50" y="294"/>
                  </a:lnTo>
                  <a:lnTo>
                    <a:pt x="60" y="298"/>
                  </a:lnTo>
                  <a:lnTo>
                    <a:pt x="67" y="304"/>
                  </a:lnTo>
                  <a:lnTo>
                    <a:pt x="67" y="308"/>
                  </a:lnTo>
                  <a:lnTo>
                    <a:pt x="70" y="312"/>
                  </a:lnTo>
                  <a:lnTo>
                    <a:pt x="74" y="318"/>
                  </a:lnTo>
                  <a:lnTo>
                    <a:pt x="77" y="317"/>
                  </a:lnTo>
                  <a:lnTo>
                    <a:pt x="84" y="320"/>
                  </a:lnTo>
                  <a:lnTo>
                    <a:pt x="89" y="326"/>
                  </a:lnTo>
                  <a:lnTo>
                    <a:pt x="88" y="329"/>
                  </a:lnTo>
                  <a:lnTo>
                    <a:pt x="86" y="332"/>
                  </a:lnTo>
                  <a:lnTo>
                    <a:pt x="82" y="331"/>
                  </a:lnTo>
                  <a:lnTo>
                    <a:pt x="79" y="334"/>
                  </a:lnTo>
                  <a:lnTo>
                    <a:pt x="78" y="344"/>
                  </a:lnTo>
                  <a:lnTo>
                    <a:pt x="64" y="361"/>
                  </a:lnTo>
                  <a:lnTo>
                    <a:pt x="65" y="367"/>
                  </a:lnTo>
                  <a:lnTo>
                    <a:pt x="73" y="372"/>
                  </a:lnTo>
                  <a:lnTo>
                    <a:pt x="76" y="371"/>
                  </a:lnTo>
                  <a:lnTo>
                    <a:pt x="78" y="373"/>
                  </a:lnTo>
                  <a:lnTo>
                    <a:pt x="84" y="373"/>
                  </a:lnTo>
                  <a:lnTo>
                    <a:pt x="87" y="369"/>
                  </a:lnTo>
                  <a:lnTo>
                    <a:pt x="92" y="364"/>
                  </a:lnTo>
                  <a:lnTo>
                    <a:pt x="99" y="361"/>
                  </a:lnTo>
                  <a:lnTo>
                    <a:pt x="101" y="360"/>
                  </a:lnTo>
                  <a:lnTo>
                    <a:pt x="104" y="357"/>
                  </a:lnTo>
                  <a:lnTo>
                    <a:pt x="104" y="352"/>
                  </a:lnTo>
                  <a:lnTo>
                    <a:pt x="110" y="347"/>
                  </a:lnTo>
                  <a:lnTo>
                    <a:pt x="116" y="344"/>
                  </a:lnTo>
                  <a:lnTo>
                    <a:pt x="117" y="349"/>
                  </a:lnTo>
                  <a:lnTo>
                    <a:pt x="119" y="350"/>
                  </a:lnTo>
                  <a:lnTo>
                    <a:pt x="131" y="350"/>
                  </a:lnTo>
                  <a:lnTo>
                    <a:pt x="134" y="352"/>
                  </a:lnTo>
                  <a:lnTo>
                    <a:pt x="134" y="355"/>
                  </a:lnTo>
                  <a:lnTo>
                    <a:pt x="138" y="361"/>
                  </a:lnTo>
                  <a:lnTo>
                    <a:pt x="139" y="360"/>
                  </a:lnTo>
                  <a:lnTo>
                    <a:pt x="142" y="362"/>
                  </a:lnTo>
                  <a:lnTo>
                    <a:pt x="148" y="361"/>
                  </a:lnTo>
                  <a:lnTo>
                    <a:pt x="150" y="363"/>
                  </a:lnTo>
                  <a:lnTo>
                    <a:pt x="151" y="362"/>
                  </a:lnTo>
                  <a:lnTo>
                    <a:pt x="159" y="369"/>
                  </a:lnTo>
                  <a:lnTo>
                    <a:pt x="162" y="368"/>
                  </a:lnTo>
                  <a:lnTo>
                    <a:pt x="168" y="366"/>
                  </a:lnTo>
                  <a:lnTo>
                    <a:pt x="171" y="372"/>
                  </a:lnTo>
                  <a:lnTo>
                    <a:pt x="174" y="373"/>
                  </a:lnTo>
                  <a:lnTo>
                    <a:pt x="180" y="372"/>
                  </a:lnTo>
                  <a:lnTo>
                    <a:pt x="190" y="358"/>
                  </a:lnTo>
                  <a:lnTo>
                    <a:pt x="190" y="347"/>
                  </a:lnTo>
                  <a:lnTo>
                    <a:pt x="192" y="345"/>
                  </a:lnTo>
                  <a:lnTo>
                    <a:pt x="202" y="343"/>
                  </a:lnTo>
                  <a:lnTo>
                    <a:pt x="203" y="342"/>
                  </a:lnTo>
                  <a:lnTo>
                    <a:pt x="207" y="341"/>
                  </a:lnTo>
                  <a:lnTo>
                    <a:pt x="208" y="340"/>
                  </a:lnTo>
                  <a:lnTo>
                    <a:pt x="212" y="339"/>
                  </a:lnTo>
                  <a:lnTo>
                    <a:pt x="214" y="337"/>
                  </a:lnTo>
                  <a:lnTo>
                    <a:pt x="219" y="337"/>
                  </a:lnTo>
                  <a:lnTo>
                    <a:pt x="216" y="335"/>
                  </a:lnTo>
                  <a:lnTo>
                    <a:pt x="222" y="330"/>
                  </a:lnTo>
                  <a:lnTo>
                    <a:pt x="230" y="329"/>
                  </a:lnTo>
                  <a:lnTo>
                    <a:pt x="230" y="328"/>
                  </a:lnTo>
                  <a:lnTo>
                    <a:pt x="241" y="328"/>
                  </a:lnTo>
                  <a:lnTo>
                    <a:pt x="242" y="322"/>
                  </a:lnTo>
                  <a:lnTo>
                    <a:pt x="247" y="322"/>
                  </a:lnTo>
                  <a:lnTo>
                    <a:pt x="250" y="316"/>
                  </a:lnTo>
                  <a:lnTo>
                    <a:pt x="250" y="312"/>
                  </a:lnTo>
                  <a:lnTo>
                    <a:pt x="247" y="306"/>
                  </a:lnTo>
                  <a:lnTo>
                    <a:pt x="250" y="301"/>
                  </a:lnTo>
                  <a:lnTo>
                    <a:pt x="250" y="300"/>
                  </a:lnTo>
                  <a:lnTo>
                    <a:pt x="251" y="299"/>
                  </a:lnTo>
                  <a:lnTo>
                    <a:pt x="251" y="297"/>
                  </a:lnTo>
                  <a:lnTo>
                    <a:pt x="255" y="295"/>
                  </a:lnTo>
                  <a:lnTo>
                    <a:pt x="259" y="294"/>
                  </a:lnTo>
                  <a:lnTo>
                    <a:pt x="260" y="293"/>
                  </a:lnTo>
                  <a:lnTo>
                    <a:pt x="261" y="293"/>
                  </a:lnTo>
                  <a:lnTo>
                    <a:pt x="271" y="301"/>
                  </a:lnTo>
                  <a:lnTo>
                    <a:pt x="270" y="303"/>
                  </a:lnTo>
                  <a:lnTo>
                    <a:pt x="270" y="307"/>
                  </a:lnTo>
                  <a:lnTo>
                    <a:pt x="272" y="310"/>
                  </a:lnTo>
                  <a:lnTo>
                    <a:pt x="275" y="309"/>
                  </a:lnTo>
                  <a:lnTo>
                    <a:pt x="277" y="312"/>
                  </a:lnTo>
                  <a:lnTo>
                    <a:pt x="278" y="315"/>
                  </a:lnTo>
                  <a:lnTo>
                    <a:pt x="280" y="317"/>
                  </a:lnTo>
                  <a:lnTo>
                    <a:pt x="280" y="319"/>
                  </a:lnTo>
                  <a:lnTo>
                    <a:pt x="283" y="324"/>
                  </a:lnTo>
                  <a:lnTo>
                    <a:pt x="287" y="324"/>
                  </a:lnTo>
                  <a:lnTo>
                    <a:pt x="291" y="319"/>
                  </a:lnTo>
                  <a:lnTo>
                    <a:pt x="293" y="319"/>
                  </a:lnTo>
                  <a:lnTo>
                    <a:pt x="296" y="317"/>
                  </a:lnTo>
                  <a:lnTo>
                    <a:pt x="297" y="321"/>
                  </a:lnTo>
                  <a:lnTo>
                    <a:pt x="306" y="327"/>
                  </a:lnTo>
                  <a:lnTo>
                    <a:pt x="306" y="329"/>
                  </a:lnTo>
                  <a:lnTo>
                    <a:pt x="309" y="331"/>
                  </a:lnTo>
                  <a:lnTo>
                    <a:pt x="314" y="330"/>
                  </a:lnTo>
                  <a:lnTo>
                    <a:pt x="324" y="324"/>
                  </a:lnTo>
                  <a:lnTo>
                    <a:pt x="333" y="323"/>
                  </a:lnTo>
                  <a:lnTo>
                    <a:pt x="332" y="320"/>
                  </a:lnTo>
                  <a:lnTo>
                    <a:pt x="334" y="317"/>
                  </a:lnTo>
                  <a:lnTo>
                    <a:pt x="333" y="312"/>
                  </a:lnTo>
                  <a:lnTo>
                    <a:pt x="335" y="309"/>
                  </a:lnTo>
                  <a:lnTo>
                    <a:pt x="334" y="308"/>
                  </a:lnTo>
                  <a:lnTo>
                    <a:pt x="337" y="305"/>
                  </a:lnTo>
                  <a:lnTo>
                    <a:pt x="341" y="303"/>
                  </a:lnTo>
                  <a:lnTo>
                    <a:pt x="344" y="299"/>
                  </a:lnTo>
                  <a:lnTo>
                    <a:pt x="344" y="294"/>
                  </a:lnTo>
                  <a:lnTo>
                    <a:pt x="345" y="294"/>
                  </a:lnTo>
                  <a:lnTo>
                    <a:pt x="357" y="299"/>
                  </a:lnTo>
                  <a:lnTo>
                    <a:pt x="362" y="304"/>
                  </a:lnTo>
                  <a:lnTo>
                    <a:pt x="364" y="300"/>
                  </a:lnTo>
                  <a:lnTo>
                    <a:pt x="366" y="301"/>
                  </a:lnTo>
                  <a:lnTo>
                    <a:pt x="369" y="296"/>
                  </a:lnTo>
                  <a:lnTo>
                    <a:pt x="370" y="296"/>
                  </a:lnTo>
                  <a:lnTo>
                    <a:pt x="372" y="294"/>
                  </a:lnTo>
                  <a:lnTo>
                    <a:pt x="372" y="290"/>
                  </a:lnTo>
                  <a:lnTo>
                    <a:pt x="373" y="287"/>
                  </a:lnTo>
                  <a:lnTo>
                    <a:pt x="376" y="287"/>
                  </a:lnTo>
                  <a:lnTo>
                    <a:pt x="379" y="290"/>
                  </a:lnTo>
                  <a:lnTo>
                    <a:pt x="379" y="292"/>
                  </a:lnTo>
                  <a:lnTo>
                    <a:pt x="381" y="293"/>
                  </a:lnTo>
                  <a:lnTo>
                    <a:pt x="388" y="293"/>
                  </a:lnTo>
                  <a:lnTo>
                    <a:pt x="389" y="294"/>
                  </a:lnTo>
                  <a:lnTo>
                    <a:pt x="399" y="293"/>
                  </a:lnTo>
                  <a:lnTo>
                    <a:pt x="400" y="291"/>
                  </a:lnTo>
                  <a:lnTo>
                    <a:pt x="400" y="282"/>
                  </a:lnTo>
                  <a:lnTo>
                    <a:pt x="401" y="280"/>
                  </a:lnTo>
                  <a:lnTo>
                    <a:pt x="401" y="275"/>
                  </a:lnTo>
                  <a:lnTo>
                    <a:pt x="395" y="275"/>
                  </a:lnTo>
                  <a:lnTo>
                    <a:pt x="391" y="280"/>
                  </a:lnTo>
                  <a:lnTo>
                    <a:pt x="390" y="280"/>
                  </a:lnTo>
                  <a:lnTo>
                    <a:pt x="389" y="278"/>
                  </a:lnTo>
                  <a:lnTo>
                    <a:pt x="393" y="276"/>
                  </a:lnTo>
                  <a:lnTo>
                    <a:pt x="395" y="273"/>
                  </a:lnTo>
                  <a:lnTo>
                    <a:pt x="398" y="273"/>
                  </a:lnTo>
                  <a:lnTo>
                    <a:pt x="400" y="271"/>
                  </a:lnTo>
                  <a:lnTo>
                    <a:pt x="401" y="271"/>
                  </a:lnTo>
                  <a:lnTo>
                    <a:pt x="402" y="273"/>
                  </a:lnTo>
                  <a:lnTo>
                    <a:pt x="408" y="272"/>
                  </a:lnTo>
                  <a:lnTo>
                    <a:pt x="410" y="274"/>
                  </a:lnTo>
                  <a:lnTo>
                    <a:pt x="414" y="274"/>
                  </a:lnTo>
                  <a:lnTo>
                    <a:pt x="416" y="275"/>
                  </a:lnTo>
                  <a:lnTo>
                    <a:pt x="419" y="273"/>
                  </a:lnTo>
                  <a:lnTo>
                    <a:pt x="419" y="271"/>
                  </a:lnTo>
                  <a:lnTo>
                    <a:pt x="422" y="267"/>
                  </a:lnTo>
                  <a:lnTo>
                    <a:pt x="428" y="255"/>
                  </a:lnTo>
                  <a:lnTo>
                    <a:pt x="430" y="253"/>
                  </a:lnTo>
                  <a:lnTo>
                    <a:pt x="431" y="251"/>
                  </a:lnTo>
                  <a:lnTo>
                    <a:pt x="431" y="247"/>
                  </a:lnTo>
                  <a:lnTo>
                    <a:pt x="432" y="246"/>
                  </a:lnTo>
                  <a:lnTo>
                    <a:pt x="432" y="241"/>
                  </a:lnTo>
                  <a:lnTo>
                    <a:pt x="430" y="239"/>
                  </a:lnTo>
                  <a:lnTo>
                    <a:pt x="430" y="236"/>
                  </a:lnTo>
                  <a:lnTo>
                    <a:pt x="429" y="235"/>
                  </a:lnTo>
                  <a:lnTo>
                    <a:pt x="428" y="229"/>
                  </a:lnTo>
                  <a:lnTo>
                    <a:pt x="426" y="228"/>
                  </a:lnTo>
                  <a:lnTo>
                    <a:pt x="423" y="230"/>
                  </a:lnTo>
                  <a:lnTo>
                    <a:pt x="419" y="231"/>
                  </a:lnTo>
                  <a:lnTo>
                    <a:pt x="415" y="228"/>
                  </a:lnTo>
                  <a:lnTo>
                    <a:pt x="423" y="217"/>
                  </a:lnTo>
                  <a:lnTo>
                    <a:pt x="422" y="203"/>
                  </a:lnTo>
                  <a:lnTo>
                    <a:pt x="418" y="200"/>
                  </a:lnTo>
                  <a:lnTo>
                    <a:pt x="419" y="199"/>
                  </a:lnTo>
                  <a:lnTo>
                    <a:pt x="421" y="199"/>
                  </a:lnTo>
                  <a:lnTo>
                    <a:pt x="425" y="193"/>
                  </a:lnTo>
                  <a:lnTo>
                    <a:pt x="429" y="192"/>
                  </a:lnTo>
                  <a:lnTo>
                    <a:pt x="430" y="191"/>
                  </a:lnTo>
                  <a:lnTo>
                    <a:pt x="430" y="184"/>
                  </a:lnTo>
                  <a:lnTo>
                    <a:pt x="427" y="181"/>
                  </a:lnTo>
                  <a:lnTo>
                    <a:pt x="427" y="180"/>
                  </a:lnTo>
                  <a:lnTo>
                    <a:pt x="431" y="177"/>
                  </a:lnTo>
                  <a:lnTo>
                    <a:pt x="431" y="175"/>
                  </a:lnTo>
                  <a:lnTo>
                    <a:pt x="432" y="174"/>
                  </a:lnTo>
                  <a:lnTo>
                    <a:pt x="432" y="171"/>
                  </a:lnTo>
                  <a:lnTo>
                    <a:pt x="426" y="165"/>
                  </a:lnTo>
                  <a:lnTo>
                    <a:pt x="426" y="163"/>
                  </a:lnTo>
                  <a:lnTo>
                    <a:pt x="423" y="159"/>
                  </a:lnTo>
                  <a:lnTo>
                    <a:pt x="408" y="160"/>
                  </a:lnTo>
                  <a:lnTo>
                    <a:pt x="404" y="166"/>
                  </a:lnTo>
                  <a:lnTo>
                    <a:pt x="400" y="166"/>
                  </a:lnTo>
                  <a:lnTo>
                    <a:pt x="397" y="163"/>
                  </a:lnTo>
                  <a:lnTo>
                    <a:pt x="394" y="164"/>
                  </a:lnTo>
                  <a:lnTo>
                    <a:pt x="389" y="167"/>
                  </a:lnTo>
                  <a:lnTo>
                    <a:pt x="387" y="171"/>
                  </a:lnTo>
                  <a:lnTo>
                    <a:pt x="382" y="174"/>
                  </a:lnTo>
                  <a:lnTo>
                    <a:pt x="380" y="173"/>
                  </a:lnTo>
                  <a:lnTo>
                    <a:pt x="379" y="168"/>
                  </a:lnTo>
                  <a:lnTo>
                    <a:pt x="385" y="162"/>
                  </a:lnTo>
                  <a:lnTo>
                    <a:pt x="386" y="158"/>
                  </a:lnTo>
                  <a:lnTo>
                    <a:pt x="393" y="152"/>
                  </a:lnTo>
                  <a:lnTo>
                    <a:pt x="399" y="140"/>
                  </a:lnTo>
                  <a:lnTo>
                    <a:pt x="413" y="139"/>
                  </a:lnTo>
                  <a:lnTo>
                    <a:pt x="417" y="136"/>
                  </a:lnTo>
                  <a:lnTo>
                    <a:pt x="418" y="132"/>
                  </a:lnTo>
                  <a:lnTo>
                    <a:pt x="421" y="128"/>
                  </a:lnTo>
                  <a:lnTo>
                    <a:pt x="424" y="127"/>
                  </a:lnTo>
                  <a:lnTo>
                    <a:pt x="424" y="122"/>
                  </a:lnTo>
                  <a:lnTo>
                    <a:pt x="423" y="120"/>
                  </a:lnTo>
                  <a:lnTo>
                    <a:pt x="423" y="116"/>
                  </a:lnTo>
                  <a:lnTo>
                    <a:pt x="420" y="114"/>
                  </a:lnTo>
                  <a:lnTo>
                    <a:pt x="416" y="112"/>
                  </a:lnTo>
                  <a:lnTo>
                    <a:pt x="411" y="106"/>
                  </a:lnTo>
                  <a:lnTo>
                    <a:pt x="410" y="89"/>
                  </a:lnTo>
                  <a:lnTo>
                    <a:pt x="412" y="79"/>
                  </a:lnTo>
                  <a:lnTo>
                    <a:pt x="411" y="69"/>
                  </a:lnTo>
                  <a:lnTo>
                    <a:pt x="405" y="65"/>
                  </a:lnTo>
                  <a:lnTo>
                    <a:pt x="404" y="55"/>
                  </a:lnTo>
                  <a:lnTo>
                    <a:pt x="395" y="56"/>
                  </a:lnTo>
                  <a:lnTo>
                    <a:pt x="395" y="59"/>
                  </a:lnTo>
                  <a:lnTo>
                    <a:pt x="391" y="68"/>
                  </a:lnTo>
                  <a:lnTo>
                    <a:pt x="392" y="70"/>
                  </a:lnTo>
                  <a:lnTo>
                    <a:pt x="389" y="76"/>
                  </a:lnTo>
                  <a:lnTo>
                    <a:pt x="386" y="79"/>
                  </a:lnTo>
                  <a:lnTo>
                    <a:pt x="382" y="78"/>
                  </a:lnTo>
                  <a:lnTo>
                    <a:pt x="382" y="72"/>
                  </a:lnTo>
                  <a:lnTo>
                    <a:pt x="380" y="71"/>
                  </a:lnTo>
                  <a:lnTo>
                    <a:pt x="373" y="71"/>
                  </a:lnTo>
                  <a:lnTo>
                    <a:pt x="370" y="74"/>
                  </a:lnTo>
                  <a:lnTo>
                    <a:pt x="368" y="73"/>
                  </a:lnTo>
                  <a:lnTo>
                    <a:pt x="368" y="71"/>
                  </a:lnTo>
                  <a:lnTo>
                    <a:pt x="370" y="69"/>
                  </a:lnTo>
                  <a:lnTo>
                    <a:pt x="369" y="55"/>
                  </a:lnTo>
                  <a:lnTo>
                    <a:pt x="367" y="54"/>
                  </a:lnTo>
                  <a:lnTo>
                    <a:pt x="367" y="51"/>
                  </a:lnTo>
                  <a:lnTo>
                    <a:pt x="363" y="49"/>
                  </a:lnTo>
                  <a:lnTo>
                    <a:pt x="360" y="52"/>
                  </a:lnTo>
                  <a:lnTo>
                    <a:pt x="361" y="55"/>
                  </a:lnTo>
                  <a:lnTo>
                    <a:pt x="360" y="56"/>
                  </a:lnTo>
                  <a:lnTo>
                    <a:pt x="360" y="60"/>
                  </a:lnTo>
                  <a:lnTo>
                    <a:pt x="358" y="63"/>
                  </a:lnTo>
                  <a:lnTo>
                    <a:pt x="357" y="62"/>
                  </a:lnTo>
                  <a:lnTo>
                    <a:pt x="357" y="59"/>
                  </a:lnTo>
                  <a:lnTo>
                    <a:pt x="355" y="56"/>
                  </a:lnTo>
                  <a:lnTo>
                    <a:pt x="359" y="49"/>
                  </a:lnTo>
                  <a:lnTo>
                    <a:pt x="359" y="45"/>
                  </a:lnTo>
                  <a:lnTo>
                    <a:pt x="355" y="40"/>
                  </a:lnTo>
                  <a:lnTo>
                    <a:pt x="346" y="41"/>
                  </a:lnTo>
                  <a:lnTo>
                    <a:pt x="341" y="38"/>
                  </a:lnTo>
                  <a:lnTo>
                    <a:pt x="341" y="34"/>
                  </a:lnTo>
                  <a:lnTo>
                    <a:pt x="339" y="33"/>
                  </a:lnTo>
                  <a:lnTo>
                    <a:pt x="339" y="24"/>
                  </a:lnTo>
                  <a:lnTo>
                    <a:pt x="337" y="22"/>
                  </a:lnTo>
                  <a:lnTo>
                    <a:pt x="336" y="17"/>
                  </a:lnTo>
                  <a:lnTo>
                    <a:pt x="337" y="16"/>
                  </a:lnTo>
                  <a:lnTo>
                    <a:pt x="335" y="14"/>
                  </a:lnTo>
                  <a:lnTo>
                    <a:pt x="335" y="10"/>
                  </a:lnTo>
                  <a:lnTo>
                    <a:pt x="333" y="7"/>
                  </a:lnTo>
                  <a:lnTo>
                    <a:pt x="331" y="8"/>
                  </a:lnTo>
                  <a:lnTo>
                    <a:pt x="328" y="11"/>
                  </a:lnTo>
                  <a:lnTo>
                    <a:pt x="324" y="11"/>
                  </a:lnTo>
                  <a:lnTo>
                    <a:pt x="323" y="10"/>
                  </a:lnTo>
                  <a:lnTo>
                    <a:pt x="311" y="10"/>
                  </a:lnTo>
                  <a:lnTo>
                    <a:pt x="310" y="12"/>
                  </a:lnTo>
                  <a:lnTo>
                    <a:pt x="307" y="12"/>
                  </a:lnTo>
                  <a:lnTo>
                    <a:pt x="306" y="13"/>
                  </a:lnTo>
                  <a:lnTo>
                    <a:pt x="304" y="14"/>
                  </a:lnTo>
                  <a:lnTo>
                    <a:pt x="303" y="16"/>
                  </a:lnTo>
                  <a:lnTo>
                    <a:pt x="301" y="16"/>
                  </a:lnTo>
                  <a:lnTo>
                    <a:pt x="299" y="10"/>
                  </a:lnTo>
                  <a:lnTo>
                    <a:pt x="297" y="9"/>
                  </a:lnTo>
                  <a:lnTo>
                    <a:pt x="297" y="7"/>
                  </a:lnTo>
                  <a:lnTo>
                    <a:pt x="295" y="7"/>
                  </a:lnTo>
                  <a:lnTo>
                    <a:pt x="295" y="3"/>
                  </a:lnTo>
                  <a:lnTo>
                    <a:pt x="292" y="1"/>
                  </a:lnTo>
                  <a:lnTo>
                    <a:pt x="283" y="3"/>
                  </a:lnTo>
                  <a:lnTo>
                    <a:pt x="279" y="0"/>
                  </a:lnTo>
                  <a:lnTo>
                    <a:pt x="273" y="0"/>
                  </a:lnTo>
                  <a:lnTo>
                    <a:pt x="272" y="2"/>
                  </a:lnTo>
                  <a:lnTo>
                    <a:pt x="270" y="2"/>
                  </a:lnTo>
                  <a:lnTo>
                    <a:pt x="267" y="5"/>
                  </a:lnTo>
                  <a:lnTo>
                    <a:pt x="268" y="17"/>
                  </a:lnTo>
                  <a:lnTo>
                    <a:pt x="270" y="18"/>
                  </a:lnTo>
                  <a:lnTo>
                    <a:pt x="271" y="21"/>
                  </a:lnTo>
                  <a:lnTo>
                    <a:pt x="265" y="28"/>
                  </a:lnTo>
                  <a:lnTo>
                    <a:pt x="260" y="31"/>
                  </a:lnTo>
                  <a:lnTo>
                    <a:pt x="253" y="25"/>
                  </a:lnTo>
                  <a:lnTo>
                    <a:pt x="246" y="25"/>
                  </a:lnTo>
                  <a:lnTo>
                    <a:pt x="246" y="26"/>
                  </a:lnTo>
                  <a:lnTo>
                    <a:pt x="244" y="25"/>
                  </a:lnTo>
                  <a:lnTo>
                    <a:pt x="241" y="25"/>
                  </a:lnTo>
                  <a:lnTo>
                    <a:pt x="238" y="27"/>
                  </a:lnTo>
                  <a:lnTo>
                    <a:pt x="239" y="30"/>
                  </a:lnTo>
                  <a:lnTo>
                    <a:pt x="236" y="35"/>
                  </a:lnTo>
                  <a:lnTo>
                    <a:pt x="233" y="32"/>
                  </a:lnTo>
                  <a:lnTo>
                    <a:pt x="233" y="30"/>
                  </a:lnTo>
                  <a:lnTo>
                    <a:pt x="230" y="27"/>
                  </a:lnTo>
                  <a:lnTo>
                    <a:pt x="226" y="29"/>
                  </a:lnTo>
                  <a:lnTo>
                    <a:pt x="227" y="30"/>
                  </a:lnTo>
                  <a:lnTo>
                    <a:pt x="225" y="31"/>
                  </a:lnTo>
                  <a:lnTo>
                    <a:pt x="226" y="35"/>
                  </a:lnTo>
                  <a:lnTo>
                    <a:pt x="230" y="42"/>
                  </a:lnTo>
                  <a:lnTo>
                    <a:pt x="227" y="45"/>
                  </a:lnTo>
                  <a:lnTo>
                    <a:pt x="225" y="45"/>
                  </a:lnTo>
                  <a:lnTo>
                    <a:pt x="225" y="51"/>
                  </a:lnTo>
                  <a:lnTo>
                    <a:pt x="224" y="52"/>
                  </a:lnTo>
                  <a:lnTo>
                    <a:pt x="224" y="54"/>
                  </a:lnTo>
                  <a:lnTo>
                    <a:pt x="220" y="57"/>
                  </a:lnTo>
                  <a:lnTo>
                    <a:pt x="219" y="57"/>
                  </a:lnTo>
                  <a:lnTo>
                    <a:pt x="216" y="55"/>
                  </a:lnTo>
                  <a:lnTo>
                    <a:pt x="217" y="42"/>
                  </a:lnTo>
                  <a:lnTo>
                    <a:pt x="213" y="39"/>
                  </a:lnTo>
                  <a:lnTo>
                    <a:pt x="207" y="30"/>
                  </a:lnTo>
                  <a:lnTo>
                    <a:pt x="204" y="30"/>
                  </a:lnTo>
                  <a:lnTo>
                    <a:pt x="202" y="31"/>
                  </a:lnTo>
                  <a:lnTo>
                    <a:pt x="204" y="39"/>
                  </a:lnTo>
                  <a:lnTo>
                    <a:pt x="206" y="42"/>
                  </a:lnTo>
                  <a:lnTo>
                    <a:pt x="205" y="46"/>
                  </a:lnTo>
                  <a:lnTo>
                    <a:pt x="206" y="47"/>
                  </a:lnTo>
                  <a:lnTo>
                    <a:pt x="205" y="49"/>
                  </a:lnTo>
                  <a:lnTo>
                    <a:pt x="204" y="54"/>
                  </a:lnTo>
                  <a:lnTo>
                    <a:pt x="202" y="53"/>
                  </a:lnTo>
                  <a:lnTo>
                    <a:pt x="200" y="53"/>
                  </a:lnTo>
                  <a:lnTo>
                    <a:pt x="199" y="52"/>
                  </a:lnTo>
                  <a:lnTo>
                    <a:pt x="197" y="52"/>
                  </a:lnTo>
                  <a:lnTo>
                    <a:pt x="194" y="50"/>
                  </a:lnTo>
                  <a:lnTo>
                    <a:pt x="194" y="52"/>
                  </a:lnTo>
                  <a:lnTo>
                    <a:pt x="193" y="54"/>
                  </a:lnTo>
                  <a:lnTo>
                    <a:pt x="192" y="55"/>
                  </a:lnTo>
                  <a:lnTo>
                    <a:pt x="180" y="43"/>
                  </a:lnTo>
                  <a:lnTo>
                    <a:pt x="179" y="43"/>
                  </a:lnTo>
                  <a:lnTo>
                    <a:pt x="173" y="38"/>
                  </a:lnTo>
                  <a:lnTo>
                    <a:pt x="166" y="40"/>
                  </a:lnTo>
                  <a:lnTo>
                    <a:pt x="163" y="43"/>
                  </a:lnTo>
                  <a:lnTo>
                    <a:pt x="161" y="48"/>
                  </a:lnTo>
                  <a:lnTo>
                    <a:pt x="152" y="49"/>
                  </a:lnTo>
                  <a:lnTo>
                    <a:pt x="143" y="58"/>
                  </a:lnTo>
                  <a:lnTo>
                    <a:pt x="143" y="76"/>
                  </a:lnTo>
                  <a:lnTo>
                    <a:pt x="149" y="80"/>
                  </a:lnTo>
                  <a:lnTo>
                    <a:pt x="152" y="80"/>
                  </a:lnTo>
                  <a:lnTo>
                    <a:pt x="154" y="76"/>
                  </a:lnTo>
                  <a:lnTo>
                    <a:pt x="158" y="75"/>
                  </a:lnTo>
                  <a:lnTo>
                    <a:pt x="160" y="79"/>
                  </a:lnTo>
                  <a:lnTo>
                    <a:pt x="161" y="80"/>
                  </a:lnTo>
                  <a:lnTo>
                    <a:pt x="161" y="82"/>
                  </a:lnTo>
                  <a:lnTo>
                    <a:pt x="163" y="82"/>
                  </a:lnTo>
                  <a:lnTo>
                    <a:pt x="164" y="86"/>
                  </a:lnTo>
                  <a:lnTo>
                    <a:pt x="166" y="88"/>
                  </a:lnTo>
                  <a:lnTo>
                    <a:pt x="184" y="87"/>
                  </a:lnTo>
                  <a:lnTo>
                    <a:pt x="187" y="90"/>
                  </a:lnTo>
                  <a:lnTo>
                    <a:pt x="189" y="94"/>
                  </a:lnTo>
                  <a:lnTo>
                    <a:pt x="193" y="97"/>
                  </a:lnTo>
                  <a:lnTo>
                    <a:pt x="195" y="104"/>
                  </a:lnTo>
                  <a:lnTo>
                    <a:pt x="195" y="106"/>
                  </a:lnTo>
                  <a:lnTo>
                    <a:pt x="196" y="107"/>
                  </a:lnTo>
                  <a:lnTo>
                    <a:pt x="189" y="116"/>
                  </a:lnTo>
                  <a:lnTo>
                    <a:pt x="179" y="117"/>
                  </a:lnTo>
                  <a:lnTo>
                    <a:pt x="177" y="118"/>
                  </a:lnTo>
                  <a:lnTo>
                    <a:pt x="164" y="119"/>
                  </a:lnTo>
                  <a:lnTo>
                    <a:pt x="163" y="120"/>
                  </a:lnTo>
                  <a:lnTo>
                    <a:pt x="158" y="120"/>
                  </a:lnTo>
                  <a:lnTo>
                    <a:pt x="156" y="122"/>
                  </a:lnTo>
                  <a:lnTo>
                    <a:pt x="147" y="124"/>
                  </a:lnTo>
                  <a:lnTo>
                    <a:pt x="140" y="117"/>
                  </a:lnTo>
                  <a:lnTo>
                    <a:pt x="137" y="116"/>
                  </a:lnTo>
                  <a:lnTo>
                    <a:pt x="128" y="117"/>
                  </a:lnTo>
                  <a:lnTo>
                    <a:pt x="122" y="124"/>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7" name="Freeform 23"/>
            <p:cNvSpPr>
              <a:spLocks/>
            </p:cNvSpPr>
            <p:nvPr/>
          </p:nvSpPr>
          <p:spPr bwMode="auto">
            <a:xfrm>
              <a:off x="5173663" y="4645025"/>
              <a:ext cx="614362" cy="619125"/>
            </a:xfrm>
            <a:custGeom>
              <a:avLst/>
              <a:gdLst>
                <a:gd name="T0" fmla="*/ 2147483647 w 336"/>
                <a:gd name="T1" fmla="*/ 2147483647 h 325"/>
                <a:gd name="T2" fmla="*/ 2147483647 w 336"/>
                <a:gd name="T3" fmla="*/ 2147483647 h 325"/>
                <a:gd name="T4" fmla="*/ 2147483647 w 336"/>
                <a:gd name="T5" fmla="*/ 2147483647 h 325"/>
                <a:gd name="T6" fmla="*/ 2147483647 w 336"/>
                <a:gd name="T7" fmla="*/ 2147483647 h 325"/>
                <a:gd name="T8" fmla="*/ 2147483647 w 336"/>
                <a:gd name="T9" fmla="*/ 2147483647 h 325"/>
                <a:gd name="T10" fmla="*/ 2147483647 w 336"/>
                <a:gd name="T11" fmla="*/ 2147483647 h 325"/>
                <a:gd name="T12" fmla="*/ 2147483647 w 336"/>
                <a:gd name="T13" fmla="*/ 2147483647 h 325"/>
                <a:gd name="T14" fmla="*/ 2147483647 w 336"/>
                <a:gd name="T15" fmla="*/ 2147483647 h 325"/>
                <a:gd name="T16" fmla="*/ 2147483647 w 336"/>
                <a:gd name="T17" fmla="*/ 2147483647 h 325"/>
                <a:gd name="T18" fmla="*/ 2147483647 w 336"/>
                <a:gd name="T19" fmla="*/ 2147483647 h 325"/>
                <a:gd name="T20" fmla="*/ 2147483647 w 336"/>
                <a:gd name="T21" fmla="*/ 2147483647 h 325"/>
                <a:gd name="T22" fmla="*/ 2147483647 w 336"/>
                <a:gd name="T23" fmla="*/ 2147483647 h 325"/>
                <a:gd name="T24" fmla="*/ 2147483647 w 336"/>
                <a:gd name="T25" fmla="*/ 2147483647 h 325"/>
                <a:gd name="T26" fmla="*/ 2147483647 w 336"/>
                <a:gd name="T27" fmla="*/ 2147483647 h 325"/>
                <a:gd name="T28" fmla="*/ 2147483647 w 336"/>
                <a:gd name="T29" fmla="*/ 2147483647 h 325"/>
                <a:gd name="T30" fmla="*/ 2147483647 w 336"/>
                <a:gd name="T31" fmla="*/ 2147483647 h 325"/>
                <a:gd name="T32" fmla="*/ 2147483647 w 336"/>
                <a:gd name="T33" fmla="*/ 2147483647 h 325"/>
                <a:gd name="T34" fmla="*/ 2147483647 w 336"/>
                <a:gd name="T35" fmla="*/ 2147483647 h 325"/>
                <a:gd name="T36" fmla="*/ 2147483647 w 336"/>
                <a:gd name="T37" fmla="*/ 2147483647 h 325"/>
                <a:gd name="T38" fmla="*/ 2147483647 w 336"/>
                <a:gd name="T39" fmla="*/ 2147483647 h 325"/>
                <a:gd name="T40" fmla="*/ 2147483647 w 336"/>
                <a:gd name="T41" fmla="*/ 2147483647 h 325"/>
                <a:gd name="T42" fmla="*/ 2147483647 w 336"/>
                <a:gd name="T43" fmla="*/ 2147483647 h 325"/>
                <a:gd name="T44" fmla="*/ 2147483647 w 336"/>
                <a:gd name="T45" fmla="*/ 2147483647 h 325"/>
                <a:gd name="T46" fmla="*/ 2147483647 w 336"/>
                <a:gd name="T47" fmla="*/ 2147483647 h 325"/>
                <a:gd name="T48" fmla="*/ 2147483647 w 336"/>
                <a:gd name="T49" fmla="*/ 2147483647 h 325"/>
                <a:gd name="T50" fmla="*/ 2147483647 w 336"/>
                <a:gd name="T51" fmla="*/ 2147483647 h 325"/>
                <a:gd name="T52" fmla="*/ 2147483647 w 336"/>
                <a:gd name="T53" fmla="*/ 2147483647 h 325"/>
                <a:gd name="T54" fmla="*/ 2147483647 w 336"/>
                <a:gd name="T55" fmla="*/ 2147483647 h 325"/>
                <a:gd name="T56" fmla="*/ 2147483647 w 336"/>
                <a:gd name="T57" fmla="*/ 2147483647 h 325"/>
                <a:gd name="T58" fmla="*/ 2147483647 w 336"/>
                <a:gd name="T59" fmla="*/ 2147483647 h 325"/>
                <a:gd name="T60" fmla="*/ 2147483647 w 336"/>
                <a:gd name="T61" fmla="*/ 2147483647 h 325"/>
                <a:gd name="T62" fmla="*/ 2147483647 w 336"/>
                <a:gd name="T63" fmla="*/ 2147483647 h 325"/>
                <a:gd name="T64" fmla="*/ 2147483647 w 336"/>
                <a:gd name="T65" fmla="*/ 2147483647 h 325"/>
                <a:gd name="T66" fmla="*/ 2147483647 w 336"/>
                <a:gd name="T67" fmla="*/ 2147483647 h 325"/>
                <a:gd name="T68" fmla="*/ 2147483647 w 336"/>
                <a:gd name="T69" fmla="*/ 2147483647 h 325"/>
                <a:gd name="T70" fmla="*/ 2147483647 w 336"/>
                <a:gd name="T71" fmla="*/ 2147483647 h 325"/>
                <a:gd name="T72" fmla="*/ 2147483647 w 336"/>
                <a:gd name="T73" fmla="*/ 2147483647 h 325"/>
                <a:gd name="T74" fmla="*/ 2147483647 w 336"/>
                <a:gd name="T75" fmla="*/ 2147483647 h 325"/>
                <a:gd name="T76" fmla="*/ 2147483647 w 336"/>
                <a:gd name="T77" fmla="*/ 2147483647 h 325"/>
                <a:gd name="T78" fmla="*/ 2147483647 w 336"/>
                <a:gd name="T79" fmla="*/ 2147483647 h 325"/>
                <a:gd name="T80" fmla="*/ 2147483647 w 336"/>
                <a:gd name="T81" fmla="*/ 2147483647 h 325"/>
                <a:gd name="T82" fmla="*/ 2147483647 w 336"/>
                <a:gd name="T83" fmla="*/ 2147483647 h 325"/>
                <a:gd name="T84" fmla="*/ 2147483647 w 336"/>
                <a:gd name="T85" fmla="*/ 2147483647 h 325"/>
                <a:gd name="T86" fmla="*/ 2147483647 w 336"/>
                <a:gd name="T87" fmla="*/ 2147483647 h 325"/>
                <a:gd name="T88" fmla="*/ 2147483647 w 336"/>
                <a:gd name="T89" fmla="*/ 2147483647 h 325"/>
                <a:gd name="T90" fmla="*/ 2147483647 w 336"/>
                <a:gd name="T91" fmla="*/ 2147483647 h 325"/>
                <a:gd name="T92" fmla="*/ 2147483647 w 336"/>
                <a:gd name="T93" fmla="*/ 2147483647 h 325"/>
                <a:gd name="T94" fmla="*/ 2147483647 w 336"/>
                <a:gd name="T95" fmla="*/ 2147483647 h 325"/>
                <a:gd name="T96" fmla="*/ 2147483647 w 336"/>
                <a:gd name="T97" fmla="*/ 2147483647 h 325"/>
                <a:gd name="T98" fmla="*/ 2147483647 w 336"/>
                <a:gd name="T99" fmla="*/ 2147483647 h 325"/>
                <a:gd name="T100" fmla="*/ 2147483647 w 336"/>
                <a:gd name="T101" fmla="*/ 2147483647 h 325"/>
                <a:gd name="T102" fmla="*/ 2147483647 w 336"/>
                <a:gd name="T103" fmla="*/ 2147483647 h 325"/>
                <a:gd name="T104" fmla="*/ 2147483647 w 336"/>
                <a:gd name="T105" fmla="*/ 2147483647 h 325"/>
                <a:gd name="T106" fmla="*/ 2147483647 w 336"/>
                <a:gd name="T107" fmla="*/ 2147483647 h 325"/>
                <a:gd name="T108" fmla="*/ 2147483647 w 336"/>
                <a:gd name="T109" fmla="*/ 2147483647 h 325"/>
                <a:gd name="T110" fmla="*/ 2147483647 w 336"/>
                <a:gd name="T111" fmla="*/ 2147483647 h 325"/>
                <a:gd name="T112" fmla="*/ 2147483647 w 336"/>
                <a:gd name="T113" fmla="*/ 2147483647 h 3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36"/>
                <a:gd name="T172" fmla="*/ 0 h 325"/>
                <a:gd name="T173" fmla="*/ 336 w 336"/>
                <a:gd name="T174" fmla="*/ 325 h 32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36" h="325">
                  <a:moveTo>
                    <a:pt x="74" y="296"/>
                  </a:moveTo>
                  <a:lnTo>
                    <a:pt x="74" y="290"/>
                  </a:lnTo>
                  <a:lnTo>
                    <a:pt x="73" y="289"/>
                  </a:lnTo>
                  <a:lnTo>
                    <a:pt x="72" y="280"/>
                  </a:lnTo>
                  <a:lnTo>
                    <a:pt x="71" y="280"/>
                  </a:lnTo>
                  <a:lnTo>
                    <a:pt x="71" y="274"/>
                  </a:lnTo>
                  <a:lnTo>
                    <a:pt x="68" y="271"/>
                  </a:lnTo>
                  <a:lnTo>
                    <a:pt x="68" y="268"/>
                  </a:lnTo>
                  <a:lnTo>
                    <a:pt x="65" y="266"/>
                  </a:lnTo>
                  <a:lnTo>
                    <a:pt x="58" y="268"/>
                  </a:lnTo>
                  <a:lnTo>
                    <a:pt x="51" y="263"/>
                  </a:lnTo>
                  <a:lnTo>
                    <a:pt x="49" y="263"/>
                  </a:lnTo>
                  <a:lnTo>
                    <a:pt x="44" y="267"/>
                  </a:lnTo>
                  <a:lnTo>
                    <a:pt x="40" y="266"/>
                  </a:lnTo>
                  <a:lnTo>
                    <a:pt x="38" y="264"/>
                  </a:lnTo>
                  <a:lnTo>
                    <a:pt x="35" y="265"/>
                  </a:lnTo>
                  <a:lnTo>
                    <a:pt x="33" y="263"/>
                  </a:lnTo>
                  <a:lnTo>
                    <a:pt x="32" y="242"/>
                  </a:lnTo>
                  <a:lnTo>
                    <a:pt x="28" y="238"/>
                  </a:lnTo>
                  <a:lnTo>
                    <a:pt x="26" y="238"/>
                  </a:lnTo>
                  <a:lnTo>
                    <a:pt x="18" y="239"/>
                  </a:lnTo>
                  <a:lnTo>
                    <a:pt x="14" y="238"/>
                  </a:lnTo>
                  <a:lnTo>
                    <a:pt x="11" y="234"/>
                  </a:lnTo>
                  <a:lnTo>
                    <a:pt x="11" y="230"/>
                  </a:lnTo>
                  <a:lnTo>
                    <a:pt x="10" y="227"/>
                  </a:lnTo>
                  <a:lnTo>
                    <a:pt x="0" y="220"/>
                  </a:lnTo>
                  <a:lnTo>
                    <a:pt x="1" y="217"/>
                  </a:lnTo>
                  <a:lnTo>
                    <a:pt x="10" y="207"/>
                  </a:lnTo>
                  <a:lnTo>
                    <a:pt x="13" y="209"/>
                  </a:lnTo>
                  <a:lnTo>
                    <a:pt x="15" y="209"/>
                  </a:lnTo>
                  <a:lnTo>
                    <a:pt x="21" y="199"/>
                  </a:lnTo>
                  <a:lnTo>
                    <a:pt x="33" y="192"/>
                  </a:lnTo>
                  <a:lnTo>
                    <a:pt x="33" y="178"/>
                  </a:lnTo>
                  <a:lnTo>
                    <a:pt x="24" y="174"/>
                  </a:lnTo>
                  <a:lnTo>
                    <a:pt x="22" y="173"/>
                  </a:lnTo>
                  <a:lnTo>
                    <a:pt x="25" y="168"/>
                  </a:lnTo>
                  <a:lnTo>
                    <a:pt x="25" y="163"/>
                  </a:lnTo>
                  <a:lnTo>
                    <a:pt x="30" y="158"/>
                  </a:lnTo>
                  <a:lnTo>
                    <a:pt x="30" y="155"/>
                  </a:lnTo>
                  <a:lnTo>
                    <a:pt x="35" y="150"/>
                  </a:lnTo>
                  <a:lnTo>
                    <a:pt x="36" y="152"/>
                  </a:lnTo>
                  <a:lnTo>
                    <a:pt x="46" y="152"/>
                  </a:lnTo>
                  <a:lnTo>
                    <a:pt x="47" y="151"/>
                  </a:lnTo>
                  <a:lnTo>
                    <a:pt x="56" y="156"/>
                  </a:lnTo>
                  <a:lnTo>
                    <a:pt x="60" y="160"/>
                  </a:lnTo>
                  <a:lnTo>
                    <a:pt x="60" y="161"/>
                  </a:lnTo>
                  <a:lnTo>
                    <a:pt x="64" y="166"/>
                  </a:lnTo>
                  <a:lnTo>
                    <a:pt x="74" y="166"/>
                  </a:lnTo>
                  <a:lnTo>
                    <a:pt x="76" y="162"/>
                  </a:lnTo>
                  <a:lnTo>
                    <a:pt x="78" y="161"/>
                  </a:lnTo>
                  <a:lnTo>
                    <a:pt x="81" y="157"/>
                  </a:lnTo>
                  <a:lnTo>
                    <a:pt x="87" y="157"/>
                  </a:lnTo>
                  <a:lnTo>
                    <a:pt x="90" y="161"/>
                  </a:lnTo>
                  <a:lnTo>
                    <a:pt x="92" y="163"/>
                  </a:lnTo>
                  <a:lnTo>
                    <a:pt x="95" y="169"/>
                  </a:lnTo>
                  <a:lnTo>
                    <a:pt x="97" y="169"/>
                  </a:lnTo>
                  <a:lnTo>
                    <a:pt x="97" y="174"/>
                  </a:lnTo>
                  <a:lnTo>
                    <a:pt x="100" y="178"/>
                  </a:lnTo>
                  <a:lnTo>
                    <a:pt x="114" y="177"/>
                  </a:lnTo>
                  <a:lnTo>
                    <a:pt x="115" y="176"/>
                  </a:lnTo>
                  <a:lnTo>
                    <a:pt x="121" y="175"/>
                  </a:lnTo>
                  <a:lnTo>
                    <a:pt x="121" y="177"/>
                  </a:lnTo>
                  <a:lnTo>
                    <a:pt x="126" y="176"/>
                  </a:lnTo>
                  <a:lnTo>
                    <a:pt x="131" y="171"/>
                  </a:lnTo>
                  <a:lnTo>
                    <a:pt x="130" y="170"/>
                  </a:lnTo>
                  <a:lnTo>
                    <a:pt x="137" y="164"/>
                  </a:lnTo>
                  <a:lnTo>
                    <a:pt x="137" y="162"/>
                  </a:lnTo>
                  <a:lnTo>
                    <a:pt x="146" y="140"/>
                  </a:lnTo>
                  <a:lnTo>
                    <a:pt x="149" y="137"/>
                  </a:lnTo>
                  <a:lnTo>
                    <a:pt x="149" y="135"/>
                  </a:lnTo>
                  <a:lnTo>
                    <a:pt x="153" y="130"/>
                  </a:lnTo>
                  <a:lnTo>
                    <a:pt x="152" y="127"/>
                  </a:lnTo>
                  <a:lnTo>
                    <a:pt x="151" y="126"/>
                  </a:lnTo>
                  <a:lnTo>
                    <a:pt x="151" y="122"/>
                  </a:lnTo>
                  <a:lnTo>
                    <a:pt x="150" y="121"/>
                  </a:lnTo>
                  <a:lnTo>
                    <a:pt x="156" y="112"/>
                  </a:lnTo>
                  <a:lnTo>
                    <a:pt x="165" y="111"/>
                  </a:lnTo>
                  <a:lnTo>
                    <a:pt x="170" y="114"/>
                  </a:lnTo>
                  <a:lnTo>
                    <a:pt x="180" y="114"/>
                  </a:lnTo>
                  <a:lnTo>
                    <a:pt x="183" y="108"/>
                  </a:lnTo>
                  <a:lnTo>
                    <a:pt x="182" y="106"/>
                  </a:lnTo>
                  <a:lnTo>
                    <a:pt x="184" y="105"/>
                  </a:lnTo>
                  <a:lnTo>
                    <a:pt x="183" y="100"/>
                  </a:lnTo>
                  <a:lnTo>
                    <a:pt x="190" y="94"/>
                  </a:lnTo>
                  <a:lnTo>
                    <a:pt x="190" y="91"/>
                  </a:lnTo>
                  <a:lnTo>
                    <a:pt x="189" y="90"/>
                  </a:lnTo>
                  <a:lnTo>
                    <a:pt x="195" y="79"/>
                  </a:lnTo>
                  <a:lnTo>
                    <a:pt x="199" y="67"/>
                  </a:lnTo>
                  <a:lnTo>
                    <a:pt x="203" y="61"/>
                  </a:lnTo>
                  <a:lnTo>
                    <a:pt x="205" y="56"/>
                  </a:lnTo>
                  <a:lnTo>
                    <a:pt x="214" y="47"/>
                  </a:lnTo>
                  <a:lnTo>
                    <a:pt x="218" y="46"/>
                  </a:lnTo>
                  <a:lnTo>
                    <a:pt x="220" y="43"/>
                  </a:lnTo>
                  <a:lnTo>
                    <a:pt x="221" y="44"/>
                  </a:lnTo>
                  <a:lnTo>
                    <a:pt x="223" y="42"/>
                  </a:lnTo>
                  <a:lnTo>
                    <a:pt x="222" y="35"/>
                  </a:lnTo>
                  <a:lnTo>
                    <a:pt x="206" y="23"/>
                  </a:lnTo>
                  <a:lnTo>
                    <a:pt x="207" y="18"/>
                  </a:lnTo>
                  <a:lnTo>
                    <a:pt x="217" y="12"/>
                  </a:lnTo>
                  <a:lnTo>
                    <a:pt x="217" y="9"/>
                  </a:lnTo>
                  <a:lnTo>
                    <a:pt x="210" y="4"/>
                  </a:lnTo>
                  <a:lnTo>
                    <a:pt x="211" y="2"/>
                  </a:lnTo>
                  <a:lnTo>
                    <a:pt x="216" y="2"/>
                  </a:lnTo>
                  <a:lnTo>
                    <a:pt x="217" y="1"/>
                  </a:lnTo>
                  <a:lnTo>
                    <a:pt x="220" y="0"/>
                  </a:lnTo>
                  <a:lnTo>
                    <a:pt x="220" y="1"/>
                  </a:lnTo>
                  <a:lnTo>
                    <a:pt x="225" y="4"/>
                  </a:lnTo>
                  <a:lnTo>
                    <a:pt x="228" y="4"/>
                  </a:lnTo>
                  <a:lnTo>
                    <a:pt x="233" y="9"/>
                  </a:lnTo>
                  <a:lnTo>
                    <a:pt x="234" y="9"/>
                  </a:lnTo>
                  <a:lnTo>
                    <a:pt x="244" y="17"/>
                  </a:lnTo>
                  <a:lnTo>
                    <a:pt x="246" y="16"/>
                  </a:lnTo>
                  <a:lnTo>
                    <a:pt x="253" y="20"/>
                  </a:lnTo>
                  <a:lnTo>
                    <a:pt x="257" y="20"/>
                  </a:lnTo>
                  <a:lnTo>
                    <a:pt x="261" y="22"/>
                  </a:lnTo>
                  <a:lnTo>
                    <a:pt x="266" y="28"/>
                  </a:lnTo>
                  <a:lnTo>
                    <a:pt x="266" y="29"/>
                  </a:lnTo>
                  <a:lnTo>
                    <a:pt x="270" y="33"/>
                  </a:lnTo>
                  <a:lnTo>
                    <a:pt x="270" y="34"/>
                  </a:lnTo>
                  <a:lnTo>
                    <a:pt x="274" y="37"/>
                  </a:lnTo>
                  <a:lnTo>
                    <a:pt x="296" y="36"/>
                  </a:lnTo>
                  <a:lnTo>
                    <a:pt x="300" y="34"/>
                  </a:lnTo>
                  <a:lnTo>
                    <a:pt x="303" y="34"/>
                  </a:lnTo>
                  <a:lnTo>
                    <a:pt x="305" y="36"/>
                  </a:lnTo>
                  <a:lnTo>
                    <a:pt x="305" y="48"/>
                  </a:lnTo>
                  <a:lnTo>
                    <a:pt x="309" y="49"/>
                  </a:lnTo>
                  <a:lnTo>
                    <a:pt x="312" y="47"/>
                  </a:lnTo>
                  <a:lnTo>
                    <a:pt x="315" y="50"/>
                  </a:lnTo>
                  <a:lnTo>
                    <a:pt x="319" y="50"/>
                  </a:lnTo>
                  <a:lnTo>
                    <a:pt x="320" y="51"/>
                  </a:lnTo>
                  <a:lnTo>
                    <a:pt x="320" y="54"/>
                  </a:lnTo>
                  <a:lnTo>
                    <a:pt x="325" y="55"/>
                  </a:lnTo>
                  <a:lnTo>
                    <a:pt x="329" y="59"/>
                  </a:lnTo>
                  <a:lnTo>
                    <a:pt x="332" y="58"/>
                  </a:lnTo>
                  <a:lnTo>
                    <a:pt x="334" y="60"/>
                  </a:lnTo>
                  <a:lnTo>
                    <a:pt x="336" y="74"/>
                  </a:lnTo>
                  <a:lnTo>
                    <a:pt x="335" y="75"/>
                  </a:lnTo>
                  <a:lnTo>
                    <a:pt x="335" y="79"/>
                  </a:lnTo>
                  <a:lnTo>
                    <a:pt x="333" y="83"/>
                  </a:lnTo>
                  <a:lnTo>
                    <a:pt x="333" y="85"/>
                  </a:lnTo>
                  <a:lnTo>
                    <a:pt x="332" y="86"/>
                  </a:lnTo>
                  <a:lnTo>
                    <a:pt x="332" y="88"/>
                  </a:lnTo>
                  <a:lnTo>
                    <a:pt x="335" y="92"/>
                  </a:lnTo>
                  <a:lnTo>
                    <a:pt x="334" y="99"/>
                  </a:lnTo>
                  <a:lnTo>
                    <a:pt x="329" y="104"/>
                  </a:lnTo>
                  <a:lnTo>
                    <a:pt x="327" y="104"/>
                  </a:lnTo>
                  <a:lnTo>
                    <a:pt x="323" y="100"/>
                  </a:lnTo>
                  <a:lnTo>
                    <a:pt x="315" y="100"/>
                  </a:lnTo>
                  <a:lnTo>
                    <a:pt x="310" y="105"/>
                  </a:lnTo>
                  <a:lnTo>
                    <a:pt x="308" y="105"/>
                  </a:lnTo>
                  <a:lnTo>
                    <a:pt x="299" y="113"/>
                  </a:lnTo>
                  <a:lnTo>
                    <a:pt x="299" y="115"/>
                  </a:lnTo>
                  <a:lnTo>
                    <a:pt x="291" y="123"/>
                  </a:lnTo>
                  <a:lnTo>
                    <a:pt x="289" y="123"/>
                  </a:lnTo>
                  <a:lnTo>
                    <a:pt x="283" y="130"/>
                  </a:lnTo>
                  <a:lnTo>
                    <a:pt x="283" y="132"/>
                  </a:lnTo>
                  <a:lnTo>
                    <a:pt x="282" y="128"/>
                  </a:lnTo>
                  <a:lnTo>
                    <a:pt x="280" y="125"/>
                  </a:lnTo>
                  <a:lnTo>
                    <a:pt x="277" y="124"/>
                  </a:lnTo>
                  <a:lnTo>
                    <a:pt x="273" y="130"/>
                  </a:lnTo>
                  <a:lnTo>
                    <a:pt x="269" y="130"/>
                  </a:lnTo>
                  <a:lnTo>
                    <a:pt x="268" y="131"/>
                  </a:lnTo>
                  <a:lnTo>
                    <a:pt x="266" y="131"/>
                  </a:lnTo>
                  <a:lnTo>
                    <a:pt x="265" y="129"/>
                  </a:lnTo>
                  <a:lnTo>
                    <a:pt x="264" y="128"/>
                  </a:lnTo>
                  <a:lnTo>
                    <a:pt x="264" y="125"/>
                  </a:lnTo>
                  <a:lnTo>
                    <a:pt x="262" y="123"/>
                  </a:lnTo>
                  <a:lnTo>
                    <a:pt x="254" y="124"/>
                  </a:lnTo>
                  <a:lnTo>
                    <a:pt x="252" y="125"/>
                  </a:lnTo>
                  <a:lnTo>
                    <a:pt x="252" y="127"/>
                  </a:lnTo>
                  <a:lnTo>
                    <a:pt x="248" y="132"/>
                  </a:lnTo>
                  <a:lnTo>
                    <a:pt x="248" y="133"/>
                  </a:lnTo>
                  <a:lnTo>
                    <a:pt x="245" y="135"/>
                  </a:lnTo>
                  <a:lnTo>
                    <a:pt x="239" y="133"/>
                  </a:lnTo>
                  <a:lnTo>
                    <a:pt x="236" y="130"/>
                  </a:lnTo>
                  <a:lnTo>
                    <a:pt x="235" y="131"/>
                  </a:lnTo>
                  <a:lnTo>
                    <a:pt x="233" y="129"/>
                  </a:lnTo>
                  <a:lnTo>
                    <a:pt x="228" y="135"/>
                  </a:lnTo>
                  <a:lnTo>
                    <a:pt x="221" y="138"/>
                  </a:lnTo>
                  <a:lnTo>
                    <a:pt x="216" y="139"/>
                  </a:lnTo>
                  <a:lnTo>
                    <a:pt x="215" y="143"/>
                  </a:lnTo>
                  <a:lnTo>
                    <a:pt x="218" y="149"/>
                  </a:lnTo>
                  <a:lnTo>
                    <a:pt x="228" y="158"/>
                  </a:lnTo>
                  <a:lnTo>
                    <a:pt x="227" y="161"/>
                  </a:lnTo>
                  <a:lnTo>
                    <a:pt x="227" y="168"/>
                  </a:lnTo>
                  <a:lnTo>
                    <a:pt x="225" y="171"/>
                  </a:lnTo>
                  <a:lnTo>
                    <a:pt x="226" y="176"/>
                  </a:lnTo>
                  <a:lnTo>
                    <a:pt x="225" y="178"/>
                  </a:lnTo>
                  <a:lnTo>
                    <a:pt x="225" y="182"/>
                  </a:lnTo>
                  <a:lnTo>
                    <a:pt x="222" y="186"/>
                  </a:lnTo>
                  <a:lnTo>
                    <a:pt x="218" y="187"/>
                  </a:lnTo>
                  <a:lnTo>
                    <a:pt x="216" y="191"/>
                  </a:lnTo>
                  <a:lnTo>
                    <a:pt x="224" y="203"/>
                  </a:lnTo>
                  <a:lnTo>
                    <a:pt x="225" y="203"/>
                  </a:lnTo>
                  <a:lnTo>
                    <a:pt x="228" y="198"/>
                  </a:lnTo>
                  <a:lnTo>
                    <a:pt x="228" y="194"/>
                  </a:lnTo>
                  <a:lnTo>
                    <a:pt x="232" y="190"/>
                  </a:lnTo>
                  <a:lnTo>
                    <a:pt x="234" y="190"/>
                  </a:lnTo>
                  <a:lnTo>
                    <a:pt x="237" y="193"/>
                  </a:lnTo>
                  <a:lnTo>
                    <a:pt x="237" y="199"/>
                  </a:lnTo>
                  <a:lnTo>
                    <a:pt x="239" y="200"/>
                  </a:lnTo>
                  <a:lnTo>
                    <a:pt x="238" y="202"/>
                  </a:lnTo>
                  <a:lnTo>
                    <a:pt x="241" y="203"/>
                  </a:lnTo>
                  <a:lnTo>
                    <a:pt x="243" y="203"/>
                  </a:lnTo>
                  <a:lnTo>
                    <a:pt x="245" y="205"/>
                  </a:lnTo>
                  <a:lnTo>
                    <a:pt x="246" y="204"/>
                  </a:lnTo>
                  <a:lnTo>
                    <a:pt x="251" y="212"/>
                  </a:lnTo>
                  <a:lnTo>
                    <a:pt x="252" y="217"/>
                  </a:lnTo>
                  <a:lnTo>
                    <a:pt x="253" y="218"/>
                  </a:lnTo>
                  <a:lnTo>
                    <a:pt x="253" y="223"/>
                  </a:lnTo>
                  <a:lnTo>
                    <a:pt x="255" y="223"/>
                  </a:lnTo>
                  <a:lnTo>
                    <a:pt x="256" y="229"/>
                  </a:lnTo>
                  <a:lnTo>
                    <a:pt x="258" y="231"/>
                  </a:lnTo>
                  <a:lnTo>
                    <a:pt x="260" y="231"/>
                  </a:lnTo>
                  <a:lnTo>
                    <a:pt x="266" y="225"/>
                  </a:lnTo>
                  <a:lnTo>
                    <a:pt x="268" y="227"/>
                  </a:lnTo>
                  <a:lnTo>
                    <a:pt x="269" y="239"/>
                  </a:lnTo>
                  <a:lnTo>
                    <a:pt x="275" y="245"/>
                  </a:lnTo>
                  <a:lnTo>
                    <a:pt x="282" y="244"/>
                  </a:lnTo>
                  <a:lnTo>
                    <a:pt x="285" y="250"/>
                  </a:lnTo>
                  <a:lnTo>
                    <a:pt x="285" y="255"/>
                  </a:lnTo>
                  <a:lnTo>
                    <a:pt x="281" y="264"/>
                  </a:lnTo>
                  <a:lnTo>
                    <a:pt x="281" y="271"/>
                  </a:lnTo>
                  <a:lnTo>
                    <a:pt x="287" y="276"/>
                  </a:lnTo>
                  <a:lnTo>
                    <a:pt x="279" y="284"/>
                  </a:lnTo>
                  <a:lnTo>
                    <a:pt x="280" y="288"/>
                  </a:lnTo>
                  <a:lnTo>
                    <a:pt x="281" y="289"/>
                  </a:lnTo>
                  <a:lnTo>
                    <a:pt x="285" y="288"/>
                  </a:lnTo>
                  <a:lnTo>
                    <a:pt x="288" y="290"/>
                  </a:lnTo>
                  <a:lnTo>
                    <a:pt x="286" y="293"/>
                  </a:lnTo>
                  <a:lnTo>
                    <a:pt x="287" y="294"/>
                  </a:lnTo>
                  <a:lnTo>
                    <a:pt x="285" y="296"/>
                  </a:lnTo>
                  <a:lnTo>
                    <a:pt x="286" y="297"/>
                  </a:lnTo>
                  <a:lnTo>
                    <a:pt x="284" y="301"/>
                  </a:lnTo>
                  <a:lnTo>
                    <a:pt x="275" y="302"/>
                  </a:lnTo>
                  <a:lnTo>
                    <a:pt x="275" y="305"/>
                  </a:lnTo>
                  <a:lnTo>
                    <a:pt x="271" y="314"/>
                  </a:lnTo>
                  <a:lnTo>
                    <a:pt x="272" y="316"/>
                  </a:lnTo>
                  <a:lnTo>
                    <a:pt x="269" y="322"/>
                  </a:lnTo>
                  <a:lnTo>
                    <a:pt x="266" y="325"/>
                  </a:lnTo>
                  <a:lnTo>
                    <a:pt x="262" y="324"/>
                  </a:lnTo>
                  <a:lnTo>
                    <a:pt x="262" y="318"/>
                  </a:lnTo>
                  <a:lnTo>
                    <a:pt x="260" y="317"/>
                  </a:lnTo>
                  <a:lnTo>
                    <a:pt x="253" y="317"/>
                  </a:lnTo>
                  <a:lnTo>
                    <a:pt x="250" y="320"/>
                  </a:lnTo>
                  <a:lnTo>
                    <a:pt x="248" y="319"/>
                  </a:lnTo>
                  <a:lnTo>
                    <a:pt x="248" y="317"/>
                  </a:lnTo>
                  <a:lnTo>
                    <a:pt x="250" y="315"/>
                  </a:lnTo>
                  <a:lnTo>
                    <a:pt x="249" y="301"/>
                  </a:lnTo>
                  <a:lnTo>
                    <a:pt x="247" y="300"/>
                  </a:lnTo>
                  <a:lnTo>
                    <a:pt x="247" y="297"/>
                  </a:lnTo>
                  <a:lnTo>
                    <a:pt x="243" y="295"/>
                  </a:lnTo>
                  <a:lnTo>
                    <a:pt x="240" y="298"/>
                  </a:lnTo>
                  <a:lnTo>
                    <a:pt x="241" y="301"/>
                  </a:lnTo>
                  <a:lnTo>
                    <a:pt x="240" y="302"/>
                  </a:lnTo>
                  <a:lnTo>
                    <a:pt x="240" y="306"/>
                  </a:lnTo>
                  <a:lnTo>
                    <a:pt x="238" y="309"/>
                  </a:lnTo>
                  <a:lnTo>
                    <a:pt x="237" y="308"/>
                  </a:lnTo>
                  <a:lnTo>
                    <a:pt x="237" y="305"/>
                  </a:lnTo>
                  <a:lnTo>
                    <a:pt x="235" y="302"/>
                  </a:lnTo>
                  <a:lnTo>
                    <a:pt x="239" y="295"/>
                  </a:lnTo>
                  <a:lnTo>
                    <a:pt x="239" y="291"/>
                  </a:lnTo>
                  <a:lnTo>
                    <a:pt x="235" y="286"/>
                  </a:lnTo>
                  <a:lnTo>
                    <a:pt x="226" y="287"/>
                  </a:lnTo>
                  <a:lnTo>
                    <a:pt x="221" y="284"/>
                  </a:lnTo>
                  <a:lnTo>
                    <a:pt x="221" y="280"/>
                  </a:lnTo>
                  <a:lnTo>
                    <a:pt x="219" y="279"/>
                  </a:lnTo>
                  <a:lnTo>
                    <a:pt x="219" y="270"/>
                  </a:lnTo>
                  <a:lnTo>
                    <a:pt x="217" y="268"/>
                  </a:lnTo>
                  <a:lnTo>
                    <a:pt x="216" y="263"/>
                  </a:lnTo>
                  <a:lnTo>
                    <a:pt x="217" y="262"/>
                  </a:lnTo>
                  <a:lnTo>
                    <a:pt x="215" y="260"/>
                  </a:lnTo>
                  <a:lnTo>
                    <a:pt x="215" y="256"/>
                  </a:lnTo>
                  <a:lnTo>
                    <a:pt x="213" y="253"/>
                  </a:lnTo>
                  <a:lnTo>
                    <a:pt x="211" y="254"/>
                  </a:lnTo>
                  <a:lnTo>
                    <a:pt x="208" y="257"/>
                  </a:lnTo>
                  <a:lnTo>
                    <a:pt x="204" y="257"/>
                  </a:lnTo>
                  <a:lnTo>
                    <a:pt x="203" y="256"/>
                  </a:lnTo>
                  <a:lnTo>
                    <a:pt x="191" y="256"/>
                  </a:lnTo>
                  <a:lnTo>
                    <a:pt x="190" y="258"/>
                  </a:lnTo>
                  <a:lnTo>
                    <a:pt x="187" y="258"/>
                  </a:lnTo>
                  <a:lnTo>
                    <a:pt x="186" y="259"/>
                  </a:lnTo>
                  <a:lnTo>
                    <a:pt x="184" y="260"/>
                  </a:lnTo>
                  <a:lnTo>
                    <a:pt x="183" y="262"/>
                  </a:lnTo>
                  <a:lnTo>
                    <a:pt x="181" y="262"/>
                  </a:lnTo>
                  <a:lnTo>
                    <a:pt x="179" y="256"/>
                  </a:lnTo>
                  <a:lnTo>
                    <a:pt x="177" y="255"/>
                  </a:lnTo>
                  <a:lnTo>
                    <a:pt x="177" y="253"/>
                  </a:lnTo>
                  <a:lnTo>
                    <a:pt x="175" y="253"/>
                  </a:lnTo>
                  <a:lnTo>
                    <a:pt x="175" y="249"/>
                  </a:lnTo>
                  <a:lnTo>
                    <a:pt x="172" y="247"/>
                  </a:lnTo>
                  <a:lnTo>
                    <a:pt x="163" y="249"/>
                  </a:lnTo>
                  <a:lnTo>
                    <a:pt x="159" y="246"/>
                  </a:lnTo>
                  <a:lnTo>
                    <a:pt x="153" y="246"/>
                  </a:lnTo>
                  <a:lnTo>
                    <a:pt x="152" y="248"/>
                  </a:lnTo>
                  <a:lnTo>
                    <a:pt x="150" y="248"/>
                  </a:lnTo>
                  <a:lnTo>
                    <a:pt x="147" y="251"/>
                  </a:lnTo>
                  <a:lnTo>
                    <a:pt x="148" y="263"/>
                  </a:lnTo>
                  <a:lnTo>
                    <a:pt x="150" y="264"/>
                  </a:lnTo>
                  <a:lnTo>
                    <a:pt x="151" y="267"/>
                  </a:lnTo>
                  <a:lnTo>
                    <a:pt x="145" y="274"/>
                  </a:lnTo>
                  <a:lnTo>
                    <a:pt x="140" y="277"/>
                  </a:lnTo>
                  <a:lnTo>
                    <a:pt x="133" y="271"/>
                  </a:lnTo>
                  <a:lnTo>
                    <a:pt x="126" y="271"/>
                  </a:lnTo>
                  <a:lnTo>
                    <a:pt x="126" y="272"/>
                  </a:lnTo>
                  <a:lnTo>
                    <a:pt x="124" y="271"/>
                  </a:lnTo>
                  <a:lnTo>
                    <a:pt x="121" y="271"/>
                  </a:lnTo>
                  <a:lnTo>
                    <a:pt x="118" y="273"/>
                  </a:lnTo>
                  <a:lnTo>
                    <a:pt x="119" y="276"/>
                  </a:lnTo>
                  <a:lnTo>
                    <a:pt x="116" y="281"/>
                  </a:lnTo>
                  <a:lnTo>
                    <a:pt x="113" y="278"/>
                  </a:lnTo>
                  <a:lnTo>
                    <a:pt x="113" y="276"/>
                  </a:lnTo>
                  <a:lnTo>
                    <a:pt x="110" y="273"/>
                  </a:lnTo>
                  <a:lnTo>
                    <a:pt x="106" y="275"/>
                  </a:lnTo>
                  <a:lnTo>
                    <a:pt x="107" y="276"/>
                  </a:lnTo>
                  <a:lnTo>
                    <a:pt x="105" y="277"/>
                  </a:lnTo>
                  <a:lnTo>
                    <a:pt x="106" y="281"/>
                  </a:lnTo>
                  <a:lnTo>
                    <a:pt x="110" y="288"/>
                  </a:lnTo>
                  <a:lnTo>
                    <a:pt x="107" y="291"/>
                  </a:lnTo>
                  <a:lnTo>
                    <a:pt x="105" y="291"/>
                  </a:lnTo>
                  <a:lnTo>
                    <a:pt x="105" y="297"/>
                  </a:lnTo>
                  <a:lnTo>
                    <a:pt x="104" y="298"/>
                  </a:lnTo>
                  <a:lnTo>
                    <a:pt x="104" y="300"/>
                  </a:lnTo>
                  <a:lnTo>
                    <a:pt x="100" y="303"/>
                  </a:lnTo>
                  <a:lnTo>
                    <a:pt x="99" y="303"/>
                  </a:lnTo>
                  <a:lnTo>
                    <a:pt x="96" y="301"/>
                  </a:lnTo>
                  <a:lnTo>
                    <a:pt x="97" y="288"/>
                  </a:lnTo>
                  <a:lnTo>
                    <a:pt x="93" y="285"/>
                  </a:lnTo>
                  <a:lnTo>
                    <a:pt x="87" y="276"/>
                  </a:lnTo>
                  <a:lnTo>
                    <a:pt x="84" y="276"/>
                  </a:lnTo>
                  <a:lnTo>
                    <a:pt x="82" y="277"/>
                  </a:lnTo>
                  <a:lnTo>
                    <a:pt x="84" y="285"/>
                  </a:lnTo>
                  <a:lnTo>
                    <a:pt x="86" y="288"/>
                  </a:lnTo>
                  <a:lnTo>
                    <a:pt x="85" y="292"/>
                  </a:lnTo>
                  <a:lnTo>
                    <a:pt x="86" y="293"/>
                  </a:lnTo>
                  <a:lnTo>
                    <a:pt x="85" y="295"/>
                  </a:lnTo>
                  <a:lnTo>
                    <a:pt x="84" y="300"/>
                  </a:lnTo>
                  <a:lnTo>
                    <a:pt x="82" y="299"/>
                  </a:lnTo>
                  <a:lnTo>
                    <a:pt x="80" y="299"/>
                  </a:lnTo>
                  <a:lnTo>
                    <a:pt x="79" y="298"/>
                  </a:lnTo>
                  <a:lnTo>
                    <a:pt x="77" y="298"/>
                  </a:lnTo>
                  <a:lnTo>
                    <a:pt x="74" y="296"/>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8" name="Freeform 24"/>
            <p:cNvSpPr>
              <a:spLocks/>
            </p:cNvSpPr>
            <p:nvPr/>
          </p:nvSpPr>
          <p:spPr bwMode="auto">
            <a:xfrm>
              <a:off x="5189538" y="3490913"/>
              <a:ext cx="692150" cy="1223962"/>
            </a:xfrm>
            <a:custGeom>
              <a:avLst/>
              <a:gdLst>
                <a:gd name="T0" fmla="*/ 2147483647 w 378"/>
                <a:gd name="T1" fmla="*/ 2147483647 h 642"/>
                <a:gd name="T2" fmla="*/ 2147483647 w 378"/>
                <a:gd name="T3" fmla="*/ 2147483647 h 642"/>
                <a:gd name="T4" fmla="*/ 2147483647 w 378"/>
                <a:gd name="T5" fmla="*/ 2147483647 h 642"/>
                <a:gd name="T6" fmla="*/ 2147483647 w 378"/>
                <a:gd name="T7" fmla="*/ 2147483647 h 642"/>
                <a:gd name="T8" fmla="*/ 2147483647 w 378"/>
                <a:gd name="T9" fmla="*/ 2147483647 h 642"/>
                <a:gd name="T10" fmla="*/ 2147483647 w 378"/>
                <a:gd name="T11" fmla="*/ 2147483647 h 642"/>
                <a:gd name="T12" fmla="*/ 2147483647 w 378"/>
                <a:gd name="T13" fmla="*/ 2147483647 h 642"/>
                <a:gd name="T14" fmla="*/ 2147483647 w 378"/>
                <a:gd name="T15" fmla="*/ 2147483647 h 642"/>
                <a:gd name="T16" fmla="*/ 2147483647 w 378"/>
                <a:gd name="T17" fmla="*/ 2147483647 h 642"/>
                <a:gd name="T18" fmla="*/ 2147483647 w 378"/>
                <a:gd name="T19" fmla="*/ 2147483647 h 642"/>
                <a:gd name="T20" fmla="*/ 2147483647 w 378"/>
                <a:gd name="T21" fmla="*/ 2147483647 h 642"/>
                <a:gd name="T22" fmla="*/ 2147483647 w 378"/>
                <a:gd name="T23" fmla="*/ 2147483647 h 642"/>
                <a:gd name="T24" fmla="*/ 2147483647 w 378"/>
                <a:gd name="T25" fmla="*/ 2147483647 h 642"/>
                <a:gd name="T26" fmla="*/ 2147483647 w 378"/>
                <a:gd name="T27" fmla="*/ 2147483647 h 642"/>
                <a:gd name="T28" fmla="*/ 2147483647 w 378"/>
                <a:gd name="T29" fmla="*/ 2147483647 h 642"/>
                <a:gd name="T30" fmla="*/ 2147483647 w 378"/>
                <a:gd name="T31" fmla="*/ 2147483647 h 642"/>
                <a:gd name="T32" fmla="*/ 2147483647 w 378"/>
                <a:gd name="T33" fmla="*/ 2147483647 h 642"/>
                <a:gd name="T34" fmla="*/ 2147483647 w 378"/>
                <a:gd name="T35" fmla="*/ 2147483647 h 642"/>
                <a:gd name="T36" fmla="*/ 2147483647 w 378"/>
                <a:gd name="T37" fmla="*/ 2147483647 h 642"/>
                <a:gd name="T38" fmla="*/ 2147483647 w 378"/>
                <a:gd name="T39" fmla="*/ 2147483647 h 642"/>
                <a:gd name="T40" fmla="*/ 2147483647 w 378"/>
                <a:gd name="T41" fmla="*/ 2147483647 h 642"/>
                <a:gd name="T42" fmla="*/ 2147483647 w 378"/>
                <a:gd name="T43" fmla="*/ 2147483647 h 642"/>
                <a:gd name="T44" fmla="*/ 2147483647 w 378"/>
                <a:gd name="T45" fmla="*/ 2147483647 h 642"/>
                <a:gd name="T46" fmla="*/ 2147483647 w 378"/>
                <a:gd name="T47" fmla="*/ 2147483647 h 642"/>
                <a:gd name="T48" fmla="*/ 2147483647 w 378"/>
                <a:gd name="T49" fmla="*/ 2147483647 h 642"/>
                <a:gd name="T50" fmla="*/ 2147483647 w 378"/>
                <a:gd name="T51" fmla="*/ 2147483647 h 642"/>
                <a:gd name="T52" fmla="*/ 2147483647 w 378"/>
                <a:gd name="T53" fmla="*/ 2147483647 h 642"/>
                <a:gd name="T54" fmla="*/ 2147483647 w 378"/>
                <a:gd name="T55" fmla="*/ 2147483647 h 642"/>
                <a:gd name="T56" fmla="*/ 2147483647 w 378"/>
                <a:gd name="T57" fmla="*/ 2147483647 h 642"/>
                <a:gd name="T58" fmla="*/ 2147483647 w 378"/>
                <a:gd name="T59" fmla="*/ 2147483647 h 642"/>
                <a:gd name="T60" fmla="*/ 2147483647 w 378"/>
                <a:gd name="T61" fmla="*/ 2147483647 h 642"/>
                <a:gd name="T62" fmla="*/ 2147483647 w 378"/>
                <a:gd name="T63" fmla="*/ 2147483647 h 642"/>
                <a:gd name="T64" fmla="*/ 2147483647 w 378"/>
                <a:gd name="T65" fmla="*/ 2147483647 h 642"/>
                <a:gd name="T66" fmla="*/ 2147483647 w 378"/>
                <a:gd name="T67" fmla="*/ 2147483647 h 642"/>
                <a:gd name="T68" fmla="*/ 2147483647 w 378"/>
                <a:gd name="T69" fmla="*/ 2147483647 h 642"/>
                <a:gd name="T70" fmla="*/ 2147483647 w 378"/>
                <a:gd name="T71" fmla="*/ 2147483647 h 642"/>
                <a:gd name="T72" fmla="*/ 2147483647 w 378"/>
                <a:gd name="T73" fmla="*/ 2147483647 h 642"/>
                <a:gd name="T74" fmla="*/ 2147483647 w 378"/>
                <a:gd name="T75" fmla="*/ 2147483647 h 642"/>
                <a:gd name="T76" fmla="*/ 2147483647 w 378"/>
                <a:gd name="T77" fmla="*/ 2147483647 h 642"/>
                <a:gd name="T78" fmla="*/ 2147483647 w 378"/>
                <a:gd name="T79" fmla="*/ 2147483647 h 642"/>
                <a:gd name="T80" fmla="*/ 2147483647 w 378"/>
                <a:gd name="T81" fmla="*/ 2147483647 h 642"/>
                <a:gd name="T82" fmla="*/ 2147483647 w 378"/>
                <a:gd name="T83" fmla="*/ 2147483647 h 642"/>
                <a:gd name="T84" fmla="*/ 2147483647 w 378"/>
                <a:gd name="T85" fmla="*/ 2147483647 h 642"/>
                <a:gd name="T86" fmla="*/ 2147483647 w 378"/>
                <a:gd name="T87" fmla="*/ 2147483647 h 642"/>
                <a:gd name="T88" fmla="*/ 2147483647 w 378"/>
                <a:gd name="T89" fmla="*/ 2147483647 h 642"/>
                <a:gd name="T90" fmla="*/ 2147483647 w 378"/>
                <a:gd name="T91" fmla="*/ 2147483647 h 642"/>
                <a:gd name="T92" fmla="*/ 2147483647 w 378"/>
                <a:gd name="T93" fmla="*/ 2147483647 h 642"/>
                <a:gd name="T94" fmla="*/ 2147483647 w 378"/>
                <a:gd name="T95" fmla="*/ 2147483647 h 642"/>
                <a:gd name="T96" fmla="*/ 2147483647 w 378"/>
                <a:gd name="T97" fmla="*/ 2147483647 h 642"/>
                <a:gd name="T98" fmla="*/ 2147483647 w 378"/>
                <a:gd name="T99" fmla="*/ 2147483647 h 642"/>
                <a:gd name="T100" fmla="*/ 2147483647 w 378"/>
                <a:gd name="T101" fmla="*/ 2147483647 h 642"/>
                <a:gd name="T102" fmla="*/ 2147483647 w 378"/>
                <a:gd name="T103" fmla="*/ 2147483647 h 642"/>
                <a:gd name="T104" fmla="*/ 2147483647 w 378"/>
                <a:gd name="T105" fmla="*/ 2147483647 h 642"/>
                <a:gd name="T106" fmla="*/ 2147483647 w 378"/>
                <a:gd name="T107" fmla="*/ 2147483647 h 642"/>
                <a:gd name="T108" fmla="*/ 2147483647 w 378"/>
                <a:gd name="T109" fmla="*/ 2147483647 h 642"/>
                <a:gd name="T110" fmla="*/ 2147483647 w 378"/>
                <a:gd name="T111" fmla="*/ 2147483647 h 64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8"/>
                <a:gd name="T169" fmla="*/ 0 h 642"/>
                <a:gd name="T170" fmla="*/ 378 w 378"/>
                <a:gd name="T171" fmla="*/ 642 h 64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8" h="642">
                  <a:moveTo>
                    <a:pt x="286" y="641"/>
                  </a:moveTo>
                  <a:lnTo>
                    <a:pt x="287" y="625"/>
                  </a:lnTo>
                  <a:lnTo>
                    <a:pt x="286" y="621"/>
                  </a:lnTo>
                  <a:lnTo>
                    <a:pt x="284" y="620"/>
                  </a:lnTo>
                  <a:lnTo>
                    <a:pt x="284" y="612"/>
                  </a:lnTo>
                  <a:lnTo>
                    <a:pt x="285" y="611"/>
                  </a:lnTo>
                  <a:lnTo>
                    <a:pt x="285" y="598"/>
                  </a:lnTo>
                  <a:lnTo>
                    <a:pt x="283" y="596"/>
                  </a:lnTo>
                  <a:lnTo>
                    <a:pt x="281" y="596"/>
                  </a:lnTo>
                  <a:lnTo>
                    <a:pt x="279" y="594"/>
                  </a:lnTo>
                  <a:lnTo>
                    <a:pt x="279" y="592"/>
                  </a:lnTo>
                  <a:lnTo>
                    <a:pt x="278" y="591"/>
                  </a:lnTo>
                  <a:lnTo>
                    <a:pt x="277" y="581"/>
                  </a:lnTo>
                  <a:lnTo>
                    <a:pt x="281" y="577"/>
                  </a:lnTo>
                  <a:lnTo>
                    <a:pt x="281" y="573"/>
                  </a:lnTo>
                  <a:lnTo>
                    <a:pt x="286" y="566"/>
                  </a:lnTo>
                  <a:lnTo>
                    <a:pt x="292" y="566"/>
                  </a:lnTo>
                  <a:lnTo>
                    <a:pt x="294" y="568"/>
                  </a:lnTo>
                  <a:lnTo>
                    <a:pt x="300" y="567"/>
                  </a:lnTo>
                  <a:lnTo>
                    <a:pt x="304" y="566"/>
                  </a:lnTo>
                  <a:lnTo>
                    <a:pt x="305" y="567"/>
                  </a:lnTo>
                  <a:lnTo>
                    <a:pt x="308" y="567"/>
                  </a:lnTo>
                  <a:lnTo>
                    <a:pt x="311" y="570"/>
                  </a:lnTo>
                  <a:lnTo>
                    <a:pt x="315" y="568"/>
                  </a:lnTo>
                  <a:lnTo>
                    <a:pt x="316" y="565"/>
                  </a:lnTo>
                  <a:lnTo>
                    <a:pt x="318" y="563"/>
                  </a:lnTo>
                  <a:lnTo>
                    <a:pt x="321" y="565"/>
                  </a:lnTo>
                  <a:lnTo>
                    <a:pt x="324" y="564"/>
                  </a:lnTo>
                  <a:lnTo>
                    <a:pt x="324" y="558"/>
                  </a:lnTo>
                  <a:lnTo>
                    <a:pt x="322" y="558"/>
                  </a:lnTo>
                  <a:lnTo>
                    <a:pt x="322" y="550"/>
                  </a:lnTo>
                  <a:lnTo>
                    <a:pt x="321" y="550"/>
                  </a:lnTo>
                  <a:lnTo>
                    <a:pt x="321" y="546"/>
                  </a:lnTo>
                  <a:lnTo>
                    <a:pt x="314" y="541"/>
                  </a:lnTo>
                  <a:lnTo>
                    <a:pt x="311" y="541"/>
                  </a:lnTo>
                  <a:lnTo>
                    <a:pt x="311" y="540"/>
                  </a:lnTo>
                  <a:lnTo>
                    <a:pt x="305" y="540"/>
                  </a:lnTo>
                  <a:lnTo>
                    <a:pt x="304" y="539"/>
                  </a:lnTo>
                  <a:lnTo>
                    <a:pt x="295" y="539"/>
                  </a:lnTo>
                  <a:lnTo>
                    <a:pt x="294" y="537"/>
                  </a:lnTo>
                  <a:lnTo>
                    <a:pt x="296" y="536"/>
                  </a:lnTo>
                  <a:lnTo>
                    <a:pt x="295" y="526"/>
                  </a:lnTo>
                  <a:lnTo>
                    <a:pt x="291" y="523"/>
                  </a:lnTo>
                  <a:lnTo>
                    <a:pt x="289" y="523"/>
                  </a:lnTo>
                  <a:lnTo>
                    <a:pt x="288" y="522"/>
                  </a:lnTo>
                  <a:lnTo>
                    <a:pt x="278" y="523"/>
                  </a:lnTo>
                  <a:lnTo>
                    <a:pt x="275" y="521"/>
                  </a:lnTo>
                  <a:lnTo>
                    <a:pt x="274" y="521"/>
                  </a:lnTo>
                  <a:lnTo>
                    <a:pt x="273" y="519"/>
                  </a:lnTo>
                  <a:lnTo>
                    <a:pt x="277" y="514"/>
                  </a:lnTo>
                  <a:lnTo>
                    <a:pt x="281" y="515"/>
                  </a:lnTo>
                  <a:lnTo>
                    <a:pt x="282" y="513"/>
                  </a:lnTo>
                  <a:lnTo>
                    <a:pt x="291" y="513"/>
                  </a:lnTo>
                  <a:lnTo>
                    <a:pt x="292" y="514"/>
                  </a:lnTo>
                  <a:lnTo>
                    <a:pt x="295" y="514"/>
                  </a:lnTo>
                  <a:lnTo>
                    <a:pt x="297" y="513"/>
                  </a:lnTo>
                  <a:lnTo>
                    <a:pt x="299" y="513"/>
                  </a:lnTo>
                  <a:lnTo>
                    <a:pt x="301" y="514"/>
                  </a:lnTo>
                  <a:lnTo>
                    <a:pt x="303" y="514"/>
                  </a:lnTo>
                  <a:lnTo>
                    <a:pt x="304" y="515"/>
                  </a:lnTo>
                  <a:lnTo>
                    <a:pt x="308" y="515"/>
                  </a:lnTo>
                  <a:lnTo>
                    <a:pt x="309" y="516"/>
                  </a:lnTo>
                  <a:lnTo>
                    <a:pt x="321" y="516"/>
                  </a:lnTo>
                  <a:lnTo>
                    <a:pt x="323" y="518"/>
                  </a:lnTo>
                  <a:lnTo>
                    <a:pt x="341" y="516"/>
                  </a:lnTo>
                  <a:lnTo>
                    <a:pt x="345" y="511"/>
                  </a:lnTo>
                  <a:lnTo>
                    <a:pt x="346" y="511"/>
                  </a:lnTo>
                  <a:lnTo>
                    <a:pt x="348" y="516"/>
                  </a:lnTo>
                  <a:lnTo>
                    <a:pt x="347" y="517"/>
                  </a:lnTo>
                  <a:lnTo>
                    <a:pt x="349" y="519"/>
                  </a:lnTo>
                  <a:lnTo>
                    <a:pt x="353" y="519"/>
                  </a:lnTo>
                  <a:lnTo>
                    <a:pt x="356" y="521"/>
                  </a:lnTo>
                  <a:lnTo>
                    <a:pt x="357" y="521"/>
                  </a:lnTo>
                  <a:lnTo>
                    <a:pt x="360" y="518"/>
                  </a:lnTo>
                  <a:lnTo>
                    <a:pt x="363" y="518"/>
                  </a:lnTo>
                  <a:lnTo>
                    <a:pt x="366" y="513"/>
                  </a:lnTo>
                  <a:lnTo>
                    <a:pt x="370" y="512"/>
                  </a:lnTo>
                  <a:lnTo>
                    <a:pt x="374" y="509"/>
                  </a:lnTo>
                  <a:lnTo>
                    <a:pt x="376" y="508"/>
                  </a:lnTo>
                  <a:lnTo>
                    <a:pt x="376" y="501"/>
                  </a:lnTo>
                  <a:lnTo>
                    <a:pt x="377" y="500"/>
                  </a:lnTo>
                  <a:lnTo>
                    <a:pt x="376" y="489"/>
                  </a:lnTo>
                  <a:lnTo>
                    <a:pt x="378" y="487"/>
                  </a:lnTo>
                  <a:lnTo>
                    <a:pt x="376" y="486"/>
                  </a:lnTo>
                  <a:lnTo>
                    <a:pt x="376" y="483"/>
                  </a:lnTo>
                  <a:lnTo>
                    <a:pt x="362" y="472"/>
                  </a:lnTo>
                  <a:lnTo>
                    <a:pt x="359" y="465"/>
                  </a:lnTo>
                  <a:lnTo>
                    <a:pt x="357" y="463"/>
                  </a:lnTo>
                  <a:lnTo>
                    <a:pt x="349" y="460"/>
                  </a:lnTo>
                  <a:lnTo>
                    <a:pt x="352" y="456"/>
                  </a:lnTo>
                  <a:lnTo>
                    <a:pt x="352" y="454"/>
                  </a:lnTo>
                  <a:lnTo>
                    <a:pt x="350" y="453"/>
                  </a:lnTo>
                  <a:lnTo>
                    <a:pt x="348" y="444"/>
                  </a:lnTo>
                  <a:lnTo>
                    <a:pt x="347" y="443"/>
                  </a:lnTo>
                  <a:lnTo>
                    <a:pt x="347" y="438"/>
                  </a:lnTo>
                  <a:lnTo>
                    <a:pt x="345" y="436"/>
                  </a:lnTo>
                  <a:lnTo>
                    <a:pt x="343" y="436"/>
                  </a:lnTo>
                  <a:lnTo>
                    <a:pt x="340" y="433"/>
                  </a:lnTo>
                  <a:lnTo>
                    <a:pt x="336" y="432"/>
                  </a:lnTo>
                  <a:lnTo>
                    <a:pt x="338" y="427"/>
                  </a:lnTo>
                  <a:lnTo>
                    <a:pt x="339" y="421"/>
                  </a:lnTo>
                  <a:lnTo>
                    <a:pt x="329" y="417"/>
                  </a:lnTo>
                  <a:lnTo>
                    <a:pt x="329" y="415"/>
                  </a:lnTo>
                  <a:lnTo>
                    <a:pt x="328" y="414"/>
                  </a:lnTo>
                  <a:lnTo>
                    <a:pt x="326" y="409"/>
                  </a:lnTo>
                  <a:lnTo>
                    <a:pt x="321" y="406"/>
                  </a:lnTo>
                  <a:lnTo>
                    <a:pt x="318" y="402"/>
                  </a:lnTo>
                  <a:lnTo>
                    <a:pt x="316" y="373"/>
                  </a:lnTo>
                  <a:lnTo>
                    <a:pt x="319" y="370"/>
                  </a:lnTo>
                  <a:lnTo>
                    <a:pt x="319" y="367"/>
                  </a:lnTo>
                  <a:lnTo>
                    <a:pt x="321" y="363"/>
                  </a:lnTo>
                  <a:lnTo>
                    <a:pt x="321" y="360"/>
                  </a:lnTo>
                  <a:lnTo>
                    <a:pt x="323" y="356"/>
                  </a:lnTo>
                  <a:lnTo>
                    <a:pt x="323" y="352"/>
                  </a:lnTo>
                  <a:lnTo>
                    <a:pt x="326" y="348"/>
                  </a:lnTo>
                  <a:lnTo>
                    <a:pt x="327" y="342"/>
                  </a:lnTo>
                  <a:lnTo>
                    <a:pt x="328" y="341"/>
                  </a:lnTo>
                  <a:lnTo>
                    <a:pt x="329" y="336"/>
                  </a:lnTo>
                  <a:lnTo>
                    <a:pt x="331" y="336"/>
                  </a:lnTo>
                  <a:lnTo>
                    <a:pt x="330" y="332"/>
                  </a:lnTo>
                  <a:lnTo>
                    <a:pt x="335" y="325"/>
                  </a:lnTo>
                  <a:lnTo>
                    <a:pt x="331" y="306"/>
                  </a:lnTo>
                  <a:lnTo>
                    <a:pt x="330" y="302"/>
                  </a:lnTo>
                  <a:lnTo>
                    <a:pt x="327" y="297"/>
                  </a:lnTo>
                  <a:lnTo>
                    <a:pt x="325" y="287"/>
                  </a:lnTo>
                  <a:lnTo>
                    <a:pt x="324" y="286"/>
                  </a:lnTo>
                  <a:lnTo>
                    <a:pt x="323" y="244"/>
                  </a:lnTo>
                  <a:lnTo>
                    <a:pt x="319" y="239"/>
                  </a:lnTo>
                  <a:lnTo>
                    <a:pt x="317" y="210"/>
                  </a:lnTo>
                  <a:lnTo>
                    <a:pt x="322" y="203"/>
                  </a:lnTo>
                  <a:lnTo>
                    <a:pt x="322" y="201"/>
                  </a:lnTo>
                  <a:lnTo>
                    <a:pt x="326" y="197"/>
                  </a:lnTo>
                  <a:lnTo>
                    <a:pt x="329" y="190"/>
                  </a:lnTo>
                  <a:lnTo>
                    <a:pt x="331" y="189"/>
                  </a:lnTo>
                  <a:lnTo>
                    <a:pt x="329" y="175"/>
                  </a:lnTo>
                  <a:lnTo>
                    <a:pt x="336" y="166"/>
                  </a:lnTo>
                  <a:lnTo>
                    <a:pt x="336" y="163"/>
                  </a:lnTo>
                  <a:lnTo>
                    <a:pt x="338" y="160"/>
                  </a:lnTo>
                  <a:lnTo>
                    <a:pt x="338" y="158"/>
                  </a:lnTo>
                  <a:lnTo>
                    <a:pt x="336" y="157"/>
                  </a:lnTo>
                  <a:lnTo>
                    <a:pt x="334" y="153"/>
                  </a:lnTo>
                  <a:lnTo>
                    <a:pt x="333" y="152"/>
                  </a:lnTo>
                  <a:lnTo>
                    <a:pt x="332" y="149"/>
                  </a:lnTo>
                  <a:lnTo>
                    <a:pt x="320" y="135"/>
                  </a:lnTo>
                  <a:lnTo>
                    <a:pt x="319" y="127"/>
                  </a:lnTo>
                  <a:lnTo>
                    <a:pt x="318" y="125"/>
                  </a:lnTo>
                  <a:lnTo>
                    <a:pt x="317" y="114"/>
                  </a:lnTo>
                  <a:lnTo>
                    <a:pt x="321" y="106"/>
                  </a:lnTo>
                  <a:lnTo>
                    <a:pt x="329" y="100"/>
                  </a:lnTo>
                  <a:lnTo>
                    <a:pt x="334" y="91"/>
                  </a:lnTo>
                  <a:lnTo>
                    <a:pt x="337" y="91"/>
                  </a:lnTo>
                  <a:lnTo>
                    <a:pt x="340" y="87"/>
                  </a:lnTo>
                  <a:lnTo>
                    <a:pt x="339" y="80"/>
                  </a:lnTo>
                  <a:lnTo>
                    <a:pt x="340" y="78"/>
                  </a:lnTo>
                  <a:lnTo>
                    <a:pt x="339" y="74"/>
                  </a:lnTo>
                  <a:lnTo>
                    <a:pt x="345" y="71"/>
                  </a:lnTo>
                  <a:lnTo>
                    <a:pt x="345" y="68"/>
                  </a:lnTo>
                  <a:lnTo>
                    <a:pt x="346" y="67"/>
                  </a:lnTo>
                  <a:lnTo>
                    <a:pt x="346" y="63"/>
                  </a:lnTo>
                  <a:lnTo>
                    <a:pt x="348" y="60"/>
                  </a:lnTo>
                  <a:lnTo>
                    <a:pt x="348" y="50"/>
                  </a:lnTo>
                  <a:lnTo>
                    <a:pt x="350" y="48"/>
                  </a:lnTo>
                  <a:lnTo>
                    <a:pt x="350" y="46"/>
                  </a:lnTo>
                  <a:lnTo>
                    <a:pt x="354" y="42"/>
                  </a:lnTo>
                  <a:lnTo>
                    <a:pt x="355" y="37"/>
                  </a:lnTo>
                  <a:lnTo>
                    <a:pt x="356" y="37"/>
                  </a:lnTo>
                  <a:lnTo>
                    <a:pt x="356" y="32"/>
                  </a:lnTo>
                  <a:lnTo>
                    <a:pt x="357" y="31"/>
                  </a:lnTo>
                  <a:lnTo>
                    <a:pt x="357" y="24"/>
                  </a:lnTo>
                  <a:lnTo>
                    <a:pt x="353" y="20"/>
                  </a:lnTo>
                  <a:lnTo>
                    <a:pt x="352" y="15"/>
                  </a:lnTo>
                  <a:lnTo>
                    <a:pt x="352" y="6"/>
                  </a:lnTo>
                  <a:lnTo>
                    <a:pt x="352" y="2"/>
                  </a:lnTo>
                  <a:lnTo>
                    <a:pt x="350" y="0"/>
                  </a:lnTo>
                  <a:lnTo>
                    <a:pt x="346" y="1"/>
                  </a:lnTo>
                  <a:lnTo>
                    <a:pt x="344" y="2"/>
                  </a:lnTo>
                  <a:lnTo>
                    <a:pt x="340" y="3"/>
                  </a:lnTo>
                  <a:lnTo>
                    <a:pt x="339" y="2"/>
                  </a:lnTo>
                  <a:lnTo>
                    <a:pt x="338" y="4"/>
                  </a:lnTo>
                  <a:lnTo>
                    <a:pt x="334" y="5"/>
                  </a:lnTo>
                  <a:lnTo>
                    <a:pt x="331" y="10"/>
                  </a:lnTo>
                  <a:lnTo>
                    <a:pt x="331" y="11"/>
                  </a:lnTo>
                  <a:lnTo>
                    <a:pt x="328" y="13"/>
                  </a:lnTo>
                  <a:lnTo>
                    <a:pt x="324" y="24"/>
                  </a:lnTo>
                  <a:lnTo>
                    <a:pt x="318" y="20"/>
                  </a:lnTo>
                  <a:lnTo>
                    <a:pt x="312" y="17"/>
                  </a:lnTo>
                  <a:lnTo>
                    <a:pt x="308" y="17"/>
                  </a:lnTo>
                  <a:lnTo>
                    <a:pt x="304" y="22"/>
                  </a:lnTo>
                  <a:lnTo>
                    <a:pt x="299" y="17"/>
                  </a:lnTo>
                  <a:lnTo>
                    <a:pt x="298" y="15"/>
                  </a:lnTo>
                  <a:lnTo>
                    <a:pt x="296" y="13"/>
                  </a:lnTo>
                  <a:lnTo>
                    <a:pt x="289" y="13"/>
                  </a:lnTo>
                  <a:lnTo>
                    <a:pt x="285" y="17"/>
                  </a:lnTo>
                  <a:lnTo>
                    <a:pt x="285" y="19"/>
                  </a:lnTo>
                  <a:lnTo>
                    <a:pt x="291" y="23"/>
                  </a:lnTo>
                  <a:lnTo>
                    <a:pt x="292" y="27"/>
                  </a:lnTo>
                  <a:lnTo>
                    <a:pt x="289" y="29"/>
                  </a:lnTo>
                  <a:lnTo>
                    <a:pt x="287" y="31"/>
                  </a:lnTo>
                  <a:lnTo>
                    <a:pt x="284" y="30"/>
                  </a:lnTo>
                  <a:lnTo>
                    <a:pt x="281" y="30"/>
                  </a:lnTo>
                  <a:lnTo>
                    <a:pt x="278" y="29"/>
                  </a:lnTo>
                  <a:lnTo>
                    <a:pt x="274" y="30"/>
                  </a:lnTo>
                  <a:lnTo>
                    <a:pt x="274" y="33"/>
                  </a:lnTo>
                  <a:lnTo>
                    <a:pt x="275" y="34"/>
                  </a:lnTo>
                  <a:lnTo>
                    <a:pt x="276" y="39"/>
                  </a:lnTo>
                  <a:lnTo>
                    <a:pt x="264" y="47"/>
                  </a:lnTo>
                  <a:lnTo>
                    <a:pt x="262" y="54"/>
                  </a:lnTo>
                  <a:lnTo>
                    <a:pt x="263" y="56"/>
                  </a:lnTo>
                  <a:lnTo>
                    <a:pt x="261" y="58"/>
                  </a:lnTo>
                  <a:lnTo>
                    <a:pt x="261" y="59"/>
                  </a:lnTo>
                  <a:lnTo>
                    <a:pt x="257" y="60"/>
                  </a:lnTo>
                  <a:lnTo>
                    <a:pt x="253" y="67"/>
                  </a:lnTo>
                  <a:lnTo>
                    <a:pt x="248" y="67"/>
                  </a:lnTo>
                  <a:lnTo>
                    <a:pt x="243" y="73"/>
                  </a:lnTo>
                  <a:lnTo>
                    <a:pt x="243" y="75"/>
                  </a:lnTo>
                  <a:lnTo>
                    <a:pt x="239" y="78"/>
                  </a:lnTo>
                  <a:lnTo>
                    <a:pt x="239" y="81"/>
                  </a:lnTo>
                  <a:lnTo>
                    <a:pt x="232" y="88"/>
                  </a:lnTo>
                  <a:lnTo>
                    <a:pt x="228" y="96"/>
                  </a:lnTo>
                  <a:lnTo>
                    <a:pt x="221" y="107"/>
                  </a:lnTo>
                  <a:lnTo>
                    <a:pt x="219" y="111"/>
                  </a:lnTo>
                  <a:lnTo>
                    <a:pt x="217" y="114"/>
                  </a:lnTo>
                  <a:lnTo>
                    <a:pt x="218" y="125"/>
                  </a:lnTo>
                  <a:lnTo>
                    <a:pt x="225" y="133"/>
                  </a:lnTo>
                  <a:lnTo>
                    <a:pt x="220" y="134"/>
                  </a:lnTo>
                  <a:lnTo>
                    <a:pt x="219" y="133"/>
                  </a:lnTo>
                  <a:lnTo>
                    <a:pt x="215" y="133"/>
                  </a:lnTo>
                  <a:lnTo>
                    <a:pt x="213" y="132"/>
                  </a:lnTo>
                  <a:lnTo>
                    <a:pt x="209" y="132"/>
                  </a:lnTo>
                  <a:lnTo>
                    <a:pt x="207" y="133"/>
                  </a:lnTo>
                  <a:lnTo>
                    <a:pt x="208" y="139"/>
                  </a:lnTo>
                  <a:lnTo>
                    <a:pt x="209" y="141"/>
                  </a:lnTo>
                  <a:lnTo>
                    <a:pt x="210" y="157"/>
                  </a:lnTo>
                  <a:lnTo>
                    <a:pt x="211" y="162"/>
                  </a:lnTo>
                  <a:lnTo>
                    <a:pt x="202" y="163"/>
                  </a:lnTo>
                  <a:lnTo>
                    <a:pt x="194" y="160"/>
                  </a:lnTo>
                  <a:lnTo>
                    <a:pt x="184" y="160"/>
                  </a:lnTo>
                  <a:lnTo>
                    <a:pt x="178" y="165"/>
                  </a:lnTo>
                  <a:lnTo>
                    <a:pt x="168" y="165"/>
                  </a:lnTo>
                  <a:lnTo>
                    <a:pt x="160" y="156"/>
                  </a:lnTo>
                  <a:lnTo>
                    <a:pt x="155" y="155"/>
                  </a:lnTo>
                  <a:lnTo>
                    <a:pt x="152" y="152"/>
                  </a:lnTo>
                  <a:lnTo>
                    <a:pt x="149" y="153"/>
                  </a:lnTo>
                  <a:lnTo>
                    <a:pt x="145" y="150"/>
                  </a:lnTo>
                  <a:lnTo>
                    <a:pt x="142" y="150"/>
                  </a:lnTo>
                  <a:lnTo>
                    <a:pt x="120" y="170"/>
                  </a:lnTo>
                  <a:lnTo>
                    <a:pt x="120" y="172"/>
                  </a:lnTo>
                  <a:lnTo>
                    <a:pt x="119" y="172"/>
                  </a:lnTo>
                  <a:lnTo>
                    <a:pt x="121" y="178"/>
                  </a:lnTo>
                  <a:lnTo>
                    <a:pt x="117" y="182"/>
                  </a:lnTo>
                  <a:lnTo>
                    <a:pt x="117" y="189"/>
                  </a:lnTo>
                  <a:lnTo>
                    <a:pt x="116" y="190"/>
                  </a:lnTo>
                  <a:lnTo>
                    <a:pt x="116" y="195"/>
                  </a:lnTo>
                  <a:lnTo>
                    <a:pt x="118" y="197"/>
                  </a:lnTo>
                  <a:lnTo>
                    <a:pt x="118" y="205"/>
                  </a:lnTo>
                  <a:lnTo>
                    <a:pt x="117" y="206"/>
                  </a:lnTo>
                  <a:lnTo>
                    <a:pt x="118" y="224"/>
                  </a:lnTo>
                  <a:lnTo>
                    <a:pt x="125" y="227"/>
                  </a:lnTo>
                  <a:lnTo>
                    <a:pt x="129" y="230"/>
                  </a:lnTo>
                  <a:lnTo>
                    <a:pt x="131" y="230"/>
                  </a:lnTo>
                  <a:lnTo>
                    <a:pt x="132" y="231"/>
                  </a:lnTo>
                  <a:lnTo>
                    <a:pt x="140" y="232"/>
                  </a:lnTo>
                  <a:lnTo>
                    <a:pt x="141" y="233"/>
                  </a:lnTo>
                  <a:lnTo>
                    <a:pt x="142" y="232"/>
                  </a:lnTo>
                  <a:lnTo>
                    <a:pt x="144" y="234"/>
                  </a:lnTo>
                  <a:lnTo>
                    <a:pt x="147" y="234"/>
                  </a:lnTo>
                  <a:lnTo>
                    <a:pt x="150" y="237"/>
                  </a:lnTo>
                  <a:lnTo>
                    <a:pt x="153" y="236"/>
                  </a:lnTo>
                  <a:lnTo>
                    <a:pt x="155" y="239"/>
                  </a:lnTo>
                  <a:lnTo>
                    <a:pt x="169" y="248"/>
                  </a:lnTo>
                  <a:lnTo>
                    <a:pt x="174" y="249"/>
                  </a:lnTo>
                  <a:lnTo>
                    <a:pt x="176" y="250"/>
                  </a:lnTo>
                  <a:lnTo>
                    <a:pt x="178" y="250"/>
                  </a:lnTo>
                  <a:lnTo>
                    <a:pt x="183" y="254"/>
                  </a:lnTo>
                  <a:lnTo>
                    <a:pt x="187" y="255"/>
                  </a:lnTo>
                  <a:lnTo>
                    <a:pt x="194" y="260"/>
                  </a:lnTo>
                  <a:lnTo>
                    <a:pt x="199" y="261"/>
                  </a:lnTo>
                  <a:lnTo>
                    <a:pt x="203" y="263"/>
                  </a:lnTo>
                  <a:lnTo>
                    <a:pt x="207" y="263"/>
                  </a:lnTo>
                  <a:lnTo>
                    <a:pt x="211" y="266"/>
                  </a:lnTo>
                  <a:lnTo>
                    <a:pt x="211" y="276"/>
                  </a:lnTo>
                  <a:lnTo>
                    <a:pt x="210" y="278"/>
                  </a:lnTo>
                  <a:lnTo>
                    <a:pt x="211" y="295"/>
                  </a:lnTo>
                  <a:lnTo>
                    <a:pt x="210" y="297"/>
                  </a:lnTo>
                  <a:lnTo>
                    <a:pt x="210" y="299"/>
                  </a:lnTo>
                  <a:lnTo>
                    <a:pt x="206" y="302"/>
                  </a:lnTo>
                  <a:lnTo>
                    <a:pt x="204" y="305"/>
                  </a:lnTo>
                  <a:lnTo>
                    <a:pt x="202" y="305"/>
                  </a:lnTo>
                  <a:lnTo>
                    <a:pt x="200" y="308"/>
                  </a:lnTo>
                  <a:lnTo>
                    <a:pt x="200" y="322"/>
                  </a:lnTo>
                  <a:lnTo>
                    <a:pt x="202" y="322"/>
                  </a:lnTo>
                  <a:lnTo>
                    <a:pt x="202" y="327"/>
                  </a:lnTo>
                  <a:lnTo>
                    <a:pt x="205" y="332"/>
                  </a:lnTo>
                  <a:lnTo>
                    <a:pt x="205" y="336"/>
                  </a:lnTo>
                  <a:lnTo>
                    <a:pt x="208" y="341"/>
                  </a:lnTo>
                  <a:lnTo>
                    <a:pt x="209" y="350"/>
                  </a:lnTo>
                  <a:lnTo>
                    <a:pt x="203" y="355"/>
                  </a:lnTo>
                  <a:lnTo>
                    <a:pt x="180" y="356"/>
                  </a:lnTo>
                  <a:lnTo>
                    <a:pt x="179" y="357"/>
                  </a:lnTo>
                  <a:lnTo>
                    <a:pt x="170" y="358"/>
                  </a:lnTo>
                  <a:lnTo>
                    <a:pt x="169" y="359"/>
                  </a:lnTo>
                  <a:lnTo>
                    <a:pt x="157" y="360"/>
                  </a:lnTo>
                  <a:lnTo>
                    <a:pt x="156" y="358"/>
                  </a:lnTo>
                  <a:lnTo>
                    <a:pt x="153" y="358"/>
                  </a:lnTo>
                  <a:lnTo>
                    <a:pt x="146" y="361"/>
                  </a:lnTo>
                  <a:lnTo>
                    <a:pt x="156" y="376"/>
                  </a:lnTo>
                  <a:lnTo>
                    <a:pt x="156" y="381"/>
                  </a:lnTo>
                  <a:lnTo>
                    <a:pt x="154" y="383"/>
                  </a:lnTo>
                  <a:lnTo>
                    <a:pt x="143" y="383"/>
                  </a:lnTo>
                  <a:lnTo>
                    <a:pt x="142" y="384"/>
                  </a:lnTo>
                  <a:lnTo>
                    <a:pt x="127" y="385"/>
                  </a:lnTo>
                  <a:lnTo>
                    <a:pt x="126" y="386"/>
                  </a:lnTo>
                  <a:lnTo>
                    <a:pt x="119" y="387"/>
                  </a:lnTo>
                  <a:lnTo>
                    <a:pt x="118" y="388"/>
                  </a:lnTo>
                  <a:lnTo>
                    <a:pt x="115" y="388"/>
                  </a:lnTo>
                  <a:lnTo>
                    <a:pt x="109" y="382"/>
                  </a:lnTo>
                  <a:lnTo>
                    <a:pt x="104" y="379"/>
                  </a:lnTo>
                  <a:lnTo>
                    <a:pt x="95" y="372"/>
                  </a:lnTo>
                  <a:lnTo>
                    <a:pt x="70" y="374"/>
                  </a:lnTo>
                  <a:lnTo>
                    <a:pt x="67" y="377"/>
                  </a:lnTo>
                  <a:lnTo>
                    <a:pt x="64" y="380"/>
                  </a:lnTo>
                  <a:lnTo>
                    <a:pt x="65" y="387"/>
                  </a:lnTo>
                  <a:lnTo>
                    <a:pt x="70" y="393"/>
                  </a:lnTo>
                  <a:lnTo>
                    <a:pt x="64" y="406"/>
                  </a:lnTo>
                  <a:lnTo>
                    <a:pt x="59" y="410"/>
                  </a:lnTo>
                  <a:lnTo>
                    <a:pt x="59" y="412"/>
                  </a:lnTo>
                  <a:lnTo>
                    <a:pt x="56" y="416"/>
                  </a:lnTo>
                  <a:lnTo>
                    <a:pt x="57" y="422"/>
                  </a:lnTo>
                  <a:lnTo>
                    <a:pt x="60" y="422"/>
                  </a:lnTo>
                  <a:lnTo>
                    <a:pt x="62" y="423"/>
                  </a:lnTo>
                  <a:lnTo>
                    <a:pt x="65" y="423"/>
                  </a:lnTo>
                  <a:lnTo>
                    <a:pt x="67" y="424"/>
                  </a:lnTo>
                  <a:lnTo>
                    <a:pt x="73" y="426"/>
                  </a:lnTo>
                  <a:lnTo>
                    <a:pt x="82" y="434"/>
                  </a:lnTo>
                  <a:lnTo>
                    <a:pt x="82" y="436"/>
                  </a:lnTo>
                  <a:lnTo>
                    <a:pt x="80" y="438"/>
                  </a:lnTo>
                  <a:lnTo>
                    <a:pt x="73" y="438"/>
                  </a:lnTo>
                  <a:lnTo>
                    <a:pt x="73" y="442"/>
                  </a:lnTo>
                  <a:lnTo>
                    <a:pt x="68" y="452"/>
                  </a:lnTo>
                  <a:lnTo>
                    <a:pt x="67" y="458"/>
                  </a:lnTo>
                  <a:lnTo>
                    <a:pt x="65" y="459"/>
                  </a:lnTo>
                  <a:lnTo>
                    <a:pt x="67" y="480"/>
                  </a:lnTo>
                  <a:lnTo>
                    <a:pt x="71" y="486"/>
                  </a:lnTo>
                  <a:lnTo>
                    <a:pt x="71" y="489"/>
                  </a:lnTo>
                  <a:lnTo>
                    <a:pt x="71" y="498"/>
                  </a:lnTo>
                  <a:lnTo>
                    <a:pt x="70" y="496"/>
                  </a:lnTo>
                  <a:lnTo>
                    <a:pt x="68" y="496"/>
                  </a:lnTo>
                  <a:lnTo>
                    <a:pt x="65" y="494"/>
                  </a:lnTo>
                  <a:lnTo>
                    <a:pt x="55" y="494"/>
                  </a:lnTo>
                  <a:lnTo>
                    <a:pt x="49" y="497"/>
                  </a:lnTo>
                  <a:lnTo>
                    <a:pt x="43" y="492"/>
                  </a:lnTo>
                  <a:lnTo>
                    <a:pt x="34" y="493"/>
                  </a:lnTo>
                  <a:lnTo>
                    <a:pt x="31" y="496"/>
                  </a:lnTo>
                  <a:lnTo>
                    <a:pt x="29" y="501"/>
                  </a:lnTo>
                  <a:lnTo>
                    <a:pt x="24" y="507"/>
                  </a:lnTo>
                  <a:lnTo>
                    <a:pt x="22" y="508"/>
                  </a:lnTo>
                  <a:lnTo>
                    <a:pt x="17" y="514"/>
                  </a:lnTo>
                  <a:lnTo>
                    <a:pt x="17" y="516"/>
                  </a:lnTo>
                  <a:lnTo>
                    <a:pt x="20" y="521"/>
                  </a:lnTo>
                  <a:lnTo>
                    <a:pt x="23" y="524"/>
                  </a:lnTo>
                  <a:lnTo>
                    <a:pt x="29" y="526"/>
                  </a:lnTo>
                  <a:lnTo>
                    <a:pt x="31" y="528"/>
                  </a:lnTo>
                  <a:lnTo>
                    <a:pt x="29" y="535"/>
                  </a:lnTo>
                  <a:lnTo>
                    <a:pt x="29" y="544"/>
                  </a:lnTo>
                  <a:lnTo>
                    <a:pt x="27" y="545"/>
                  </a:lnTo>
                  <a:lnTo>
                    <a:pt x="26" y="547"/>
                  </a:lnTo>
                  <a:lnTo>
                    <a:pt x="24" y="547"/>
                  </a:lnTo>
                  <a:lnTo>
                    <a:pt x="23" y="548"/>
                  </a:lnTo>
                  <a:lnTo>
                    <a:pt x="21" y="548"/>
                  </a:lnTo>
                  <a:lnTo>
                    <a:pt x="21" y="550"/>
                  </a:lnTo>
                  <a:lnTo>
                    <a:pt x="15" y="551"/>
                  </a:lnTo>
                  <a:lnTo>
                    <a:pt x="13" y="550"/>
                  </a:lnTo>
                  <a:lnTo>
                    <a:pt x="9" y="550"/>
                  </a:lnTo>
                  <a:lnTo>
                    <a:pt x="7" y="549"/>
                  </a:lnTo>
                  <a:lnTo>
                    <a:pt x="2" y="549"/>
                  </a:lnTo>
                  <a:lnTo>
                    <a:pt x="0" y="555"/>
                  </a:lnTo>
                  <a:lnTo>
                    <a:pt x="9" y="564"/>
                  </a:lnTo>
                  <a:lnTo>
                    <a:pt x="9" y="565"/>
                  </a:lnTo>
                  <a:lnTo>
                    <a:pt x="12" y="567"/>
                  </a:lnTo>
                  <a:lnTo>
                    <a:pt x="17" y="565"/>
                  </a:lnTo>
                  <a:lnTo>
                    <a:pt x="18" y="563"/>
                  </a:lnTo>
                  <a:lnTo>
                    <a:pt x="20" y="563"/>
                  </a:lnTo>
                  <a:lnTo>
                    <a:pt x="26" y="557"/>
                  </a:lnTo>
                  <a:lnTo>
                    <a:pt x="40" y="557"/>
                  </a:lnTo>
                  <a:lnTo>
                    <a:pt x="41" y="555"/>
                  </a:lnTo>
                  <a:lnTo>
                    <a:pt x="43" y="555"/>
                  </a:lnTo>
                  <a:lnTo>
                    <a:pt x="46" y="558"/>
                  </a:lnTo>
                  <a:lnTo>
                    <a:pt x="48" y="568"/>
                  </a:lnTo>
                  <a:lnTo>
                    <a:pt x="50" y="569"/>
                  </a:lnTo>
                  <a:lnTo>
                    <a:pt x="59" y="569"/>
                  </a:lnTo>
                  <a:lnTo>
                    <a:pt x="64" y="573"/>
                  </a:lnTo>
                  <a:lnTo>
                    <a:pt x="67" y="573"/>
                  </a:lnTo>
                  <a:lnTo>
                    <a:pt x="72" y="568"/>
                  </a:lnTo>
                  <a:lnTo>
                    <a:pt x="75" y="568"/>
                  </a:lnTo>
                  <a:lnTo>
                    <a:pt x="75" y="569"/>
                  </a:lnTo>
                  <a:lnTo>
                    <a:pt x="82" y="569"/>
                  </a:lnTo>
                  <a:lnTo>
                    <a:pt x="84" y="565"/>
                  </a:lnTo>
                  <a:lnTo>
                    <a:pt x="89" y="565"/>
                  </a:lnTo>
                  <a:lnTo>
                    <a:pt x="91" y="566"/>
                  </a:lnTo>
                  <a:lnTo>
                    <a:pt x="106" y="565"/>
                  </a:lnTo>
                  <a:lnTo>
                    <a:pt x="112" y="570"/>
                  </a:lnTo>
                  <a:lnTo>
                    <a:pt x="111" y="572"/>
                  </a:lnTo>
                  <a:lnTo>
                    <a:pt x="114" y="574"/>
                  </a:lnTo>
                  <a:lnTo>
                    <a:pt x="113" y="577"/>
                  </a:lnTo>
                  <a:lnTo>
                    <a:pt x="115" y="579"/>
                  </a:lnTo>
                  <a:lnTo>
                    <a:pt x="115" y="583"/>
                  </a:lnTo>
                  <a:lnTo>
                    <a:pt x="122" y="587"/>
                  </a:lnTo>
                  <a:lnTo>
                    <a:pt x="124" y="587"/>
                  </a:lnTo>
                  <a:lnTo>
                    <a:pt x="129" y="579"/>
                  </a:lnTo>
                  <a:lnTo>
                    <a:pt x="133" y="579"/>
                  </a:lnTo>
                  <a:lnTo>
                    <a:pt x="137" y="582"/>
                  </a:lnTo>
                  <a:lnTo>
                    <a:pt x="137" y="584"/>
                  </a:lnTo>
                  <a:lnTo>
                    <a:pt x="141" y="589"/>
                  </a:lnTo>
                  <a:lnTo>
                    <a:pt x="145" y="589"/>
                  </a:lnTo>
                  <a:lnTo>
                    <a:pt x="150" y="590"/>
                  </a:lnTo>
                  <a:lnTo>
                    <a:pt x="153" y="590"/>
                  </a:lnTo>
                  <a:lnTo>
                    <a:pt x="155" y="591"/>
                  </a:lnTo>
                  <a:lnTo>
                    <a:pt x="155" y="594"/>
                  </a:lnTo>
                  <a:lnTo>
                    <a:pt x="158" y="595"/>
                  </a:lnTo>
                  <a:lnTo>
                    <a:pt x="158" y="597"/>
                  </a:lnTo>
                  <a:lnTo>
                    <a:pt x="164" y="603"/>
                  </a:lnTo>
                  <a:lnTo>
                    <a:pt x="173" y="606"/>
                  </a:lnTo>
                  <a:lnTo>
                    <a:pt x="179" y="601"/>
                  </a:lnTo>
                  <a:lnTo>
                    <a:pt x="186" y="601"/>
                  </a:lnTo>
                  <a:lnTo>
                    <a:pt x="187" y="599"/>
                  </a:lnTo>
                  <a:lnTo>
                    <a:pt x="203" y="602"/>
                  </a:lnTo>
                  <a:lnTo>
                    <a:pt x="205" y="604"/>
                  </a:lnTo>
                  <a:lnTo>
                    <a:pt x="205" y="605"/>
                  </a:lnTo>
                  <a:lnTo>
                    <a:pt x="204" y="607"/>
                  </a:lnTo>
                  <a:lnTo>
                    <a:pt x="207" y="607"/>
                  </a:lnTo>
                  <a:lnTo>
                    <a:pt x="208" y="606"/>
                  </a:lnTo>
                  <a:lnTo>
                    <a:pt x="211" y="605"/>
                  </a:lnTo>
                  <a:lnTo>
                    <a:pt x="211" y="606"/>
                  </a:lnTo>
                  <a:lnTo>
                    <a:pt x="216" y="609"/>
                  </a:lnTo>
                  <a:lnTo>
                    <a:pt x="219" y="609"/>
                  </a:lnTo>
                  <a:lnTo>
                    <a:pt x="224" y="614"/>
                  </a:lnTo>
                  <a:lnTo>
                    <a:pt x="225" y="614"/>
                  </a:lnTo>
                  <a:lnTo>
                    <a:pt x="235" y="622"/>
                  </a:lnTo>
                  <a:lnTo>
                    <a:pt x="237" y="621"/>
                  </a:lnTo>
                  <a:lnTo>
                    <a:pt x="244" y="625"/>
                  </a:lnTo>
                  <a:lnTo>
                    <a:pt x="248" y="625"/>
                  </a:lnTo>
                  <a:lnTo>
                    <a:pt x="252" y="627"/>
                  </a:lnTo>
                  <a:lnTo>
                    <a:pt x="257" y="633"/>
                  </a:lnTo>
                  <a:lnTo>
                    <a:pt x="257" y="634"/>
                  </a:lnTo>
                  <a:lnTo>
                    <a:pt x="261" y="638"/>
                  </a:lnTo>
                  <a:lnTo>
                    <a:pt x="261" y="639"/>
                  </a:lnTo>
                  <a:lnTo>
                    <a:pt x="265" y="642"/>
                  </a:lnTo>
                  <a:lnTo>
                    <a:pt x="286" y="641"/>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9" name="Freeform 25"/>
            <p:cNvSpPr>
              <a:spLocks/>
            </p:cNvSpPr>
            <p:nvPr/>
          </p:nvSpPr>
          <p:spPr bwMode="auto">
            <a:xfrm>
              <a:off x="5072063" y="3554413"/>
              <a:ext cx="377825" cy="623887"/>
            </a:xfrm>
            <a:custGeom>
              <a:avLst/>
              <a:gdLst>
                <a:gd name="T0" fmla="*/ 2147483647 w 206"/>
                <a:gd name="T1" fmla="*/ 2147483647 h 327"/>
                <a:gd name="T2" fmla="*/ 2147483647 w 206"/>
                <a:gd name="T3" fmla="*/ 2147483647 h 327"/>
                <a:gd name="T4" fmla="*/ 2147483647 w 206"/>
                <a:gd name="T5" fmla="*/ 2147483647 h 327"/>
                <a:gd name="T6" fmla="*/ 2147483647 w 206"/>
                <a:gd name="T7" fmla="*/ 2147483647 h 327"/>
                <a:gd name="T8" fmla="*/ 2147483647 w 206"/>
                <a:gd name="T9" fmla="*/ 2147483647 h 327"/>
                <a:gd name="T10" fmla="*/ 2147483647 w 206"/>
                <a:gd name="T11" fmla="*/ 2147483647 h 327"/>
                <a:gd name="T12" fmla="*/ 2147483647 w 206"/>
                <a:gd name="T13" fmla="*/ 2147483647 h 327"/>
                <a:gd name="T14" fmla="*/ 2147483647 w 206"/>
                <a:gd name="T15" fmla="*/ 2147483647 h 327"/>
                <a:gd name="T16" fmla="*/ 2147483647 w 206"/>
                <a:gd name="T17" fmla="*/ 2147483647 h 327"/>
                <a:gd name="T18" fmla="*/ 2147483647 w 206"/>
                <a:gd name="T19" fmla="*/ 2147483647 h 327"/>
                <a:gd name="T20" fmla="*/ 2147483647 w 206"/>
                <a:gd name="T21" fmla="*/ 2147483647 h 327"/>
                <a:gd name="T22" fmla="*/ 2147483647 w 206"/>
                <a:gd name="T23" fmla="*/ 2147483647 h 327"/>
                <a:gd name="T24" fmla="*/ 2147483647 w 206"/>
                <a:gd name="T25" fmla="*/ 2147483647 h 327"/>
                <a:gd name="T26" fmla="*/ 2147483647 w 206"/>
                <a:gd name="T27" fmla="*/ 2147483647 h 327"/>
                <a:gd name="T28" fmla="*/ 2147483647 w 206"/>
                <a:gd name="T29" fmla="*/ 2147483647 h 327"/>
                <a:gd name="T30" fmla="*/ 2147483647 w 206"/>
                <a:gd name="T31" fmla="*/ 2147483647 h 327"/>
                <a:gd name="T32" fmla="*/ 2147483647 w 206"/>
                <a:gd name="T33" fmla="*/ 2147483647 h 327"/>
                <a:gd name="T34" fmla="*/ 2147483647 w 206"/>
                <a:gd name="T35" fmla="*/ 2147483647 h 327"/>
                <a:gd name="T36" fmla="*/ 2147483647 w 206"/>
                <a:gd name="T37" fmla="*/ 2147483647 h 327"/>
                <a:gd name="T38" fmla="*/ 2147483647 w 206"/>
                <a:gd name="T39" fmla="*/ 2147483647 h 327"/>
                <a:gd name="T40" fmla="*/ 2147483647 w 206"/>
                <a:gd name="T41" fmla="*/ 2147483647 h 327"/>
                <a:gd name="T42" fmla="*/ 2147483647 w 206"/>
                <a:gd name="T43" fmla="*/ 2147483647 h 327"/>
                <a:gd name="T44" fmla="*/ 2147483647 w 206"/>
                <a:gd name="T45" fmla="*/ 2147483647 h 327"/>
                <a:gd name="T46" fmla="*/ 2147483647 w 206"/>
                <a:gd name="T47" fmla="*/ 2147483647 h 327"/>
                <a:gd name="T48" fmla="*/ 2147483647 w 206"/>
                <a:gd name="T49" fmla="*/ 2147483647 h 327"/>
                <a:gd name="T50" fmla="*/ 2147483647 w 206"/>
                <a:gd name="T51" fmla="*/ 2147483647 h 327"/>
                <a:gd name="T52" fmla="*/ 2147483647 w 206"/>
                <a:gd name="T53" fmla="*/ 2147483647 h 327"/>
                <a:gd name="T54" fmla="*/ 2147483647 w 206"/>
                <a:gd name="T55" fmla="*/ 2147483647 h 327"/>
                <a:gd name="T56" fmla="*/ 2147483647 w 206"/>
                <a:gd name="T57" fmla="*/ 2147483647 h 327"/>
                <a:gd name="T58" fmla="*/ 2147483647 w 206"/>
                <a:gd name="T59" fmla="*/ 2147483647 h 327"/>
                <a:gd name="T60" fmla="*/ 2147483647 w 206"/>
                <a:gd name="T61" fmla="*/ 2147483647 h 327"/>
                <a:gd name="T62" fmla="*/ 2147483647 w 206"/>
                <a:gd name="T63" fmla="*/ 2147483647 h 327"/>
                <a:gd name="T64" fmla="*/ 2147483647 w 206"/>
                <a:gd name="T65" fmla="*/ 2147483647 h 327"/>
                <a:gd name="T66" fmla="*/ 2147483647 w 206"/>
                <a:gd name="T67" fmla="*/ 2147483647 h 327"/>
                <a:gd name="T68" fmla="*/ 2147483647 w 206"/>
                <a:gd name="T69" fmla="*/ 2147483647 h 327"/>
                <a:gd name="T70" fmla="*/ 2147483647 w 206"/>
                <a:gd name="T71" fmla="*/ 2147483647 h 327"/>
                <a:gd name="T72" fmla="*/ 2147483647 w 206"/>
                <a:gd name="T73" fmla="*/ 2147483647 h 327"/>
                <a:gd name="T74" fmla="*/ 2147483647 w 206"/>
                <a:gd name="T75" fmla="*/ 2147483647 h 327"/>
                <a:gd name="T76" fmla="*/ 2147483647 w 206"/>
                <a:gd name="T77" fmla="*/ 2147483647 h 327"/>
                <a:gd name="T78" fmla="*/ 2147483647 w 206"/>
                <a:gd name="T79" fmla="*/ 2147483647 h 327"/>
                <a:gd name="T80" fmla="*/ 2147483647 w 206"/>
                <a:gd name="T81" fmla="*/ 2147483647 h 327"/>
                <a:gd name="T82" fmla="*/ 2147483647 w 206"/>
                <a:gd name="T83" fmla="*/ 2147483647 h 327"/>
                <a:gd name="T84" fmla="*/ 2147483647 w 206"/>
                <a:gd name="T85" fmla="*/ 2147483647 h 327"/>
                <a:gd name="T86" fmla="*/ 2147483647 w 206"/>
                <a:gd name="T87" fmla="*/ 2147483647 h 327"/>
                <a:gd name="T88" fmla="*/ 2147483647 w 206"/>
                <a:gd name="T89" fmla="*/ 2147483647 h 327"/>
                <a:gd name="T90" fmla="*/ 2147483647 w 206"/>
                <a:gd name="T91" fmla="*/ 2147483647 h 327"/>
                <a:gd name="T92" fmla="*/ 2147483647 w 206"/>
                <a:gd name="T93" fmla="*/ 2147483647 h 327"/>
                <a:gd name="T94" fmla="*/ 2147483647 w 206"/>
                <a:gd name="T95" fmla="*/ 2147483647 h 327"/>
                <a:gd name="T96" fmla="*/ 2147483647 w 206"/>
                <a:gd name="T97" fmla="*/ 2147483647 h 327"/>
                <a:gd name="T98" fmla="*/ 2147483647 w 206"/>
                <a:gd name="T99" fmla="*/ 2147483647 h 3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6"/>
                <a:gd name="T151" fmla="*/ 0 h 327"/>
                <a:gd name="T152" fmla="*/ 206 w 206"/>
                <a:gd name="T153" fmla="*/ 327 h 32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6" h="327">
                  <a:moveTo>
                    <a:pt x="0" y="150"/>
                  </a:moveTo>
                  <a:lnTo>
                    <a:pt x="3" y="147"/>
                  </a:lnTo>
                  <a:lnTo>
                    <a:pt x="11" y="147"/>
                  </a:lnTo>
                  <a:lnTo>
                    <a:pt x="12" y="145"/>
                  </a:lnTo>
                  <a:lnTo>
                    <a:pt x="29" y="144"/>
                  </a:lnTo>
                  <a:lnTo>
                    <a:pt x="31" y="143"/>
                  </a:lnTo>
                  <a:lnTo>
                    <a:pt x="40" y="142"/>
                  </a:lnTo>
                  <a:lnTo>
                    <a:pt x="44" y="139"/>
                  </a:lnTo>
                  <a:lnTo>
                    <a:pt x="46" y="139"/>
                  </a:lnTo>
                  <a:lnTo>
                    <a:pt x="54" y="135"/>
                  </a:lnTo>
                  <a:lnTo>
                    <a:pt x="54" y="133"/>
                  </a:lnTo>
                  <a:lnTo>
                    <a:pt x="59" y="133"/>
                  </a:lnTo>
                  <a:lnTo>
                    <a:pt x="60" y="132"/>
                  </a:lnTo>
                  <a:lnTo>
                    <a:pt x="69" y="130"/>
                  </a:lnTo>
                  <a:lnTo>
                    <a:pt x="71" y="128"/>
                  </a:lnTo>
                  <a:lnTo>
                    <a:pt x="75" y="128"/>
                  </a:lnTo>
                  <a:lnTo>
                    <a:pt x="75" y="125"/>
                  </a:lnTo>
                  <a:lnTo>
                    <a:pt x="78" y="121"/>
                  </a:lnTo>
                  <a:lnTo>
                    <a:pt x="84" y="121"/>
                  </a:lnTo>
                  <a:lnTo>
                    <a:pt x="86" y="118"/>
                  </a:lnTo>
                  <a:lnTo>
                    <a:pt x="86" y="117"/>
                  </a:lnTo>
                  <a:lnTo>
                    <a:pt x="87" y="106"/>
                  </a:lnTo>
                  <a:lnTo>
                    <a:pt x="85" y="104"/>
                  </a:lnTo>
                  <a:lnTo>
                    <a:pt x="85" y="100"/>
                  </a:lnTo>
                  <a:lnTo>
                    <a:pt x="83" y="95"/>
                  </a:lnTo>
                  <a:lnTo>
                    <a:pt x="87" y="91"/>
                  </a:lnTo>
                  <a:lnTo>
                    <a:pt x="88" y="84"/>
                  </a:lnTo>
                  <a:lnTo>
                    <a:pt x="87" y="68"/>
                  </a:lnTo>
                  <a:lnTo>
                    <a:pt x="89" y="64"/>
                  </a:lnTo>
                  <a:lnTo>
                    <a:pt x="88" y="58"/>
                  </a:lnTo>
                  <a:lnTo>
                    <a:pt x="91" y="53"/>
                  </a:lnTo>
                  <a:lnTo>
                    <a:pt x="91" y="50"/>
                  </a:lnTo>
                  <a:lnTo>
                    <a:pt x="93" y="46"/>
                  </a:lnTo>
                  <a:lnTo>
                    <a:pt x="92" y="45"/>
                  </a:lnTo>
                  <a:lnTo>
                    <a:pt x="94" y="40"/>
                  </a:lnTo>
                  <a:lnTo>
                    <a:pt x="102" y="31"/>
                  </a:lnTo>
                  <a:lnTo>
                    <a:pt x="102" y="28"/>
                  </a:lnTo>
                  <a:lnTo>
                    <a:pt x="103" y="26"/>
                  </a:lnTo>
                  <a:lnTo>
                    <a:pt x="104" y="21"/>
                  </a:lnTo>
                  <a:lnTo>
                    <a:pt x="107" y="17"/>
                  </a:lnTo>
                  <a:lnTo>
                    <a:pt x="113" y="18"/>
                  </a:lnTo>
                  <a:lnTo>
                    <a:pt x="115" y="16"/>
                  </a:lnTo>
                  <a:lnTo>
                    <a:pt x="114" y="10"/>
                  </a:lnTo>
                  <a:lnTo>
                    <a:pt x="115" y="8"/>
                  </a:lnTo>
                  <a:lnTo>
                    <a:pt x="125" y="8"/>
                  </a:lnTo>
                  <a:lnTo>
                    <a:pt x="133" y="0"/>
                  </a:lnTo>
                  <a:lnTo>
                    <a:pt x="137" y="0"/>
                  </a:lnTo>
                  <a:lnTo>
                    <a:pt x="139" y="1"/>
                  </a:lnTo>
                  <a:lnTo>
                    <a:pt x="142" y="1"/>
                  </a:lnTo>
                  <a:lnTo>
                    <a:pt x="143" y="4"/>
                  </a:lnTo>
                  <a:lnTo>
                    <a:pt x="145" y="5"/>
                  </a:lnTo>
                  <a:lnTo>
                    <a:pt x="145" y="12"/>
                  </a:lnTo>
                  <a:lnTo>
                    <a:pt x="148" y="15"/>
                  </a:lnTo>
                  <a:lnTo>
                    <a:pt x="148" y="19"/>
                  </a:lnTo>
                  <a:lnTo>
                    <a:pt x="150" y="21"/>
                  </a:lnTo>
                  <a:lnTo>
                    <a:pt x="151" y="25"/>
                  </a:lnTo>
                  <a:lnTo>
                    <a:pt x="155" y="24"/>
                  </a:lnTo>
                  <a:lnTo>
                    <a:pt x="156" y="22"/>
                  </a:lnTo>
                  <a:lnTo>
                    <a:pt x="159" y="25"/>
                  </a:lnTo>
                  <a:lnTo>
                    <a:pt x="160" y="33"/>
                  </a:lnTo>
                  <a:lnTo>
                    <a:pt x="146" y="48"/>
                  </a:lnTo>
                  <a:lnTo>
                    <a:pt x="146" y="52"/>
                  </a:lnTo>
                  <a:lnTo>
                    <a:pt x="143" y="56"/>
                  </a:lnTo>
                  <a:lnTo>
                    <a:pt x="139" y="68"/>
                  </a:lnTo>
                  <a:lnTo>
                    <a:pt x="137" y="69"/>
                  </a:lnTo>
                  <a:lnTo>
                    <a:pt x="138" y="71"/>
                  </a:lnTo>
                  <a:lnTo>
                    <a:pt x="132" y="83"/>
                  </a:lnTo>
                  <a:lnTo>
                    <a:pt x="139" y="90"/>
                  </a:lnTo>
                  <a:lnTo>
                    <a:pt x="142" y="90"/>
                  </a:lnTo>
                  <a:lnTo>
                    <a:pt x="152" y="97"/>
                  </a:lnTo>
                  <a:lnTo>
                    <a:pt x="159" y="97"/>
                  </a:lnTo>
                  <a:lnTo>
                    <a:pt x="161" y="94"/>
                  </a:lnTo>
                  <a:lnTo>
                    <a:pt x="164" y="94"/>
                  </a:lnTo>
                  <a:lnTo>
                    <a:pt x="165" y="93"/>
                  </a:lnTo>
                  <a:lnTo>
                    <a:pt x="170" y="92"/>
                  </a:lnTo>
                  <a:lnTo>
                    <a:pt x="175" y="96"/>
                  </a:lnTo>
                  <a:lnTo>
                    <a:pt x="176" y="95"/>
                  </a:lnTo>
                  <a:lnTo>
                    <a:pt x="184" y="101"/>
                  </a:lnTo>
                  <a:lnTo>
                    <a:pt x="185" y="109"/>
                  </a:lnTo>
                  <a:lnTo>
                    <a:pt x="188" y="111"/>
                  </a:lnTo>
                  <a:lnTo>
                    <a:pt x="190" y="111"/>
                  </a:lnTo>
                  <a:lnTo>
                    <a:pt x="190" y="113"/>
                  </a:lnTo>
                  <a:lnTo>
                    <a:pt x="196" y="112"/>
                  </a:lnTo>
                  <a:lnTo>
                    <a:pt x="206" y="117"/>
                  </a:lnTo>
                  <a:lnTo>
                    <a:pt x="184" y="137"/>
                  </a:lnTo>
                  <a:lnTo>
                    <a:pt x="184" y="139"/>
                  </a:lnTo>
                  <a:lnTo>
                    <a:pt x="183" y="139"/>
                  </a:lnTo>
                  <a:lnTo>
                    <a:pt x="185" y="145"/>
                  </a:lnTo>
                  <a:lnTo>
                    <a:pt x="181" y="149"/>
                  </a:lnTo>
                  <a:lnTo>
                    <a:pt x="181" y="156"/>
                  </a:lnTo>
                  <a:lnTo>
                    <a:pt x="180" y="157"/>
                  </a:lnTo>
                  <a:lnTo>
                    <a:pt x="180" y="162"/>
                  </a:lnTo>
                  <a:lnTo>
                    <a:pt x="182" y="164"/>
                  </a:lnTo>
                  <a:lnTo>
                    <a:pt x="182" y="172"/>
                  </a:lnTo>
                  <a:lnTo>
                    <a:pt x="181" y="173"/>
                  </a:lnTo>
                  <a:lnTo>
                    <a:pt x="181" y="182"/>
                  </a:lnTo>
                  <a:lnTo>
                    <a:pt x="178" y="179"/>
                  </a:lnTo>
                  <a:lnTo>
                    <a:pt x="165" y="178"/>
                  </a:lnTo>
                  <a:lnTo>
                    <a:pt x="164" y="177"/>
                  </a:lnTo>
                  <a:lnTo>
                    <a:pt x="141" y="179"/>
                  </a:lnTo>
                  <a:lnTo>
                    <a:pt x="140" y="182"/>
                  </a:lnTo>
                  <a:lnTo>
                    <a:pt x="142" y="186"/>
                  </a:lnTo>
                  <a:lnTo>
                    <a:pt x="143" y="190"/>
                  </a:lnTo>
                  <a:lnTo>
                    <a:pt x="139" y="194"/>
                  </a:lnTo>
                  <a:lnTo>
                    <a:pt x="140" y="195"/>
                  </a:lnTo>
                  <a:lnTo>
                    <a:pt x="139" y="196"/>
                  </a:lnTo>
                  <a:lnTo>
                    <a:pt x="143" y="200"/>
                  </a:lnTo>
                  <a:lnTo>
                    <a:pt x="143" y="202"/>
                  </a:lnTo>
                  <a:lnTo>
                    <a:pt x="138" y="211"/>
                  </a:lnTo>
                  <a:lnTo>
                    <a:pt x="135" y="210"/>
                  </a:lnTo>
                  <a:lnTo>
                    <a:pt x="132" y="213"/>
                  </a:lnTo>
                  <a:lnTo>
                    <a:pt x="130" y="214"/>
                  </a:lnTo>
                  <a:lnTo>
                    <a:pt x="126" y="219"/>
                  </a:lnTo>
                  <a:lnTo>
                    <a:pt x="126" y="222"/>
                  </a:lnTo>
                  <a:lnTo>
                    <a:pt x="133" y="227"/>
                  </a:lnTo>
                  <a:lnTo>
                    <a:pt x="134" y="231"/>
                  </a:lnTo>
                  <a:lnTo>
                    <a:pt x="132" y="233"/>
                  </a:lnTo>
                  <a:lnTo>
                    <a:pt x="132" y="242"/>
                  </a:lnTo>
                  <a:lnTo>
                    <a:pt x="135" y="244"/>
                  </a:lnTo>
                  <a:lnTo>
                    <a:pt x="137" y="242"/>
                  </a:lnTo>
                  <a:lnTo>
                    <a:pt x="140" y="241"/>
                  </a:lnTo>
                  <a:lnTo>
                    <a:pt x="145" y="245"/>
                  </a:lnTo>
                  <a:lnTo>
                    <a:pt x="147" y="244"/>
                  </a:lnTo>
                  <a:lnTo>
                    <a:pt x="156" y="249"/>
                  </a:lnTo>
                  <a:lnTo>
                    <a:pt x="158" y="252"/>
                  </a:lnTo>
                  <a:lnTo>
                    <a:pt x="162" y="256"/>
                  </a:lnTo>
                  <a:lnTo>
                    <a:pt x="162" y="259"/>
                  </a:lnTo>
                  <a:lnTo>
                    <a:pt x="161" y="260"/>
                  </a:lnTo>
                  <a:lnTo>
                    <a:pt x="160" y="269"/>
                  </a:lnTo>
                  <a:lnTo>
                    <a:pt x="159" y="271"/>
                  </a:lnTo>
                  <a:lnTo>
                    <a:pt x="159" y="273"/>
                  </a:lnTo>
                  <a:lnTo>
                    <a:pt x="161" y="274"/>
                  </a:lnTo>
                  <a:lnTo>
                    <a:pt x="161" y="279"/>
                  </a:lnTo>
                  <a:lnTo>
                    <a:pt x="160" y="280"/>
                  </a:lnTo>
                  <a:lnTo>
                    <a:pt x="160" y="284"/>
                  </a:lnTo>
                  <a:lnTo>
                    <a:pt x="155" y="290"/>
                  </a:lnTo>
                  <a:lnTo>
                    <a:pt x="153" y="289"/>
                  </a:lnTo>
                  <a:lnTo>
                    <a:pt x="152" y="291"/>
                  </a:lnTo>
                  <a:lnTo>
                    <a:pt x="150" y="291"/>
                  </a:lnTo>
                  <a:lnTo>
                    <a:pt x="148" y="293"/>
                  </a:lnTo>
                  <a:lnTo>
                    <a:pt x="147" y="289"/>
                  </a:lnTo>
                  <a:lnTo>
                    <a:pt x="145" y="290"/>
                  </a:lnTo>
                  <a:lnTo>
                    <a:pt x="140" y="287"/>
                  </a:lnTo>
                  <a:lnTo>
                    <a:pt x="134" y="288"/>
                  </a:lnTo>
                  <a:lnTo>
                    <a:pt x="132" y="290"/>
                  </a:lnTo>
                  <a:lnTo>
                    <a:pt x="132" y="303"/>
                  </a:lnTo>
                  <a:lnTo>
                    <a:pt x="130" y="304"/>
                  </a:lnTo>
                  <a:lnTo>
                    <a:pt x="131" y="308"/>
                  </a:lnTo>
                  <a:lnTo>
                    <a:pt x="134" y="313"/>
                  </a:lnTo>
                  <a:lnTo>
                    <a:pt x="135" y="318"/>
                  </a:lnTo>
                  <a:lnTo>
                    <a:pt x="124" y="327"/>
                  </a:lnTo>
                  <a:lnTo>
                    <a:pt x="123" y="325"/>
                  </a:lnTo>
                  <a:lnTo>
                    <a:pt x="120" y="324"/>
                  </a:lnTo>
                  <a:lnTo>
                    <a:pt x="114" y="318"/>
                  </a:lnTo>
                  <a:lnTo>
                    <a:pt x="114" y="315"/>
                  </a:lnTo>
                  <a:lnTo>
                    <a:pt x="112" y="316"/>
                  </a:lnTo>
                  <a:lnTo>
                    <a:pt x="108" y="317"/>
                  </a:lnTo>
                  <a:lnTo>
                    <a:pt x="104" y="310"/>
                  </a:lnTo>
                  <a:lnTo>
                    <a:pt x="102" y="311"/>
                  </a:lnTo>
                  <a:lnTo>
                    <a:pt x="98" y="312"/>
                  </a:lnTo>
                  <a:lnTo>
                    <a:pt x="96" y="310"/>
                  </a:lnTo>
                  <a:lnTo>
                    <a:pt x="96" y="308"/>
                  </a:lnTo>
                  <a:lnTo>
                    <a:pt x="100" y="304"/>
                  </a:lnTo>
                  <a:lnTo>
                    <a:pt x="96" y="302"/>
                  </a:lnTo>
                  <a:lnTo>
                    <a:pt x="92" y="305"/>
                  </a:lnTo>
                  <a:lnTo>
                    <a:pt x="88" y="304"/>
                  </a:lnTo>
                  <a:lnTo>
                    <a:pt x="81" y="289"/>
                  </a:lnTo>
                  <a:lnTo>
                    <a:pt x="76" y="289"/>
                  </a:lnTo>
                  <a:lnTo>
                    <a:pt x="73" y="291"/>
                  </a:lnTo>
                  <a:lnTo>
                    <a:pt x="71" y="291"/>
                  </a:lnTo>
                  <a:lnTo>
                    <a:pt x="68" y="288"/>
                  </a:lnTo>
                  <a:lnTo>
                    <a:pt x="61" y="276"/>
                  </a:lnTo>
                  <a:lnTo>
                    <a:pt x="59" y="276"/>
                  </a:lnTo>
                  <a:lnTo>
                    <a:pt x="56" y="274"/>
                  </a:lnTo>
                  <a:lnTo>
                    <a:pt x="58" y="265"/>
                  </a:lnTo>
                  <a:lnTo>
                    <a:pt x="62" y="259"/>
                  </a:lnTo>
                  <a:lnTo>
                    <a:pt x="65" y="259"/>
                  </a:lnTo>
                  <a:lnTo>
                    <a:pt x="70" y="256"/>
                  </a:lnTo>
                  <a:lnTo>
                    <a:pt x="70" y="250"/>
                  </a:lnTo>
                  <a:lnTo>
                    <a:pt x="69" y="249"/>
                  </a:lnTo>
                  <a:lnTo>
                    <a:pt x="69" y="242"/>
                  </a:lnTo>
                  <a:lnTo>
                    <a:pt x="64" y="233"/>
                  </a:lnTo>
                  <a:lnTo>
                    <a:pt x="54" y="225"/>
                  </a:lnTo>
                  <a:lnTo>
                    <a:pt x="54" y="215"/>
                  </a:lnTo>
                  <a:lnTo>
                    <a:pt x="52" y="213"/>
                  </a:lnTo>
                  <a:lnTo>
                    <a:pt x="54" y="211"/>
                  </a:lnTo>
                  <a:lnTo>
                    <a:pt x="59" y="209"/>
                  </a:lnTo>
                  <a:lnTo>
                    <a:pt x="61" y="204"/>
                  </a:lnTo>
                  <a:lnTo>
                    <a:pt x="58" y="200"/>
                  </a:lnTo>
                  <a:lnTo>
                    <a:pt x="51" y="192"/>
                  </a:lnTo>
                  <a:lnTo>
                    <a:pt x="51" y="191"/>
                  </a:lnTo>
                  <a:lnTo>
                    <a:pt x="45" y="186"/>
                  </a:lnTo>
                  <a:lnTo>
                    <a:pt x="34" y="181"/>
                  </a:lnTo>
                  <a:lnTo>
                    <a:pt x="28" y="171"/>
                  </a:lnTo>
                  <a:lnTo>
                    <a:pt x="25" y="167"/>
                  </a:lnTo>
                  <a:lnTo>
                    <a:pt x="22" y="168"/>
                  </a:lnTo>
                  <a:lnTo>
                    <a:pt x="18" y="170"/>
                  </a:lnTo>
                  <a:lnTo>
                    <a:pt x="15" y="169"/>
                  </a:lnTo>
                  <a:lnTo>
                    <a:pt x="21" y="163"/>
                  </a:lnTo>
                  <a:lnTo>
                    <a:pt x="20" y="156"/>
                  </a:lnTo>
                  <a:lnTo>
                    <a:pt x="17" y="154"/>
                  </a:lnTo>
                  <a:lnTo>
                    <a:pt x="0" y="150"/>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0" name="Freeform 26"/>
            <p:cNvSpPr>
              <a:spLocks/>
            </p:cNvSpPr>
            <p:nvPr/>
          </p:nvSpPr>
          <p:spPr bwMode="auto">
            <a:xfrm>
              <a:off x="6654800" y="1125538"/>
              <a:ext cx="1465263" cy="1454150"/>
            </a:xfrm>
            <a:custGeom>
              <a:avLst/>
              <a:gdLst>
                <a:gd name="T0" fmla="*/ 2147483647 w 801"/>
                <a:gd name="T1" fmla="*/ 2147483647 h 762"/>
                <a:gd name="T2" fmla="*/ 2147483647 w 801"/>
                <a:gd name="T3" fmla="*/ 2147483647 h 762"/>
                <a:gd name="T4" fmla="*/ 2147483647 w 801"/>
                <a:gd name="T5" fmla="*/ 2147483647 h 762"/>
                <a:gd name="T6" fmla="*/ 2147483647 w 801"/>
                <a:gd name="T7" fmla="*/ 2147483647 h 762"/>
                <a:gd name="T8" fmla="*/ 2147483647 w 801"/>
                <a:gd name="T9" fmla="*/ 2147483647 h 762"/>
                <a:gd name="T10" fmla="*/ 2147483647 w 801"/>
                <a:gd name="T11" fmla="*/ 2147483647 h 762"/>
                <a:gd name="T12" fmla="*/ 2147483647 w 801"/>
                <a:gd name="T13" fmla="*/ 2147483647 h 762"/>
                <a:gd name="T14" fmla="*/ 2147483647 w 801"/>
                <a:gd name="T15" fmla="*/ 2147483647 h 762"/>
                <a:gd name="T16" fmla="*/ 2147483647 w 801"/>
                <a:gd name="T17" fmla="*/ 2147483647 h 762"/>
                <a:gd name="T18" fmla="*/ 2147483647 w 801"/>
                <a:gd name="T19" fmla="*/ 2147483647 h 762"/>
                <a:gd name="T20" fmla="*/ 2147483647 w 801"/>
                <a:gd name="T21" fmla="*/ 2147483647 h 762"/>
                <a:gd name="T22" fmla="*/ 2147483647 w 801"/>
                <a:gd name="T23" fmla="*/ 2147483647 h 762"/>
                <a:gd name="T24" fmla="*/ 2147483647 w 801"/>
                <a:gd name="T25" fmla="*/ 2147483647 h 762"/>
                <a:gd name="T26" fmla="*/ 2147483647 w 801"/>
                <a:gd name="T27" fmla="*/ 2147483647 h 762"/>
                <a:gd name="T28" fmla="*/ 2147483647 w 801"/>
                <a:gd name="T29" fmla="*/ 2147483647 h 762"/>
                <a:gd name="T30" fmla="*/ 2147483647 w 801"/>
                <a:gd name="T31" fmla="*/ 2147483647 h 762"/>
                <a:gd name="T32" fmla="*/ 2147483647 w 801"/>
                <a:gd name="T33" fmla="*/ 2147483647 h 762"/>
                <a:gd name="T34" fmla="*/ 2147483647 w 801"/>
                <a:gd name="T35" fmla="*/ 2147483647 h 762"/>
                <a:gd name="T36" fmla="*/ 2147483647 w 801"/>
                <a:gd name="T37" fmla="*/ 2147483647 h 762"/>
                <a:gd name="T38" fmla="*/ 2147483647 w 801"/>
                <a:gd name="T39" fmla="*/ 2147483647 h 762"/>
                <a:gd name="T40" fmla="*/ 2147483647 w 801"/>
                <a:gd name="T41" fmla="*/ 2147483647 h 762"/>
                <a:gd name="T42" fmla="*/ 2147483647 w 801"/>
                <a:gd name="T43" fmla="*/ 2147483647 h 762"/>
                <a:gd name="T44" fmla="*/ 2147483647 w 801"/>
                <a:gd name="T45" fmla="*/ 2147483647 h 762"/>
                <a:gd name="T46" fmla="*/ 2147483647 w 801"/>
                <a:gd name="T47" fmla="*/ 2147483647 h 762"/>
                <a:gd name="T48" fmla="*/ 2147483647 w 801"/>
                <a:gd name="T49" fmla="*/ 2147483647 h 762"/>
                <a:gd name="T50" fmla="*/ 2147483647 w 801"/>
                <a:gd name="T51" fmla="*/ 2147483647 h 762"/>
                <a:gd name="T52" fmla="*/ 2147483647 w 801"/>
                <a:gd name="T53" fmla="*/ 2147483647 h 762"/>
                <a:gd name="T54" fmla="*/ 2147483647 w 801"/>
                <a:gd name="T55" fmla="*/ 2147483647 h 762"/>
                <a:gd name="T56" fmla="*/ 2147483647 w 801"/>
                <a:gd name="T57" fmla="*/ 2147483647 h 762"/>
                <a:gd name="T58" fmla="*/ 2147483647 w 801"/>
                <a:gd name="T59" fmla="*/ 2147483647 h 762"/>
                <a:gd name="T60" fmla="*/ 2147483647 w 801"/>
                <a:gd name="T61" fmla="*/ 2147483647 h 762"/>
                <a:gd name="T62" fmla="*/ 2147483647 w 801"/>
                <a:gd name="T63" fmla="*/ 2147483647 h 762"/>
                <a:gd name="T64" fmla="*/ 2147483647 w 801"/>
                <a:gd name="T65" fmla="*/ 2147483647 h 762"/>
                <a:gd name="T66" fmla="*/ 2147483647 w 801"/>
                <a:gd name="T67" fmla="*/ 2147483647 h 762"/>
                <a:gd name="T68" fmla="*/ 2147483647 w 801"/>
                <a:gd name="T69" fmla="*/ 2147483647 h 762"/>
                <a:gd name="T70" fmla="*/ 2147483647 w 801"/>
                <a:gd name="T71" fmla="*/ 2147483647 h 762"/>
                <a:gd name="T72" fmla="*/ 2147483647 w 801"/>
                <a:gd name="T73" fmla="*/ 2147483647 h 762"/>
                <a:gd name="T74" fmla="*/ 2147483647 w 801"/>
                <a:gd name="T75" fmla="*/ 2147483647 h 762"/>
                <a:gd name="T76" fmla="*/ 2147483647 w 801"/>
                <a:gd name="T77" fmla="*/ 2147483647 h 762"/>
                <a:gd name="T78" fmla="*/ 2147483647 w 801"/>
                <a:gd name="T79" fmla="*/ 2147483647 h 762"/>
                <a:gd name="T80" fmla="*/ 2147483647 w 801"/>
                <a:gd name="T81" fmla="*/ 2147483647 h 762"/>
                <a:gd name="T82" fmla="*/ 2147483647 w 801"/>
                <a:gd name="T83" fmla="*/ 2147483647 h 762"/>
                <a:gd name="T84" fmla="*/ 2147483647 w 801"/>
                <a:gd name="T85" fmla="*/ 2147483647 h 762"/>
                <a:gd name="T86" fmla="*/ 2147483647 w 801"/>
                <a:gd name="T87" fmla="*/ 2147483647 h 762"/>
                <a:gd name="T88" fmla="*/ 2147483647 w 801"/>
                <a:gd name="T89" fmla="*/ 2147483647 h 762"/>
                <a:gd name="T90" fmla="*/ 2147483647 w 801"/>
                <a:gd name="T91" fmla="*/ 2147483647 h 762"/>
                <a:gd name="T92" fmla="*/ 2147483647 w 801"/>
                <a:gd name="T93" fmla="*/ 2147483647 h 762"/>
                <a:gd name="T94" fmla="*/ 2147483647 w 801"/>
                <a:gd name="T95" fmla="*/ 2147483647 h 762"/>
                <a:gd name="T96" fmla="*/ 2147483647 w 801"/>
                <a:gd name="T97" fmla="*/ 2147483647 h 762"/>
                <a:gd name="T98" fmla="*/ 2147483647 w 801"/>
                <a:gd name="T99" fmla="*/ 2147483647 h 762"/>
                <a:gd name="T100" fmla="*/ 2147483647 w 801"/>
                <a:gd name="T101" fmla="*/ 2147483647 h 762"/>
                <a:gd name="T102" fmla="*/ 2147483647 w 801"/>
                <a:gd name="T103" fmla="*/ 2147483647 h 762"/>
                <a:gd name="T104" fmla="*/ 2147483647 w 801"/>
                <a:gd name="T105" fmla="*/ 2147483647 h 762"/>
                <a:gd name="T106" fmla="*/ 2147483647 w 801"/>
                <a:gd name="T107" fmla="*/ 2147483647 h 762"/>
                <a:gd name="T108" fmla="*/ 2147483647 w 801"/>
                <a:gd name="T109" fmla="*/ 2147483647 h 762"/>
                <a:gd name="T110" fmla="*/ 2147483647 w 801"/>
                <a:gd name="T111" fmla="*/ 2147483647 h 762"/>
                <a:gd name="T112" fmla="*/ 2147483647 w 801"/>
                <a:gd name="T113" fmla="*/ 2147483647 h 762"/>
                <a:gd name="T114" fmla="*/ 2147483647 w 801"/>
                <a:gd name="T115" fmla="*/ 2147483647 h 762"/>
                <a:gd name="T116" fmla="*/ 2147483647 w 801"/>
                <a:gd name="T117" fmla="*/ 2147483647 h 762"/>
                <a:gd name="T118" fmla="*/ 2147483647 w 801"/>
                <a:gd name="T119" fmla="*/ 2147483647 h 762"/>
                <a:gd name="T120" fmla="*/ 2147483647 w 801"/>
                <a:gd name="T121" fmla="*/ 2147483647 h 762"/>
                <a:gd name="T122" fmla="*/ 2147483647 w 801"/>
                <a:gd name="T123" fmla="*/ 2147483647 h 7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1"/>
                <a:gd name="T187" fmla="*/ 0 h 762"/>
                <a:gd name="T188" fmla="*/ 801 w 801"/>
                <a:gd name="T189" fmla="*/ 762 h 76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1" h="762">
                  <a:moveTo>
                    <a:pt x="712" y="734"/>
                  </a:moveTo>
                  <a:lnTo>
                    <a:pt x="681" y="735"/>
                  </a:lnTo>
                  <a:lnTo>
                    <a:pt x="677" y="740"/>
                  </a:lnTo>
                  <a:lnTo>
                    <a:pt x="671" y="740"/>
                  </a:lnTo>
                  <a:lnTo>
                    <a:pt x="666" y="735"/>
                  </a:lnTo>
                  <a:lnTo>
                    <a:pt x="647" y="730"/>
                  </a:lnTo>
                  <a:lnTo>
                    <a:pt x="644" y="727"/>
                  </a:lnTo>
                  <a:lnTo>
                    <a:pt x="644" y="725"/>
                  </a:lnTo>
                  <a:lnTo>
                    <a:pt x="643" y="724"/>
                  </a:lnTo>
                  <a:lnTo>
                    <a:pt x="642" y="719"/>
                  </a:lnTo>
                  <a:lnTo>
                    <a:pt x="639" y="717"/>
                  </a:lnTo>
                  <a:lnTo>
                    <a:pt x="634" y="708"/>
                  </a:lnTo>
                  <a:lnTo>
                    <a:pt x="631" y="706"/>
                  </a:lnTo>
                  <a:lnTo>
                    <a:pt x="628" y="709"/>
                  </a:lnTo>
                  <a:lnTo>
                    <a:pt x="628" y="711"/>
                  </a:lnTo>
                  <a:lnTo>
                    <a:pt x="627" y="712"/>
                  </a:lnTo>
                  <a:lnTo>
                    <a:pt x="627" y="713"/>
                  </a:lnTo>
                  <a:lnTo>
                    <a:pt x="625" y="716"/>
                  </a:lnTo>
                  <a:lnTo>
                    <a:pt x="623" y="720"/>
                  </a:lnTo>
                  <a:lnTo>
                    <a:pt x="621" y="722"/>
                  </a:lnTo>
                  <a:lnTo>
                    <a:pt x="619" y="722"/>
                  </a:lnTo>
                  <a:lnTo>
                    <a:pt x="615" y="718"/>
                  </a:lnTo>
                  <a:lnTo>
                    <a:pt x="615" y="711"/>
                  </a:lnTo>
                  <a:lnTo>
                    <a:pt x="614" y="709"/>
                  </a:lnTo>
                  <a:lnTo>
                    <a:pt x="609" y="712"/>
                  </a:lnTo>
                  <a:lnTo>
                    <a:pt x="606" y="713"/>
                  </a:lnTo>
                  <a:lnTo>
                    <a:pt x="603" y="716"/>
                  </a:lnTo>
                  <a:lnTo>
                    <a:pt x="602" y="722"/>
                  </a:lnTo>
                  <a:lnTo>
                    <a:pt x="599" y="725"/>
                  </a:lnTo>
                  <a:lnTo>
                    <a:pt x="576" y="737"/>
                  </a:lnTo>
                  <a:lnTo>
                    <a:pt x="574" y="740"/>
                  </a:lnTo>
                  <a:lnTo>
                    <a:pt x="574" y="742"/>
                  </a:lnTo>
                  <a:lnTo>
                    <a:pt x="578" y="746"/>
                  </a:lnTo>
                  <a:lnTo>
                    <a:pt x="579" y="754"/>
                  </a:lnTo>
                  <a:lnTo>
                    <a:pt x="575" y="761"/>
                  </a:lnTo>
                  <a:lnTo>
                    <a:pt x="567" y="760"/>
                  </a:lnTo>
                  <a:lnTo>
                    <a:pt x="566" y="762"/>
                  </a:lnTo>
                  <a:lnTo>
                    <a:pt x="558" y="762"/>
                  </a:lnTo>
                  <a:lnTo>
                    <a:pt x="549" y="751"/>
                  </a:lnTo>
                  <a:lnTo>
                    <a:pt x="550" y="751"/>
                  </a:lnTo>
                  <a:lnTo>
                    <a:pt x="542" y="743"/>
                  </a:lnTo>
                  <a:lnTo>
                    <a:pt x="542" y="742"/>
                  </a:lnTo>
                  <a:lnTo>
                    <a:pt x="540" y="739"/>
                  </a:lnTo>
                  <a:lnTo>
                    <a:pt x="534" y="730"/>
                  </a:lnTo>
                  <a:lnTo>
                    <a:pt x="523" y="716"/>
                  </a:lnTo>
                  <a:lnTo>
                    <a:pt x="521" y="713"/>
                  </a:lnTo>
                  <a:lnTo>
                    <a:pt x="522" y="709"/>
                  </a:lnTo>
                  <a:lnTo>
                    <a:pt x="519" y="706"/>
                  </a:lnTo>
                  <a:lnTo>
                    <a:pt x="519" y="700"/>
                  </a:lnTo>
                  <a:lnTo>
                    <a:pt x="510" y="692"/>
                  </a:lnTo>
                  <a:lnTo>
                    <a:pt x="502" y="711"/>
                  </a:lnTo>
                  <a:lnTo>
                    <a:pt x="502" y="715"/>
                  </a:lnTo>
                  <a:lnTo>
                    <a:pt x="504" y="718"/>
                  </a:lnTo>
                  <a:lnTo>
                    <a:pt x="503" y="721"/>
                  </a:lnTo>
                  <a:lnTo>
                    <a:pt x="505" y="722"/>
                  </a:lnTo>
                  <a:lnTo>
                    <a:pt x="506" y="726"/>
                  </a:lnTo>
                  <a:lnTo>
                    <a:pt x="501" y="734"/>
                  </a:lnTo>
                  <a:lnTo>
                    <a:pt x="489" y="735"/>
                  </a:lnTo>
                  <a:lnTo>
                    <a:pt x="485" y="735"/>
                  </a:lnTo>
                  <a:lnTo>
                    <a:pt x="482" y="734"/>
                  </a:lnTo>
                  <a:lnTo>
                    <a:pt x="478" y="730"/>
                  </a:lnTo>
                  <a:lnTo>
                    <a:pt x="477" y="730"/>
                  </a:lnTo>
                  <a:lnTo>
                    <a:pt x="475" y="728"/>
                  </a:lnTo>
                  <a:lnTo>
                    <a:pt x="474" y="722"/>
                  </a:lnTo>
                  <a:lnTo>
                    <a:pt x="465" y="714"/>
                  </a:lnTo>
                  <a:lnTo>
                    <a:pt x="464" y="712"/>
                  </a:lnTo>
                  <a:lnTo>
                    <a:pt x="463" y="711"/>
                  </a:lnTo>
                  <a:lnTo>
                    <a:pt x="463" y="704"/>
                  </a:lnTo>
                  <a:lnTo>
                    <a:pt x="464" y="703"/>
                  </a:lnTo>
                  <a:lnTo>
                    <a:pt x="464" y="701"/>
                  </a:lnTo>
                  <a:lnTo>
                    <a:pt x="461" y="698"/>
                  </a:lnTo>
                  <a:lnTo>
                    <a:pt x="458" y="698"/>
                  </a:lnTo>
                  <a:lnTo>
                    <a:pt x="457" y="700"/>
                  </a:lnTo>
                  <a:lnTo>
                    <a:pt x="451" y="701"/>
                  </a:lnTo>
                  <a:lnTo>
                    <a:pt x="450" y="702"/>
                  </a:lnTo>
                  <a:lnTo>
                    <a:pt x="446" y="702"/>
                  </a:lnTo>
                  <a:lnTo>
                    <a:pt x="443" y="704"/>
                  </a:lnTo>
                  <a:lnTo>
                    <a:pt x="442" y="703"/>
                  </a:lnTo>
                  <a:lnTo>
                    <a:pt x="438" y="705"/>
                  </a:lnTo>
                  <a:lnTo>
                    <a:pt x="436" y="705"/>
                  </a:lnTo>
                  <a:lnTo>
                    <a:pt x="434" y="701"/>
                  </a:lnTo>
                  <a:lnTo>
                    <a:pt x="432" y="699"/>
                  </a:lnTo>
                  <a:lnTo>
                    <a:pt x="432" y="694"/>
                  </a:lnTo>
                  <a:lnTo>
                    <a:pt x="430" y="692"/>
                  </a:lnTo>
                  <a:lnTo>
                    <a:pt x="429" y="683"/>
                  </a:lnTo>
                  <a:lnTo>
                    <a:pt x="431" y="679"/>
                  </a:lnTo>
                  <a:lnTo>
                    <a:pt x="431" y="677"/>
                  </a:lnTo>
                  <a:lnTo>
                    <a:pt x="423" y="665"/>
                  </a:lnTo>
                  <a:lnTo>
                    <a:pt x="420" y="665"/>
                  </a:lnTo>
                  <a:lnTo>
                    <a:pt x="419" y="664"/>
                  </a:lnTo>
                  <a:lnTo>
                    <a:pt x="411" y="664"/>
                  </a:lnTo>
                  <a:lnTo>
                    <a:pt x="411" y="663"/>
                  </a:lnTo>
                  <a:lnTo>
                    <a:pt x="401" y="662"/>
                  </a:lnTo>
                  <a:lnTo>
                    <a:pt x="396" y="662"/>
                  </a:lnTo>
                  <a:lnTo>
                    <a:pt x="396" y="664"/>
                  </a:lnTo>
                  <a:lnTo>
                    <a:pt x="391" y="665"/>
                  </a:lnTo>
                  <a:lnTo>
                    <a:pt x="389" y="668"/>
                  </a:lnTo>
                  <a:lnTo>
                    <a:pt x="387" y="668"/>
                  </a:lnTo>
                  <a:lnTo>
                    <a:pt x="384" y="672"/>
                  </a:lnTo>
                  <a:lnTo>
                    <a:pt x="380" y="675"/>
                  </a:lnTo>
                  <a:lnTo>
                    <a:pt x="345" y="650"/>
                  </a:lnTo>
                  <a:lnTo>
                    <a:pt x="343" y="649"/>
                  </a:lnTo>
                  <a:lnTo>
                    <a:pt x="341" y="651"/>
                  </a:lnTo>
                  <a:lnTo>
                    <a:pt x="323" y="663"/>
                  </a:lnTo>
                  <a:lnTo>
                    <a:pt x="321" y="662"/>
                  </a:lnTo>
                  <a:lnTo>
                    <a:pt x="319" y="664"/>
                  </a:lnTo>
                  <a:lnTo>
                    <a:pt x="315" y="664"/>
                  </a:lnTo>
                  <a:lnTo>
                    <a:pt x="311" y="660"/>
                  </a:lnTo>
                  <a:lnTo>
                    <a:pt x="307" y="660"/>
                  </a:lnTo>
                  <a:lnTo>
                    <a:pt x="305" y="658"/>
                  </a:lnTo>
                  <a:lnTo>
                    <a:pt x="303" y="658"/>
                  </a:lnTo>
                  <a:lnTo>
                    <a:pt x="299" y="664"/>
                  </a:lnTo>
                  <a:lnTo>
                    <a:pt x="297" y="664"/>
                  </a:lnTo>
                  <a:lnTo>
                    <a:pt x="296" y="666"/>
                  </a:lnTo>
                  <a:lnTo>
                    <a:pt x="292" y="666"/>
                  </a:lnTo>
                  <a:lnTo>
                    <a:pt x="290" y="667"/>
                  </a:lnTo>
                  <a:lnTo>
                    <a:pt x="271" y="669"/>
                  </a:lnTo>
                  <a:lnTo>
                    <a:pt x="250" y="651"/>
                  </a:lnTo>
                  <a:lnTo>
                    <a:pt x="250" y="649"/>
                  </a:lnTo>
                  <a:lnTo>
                    <a:pt x="249" y="648"/>
                  </a:lnTo>
                  <a:lnTo>
                    <a:pt x="249" y="641"/>
                  </a:lnTo>
                  <a:lnTo>
                    <a:pt x="243" y="636"/>
                  </a:lnTo>
                  <a:lnTo>
                    <a:pt x="241" y="620"/>
                  </a:lnTo>
                  <a:lnTo>
                    <a:pt x="238" y="616"/>
                  </a:lnTo>
                  <a:lnTo>
                    <a:pt x="238" y="614"/>
                  </a:lnTo>
                  <a:lnTo>
                    <a:pt x="236" y="612"/>
                  </a:lnTo>
                  <a:lnTo>
                    <a:pt x="236" y="611"/>
                  </a:lnTo>
                  <a:lnTo>
                    <a:pt x="231" y="611"/>
                  </a:lnTo>
                  <a:lnTo>
                    <a:pt x="230" y="613"/>
                  </a:lnTo>
                  <a:lnTo>
                    <a:pt x="223" y="614"/>
                  </a:lnTo>
                  <a:lnTo>
                    <a:pt x="222" y="616"/>
                  </a:lnTo>
                  <a:lnTo>
                    <a:pt x="220" y="616"/>
                  </a:lnTo>
                  <a:lnTo>
                    <a:pt x="218" y="617"/>
                  </a:lnTo>
                  <a:lnTo>
                    <a:pt x="208" y="618"/>
                  </a:lnTo>
                  <a:lnTo>
                    <a:pt x="206" y="619"/>
                  </a:lnTo>
                  <a:lnTo>
                    <a:pt x="198" y="620"/>
                  </a:lnTo>
                  <a:lnTo>
                    <a:pt x="196" y="622"/>
                  </a:lnTo>
                  <a:lnTo>
                    <a:pt x="183" y="608"/>
                  </a:lnTo>
                  <a:lnTo>
                    <a:pt x="182" y="604"/>
                  </a:lnTo>
                  <a:lnTo>
                    <a:pt x="181" y="603"/>
                  </a:lnTo>
                  <a:lnTo>
                    <a:pt x="181" y="593"/>
                  </a:lnTo>
                  <a:lnTo>
                    <a:pt x="187" y="589"/>
                  </a:lnTo>
                  <a:lnTo>
                    <a:pt x="189" y="590"/>
                  </a:lnTo>
                  <a:lnTo>
                    <a:pt x="193" y="588"/>
                  </a:lnTo>
                  <a:lnTo>
                    <a:pt x="197" y="583"/>
                  </a:lnTo>
                  <a:lnTo>
                    <a:pt x="207" y="580"/>
                  </a:lnTo>
                  <a:lnTo>
                    <a:pt x="210" y="581"/>
                  </a:lnTo>
                  <a:lnTo>
                    <a:pt x="212" y="579"/>
                  </a:lnTo>
                  <a:lnTo>
                    <a:pt x="211" y="569"/>
                  </a:lnTo>
                  <a:lnTo>
                    <a:pt x="210" y="568"/>
                  </a:lnTo>
                  <a:lnTo>
                    <a:pt x="206" y="568"/>
                  </a:lnTo>
                  <a:lnTo>
                    <a:pt x="202" y="572"/>
                  </a:lnTo>
                  <a:lnTo>
                    <a:pt x="200" y="572"/>
                  </a:lnTo>
                  <a:lnTo>
                    <a:pt x="198" y="570"/>
                  </a:lnTo>
                  <a:lnTo>
                    <a:pt x="198" y="565"/>
                  </a:lnTo>
                  <a:lnTo>
                    <a:pt x="199" y="564"/>
                  </a:lnTo>
                  <a:lnTo>
                    <a:pt x="196" y="562"/>
                  </a:lnTo>
                  <a:lnTo>
                    <a:pt x="193" y="565"/>
                  </a:lnTo>
                  <a:lnTo>
                    <a:pt x="194" y="565"/>
                  </a:lnTo>
                  <a:lnTo>
                    <a:pt x="192" y="567"/>
                  </a:lnTo>
                  <a:lnTo>
                    <a:pt x="193" y="569"/>
                  </a:lnTo>
                  <a:lnTo>
                    <a:pt x="183" y="583"/>
                  </a:lnTo>
                  <a:lnTo>
                    <a:pt x="177" y="583"/>
                  </a:lnTo>
                  <a:lnTo>
                    <a:pt x="170" y="576"/>
                  </a:lnTo>
                  <a:lnTo>
                    <a:pt x="170" y="569"/>
                  </a:lnTo>
                  <a:lnTo>
                    <a:pt x="163" y="566"/>
                  </a:lnTo>
                  <a:lnTo>
                    <a:pt x="161" y="558"/>
                  </a:lnTo>
                  <a:lnTo>
                    <a:pt x="160" y="557"/>
                  </a:lnTo>
                  <a:lnTo>
                    <a:pt x="152" y="557"/>
                  </a:lnTo>
                  <a:lnTo>
                    <a:pt x="137" y="541"/>
                  </a:lnTo>
                  <a:lnTo>
                    <a:pt x="134" y="541"/>
                  </a:lnTo>
                  <a:lnTo>
                    <a:pt x="134" y="529"/>
                  </a:lnTo>
                  <a:lnTo>
                    <a:pt x="139" y="515"/>
                  </a:lnTo>
                  <a:lnTo>
                    <a:pt x="141" y="512"/>
                  </a:lnTo>
                  <a:lnTo>
                    <a:pt x="140" y="506"/>
                  </a:lnTo>
                  <a:lnTo>
                    <a:pt x="144" y="495"/>
                  </a:lnTo>
                  <a:lnTo>
                    <a:pt x="149" y="489"/>
                  </a:lnTo>
                  <a:lnTo>
                    <a:pt x="160" y="482"/>
                  </a:lnTo>
                  <a:lnTo>
                    <a:pt x="174" y="466"/>
                  </a:lnTo>
                  <a:lnTo>
                    <a:pt x="174" y="464"/>
                  </a:lnTo>
                  <a:lnTo>
                    <a:pt x="181" y="456"/>
                  </a:lnTo>
                  <a:lnTo>
                    <a:pt x="184" y="454"/>
                  </a:lnTo>
                  <a:lnTo>
                    <a:pt x="188" y="449"/>
                  </a:lnTo>
                  <a:lnTo>
                    <a:pt x="188" y="447"/>
                  </a:lnTo>
                  <a:lnTo>
                    <a:pt x="198" y="436"/>
                  </a:lnTo>
                  <a:lnTo>
                    <a:pt x="199" y="432"/>
                  </a:lnTo>
                  <a:lnTo>
                    <a:pt x="203" y="428"/>
                  </a:lnTo>
                  <a:lnTo>
                    <a:pt x="207" y="417"/>
                  </a:lnTo>
                  <a:lnTo>
                    <a:pt x="210" y="414"/>
                  </a:lnTo>
                  <a:lnTo>
                    <a:pt x="210" y="412"/>
                  </a:lnTo>
                  <a:lnTo>
                    <a:pt x="211" y="412"/>
                  </a:lnTo>
                  <a:lnTo>
                    <a:pt x="215" y="402"/>
                  </a:lnTo>
                  <a:lnTo>
                    <a:pt x="217" y="401"/>
                  </a:lnTo>
                  <a:lnTo>
                    <a:pt x="224" y="403"/>
                  </a:lnTo>
                  <a:lnTo>
                    <a:pt x="229" y="414"/>
                  </a:lnTo>
                  <a:lnTo>
                    <a:pt x="234" y="429"/>
                  </a:lnTo>
                  <a:lnTo>
                    <a:pt x="236" y="431"/>
                  </a:lnTo>
                  <a:lnTo>
                    <a:pt x="241" y="426"/>
                  </a:lnTo>
                  <a:lnTo>
                    <a:pt x="240" y="420"/>
                  </a:lnTo>
                  <a:lnTo>
                    <a:pt x="238" y="419"/>
                  </a:lnTo>
                  <a:lnTo>
                    <a:pt x="238" y="414"/>
                  </a:lnTo>
                  <a:lnTo>
                    <a:pt x="237" y="413"/>
                  </a:lnTo>
                  <a:lnTo>
                    <a:pt x="235" y="406"/>
                  </a:lnTo>
                  <a:lnTo>
                    <a:pt x="234" y="406"/>
                  </a:lnTo>
                  <a:lnTo>
                    <a:pt x="232" y="396"/>
                  </a:lnTo>
                  <a:lnTo>
                    <a:pt x="236" y="386"/>
                  </a:lnTo>
                  <a:lnTo>
                    <a:pt x="234" y="384"/>
                  </a:lnTo>
                  <a:lnTo>
                    <a:pt x="234" y="379"/>
                  </a:lnTo>
                  <a:lnTo>
                    <a:pt x="235" y="378"/>
                  </a:lnTo>
                  <a:lnTo>
                    <a:pt x="236" y="369"/>
                  </a:lnTo>
                  <a:lnTo>
                    <a:pt x="238" y="363"/>
                  </a:lnTo>
                  <a:lnTo>
                    <a:pt x="238" y="350"/>
                  </a:lnTo>
                  <a:lnTo>
                    <a:pt x="241" y="345"/>
                  </a:lnTo>
                  <a:lnTo>
                    <a:pt x="253" y="343"/>
                  </a:lnTo>
                  <a:lnTo>
                    <a:pt x="256" y="335"/>
                  </a:lnTo>
                  <a:lnTo>
                    <a:pt x="256" y="325"/>
                  </a:lnTo>
                  <a:lnTo>
                    <a:pt x="255" y="323"/>
                  </a:lnTo>
                  <a:lnTo>
                    <a:pt x="255" y="314"/>
                  </a:lnTo>
                  <a:lnTo>
                    <a:pt x="253" y="312"/>
                  </a:lnTo>
                  <a:lnTo>
                    <a:pt x="251" y="298"/>
                  </a:lnTo>
                  <a:lnTo>
                    <a:pt x="250" y="297"/>
                  </a:lnTo>
                  <a:lnTo>
                    <a:pt x="249" y="290"/>
                  </a:lnTo>
                  <a:lnTo>
                    <a:pt x="248" y="289"/>
                  </a:lnTo>
                  <a:lnTo>
                    <a:pt x="247" y="282"/>
                  </a:lnTo>
                  <a:lnTo>
                    <a:pt x="246" y="280"/>
                  </a:lnTo>
                  <a:lnTo>
                    <a:pt x="245" y="269"/>
                  </a:lnTo>
                  <a:lnTo>
                    <a:pt x="243" y="270"/>
                  </a:lnTo>
                  <a:lnTo>
                    <a:pt x="240" y="269"/>
                  </a:lnTo>
                  <a:lnTo>
                    <a:pt x="238" y="268"/>
                  </a:lnTo>
                  <a:lnTo>
                    <a:pt x="233" y="268"/>
                  </a:lnTo>
                  <a:lnTo>
                    <a:pt x="231" y="267"/>
                  </a:lnTo>
                  <a:lnTo>
                    <a:pt x="226" y="262"/>
                  </a:lnTo>
                  <a:lnTo>
                    <a:pt x="206" y="262"/>
                  </a:lnTo>
                  <a:lnTo>
                    <a:pt x="203" y="258"/>
                  </a:lnTo>
                  <a:lnTo>
                    <a:pt x="201" y="261"/>
                  </a:lnTo>
                  <a:lnTo>
                    <a:pt x="200" y="270"/>
                  </a:lnTo>
                  <a:lnTo>
                    <a:pt x="198" y="276"/>
                  </a:lnTo>
                  <a:lnTo>
                    <a:pt x="197" y="284"/>
                  </a:lnTo>
                  <a:lnTo>
                    <a:pt x="194" y="285"/>
                  </a:lnTo>
                  <a:lnTo>
                    <a:pt x="192" y="283"/>
                  </a:lnTo>
                  <a:lnTo>
                    <a:pt x="190" y="283"/>
                  </a:lnTo>
                  <a:lnTo>
                    <a:pt x="187" y="282"/>
                  </a:lnTo>
                  <a:lnTo>
                    <a:pt x="185" y="283"/>
                  </a:lnTo>
                  <a:lnTo>
                    <a:pt x="181" y="283"/>
                  </a:lnTo>
                  <a:lnTo>
                    <a:pt x="181" y="285"/>
                  </a:lnTo>
                  <a:lnTo>
                    <a:pt x="178" y="285"/>
                  </a:lnTo>
                  <a:lnTo>
                    <a:pt x="165" y="273"/>
                  </a:lnTo>
                  <a:lnTo>
                    <a:pt x="165" y="267"/>
                  </a:lnTo>
                  <a:lnTo>
                    <a:pt x="168" y="263"/>
                  </a:lnTo>
                  <a:lnTo>
                    <a:pt x="170" y="263"/>
                  </a:lnTo>
                  <a:lnTo>
                    <a:pt x="172" y="260"/>
                  </a:lnTo>
                  <a:lnTo>
                    <a:pt x="175" y="258"/>
                  </a:lnTo>
                  <a:lnTo>
                    <a:pt x="179" y="253"/>
                  </a:lnTo>
                  <a:lnTo>
                    <a:pt x="173" y="243"/>
                  </a:lnTo>
                  <a:lnTo>
                    <a:pt x="171" y="241"/>
                  </a:lnTo>
                  <a:lnTo>
                    <a:pt x="167" y="240"/>
                  </a:lnTo>
                  <a:lnTo>
                    <a:pt x="158" y="229"/>
                  </a:lnTo>
                  <a:lnTo>
                    <a:pt x="155" y="222"/>
                  </a:lnTo>
                  <a:lnTo>
                    <a:pt x="146" y="216"/>
                  </a:lnTo>
                  <a:lnTo>
                    <a:pt x="143" y="209"/>
                  </a:lnTo>
                  <a:lnTo>
                    <a:pt x="139" y="205"/>
                  </a:lnTo>
                  <a:lnTo>
                    <a:pt x="133" y="196"/>
                  </a:lnTo>
                  <a:lnTo>
                    <a:pt x="127" y="192"/>
                  </a:lnTo>
                  <a:lnTo>
                    <a:pt x="118" y="193"/>
                  </a:lnTo>
                  <a:lnTo>
                    <a:pt x="117" y="192"/>
                  </a:lnTo>
                  <a:lnTo>
                    <a:pt x="111" y="192"/>
                  </a:lnTo>
                  <a:lnTo>
                    <a:pt x="99" y="180"/>
                  </a:lnTo>
                  <a:lnTo>
                    <a:pt x="96" y="175"/>
                  </a:lnTo>
                  <a:lnTo>
                    <a:pt x="94" y="173"/>
                  </a:lnTo>
                  <a:lnTo>
                    <a:pt x="95" y="172"/>
                  </a:lnTo>
                  <a:lnTo>
                    <a:pt x="93" y="171"/>
                  </a:lnTo>
                  <a:lnTo>
                    <a:pt x="93" y="167"/>
                  </a:lnTo>
                  <a:lnTo>
                    <a:pt x="89" y="160"/>
                  </a:lnTo>
                  <a:lnTo>
                    <a:pt x="89" y="158"/>
                  </a:lnTo>
                  <a:lnTo>
                    <a:pt x="87" y="157"/>
                  </a:lnTo>
                  <a:lnTo>
                    <a:pt x="87" y="152"/>
                  </a:lnTo>
                  <a:lnTo>
                    <a:pt x="85" y="151"/>
                  </a:lnTo>
                  <a:lnTo>
                    <a:pt x="85" y="149"/>
                  </a:lnTo>
                  <a:lnTo>
                    <a:pt x="84" y="148"/>
                  </a:lnTo>
                  <a:lnTo>
                    <a:pt x="82" y="142"/>
                  </a:lnTo>
                  <a:lnTo>
                    <a:pt x="78" y="134"/>
                  </a:lnTo>
                  <a:lnTo>
                    <a:pt x="78" y="127"/>
                  </a:lnTo>
                  <a:lnTo>
                    <a:pt x="80" y="123"/>
                  </a:lnTo>
                  <a:lnTo>
                    <a:pt x="80" y="120"/>
                  </a:lnTo>
                  <a:lnTo>
                    <a:pt x="78" y="119"/>
                  </a:lnTo>
                  <a:lnTo>
                    <a:pt x="76" y="119"/>
                  </a:lnTo>
                  <a:lnTo>
                    <a:pt x="75" y="118"/>
                  </a:lnTo>
                  <a:lnTo>
                    <a:pt x="70" y="117"/>
                  </a:lnTo>
                  <a:lnTo>
                    <a:pt x="60" y="108"/>
                  </a:lnTo>
                  <a:lnTo>
                    <a:pt x="53" y="104"/>
                  </a:lnTo>
                  <a:lnTo>
                    <a:pt x="51" y="104"/>
                  </a:lnTo>
                  <a:lnTo>
                    <a:pt x="49" y="108"/>
                  </a:lnTo>
                  <a:lnTo>
                    <a:pt x="46" y="112"/>
                  </a:lnTo>
                  <a:lnTo>
                    <a:pt x="46" y="115"/>
                  </a:lnTo>
                  <a:lnTo>
                    <a:pt x="45" y="116"/>
                  </a:lnTo>
                  <a:lnTo>
                    <a:pt x="44" y="121"/>
                  </a:lnTo>
                  <a:lnTo>
                    <a:pt x="41" y="124"/>
                  </a:lnTo>
                  <a:lnTo>
                    <a:pt x="34" y="123"/>
                  </a:lnTo>
                  <a:lnTo>
                    <a:pt x="26" y="115"/>
                  </a:lnTo>
                  <a:lnTo>
                    <a:pt x="24" y="115"/>
                  </a:lnTo>
                  <a:lnTo>
                    <a:pt x="19" y="111"/>
                  </a:lnTo>
                  <a:lnTo>
                    <a:pt x="16" y="112"/>
                  </a:lnTo>
                  <a:lnTo>
                    <a:pt x="13" y="109"/>
                  </a:lnTo>
                  <a:lnTo>
                    <a:pt x="5" y="108"/>
                  </a:lnTo>
                  <a:lnTo>
                    <a:pt x="2" y="105"/>
                  </a:lnTo>
                  <a:lnTo>
                    <a:pt x="1" y="102"/>
                  </a:lnTo>
                  <a:lnTo>
                    <a:pt x="4" y="98"/>
                  </a:lnTo>
                  <a:lnTo>
                    <a:pt x="4" y="95"/>
                  </a:lnTo>
                  <a:lnTo>
                    <a:pt x="6" y="93"/>
                  </a:lnTo>
                  <a:lnTo>
                    <a:pt x="7" y="90"/>
                  </a:lnTo>
                  <a:lnTo>
                    <a:pt x="9" y="89"/>
                  </a:lnTo>
                  <a:lnTo>
                    <a:pt x="10" y="86"/>
                  </a:lnTo>
                  <a:lnTo>
                    <a:pt x="13" y="82"/>
                  </a:lnTo>
                  <a:lnTo>
                    <a:pt x="20" y="66"/>
                  </a:lnTo>
                  <a:lnTo>
                    <a:pt x="22" y="64"/>
                  </a:lnTo>
                  <a:lnTo>
                    <a:pt x="21" y="63"/>
                  </a:lnTo>
                  <a:lnTo>
                    <a:pt x="23" y="60"/>
                  </a:lnTo>
                  <a:lnTo>
                    <a:pt x="22" y="55"/>
                  </a:lnTo>
                  <a:lnTo>
                    <a:pt x="18" y="54"/>
                  </a:lnTo>
                  <a:lnTo>
                    <a:pt x="13" y="50"/>
                  </a:lnTo>
                  <a:lnTo>
                    <a:pt x="10" y="43"/>
                  </a:lnTo>
                  <a:lnTo>
                    <a:pt x="8" y="41"/>
                  </a:lnTo>
                  <a:lnTo>
                    <a:pt x="0" y="30"/>
                  </a:lnTo>
                  <a:lnTo>
                    <a:pt x="2" y="29"/>
                  </a:lnTo>
                  <a:lnTo>
                    <a:pt x="2" y="28"/>
                  </a:lnTo>
                  <a:lnTo>
                    <a:pt x="3" y="28"/>
                  </a:lnTo>
                  <a:lnTo>
                    <a:pt x="8" y="25"/>
                  </a:lnTo>
                  <a:lnTo>
                    <a:pt x="9" y="25"/>
                  </a:lnTo>
                  <a:lnTo>
                    <a:pt x="10" y="25"/>
                  </a:lnTo>
                  <a:lnTo>
                    <a:pt x="10" y="24"/>
                  </a:lnTo>
                  <a:lnTo>
                    <a:pt x="11" y="24"/>
                  </a:lnTo>
                  <a:lnTo>
                    <a:pt x="17" y="22"/>
                  </a:lnTo>
                  <a:lnTo>
                    <a:pt x="18" y="22"/>
                  </a:lnTo>
                  <a:lnTo>
                    <a:pt x="18" y="21"/>
                  </a:lnTo>
                  <a:lnTo>
                    <a:pt x="19" y="21"/>
                  </a:lnTo>
                  <a:lnTo>
                    <a:pt x="20" y="21"/>
                  </a:lnTo>
                  <a:lnTo>
                    <a:pt x="20" y="20"/>
                  </a:lnTo>
                  <a:lnTo>
                    <a:pt x="30" y="14"/>
                  </a:lnTo>
                  <a:lnTo>
                    <a:pt x="34" y="14"/>
                  </a:lnTo>
                  <a:lnTo>
                    <a:pt x="35" y="14"/>
                  </a:lnTo>
                  <a:lnTo>
                    <a:pt x="36" y="15"/>
                  </a:lnTo>
                  <a:lnTo>
                    <a:pt x="37" y="15"/>
                  </a:lnTo>
                  <a:lnTo>
                    <a:pt x="39" y="15"/>
                  </a:lnTo>
                  <a:lnTo>
                    <a:pt x="40" y="15"/>
                  </a:lnTo>
                  <a:lnTo>
                    <a:pt x="41" y="15"/>
                  </a:lnTo>
                  <a:lnTo>
                    <a:pt x="43" y="15"/>
                  </a:lnTo>
                  <a:lnTo>
                    <a:pt x="44" y="15"/>
                  </a:lnTo>
                  <a:lnTo>
                    <a:pt x="46" y="15"/>
                  </a:lnTo>
                  <a:lnTo>
                    <a:pt x="47" y="15"/>
                  </a:lnTo>
                  <a:lnTo>
                    <a:pt x="48" y="14"/>
                  </a:lnTo>
                  <a:lnTo>
                    <a:pt x="49" y="14"/>
                  </a:lnTo>
                  <a:lnTo>
                    <a:pt x="50" y="14"/>
                  </a:lnTo>
                  <a:lnTo>
                    <a:pt x="51" y="14"/>
                  </a:lnTo>
                  <a:lnTo>
                    <a:pt x="53" y="14"/>
                  </a:lnTo>
                  <a:lnTo>
                    <a:pt x="55" y="13"/>
                  </a:lnTo>
                  <a:lnTo>
                    <a:pt x="56" y="13"/>
                  </a:lnTo>
                  <a:lnTo>
                    <a:pt x="57" y="12"/>
                  </a:lnTo>
                  <a:lnTo>
                    <a:pt x="58" y="12"/>
                  </a:lnTo>
                  <a:lnTo>
                    <a:pt x="59" y="12"/>
                  </a:lnTo>
                  <a:lnTo>
                    <a:pt x="60" y="11"/>
                  </a:lnTo>
                  <a:lnTo>
                    <a:pt x="61" y="10"/>
                  </a:lnTo>
                  <a:lnTo>
                    <a:pt x="63" y="10"/>
                  </a:lnTo>
                  <a:lnTo>
                    <a:pt x="64" y="9"/>
                  </a:lnTo>
                  <a:lnTo>
                    <a:pt x="66" y="9"/>
                  </a:lnTo>
                  <a:lnTo>
                    <a:pt x="67" y="8"/>
                  </a:lnTo>
                  <a:lnTo>
                    <a:pt x="68" y="7"/>
                  </a:lnTo>
                  <a:lnTo>
                    <a:pt x="69" y="7"/>
                  </a:lnTo>
                  <a:lnTo>
                    <a:pt x="70" y="6"/>
                  </a:lnTo>
                  <a:lnTo>
                    <a:pt x="71" y="5"/>
                  </a:lnTo>
                  <a:lnTo>
                    <a:pt x="73" y="5"/>
                  </a:lnTo>
                  <a:lnTo>
                    <a:pt x="74" y="4"/>
                  </a:lnTo>
                  <a:lnTo>
                    <a:pt x="75" y="3"/>
                  </a:lnTo>
                  <a:lnTo>
                    <a:pt x="76" y="3"/>
                  </a:lnTo>
                  <a:lnTo>
                    <a:pt x="78" y="3"/>
                  </a:lnTo>
                  <a:lnTo>
                    <a:pt x="79" y="2"/>
                  </a:lnTo>
                  <a:lnTo>
                    <a:pt x="80" y="2"/>
                  </a:lnTo>
                  <a:lnTo>
                    <a:pt x="81" y="1"/>
                  </a:lnTo>
                  <a:lnTo>
                    <a:pt x="82" y="1"/>
                  </a:lnTo>
                  <a:lnTo>
                    <a:pt x="83" y="1"/>
                  </a:lnTo>
                  <a:lnTo>
                    <a:pt x="85" y="0"/>
                  </a:lnTo>
                  <a:lnTo>
                    <a:pt x="90" y="2"/>
                  </a:lnTo>
                  <a:lnTo>
                    <a:pt x="91" y="2"/>
                  </a:lnTo>
                  <a:lnTo>
                    <a:pt x="92" y="2"/>
                  </a:lnTo>
                  <a:lnTo>
                    <a:pt x="93" y="2"/>
                  </a:lnTo>
                  <a:lnTo>
                    <a:pt x="95" y="1"/>
                  </a:lnTo>
                  <a:lnTo>
                    <a:pt x="96" y="1"/>
                  </a:lnTo>
                  <a:lnTo>
                    <a:pt x="98" y="1"/>
                  </a:lnTo>
                  <a:lnTo>
                    <a:pt x="100" y="0"/>
                  </a:lnTo>
                  <a:lnTo>
                    <a:pt x="102" y="0"/>
                  </a:lnTo>
                  <a:lnTo>
                    <a:pt x="103" y="0"/>
                  </a:lnTo>
                  <a:lnTo>
                    <a:pt x="105" y="0"/>
                  </a:lnTo>
                  <a:lnTo>
                    <a:pt x="107" y="0"/>
                  </a:lnTo>
                  <a:lnTo>
                    <a:pt x="109" y="0"/>
                  </a:lnTo>
                  <a:lnTo>
                    <a:pt x="110" y="0"/>
                  </a:lnTo>
                  <a:lnTo>
                    <a:pt x="111" y="0"/>
                  </a:lnTo>
                  <a:lnTo>
                    <a:pt x="112" y="1"/>
                  </a:lnTo>
                  <a:lnTo>
                    <a:pt x="114" y="1"/>
                  </a:lnTo>
                  <a:lnTo>
                    <a:pt x="115" y="2"/>
                  </a:lnTo>
                  <a:lnTo>
                    <a:pt x="116" y="2"/>
                  </a:lnTo>
                  <a:lnTo>
                    <a:pt x="117" y="3"/>
                  </a:lnTo>
                  <a:lnTo>
                    <a:pt x="118" y="3"/>
                  </a:lnTo>
                  <a:lnTo>
                    <a:pt x="119" y="3"/>
                  </a:lnTo>
                  <a:lnTo>
                    <a:pt x="124" y="7"/>
                  </a:lnTo>
                  <a:lnTo>
                    <a:pt x="125" y="7"/>
                  </a:lnTo>
                  <a:lnTo>
                    <a:pt x="126" y="7"/>
                  </a:lnTo>
                  <a:lnTo>
                    <a:pt x="129" y="6"/>
                  </a:lnTo>
                  <a:lnTo>
                    <a:pt x="130" y="6"/>
                  </a:lnTo>
                  <a:lnTo>
                    <a:pt x="131" y="6"/>
                  </a:lnTo>
                  <a:lnTo>
                    <a:pt x="132" y="6"/>
                  </a:lnTo>
                  <a:lnTo>
                    <a:pt x="133" y="6"/>
                  </a:lnTo>
                  <a:lnTo>
                    <a:pt x="134" y="6"/>
                  </a:lnTo>
                  <a:lnTo>
                    <a:pt x="134" y="7"/>
                  </a:lnTo>
                  <a:lnTo>
                    <a:pt x="135" y="7"/>
                  </a:lnTo>
                  <a:lnTo>
                    <a:pt x="136" y="7"/>
                  </a:lnTo>
                  <a:lnTo>
                    <a:pt x="137" y="8"/>
                  </a:lnTo>
                  <a:lnTo>
                    <a:pt x="138" y="8"/>
                  </a:lnTo>
                  <a:lnTo>
                    <a:pt x="139" y="9"/>
                  </a:lnTo>
                  <a:lnTo>
                    <a:pt x="140" y="9"/>
                  </a:lnTo>
                  <a:lnTo>
                    <a:pt x="141" y="10"/>
                  </a:lnTo>
                  <a:lnTo>
                    <a:pt x="142" y="11"/>
                  </a:lnTo>
                  <a:lnTo>
                    <a:pt x="143" y="11"/>
                  </a:lnTo>
                  <a:lnTo>
                    <a:pt x="143" y="12"/>
                  </a:lnTo>
                  <a:lnTo>
                    <a:pt x="144" y="13"/>
                  </a:lnTo>
                  <a:lnTo>
                    <a:pt x="145" y="14"/>
                  </a:lnTo>
                  <a:lnTo>
                    <a:pt x="145" y="15"/>
                  </a:lnTo>
                  <a:lnTo>
                    <a:pt x="146" y="15"/>
                  </a:lnTo>
                  <a:lnTo>
                    <a:pt x="146" y="16"/>
                  </a:lnTo>
                  <a:lnTo>
                    <a:pt x="146" y="17"/>
                  </a:lnTo>
                  <a:lnTo>
                    <a:pt x="147" y="17"/>
                  </a:lnTo>
                  <a:lnTo>
                    <a:pt x="148" y="17"/>
                  </a:lnTo>
                  <a:lnTo>
                    <a:pt x="152" y="17"/>
                  </a:lnTo>
                  <a:lnTo>
                    <a:pt x="153" y="17"/>
                  </a:lnTo>
                  <a:lnTo>
                    <a:pt x="154" y="17"/>
                  </a:lnTo>
                  <a:lnTo>
                    <a:pt x="155" y="17"/>
                  </a:lnTo>
                  <a:lnTo>
                    <a:pt x="156" y="17"/>
                  </a:lnTo>
                  <a:lnTo>
                    <a:pt x="157" y="18"/>
                  </a:lnTo>
                  <a:lnTo>
                    <a:pt x="158" y="18"/>
                  </a:lnTo>
                  <a:lnTo>
                    <a:pt x="159" y="19"/>
                  </a:lnTo>
                  <a:lnTo>
                    <a:pt x="160" y="19"/>
                  </a:lnTo>
                  <a:lnTo>
                    <a:pt x="161" y="19"/>
                  </a:lnTo>
                  <a:lnTo>
                    <a:pt x="162" y="20"/>
                  </a:lnTo>
                  <a:lnTo>
                    <a:pt x="163" y="20"/>
                  </a:lnTo>
                  <a:lnTo>
                    <a:pt x="164" y="20"/>
                  </a:lnTo>
                  <a:lnTo>
                    <a:pt x="165" y="20"/>
                  </a:lnTo>
                  <a:lnTo>
                    <a:pt x="166" y="21"/>
                  </a:lnTo>
                  <a:lnTo>
                    <a:pt x="167" y="21"/>
                  </a:lnTo>
                  <a:lnTo>
                    <a:pt x="168" y="21"/>
                  </a:lnTo>
                  <a:lnTo>
                    <a:pt x="168" y="20"/>
                  </a:lnTo>
                  <a:lnTo>
                    <a:pt x="169" y="20"/>
                  </a:lnTo>
                  <a:lnTo>
                    <a:pt x="170" y="20"/>
                  </a:lnTo>
                  <a:lnTo>
                    <a:pt x="170" y="19"/>
                  </a:lnTo>
                  <a:lnTo>
                    <a:pt x="172" y="18"/>
                  </a:lnTo>
                  <a:lnTo>
                    <a:pt x="173" y="18"/>
                  </a:lnTo>
                  <a:lnTo>
                    <a:pt x="174" y="18"/>
                  </a:lnTo>
                  <a:lnTo>
                    <a:pt x="175" y="17"/>
                  </a:lnTo>
                  <a:lnTo>
                    <a:pt x="176" y="17"/>
                  </a:lnTo>
                  <a:lnTo>
                    <a:pt x="177" y="17"/>
                  </a:lnTo>
                  <a:lnTo>
                    <a:pt x="178" y="17"/>
                  </a:lnTo>
                  <a:lnTo>
                    <a:pt x="179" y="17"/>
                  </a:lnTo>
                  <a:lnTo>
                    <a:pt x="180" y="17"/>
                  </a:lnTo>
                  <a:lnTo>
                    <a:pt x="181" y="17"/>
                  </a:lnTo>
                  <a:lnTo>
                    <a:pt x="182" y="17"/>
                  </a:lnTo>
                  <a:lnTo>
                    <a:pt x="183" y="18"/>
                  </a:lnTo>
                  <a:lnTo>
                    <a:pt x="184" y="18"/>
                  </a:lnTo>
                  <a:lnTo>
                    <a:pt x="185" y="18"/>
                  </a:lnTo>
                  <a:lnTo>
                    <a:pt x="186" y="18"/>
                  </a:lnTo>
                  <a:lnTo>
                    <a:pt x="187" y="19"/>
                  </a:lnTo>
                  <a:lnTo>
                    <a:pt x="188" y="19"/>
                  </a:lnTo>
                  <a:lnTo>
                    <a:pt x="190" y="19"/>
                  </a:lnTo>
                  <a:lnTo>
                    <a:pt x="191" y="20"/>
                  </a:lnTo>
                  <a:lnTo>
                    <a:pt x="192" y="20"/>
                  </a:lnTo>
                  <a:lnTo>
                    <a:pt x="193" y="20"/>
                  </a:lnTo>
                  <a:lnTo>
                    <a:pt x="194" y="20"/>
                  </a:lnTo>
                  <a:lnTo>
                    <a:pt x="195" y="21"/>
                  </a:lnTo>
                  <a:lnTo>
                    <a:pt x="196" y="21"/>
                  </a:lnTo>
                  <a:lnTo>
                    <a:pt x="197" y="22"/>
                  </a:lnTo>
                  <a:lnTo>
                    <a:pt x="198" y="22"/>
                  </a:lnTo>
                  <a:lnTo>
                    <a:pt x="199" y="22"/>
                  </a:lnTo>
                  <a:lnTo>
                    <a:pt x="200" y="22"/>
                  </a:lnTo>
                  <a:lnTo>
                    <a:pt x="202" y="23"/>
                  </a:lnTo>
                  <a:lnTo>
                    <a:pt x="203" y="23"/>
                  </a:lnTo>
                  <a:lnTo>
                    <a:pt x="204" y="23"/>
                  </a:lnTo>
                  <a:lnTo>
                    <a:pt x="205" y="24"/>
                  </a:lnTo>
                  <a:lnTo>
                    <a:pt x="207" y="24"/>
                  </a:lnTo>
                  <a:lnTo>
                    <a:pt x="208" y="24"/>
                  </a:lnTo>
                  <a:lnTo>
                    <a:pt x="209" y="25"/>
                  </a:lnTo>
                  <a:lnTo>
                    <a:pt x="210" y="25"/>
                  </a:lnTo>
                  <a:lnTo>
                    <a:pt x="211" y="25"/>
                  </a:lnTo>
                  <a:lnTo>
                    <a:pt x="212" y="26"/>
                  </a:lnTo>
                  <a:lnTo>
                    <a:pt x="213" y="26"/>
                  </a:lnTo>
                  <a:lnTo>
                    <a:pt x="214" y="27"/>
                  </a:lnTo>
                  <a:lnTo>
                    <a:pt x="215" y="27"/>
                  </a:lnTo>
                  <a:lnTo>
                    <a:pt x="216" y="28"/>
                  </a:lnTo>
                  <a:lnTo>
                    <a:pt x="217" y="29"/>
                  </a:lnTo>
                  <a:lnTo>
                    <a:pt x="218" y="30"/>
                  </a:lnTo>
                  <a:lnTo>
                    <a:pt x="218" y="31"/>
                  </a:lnTo>
                  <a:lnTo>
                    <a:pt x="219" y="31"/>
                  </a:lnTo>
                  <a:lnTo>
                    <a:pt x="219" y="32"/>
                  </a:lnTo>
                  <a:lnTo>
                    <a:pt x="219" y="33"/>
                  </a:lnTo>
                  <a:lnTo>
                    <a:pt x="219" y="34"/>
                  </a:lnTo>
                  <a:lnTo>
                    <a:pt x="219" y="35"/>
                  </a:lnTo>
                  <a:lnTo>
                    <a:pt x="219" y="36"/>
                  </a:lnTo>
                  <a:lnTo>
                    <a:pt x="219" y="37"/>
                  </a:lnTo>
                  <a:lnTo>
                    <a:pt x="220" y="36"/>
                  </a:lnTo>
                  <a:lnTo>
                    <a:pt x="223" y="35"/>
                  </a:lnTo>
                  <a:lnTo>
                    <a:pt x="224" y="36"/>
                  </a:lnTo>
                  <a:lnTo>
                    <a:pt x="225" y="37"/>
                  </a:lnTo>
                  <a:lnTo>
                    <a:pt x="226" y="37"/>
                  </a:lnTo>
                  <a:lnTo>
                    <a:pt x="227" y="38"/>
                  </a:lnTo>
                  <a:lnTo>
                    <a:pt x="228" y="38"/>
                  </a:lnTo>
                  <a:lnTo>
                    <a:pt x="229" y="39"/>
                  </a:lnTo>
                  <a:lnTo>
                    <a:pt x="230" y="39"/>
                  </a:lnTo>
                  <a:lnTo>
                    <a:pt x="231" y="40"/>
                  </a:lnTo>
                  <a:lnTo>
                    <a:pt x="232" y="40"/>
                  </a:lnTo>
                  <a:lnTo>
                    <a:pt x="233" y="41"/>
                  </a:lnTo>
                  <a:lnTo>
                    <a:pt x="234" y="41"/>
                  </a:lnTo>
                  <a:lnTo>
                    <a:pt x="235" y="41"/>
                  </a:lnTo>
                  <a:lnTo>
                    <a:pt x="237" y="42"/>
                  </a:lnTo>
                  <a:lnTo>
                    <a:pt x="238" y="42"/>
                  </a:lnTo>
                  <a:lnTo>
                    <a:pt x="239" y="42"/>
                  </a:lnTo>
                  <a:lnTo>
                    <a:pt x="240" y="43"/>
                  </a:lnTo>
                  <a:lnTo>
                    <a:pt x="241" y="44"/>
                  </a:lnTo>
                  <a:lnTo>
                    <a:pt x="242" y="45"/>
                  </a:lnTo>
                  <a:lnTo>
                    <a:pt x="243" y="46"/>
                  </a:lnTo>
                  <a:lnTo>
                    <a:pt x="243" y="47"/>
                  </a:lnTo>
                  <a:lnTo>
                    <a:pt x="243" y="48"/>
                  </a:lnTo>
                  <a:lnTo>
                    <a:pt x="243" y="49"/>
                  </a:lnTo>
                  <a:lnTo>
                    <a:pt x="243" y="50"/>
                  </a:lnTo>
                  <a:lnTo>
                    <a:pt x="243" y="51"/>
                  </a:lnTo>
                  <a:lnTo>
                    <a:pt x="243" y="52"/>
                  </a:lnTo>
                  <a:lnTo>
                    <a:pt x="243" y="53"/>
                  </a:lnTo>
                  <a:lnTo>
                    <a:pt x="243" y="54"/>
                  </a:lnTo>
                  <a:lnTo>
                    <a:pt x="242" y="54"/>
                  </a:lnTo>
                  <a:lnTo>
                    <a:pt x="242" y="55"/>
                  </a:lnTo>
                  <a:lnTo>
                    <a:pt x="242" y="56"/>
                  </a:lnTo>
                  <a:lnTo>
                    <a:pt x="242" y="57"/>
                  </a:lnTo>
                  <a:lnTo>
                    <a:pt x="243" y="58"/>
                  </a:lnTo>
                  <a:lnTo>
                    <a:pt x="244" y="59"/>
                  </a:lnTo>
                  <a:lnTo>
                    <a:pt x="245" y="59"/>
                  </a:lnTo>
                  <a:lnTo>
                    <a:pt x="245" y="60"/>
                  </a:lnTo>
                  <a:lnTo>
                    <a:pt x="246" y="61"/>
                  </a:lnTo>
                  <a:lnTo>
                    <a:pt x="247" y="61"/>
                  </a:lnTo>
                  <a:lnTo>
                    <a:pt x="248" y="63"/>
                  </a:lnTo>
                  <a:lnTo>
                    <a:pt x="250" y="64"/>
                  </a:lnTo>
                  <a:lnTo>
                    <a:pt x="251" y="65"/>
                  </a:lnTo>
                  <a:lnTo>
                    <a:pt x="252" y="66"/>
                  </a:lnTo>
                  <a:lnTo>
                    <a:pt x="254" y="68"/>
                  </a:lnTo>
                  <a:lnTo>
                    <a:pt x="255" y="69"/>
                  </a:lnTo>
                  <a:lnTo>
                    <a:pt x="257" y="71"/>
                  </a:lnTo>
                  <a:lnTo>
                    <a:pt x="258" y="72"/>
                  </a:lnTo>
                  <a:lnTo>
                    <a:pt x="259" y="73"/>
                  </a:lnTo>
                  <a:lnTo>
                    <a:pt x="260" y="74"/>
                  </a:lnTo>
                  <a:lnTo>
                    <a:pt x="260" y="75"/>
                  </a:lnTo>
                  <a:lnTo>
                    <a:pt x="261" y="75"/>
                  </a:lnTo>
                  <a:lnTo>
                    <a:pt x="262" y="76"/>
                  </a:lnTo>
                  <a:lnTo>
                    <a:pt x="263" y="77"/>
                  </a:lnTo>
                  <a:lnTo>
                    <a:pt x="263" y="78"/>
                  </a:lnTo>
                  <a:lnTo>
                    <a:pt x="264" y="78"/>
                  </a:lnTo>
                  <a:lnTo>
                    <a:pt x="265" y="79"/>
                  </a:lnTo>
                  <a:lnTo>
                    <a:pt x="265" y="80"/>
                  </a:lnTo>
                  <a:lnTo>
                    <a:pt x="266" y="81"/>
                  </a:lnTo>
                  <a:lnTo>
                    <a:pt x="267" y="81"/>
                  </a:lnTo>
                  <a:lnTo>
                    <a:pt x="267" y="82"/>
                  </a:lnTo>
                  <a:lnTo>
                    <a:pt x="268" y="83"/>
                  </a:lnTo>
                  <a:lnTo>
                    <a:pt x="269" y="84"/>
                  </a:lnTo>
                  <a:lnTo>
                    <a:pt x="270" y="85"/>
                  </a:lnTo>
                  <a:lnTo>
                    <a:pt x="270" y="86"/>
                  </a:lnTo>
                  <a:lnTo>
                    <a:pt x="271" y="87"/>
                  </a:lnTo>
                  <a:lnTo>
                    <a:pt x="272" y="87"/>
                  </a:lnTo>
                  <a:lnTo>
                    <a:pt x="272" y="88"/>
                  </a:lnTo>
                  <a:lnTo>
                    <a:pt x="273" y="89"/>
                  </a:lnTo>
                  <a:lnTo>
                    <a:pt x="274" y="90"/>
                  </a:lnTo>
                  <a:lnTo>
                    <a:pt x="275" y="91"/>
                  </a:lnTo>
                  <a:lnTo>
                    <a:pt x="275" y="92"/>
                  </a:lnTo>
                  <a:lnTo>
                    <a:pt x="276" y="93"/>
                  </a:lnTo>
                  <a:lnTo>
                    <a:pt x="277" y="94"/>
                  </a:lnTo>
                  <a:lnTo>
                    <a:pt x="277" y="95"/>
                  </a:lnTo>
                  <a:lnTo>
                    <a:pt x="277" y="96"/>
                  </a:lnTo>
                  <a:lnTo>
                    <a:pt x="278" y="98"/>
                  </a:lnTo>
                  <a:lnTo>
                    <a:pt x="278" y="99"/>
                  </a:lnTo>
                  <a:lnTo>
                    <a:pt x="277" y="100"/>
                  </a:lnTo>
                  <a:lnTo>
                    <a:pt x="277" y="101"/>
                  </a:lnTo>
                  <a:lnTo>
                    <a:pt x="277" y="102"/>
                  </a:lnTo>
                  <a:lnTo>
                    <a:pt x="277" y="103"/>
                  </a:lnTo>
                  <a:lnTo>
                    <a:pt x="277" y="105"/>
                  </a:lnTo>
                  <a:lnTo>
                    <a:pt x="276" y="105"/>
                  </a:lnTo>
                  <a:lnTo>
                    <a:pt x="276" y="107"/>
                  </a:lnTo>
                  <a:lnTo>
                    <a:pt x="276" y="108"/>
                  </a:lnTo>
                  <a:lnTo>
                    <a:pt x="277" y="109"/>
                  </a:lnTo>
                  <a:lnTo>
                    <a:pt x="277" y="110"/>
                  </a:lnTo>
                  <a:lnTo>
                    <a:pt x="277" y="111"/>
                  </a:lnTo>
                  <a:lnTo>
                    <a:pt x="278" y="112"/>
                  </a:lnTo>
                  <a:lnTo>
                    <a:pt x="278" y="113"/>
                  </a:lnTo>
                  <a:lnTo>
                    <a:pt x="279" y="114"/>
                  </a:lnTo>
                  <a:lnTo>
                    <a:pt x="280" y="115"/>
                  </a:lnTo>
                  <a:lnTo>
                    <a:pt x="281" y="116"/>
                  </a:lnTo>
                  <a:lnTo>
                    <a:pt x="282" y="117"/>
                  </a:lnTo>
                  <a:lnTo>
                    <a:pt x="283" y="118"/>
                  </a:lnTo>
                  <a:lnTo>
                    <a:pt x="284" y="119"/>
                  </a:lnTo>
                  <a:lnTo>
                    <a:pt x="285" y="120"/>
                  </a:lnTo>
                  <a:lnTo>
                    <a:pt x="286" y="121"/>
                  </a:lnTo>
                  <a:lnTo>
                    <a:pt x="288" y="123"/>
                  </a:lnTo>
                  <a:lnTo>
                    <a:pt x="289" y="124"/>
                  </a:lnTo>
                  <a:lnTo>
                    <a:pt x="290" y="124"/>
                  </a:lnTo>
                  <a:lnTo>
                    <a:pt x="291" y="125"/>
                  </a:lnTo>
                  <a:lnTo>
                    <a:pt x="291" y="126"/>
                  </a:lnTo>
                  <a:lnTo>
                    <a:pt x="292" y="127"/>
                  </a:lnTo>
                  <a:lnTo>
                    <a:pt x="293" y="128"/>
                  </a:lnTo>
                  <a:lnTo>
                    <a:pt x="293" y="129"/>
                  </a:lnTo>
                  <a:lnTo>
                    <a:pt x="294" y="130"/>
                  </a:lnTo>
                  <a:lnTo>
                    <a:pt x="294" y="131"/>
                  </a:lnTo>
                  <a:lnTo>
                    <a:pt x="295" y="131"/>
                  </a:lnTo>
                  <a:lnTo>
                    <a:pt x="295" y="132"/>
                  </a:lnTo>
                  <a:lnTo>
                    <a:pt x="296" y="133"/>
                  </a:lnTo>
                  <a:lnTo>
                    <a:pt x="296" y="134"/>
                  </a:lnTo>
                  <a:lnTo>
                    <a:pt x="296" y="135"/>
                  </a:lnTo>
                  <a:lnTo>
                    <a:pt x="297" y="135"/>
                  </a:lnTo>
                  <a:lnTo>
                    <a:pt x="297" y="136"/>
                  </a:lnTo>
                  <a:lnTo>
                    <a:pt x="298" y="136"/>
                  </a:lnTo>
                  <a:lnTo>
                    <a:pt x="299" y="137"/>
                  </a:lnTo>
                  <a:lnTo>
                    <a:pt x="299" y="138"/>
                  </a:lnTo>
                  <a:lnTo>
                    <a:pt x="300" y="138"/>
                  </a:lnTo>
                  <a:lnTo>
                    <a:pt x="300" y="139"/>
                  </a:lnTo>
                  <a:lnTo>
                    <a:pt x="301" y="139"/>
                  </a:lnTo>
                  <a:lnTo>
                    <a:pt x="301" y="140"/>
                  </a:lnTo>
                  <a:lnTo>
                    <a:pt x="302" y="141"/>
                  </a:lnTo>
                  <a:lnTo>
                    <a:pt x="303" y="142"/>
                  </a:lnTo>
                  <a:lnTo>
                    <a:pt x="303" y="143"/>
                  </a:lnTo>
                  <a:lnTo>
                    <a:pt x="304" y="143"/>
                  </a:lnTo>
                  <a:lnTo>
                    <a:pt x="304" y="144"/>
                  </a:lnTo>
                  <a:lnTo>
                    <a:pt x="304" y="145"/>
                  </a:lnTo>
                  <a:lnTo>
                    <a:pt x="305" y="145"/>
                  </a:lnTo>
                  <a:lnTo>
                    <a:pt x="305" y="146"/>
                  </a:lnTo>
                  <a:lnTo>
                    <a:pt x="306" y="146"/>
                  </a:lnTo>
                  <a:lnTo>
                    <a:pt x="306" y="147"/>
                  </a:lnTo>
                  <a:lnTo>
                    <a:pt x="306" y="148"/>
                  </a:lnTo>
                  <a:lnTo>
                    <a:pt x="307" y="148"/>
                  </a:lnTo>
                  <a:lnTo>
                    <a:pt x="307" y="149"/>
                  </a:lnTo>
                  <a:lnTo>
                    <a:pt x="308" y="150"/>
                  </a:lnTo>
                  <a:lnTo>
                    <a:pt x="309" y="151"/>
                  </a:lnTo>
                  <a:lnTo>
                    <a:pt x="309" y="152"/>
                  </a:lnTo>
                  <a:lnTo>
                    <a:pt x="310" y="152"/>
                  </a:lnTo>
                  <a:lnTo>
                    <a:pt x="311" y="153"/>
                  </a:lnTo>
                  <a:lnTo>
                    <a:pt x="311" y="154"/>
                  </a:lnTo>
                  <a:lnTo>
                    <a:pt x="312" y="154"/>
                  </a:lnTo>
                  <a:lnTo>
                    <a:pt x="313" y="155"/>
                  </a:lnTo>
                  <a:lnTo>
                    <a:pt x="313" y="156"/>
                  </a:lnTo>
                  <a:lnTo>
                    <a:pt x="314" y="157"/>
                  </a:lnTo>
                  <a:lnTo>
                    <a:pt x="315" y="158"/>
                  </a:lnTo>
                  <a:lnTo>
                    <a:pt x="316" y="159"/>
                  </a:lnTo>
                  <a:lnTo>
                    <a:pt x="316" y="160"/>
                  </a:lnTo>
                  <a:lnTo>
                    <a:pt x="317" y="161"/>
                  </a:lnTo>
                  <a:lnTo>
                    <a:pt x="317" y="162"/>
                  </a:lnTo>
                  <a:lnTo>
                    <a:pt x="318" y="163"/>
                  </a:lnTo>
                  <a:lnTo>
                    <a:pt x="318" y="164"/>
                  </a:lnTo>
                  <a:lnTo>
                    <a:pt x="318" y="165"/>
                  </a:lnTo>
                  <a:lnTo>
                    <a:pt x="318" y="166"/>
                  </a:lnTo>
                  <a:lnTo>
                    <a:pt x="318" y="167"/>
                  </a:lnTo>
                  <a:lnTo>
                    <a:pt x="318" y="168"/>
                  </a:lnTo>
                  <a:lnTo>
                    <a:pt x="318" y="169"/>
                  </a:lnTo>
                  <a:lnTo>
                    <a:pt x="318" y="170"/>
                  </a:lnTo>
                  <a:lnTo>
                    <a:pt x="318" y="171"/>
                  </a:lnTo>
                  <a:lnTo>
                    <a:pt x="318" y="172"/>
                  </a:lnTo>
                  <a:lnTo>
                    <a:pt x="318" y="173"/>
                  </a:lnTo>
                  <a:lnTo>
                    <a:pt x="318" y="174"/>
                  </a:lnTo>
                  <a:lnTo>
                    <a:pt x="317" y="175"/>
                  </a:lnTo>
                  <a:lnTo>
                    <a:pt x="318" y="175"/>
                  </a:lnTo>
                  <a:lnTo>
                    <a:pt x="318" y="176"/>
                  </a:lnTo>
                  <a:lnTo>
                    <a:pt x="319" y="177"/>
                  </a:lnTo>
                  <a:lnTo>
                    <a:pt x="319" y="178"/>
                  </a:lnTo>
                  <a:lnTo>
                    <a:pt x="320" y="179"/>
                  </a:lnTo>
                  <a:lnTo>
                    <a:pt x="321" y="180"/>
                  </a:lnTo>
                  <a:lnTo>
                    <a:pt x="322" y="181"/>
                  </a:lnTo>
                  <a:lnTo>
                    <a:pt x="323" y="182"/>
                  </a:lnTo>
                  <a:lnTo>
                    <a:pt x="324" y="183"/>
                  </a:lnTo>
                  <a:lnTo>
                    <a:pt x="324" y="184"/>
                  </a:lnTo>
                  <a:lnTo>
                    <a:pt x="325" y="185"/>
                  </a:lnTo>
                  <a:lnTo>
                    <a:pt x="326" y="186"/>
                  </a:lnTo>
                  <a:lnTo>
                    <a:pt x="327" y="187"/>
                  </a:lnTo>
                  <a:lnTo>
                    <a:pt x="328" y="187"/>
                  </a:lnTo>
                  <a:lnTo>
                    <a:pt x="329" y="188"/>
                  </a:lnTo>
                  <a:lnTo>
                    <a:pt x="330" y="189"/>
                  </a:lnTo>
                  <a:lnTo>
                    <a:pt x="331" y="190"/>
                  </a:lnTo>
                  <a:lnTo>
                    <a:pt x="332" y="190"/>
                  </a:lnTo>
                  <a:lnTo>
                    <a:pt x="333" y="191"/>
                  </a:lnTo>
                  <a:lnTo>
                    <a:pt x="333" y="192"/>
                  </a:lnTo>
                  <a:lnTo>
                    <a:pt x="335" y="193"/>
                  </a:lnTo>
                  <a:lnTo>
                    <a:pt x="336" y="194"/>
                  </a:lnTo>
                  <a:lnTo>
                    <a:pt x="336" y="195"/>
                  </a:lnTo>
                  <a:lnTo>
                    <a:pt x="338" y="197"/>
                  </a:lnTo>
                  <a:lnTo>
                    <a:pt x="338" y="198"/>
                  </a:lnTo>
                  <a:lnTo>
                    <a:pt x="340" y="199"/>
                  </a:lnTo>
                  <a:lnTo>
                    <a:pt x="341" y="200"/>
                  </a:lnTo>
                  <a:lnTo>
                    <a:pt x="342" y="202"/>
                  </a:lnTo>
                  <a:lnTo>
                    <a:pt x="343" y="203"/>
                  </a:lnTo>
                  <a:lnTo>
                    <a:pt x="344" y="205"/>
                  </a:lnTo>
                  <a:lnTo>
                    <a:pt x="345" y="206"/>
                  </a:lnTo>
                  <a:lnTo>
                    <a:pt x="346" y="207"/>
                  </a:lnTo>
                  <a:lnTo>
                    <a:pt x="347" y="209"/>
                  </a:lnTo>
                  <a:lnTo>
                    <a:pt x="348" y="210"/>
                  </a:lnTo>
                  <a:lnTo>
                    <a:pt x="348" y="211"/>
                  </a:lnTo>
                  <a:lnTo>
                    <a:pt x="349" y="212"/>
                  </a:lnTo>
                  <a:lnTo>
                    <a:pt x="350" y="213"/>
                  </a:lnTo>
                  <a:lnTo>
                    <a:pt x="350" y="214"/>
                  </a:lnTo>
                  <a:lnTo>
                    <a:pt x="351" y="216"/>
                  </a:lnTo>
                  <a:lnTo>
                    <a:pt x="351" y="217"/>
                  </a:lnTo>
                  <a:lnTo>
                    <a:pt x="352" y="218"/>
                  </a:lnTo>
                  <a:lnTo>
                    <a:pt x="353" y="219"/>
                  </a:lnTo>
                  <a:lnTo>
                    <a:pt x="353" y="220"/>
                  </a:lnTo>
                  <a:lnTo>
                    <a:pt x="353" y="221"/>
                  </a:lnTo>
                  <a:lnTo>
                    <a:pt x="354" y="222"/>
                  </a:lnTo>
                  <a:lnTo>
                    <a:pt x="354" y="223"/>
                  </a:lnTo>
                  <a:lnTo>
                    <a:pt x="354" y="224"/>
                  </a:lnTo>
                  <a:lnTo>
                    <a:pt x="355" y="225"/>
                  </a:lnTo>
                  <a:lnTo>
                    <a:pt x="355" y="226"/>
                  </a:lnTo>
                  <a:lnTo>
                    <a:pt x="355" y="227"/>
                  </a:lnTo>
                  <a:lnTo>
                    <a:pt x="356" y="229"/>
                  </a:lnTo>
                  <a:lnTo>
                    <a:pt x="357" y="230"/>
                  </a:lnTo>
                  <a:lnTo>
                    <a:pt x="357" y="231"/>
                  </a:lnTo>
                  <a:lnTo>
                    <a:pt x="357" y="232"/>
                  </a:lnTo>
                  <a:lnTo>
                    <a:pt x="357" y="233"/>
                  </a:lnTo>
                  <a:lnTo>
                    <a:pt x="357" y="234"/>
                  </a:lnTo>
                  <a:lnTo>
                    <a:pt x="358" y="235"/>
                  </a:lnTo>
                  <a:lnTo>
                    <a:pt x="358" y="236"/>
                  </a:lnTo>
                  <a:lnTo>
                    <a:pt x="358" y="237"/>
                  </a:lnTo>
                  <a:lnTo>
                    <a:pt x="358" y="238"/>
                  </a:lnTo>
                  <a:lnTo>
                    <a:pt x="358" y="239"/>
                  </a:lnTo>
                  <a:lnTo>
                    <a:pt x="359" y="239"/>
                  </a:lnTo>
                  <a:lnTo>
                    <a:pt x="360" y="239"/>
                  </a:lnTo>
                  <a:lnTo>
                    <a:pt x="361" y="240"/>
                  </a:lnTo>
                  <a:lnTo>
                    <a:pt x="362" y="240"/>
                  </a:lnTo>
                  <a:lnTo>
                    <a:pt x="362" y="241"/>
                  </a:lnTo>
                  <a:lnTo>
                    <a:pt x="363" y="241"/>
                  </a:lnTo>
                  <a:lnTo>
                    <a:pt x="365" y="242"/>
                  </a:lnTo>
                  <a:lnTo>
                    <a:pt x="366" y="243"/>
                  </a:lnTo>
                  <a:lnTo>
                    <a:pt x="367" y="243"/>
                  </a:lnTo>
                  <a:lnTo>
                    <a:pt x="368" y="244"/>
                  </a:lnTo>
                  <a:lnTo>
                    <a:pt x="369" y="244"/>
                  </a:lnTo>
                  <a:lnTo>
                    <a:pt x="370" y="245"/>
                  </a:lnTo>
                  <a:lnTo>
                    <a:pt x="370" y="246"/>
                  </a:lnTo>
                  <a:lnTo>
                    <a:pt x="371" y="246"/>
                  </a:lnTo>
                  <a:lnTo>
                    <a:pt x="371" y="247"/>
                  </a:lnTo>
                  <a:lnTo>
                    <a:pt x="372" y="247"/>
                  </a:lnTo>
                  <a:lnTo>
                    <a:pt x="372" y="248"/>
                  </a:lnTo>
                  <a:lnTo>
                    <a:pt x="372" y="249"/>
                  </a:lnTo>
                  <a:lnTo>
                    <a:pt x="372" y="250"/>
                  </a:lnTo>
                  <a:lnTo>
                    <a:pt x="372" y="251"/>
                  </a:lnTo>
                  <a:lnTo>
                    <a:pt x="372" y="252"/>
                  </a:lnTo>
                  <a:lnTo>
                    <a:pt x="372" y="253"/>
                  </a:lnTo>
                  <a:lnTo>
                    <a:pt x="372" y="254"/>
                  </a:lnTo>
                  <a:lnTo>
                    <a:pt x="372" y="255"/>
                  </a:lnTo>
                  <a:lnTo>
                    <a:pt x="373" y="256"/>
                  </a:lnTo>
                  <a:lnTo>
                    <a:pt x="373" y="257"/>
                  </a:lnTo>
                  <a:lnTo>
                    <a:pt x="372" y="258"/>
                  </a:lnTo>
                  <a:lnTo>
                    <a:pt x="372" y="259"/>
                  </a:lnTo>
                  <a:lnTo>
                    <a:pt x="372" y="260"/>
                  </a:lnTo>
                  <a:lnTo>
                    <a:pt x="372" y="261"/>
                  </a:lnTo>
                  <a:lnTo>
                    <a:pt x="372" y="262"/>
                  </a:lnTo>
                  <a:lnTo>
                    <a:pt x="372" y="263"/>
                  </a:lnTo>
                  <a:lnTo>
                    <a:pt x="372" y="264"/>
                  </a:lnTo>
                  <a:lnTo>
                    <a:pt x="372" y="265"/>
                  </a:lnTo>
                  <a:lnTo>
                    <a:pt x="371" y="266"/>
                  </a:lnTo>
                  <a:lnTo>
                    <a:pt x="371" y="267"/>
                  </a:lnTo>
                  <a:lnTo>
                    <a:pt x="371" y="268"/>
                  </a:lnTo>
                  <a:lnTo>
                    <a:pt x="371" y="269"/>
                  </a:lnTo>
                  <a:lnTo>
                    <a:pt x="371" y="270"/>
                  </a:lnTo>
                  <a:lnTo>
                    <a:pt x="371" y="272"/>
                  </a:lnTo>
                  <a:lnTo>
                    <a:pt x="372" y="272"/>
                  </a:lnTo>
                  <a:lnTo>
                    <a:pt x="372" y="273"/>
                  </a:lnTo>
                  <a:lnTo>
                    <a:pt x="373" y="274"/>
                  </a:lnTo>
                  <a:lnTo>
                    <a:pt x="374" y="275"/>
                  </a:lnTo>
                  <a:lnTo>
                    <a:pt x="375" y="275"/>
                  </a:lnTo>
                  <a:lnTo>
                    <a:pt x="376" y="275"/>
                  </a:lnTo>
                  <a:lnTo>
                    <a:pt x="376" y="276"/>
                  </a:lnTo>
                  <a:lnTo>
                    <a:pt x="377" y="276"/>
                  </a:lnTo>
                  <a:lnTo>
                    <a:pt x="378" y="276"/>
                  </a:lnTo>
                  <a:lnTo>
                    <a:pt x="379" y="277"/>
                  </a:lnTo>
                  <a:lnTo>
                    <a:pt x="380" y="277"/>
                  </a:lnTo>
                  <a:lnTo>
                    <a:pt x="381" y="277"/>
                  </a:lnTo>
                  <a:lnTo>
                    <a:pt x="381" y="278"/>
                  </a:lnTo>
                  <a:lnTo>
                    <a:pt x="382" y="278"/>
                  </a:lnTo>
                  <a:lnTo>
                    <a:pt x="382" y="279"/>
                  </a:lnTo>
                  <a:lnTo>
                    <a:pt x="383" y="279"/>
                  </a:lnTo>
                  <a:lnTo>
                    <a:pt x="383" y="280"/>
                  </a:lnTo>
                  <a:lnTo>
                    <a:pt x="384" y="280"/>
                  </a:lnTo>
                  <a:lnTo>
                    <a:pt x="384" y="281"/>
                  </a:lnTo>
                  <a:lnTo>
                    <a:pt x="385" y="282"/>
                  </a:lnTo>
                  <a:lnTo>
                    <a:pt x="385" y="283"/>
                  </a:lnTo>
                  <a:lnTo>
                    <a:pt x="386" y="283"/>
                  </a:lnTo>
                  <a:lnTo>
                    <a:pt x="386" y="284"/>
                  </a:lnTo>
                  <a:lnTo>
                    <a:pt x="386" y="285"/>
                  </a:lnTo>
                  <a:lnTo>
                    <a:pt x="387" y="285"/>
                  </a:lnTo>
                  <a:lnTo>
                    <a:pt x="387" y="286"/>
                  </a:lnTo>
                  <a:lnTo>
                    <a:pt x="388" y="287"/>
                  </a:lnTo>
                  <a:lnTo>
                    <a:pt x="389" y="287"/>
                  </a:lnTo>
                  <a:lnTo>
                    <a:pt x="390" y="287"/>
                  </a:lnTo>
                  <a:lnTo>
                    <a:pt x="390" y="288"/>
                  </a:lnTo>
                  <a:lnTo>
                    <a:pt x="391" y="288"/>
                  </a:lnTo>
                  <a:lnTo>
                    <a:pt x="392" y="288"/>
                  </a:lnTo>
                  <a:lnTo>
                    <a:pt x="393" y="288"/>
                  </a:lnTo>
                  <a:lnTo>
                    <a:pt x="393" y="289"/>
                  </a:lnTo>
                  <a:lnTo>
                    <a:pt x="394" y="289"/>
                  </a:lnTo>
                  <a:lnTo>
                    <a:pt x="395" y="289"/>
                  </a:lnTo>
                  <a:lnTo>
                    <a:pt x="396" y="288"/>
                  </a:lnTo>
                  <a:lnTo>
                    <a:pt x="397" y="288"/>
                  </a:lnTo>
                  <a:lnTo>
                    <a:pt x="398" y="288"/>
                  </a:lnTo>
                  <a:lnTo>
                    <a:pt x="399" y="289"/>
                  </a:lnTo>
                  <a:lnTo>
                    <a:pt x="400" y="289"/>
                  </a:lnTo>
                  <a:lnTo>
                    <a:pt x="401" y="289"/>
                  </a:lnTo>
                  <a:lnTo>
                    <a:pt x="402" y="289"/>
                  </a:lnTo>
                  <a:lnTo>
                    <a:pt x="403" y="289"/>
                  </a:lnTo>
                  <a:lnTo>
                    <a:pt x="404" y="289"/>
                  </a:lnTo>
                  <a:lnTo>
                    <a:pt x="405" y="289"/>
                  </a:lnTo>
                  <a:lnTo>
                    <a:pt x="406" y="288"/>
                  </a:lnTo>
                  <a:lnTo>
                    <a:pt x="407" y="288"/>
                  </a:lnTo>
                  <a:lnTo>
                    <a:pt x="409" y="288"/>
                  </a:lnTo>
                  <a:lnTo>
                    <a:pt x="410" y="287"/>
                  </a:lnTo>
                  <a:lnTo>
                    <a:pt x="411" y="287"/>
                  </a:lnTo>
                  <a:lnTo>
                    <a:pt x="412" y="286"/>
                  </a:lnTo>
                  <a:lnTo>
                    <a:pt x="414" y="286"/>
                  </a:lnTo>
                  <a:lnTo>
                    <a:pt x="415" y="285"/>
                  </a:lnTo>
                  <a:lnTo>
                    <a:pt x="416" y="285"/>
                  </a:lnTo>
                  <a:lnTo>
                    <a:pt x="417" y="284"/>
                  </a:lnTo>
                  <a:lnTo>
                    <a:pt x="418" y="283"/>
                  </a:lnTo>
                  <a:lnTo>
                    <a:pt x="421" y="282"/>
                  </a:lnTo>
                  <a:lnTo>
                    <a:pt x="422" y="282"/>
                  </a:lnTo>
                  <a:lnTo>
                    <a:pt x="423" y="282"/>
                  </a:lnTo>
                  <a:lnTo>
                    <a:pt x="423" y="281"/>
                  </a:lnTo>
                  <a:lnTo>
                    <a:pt x="424" y="281"/>
                  </a:lnTo>
                  <a:lnTo>
                    <a:pt x="425" y="280"/>
                  </a:lnTo>
                  <a:lnTo>
                    <a:pt x="426" y="280"/>
                  </a:lnTo>
                  <a:lnTo>
                    <a:pt x="427" y="280"/>
                  </a:lnTo>
                  <a:lnTo>
                    <a:pt x="428" y="280"/>
                  </a:lnTo>
                  <a:lnTo>
                    <a:pt x="428" y="279"/>
                  </a:lnTo>
                  <a:lnTo>
                    <a:pt x="429" y="279"/>
                  </a:lnTo>
                  <a:lnTo>
                    <a:pt x="430" y="279"/>
                  </a:lnTo>
                  <a:lnTo>
                    <a:pt x="431" y="279"/>
                  </a:lnTo>
                  <a:lnTo>
                    <a:pt x="432" y="279"/>
                  </a:lnTo>
                  <a:lnTo>
                    <a:pt x="433" y="278"/>
                  </a:lnTo>
                  <a:lnTo>
                    <a:pt x="434" y="278"/>
                  </a:lnTo>
                  <a:lnTo>
                    <a:pt x="435" y="278"/>
                  </a:lnTo>
                  <a:lnTo>
                    <a:pt x="436" y="278"/>
                  </a:lnTo>
                  <a:lnTo>
                    <a:pt x="437" y="278"/>
                  </a:lnTo>
                  <a:lnTo>
                    <a:pt x="438" y="278"/>
                  </a:lnTo>
                  <a:lnTo>
                    <a:pt x="439" y="278"/>
                  </a:lnTo>
                  <a:lnTo>
                    <a:pt x="440" y="278"/>
                  </a:lnTo>
                  <a:lnTo>
                    <a:pt x="441" y="278"/>
                  </a:lnTo>
                  <a:lnTo>
                    <a:pt x="442" y="278"/>
                  </a:lnTo>
                  <a:lnTo>
                    <a:pt x="443" y="279"/>
                  </a:lnTo>
                  <a:lnTo>
                    <a:pt x="444" y="280"/>
                  </a:lnTo>
                  <a:lnTo>
                    <a:pt x="445" y="280"/>
                  </a:lnTo>
                  <a:lnTo>
                    <a:pt x="446" y="281"/>
                  </a:lnTo>
                  <a:lnTo>
                    <a:pt x="446" y="282"/>
                  </a:lnTo>
                  <a:lnTo>
                    <a:pt x="447" y="282"/>
                  </a:lnTo>
                  <a:lnTo>
                    <a:pt x="447" y="283"/>
                  </a:lnTo>
                  <a:lnTo>
                    <a:pt x="448" y="283"/>
                  </a:lnTo>
                  <a:lnTo>
                    <a:pt x="448" y="284"/>
                  </a:lnTo>
                  <a:lnTo>
                    <a:pt x="449" y="284"/>
                  </a:lnTo>
                  <a:lnTo>
                    <a:pt x="450" y="285"/>
                  </a:lnTo>
                  <a:lnTo>
                    <a:pt x="451" y="285"/>
                  </a:lnTo>
                  <a:lnTo>
                    <a:pt x="453" y="286"/>
                  </a:lnTo>
                  <a:lnTo>
                    <a:pt x="454" y="286"/>
                  </a:lnTo>
                  <a:lnTo>
                    <a:pt x="455" y="286"/>
                  </a:lnTo>
                  <a:lnTo>
                    <a:pt x="455" y="287"/>
                  </a:lnTo>
                  <a:lnTo>
                    <a:pt x="456" y="287"/>
                  </a:lnTo>
                  <a:lnTo>
                    <a:pt x="457" y="287"/>
                  </a:lnTo>
                  <a:lnTo>
                    <a:pt x="457" y="288"/>
                  </a:lnTo>
                  <a:lnTo>
                    <a:pt x="458" y="289"/>
                  </a:lnTo>
                  <a:lnTo>
                    <a:pt x="459" y="289"/>
                  </a:lnTo>
                  <a:lnTo>
                    <a:pt x="459" y="290"/>
                  </a:lnTo>
                  <a:lnTo>
                    <a:pt x="460" y="290"/>
                  </a:lnTo>
                  <a:lnTo>
                    <a:pt x="461" y="290"/>
                  </a:lnTo>
                  <a:lnTo>
                    <a:pt x="462" y="290"/>
                  </a:lnTo>
                  <a:lnTo>
                    <a:pt x="463" y="289"/>
                  </a:lnTo>
                  <a:lnTo>
                    <a:pt x="464" y="289"/>
                  </a:lnTo>
                  <a:lnTo>
                    <a:pt x="464" y="288"/>
                  </a:lnTo>
                  <a:lnTo>
                    <a:pt x="465" y="288"/>
                  </a:lnTo>
                  <a:lnTo>
                    <a:pt x="466" y="288"/>
                  </a:lnTo>
                  <a:lnTo>
                    <a:pt x="467" y="288"/>
                  </a:lnTo>
                  <a:lnTo>
                    <a:pt x="468" y="288"/>
                  </a:lnTo>
                  <a:lnTo>
                    <a:pt x="469" y="287"/>
                  </a:lnTo>
                  <a:lnTo>
                    <a:pt x="470" y="286"/>
                  </a:lnTo>
                  <a:lnTo>
                    <a:pt x="470" y="285"/>
                  </a:lnTo>
                  <a:lnTo>
                    <a:pt x="471" y="285"/>
                  </a:lnTo>
                  <a:lnTo>
                    <a:pt x="471" y="284"/>
                  </a:lnTo>
                  <a:lnTo>
                    <a:pt x="472" y="284"/>
                  </a:lnTo>
                  <a:lnTo>
                    <a:pt x="473" y="283"/>
                  </a:lnTo>
                  <a:lnTo>
                    <a:pt x="474" y="283"/>
                  </a:lnTo>
                  <a:lnTo>
                    <a:pt x="474" y="282"/>
                  </a:lnTo>
                  <a:lnTo>
                    <a:pt x="475" y="282"/>
                  </a:lnTo>
                  <a:lnTo>
                    <a:pt x="476" y="282"/>
                  </a:lnTo>
                  <a:lnTo>
                    <a:pt x="477" y="281"/>
                  </a:lnTo>
                  <a:lnTo>
                    <a:pt x="478" y="281"/>
                  </a:lnTo>
                  <a:lnTo>
                    <a:pt x="479" y="281"/>
                  </a:lnTo>
                  <a:lnTo>
                    <a:pt x="481" y="281"/>
                  </a:lnTo>
                  <a:lnTo>
                    <a:pt x="482" y="281"/>
                  </a:lnTo>
                  <a:lnTo>
                    <a:pt x="483" y="282"/>
                  </a:lnTo>
                  <a:lnTo>
                    <a:pt x="484" y="282"/>
                  </a:lnTo>
                  <a:lnTo>
                    <a:pt x="485" y="282"/>
                  </a:lnTo>
                  <a:lnTo>
                    <a:pt x="486" y="283"/>
                  </a:lnTo>
                  <a:lnTo>
                    <a:pt x="487" y="283"/>
                  </a:lnTo>
                  <a:lnTo>
                    <a:pt x="488" y="284"/>
                  </a:lnTo>
                  <a:lnTo>
                    <a:pt x="488" y="285"/>
                  </a:lnTo>
                  <a:lnTo>
                    <a:pt x="489" y="286"/>
                  </a:lnTo>
                  <a:lnTo>
                    <a:pt x="490" y="287"/>
                  </a:lnTo>
                  <a:lnTo>
                    <a:pt x="491" y="288"/>
                  </a:lnTo>
                  <a:lnTo>
                    <a:pt x="491" y="289"/>
                  </a:lnTo>
                  <a:lnTo>
                    <a:pt x="492" y="289"/>
                  </a:lnTo>
                  <a:lnTo>
                    <a:pt x="493" y="290"/>
                  </a:lnTo>
                  <a:lnTo>
                    <a:pt x="494" y="290"/>
                  </a:lnTo>
                  <a:lnTo>
                    <a:pt x="495" y="291"/>
                  </a:lnTo>
                  <a:lnTo>
                    <a:pt x="496" y="292"/>
                  </a:lnTo>
                  <a:lnTo>
                    <a:pt x="498" y="292"/>
                  </a:lnTo>
                  <a:lnTo>
                    <a:pt x="499" y="293"/>
                  </a:lnTo>
                  <a:lnTo>
                    <a:pt x="501" y="294"/>
                  </a:lnTo>
                  <a:lnTo>
                    <a:pt x="502" y="295"/>
                  </a:lnTo>
                  <a:lnTo>
                    <a:pt x="504" y="296"/>
                  </a:lnTo>
                  <a:lnTo>
                    <a:pt x="506" y="297"/>
                  </a:lnTo>
                  <a:lnTo>
                    <a:pt x="507" y="299"/>
                  </a:lnTo>
                  <a:lnTo>
                    <a:pt x="509" y="300"/>
                  </a:lnTo>
                  <a:lnTo>
                    <a:pt x="511" y="301"/>
                  </a:lnTo>
                  <a:lnTo>
                    <a:pt x="513" y="302"/>
                  </a:lnTo>
                  <a:lnTo>
                    <a:pt x="514" y="304"/>
                  </a:lnTo>
                  <a:lnTo>
                    <a:pt x="516" y="305"/>
                  </a:lnTo>
                  <a:lnTo>
                    <a:pt x="517" y="306"/>
                  </a:lnTo>
                  <a:lnTo>
                    <a:pt x="518" y="307"/>
                  </a:lnTo>
                  <a:lnTo>
                    <a:pt x="520" y="308"/>
                  </a:lnTo>
                  <a:lnTo>
                    <a:pt x="521" y="309"/>
                  </a:lnTo>
                  <a:lnTo>
                    <a:pt x="522" y="309"/>
                  </a:lnTo>
                  <a:lnTo>
                    <a:pt x="523" y="310"/>
                  </a:lnTo>
                  <a:lnTo>
                    <a:pt x="524" y="311"/>
                  </a:lnTo>
                  <a:lnTo>
                    <a:pt x="525" y="311"/>
                  </a:lnTo>
                  <a:lnTo>
                    <a:pt x="526" y="312"/>
                  </a:lnTo>
                  <a:lnTo>
                    <a:pt x="527" y="312"/>
                  </a:lnTo>
                  <a:lnTo>
                    <a:pt x="527" y="313"/>
                  </a:lnTo>
                  <a:lnTo>
                    <a:pt x="528" y="313"/>
                  </a:lnTo>
                  <a:lnTo>
                    <a:pt x="529" y="313"/>
                  </a:lnTo>
                  <a:lnTo>
                    <a:pt x="530" y="313"/>
                  </a:lnTo>
                  <a:lnTo>
                    <a:pt x="531" y="313"/>
                  </a:lnTo>
                  <a:lnTo>
                    <a:pt x="532" y="312"/>
                  </a:lnTo>
                  <a:lnTo>
                    <a:pt x="533" y="312"/>
                  </a:lnTo>
                  <a:lnTo>
                    <a:pt x="534" y="311"/>
                  </a:lnTo>
                  <a:lnTo>
                    <a:pt x="535" y="311"/>
                  </a:lnTo>
                  <a:lnTo>
                    <a:pt x="536" y="310"/>
                  </a:lnTo>
                  <a:lnTo>
                    <a:pt x="537" y="310"/>
                  </a:lnTo>
                  <a:lnTo>
                    <a:pt x="538" y="310"/>
                  </a:lnTo>
                  <a:lnTo>
                    <a:pt x="539" y="310"/>
                  </a:lnTo>
                  <a:lnTo>
                    <a:pt x="540" y="310"/>
                  </a:lnTo>
                  <a:lnTo>
                    <a:pt x="541" y="310"/>
                  </a:lnTo>
                  <a:lnTo>
                    <a:pt x="542" y="310"/>
                  </a:lnTo>
                  <a:lnTo>
                    <a:pt x="543" y="311"/>
                  </a:lnTo>
                  <a:lnTo>
                    <a:pt x="544" y="311"/>
                  </a:lnTo>
                  <a:lnTo>
                    <a:pt x="545" y="311"/>
                  </a:lnTo>
                  <a:lnTo>
                    <a:pt x="546" y="311"/>
                  </a:lnTo>
                  <a:lnTo>
                    <a:pt x="547" y="311"/>
                  </a:lnTo>
                  <a:lnTo>
                    <a:pt x="548" y="311"/>
                  </a:lnTo>
                  <a:lnTo>
                    <a:pt x="549" y="311"/>
                  </a:lnTo>
                  <a:lnTo>
                    <a:pt x="550" y="311"/>
                  </a:lnTo>
                  <a:lnTo>
                    <a:pt x="551" y="311"/>
                  </a:lnTo>
                  <a:lnTo>
                    <a:pt x="552" y="311"/>
                  </a:lnTo>
                  <a:lnTo>
                    <a:pt x="553" y="311"/>
                  </a:lnTo>
                  <a:lnTo>
                    <a:pt x="554" y="311"/>
                  </a:lnTo>
                  <a:lnTo>
                    <a:pt x="555" y="312"/>
                  </a:lnTo>
                  <a:lnTo>
                    <a:pt x="557" y="312"/>
                  </a:lnTo>
                  <a:lnTo>
                    <a:pt x="559" y="313"/>
                  </a:lnTo>
                  <a:lnTo>
                    <a:pt x="559" y="314"/>
                  </a:lnTo>
                  <a:lnTo>
                    <a:pt x="560" y="314"/>
                  </a:lnTo>
                  <a:lnTo>
                    <a:pt x="561" y="315"/>
                  </a:lnTo>
                  <a:lnTo>
                    <a:pt x="561" y="316"/>
                  </a:lnTo>
                  <a:lnTo>
                    <a:pt x="562" y="317"/>
                  </a:lnTo>
                  <a:lnTo>
                    <a:pt x="562" y="318"/>
                  </a:lnTo>
                  <a:lnTo>
                    <a:pt x="562" y="319"/>
                  </a:lnTo>
                  <a:lnTo>
                    <a:pt x="562" y="320"/>
                  </a:lnTo>
                  <a:lnTo>
                    <a:pt x="562" y="321"/>
                  </a:lnTo>
                  <a:lnTo>
                    <a:pt x="562" y="322"/>
                  </a:lnTo>
                  <a:lnTo>
                    <a:pt x="561" y="323"/>
                  </a:lnTo>
                  <a:lnTo>
                    <a:pt x="561" y="324"/>
                  </a:lnTo>
                  <a:lnTo>
                    <a:pt x="561" y="325"/>
                  </a:lnTo>
                  <a:lnTo>
                    <a:pt x="560" y="325"/>
                  </a:lnTo>
                  <a:lnTo>
                    <a:pt x="560" y="326"/>
                  </a:lnTo>
                  <a:lnTo>
                    <a:pt x="559" y="327"/>
                  </a:lnTo>
                  <a:lnTo>
                    <a:pt x="559" y="328"/>
                  </a:lnTo>
                  <a:lnTo>
                    <a:pt x="558" y="329"/>
                  </a:lnTo>
                  <a:lnTo>
                    <a:pt x="558" y="330"/>
                  </a:lnTo>
                  <a:lnTo>
                    <a:pt x="558" y="334"/>
                  </a:lnTo>
                  <a:lnTo>
                    <a:pt x="559" y="334"/>
                  </a:lnTo>
                  <a:lnTo>
                    <a:pt x="559" y="335"/>
                  </a:lnTo>
                  <a:lnTo>
                    <a:pt x="560" y="335"/>
                  </a:lnTo>
                  <a:lnTo>
                    <a:pt x="561" y="335"/>
                  </a:lnTo>
                  <a:lnTo>
                    <a:pt x="562" y="336"/>
                  </a:lnTo>
                  <a:lnTo>
                    <a:pt x="563" y="336"/>
                  </a:lnTo>
                  <a:lnTo>
                    <a:pt x="564" y="337"/>
                  </a:lnTo>
                  <a:lnTo>
                    <a:pt x="565" y="337"/>
                  </a:lnTo>
                  <a:lnTo>
                    <a:pt x="566" y="338"/>
                  </a:lnTo>
                  <a:lnTo>
                    <a:pt x="567" y="338"/>
                  </a:lnTo>
                  <a:lnTo>
                    <a:pt x="568" y="339"/>
                  </a:lnTo>
                  <a:lnTo>
                    <a:pt x="569" y="340"/>
                  </a:lnTo>
                  <a:lnTo>
                    <a:pt x="570" y="341"/>
                  </a:lnTo>
                  <a:lnTo>
                    <a:pt x="571" y="341"/>
                  </a:lnTo>
                  <a:lnTo>
                    <a:pt x="571" y="342"/>
                  </a:lnTo>
                  <a:lnTo>
                    <a:pt x="571" y="343"/>
                  </a:lnTo>
                  <a:lnTo>
                    <a:pt x="572" y="343"/>
                  </a:lnTo>
                  <a:lnTo>
                    <a:pt x="572" y="344"/>
                  </a:lnTo>
                  <a:lnTo>
                    <a:pt x="573" y="346"/>
                  </a:lnTo>
                  <a:lnTo>
                    <a:pt x="574" y="346"/>
                  </a:lnTo>
                  <a:lnTo>
                    <a:pt x="574" y="347"/>
                  </a:lnTo>
                  <a:lnTo>
                    <a:pt x="575" y="348"/>
                  </a:lnTo>
                  <a:lnTo>
                    <a:pt x="576" y="349"/>
                  </a:lnTo>
                  <a:lnTo>
                    <a:pt x="576" y="350"/>
                  </a:lnTo>
                  <a:lnTo>
                    <a:pt x="577" y="351"/>
                  </a:lnTo>
                  <a:lnTo>
                    <a:pt x="578" y="352"/>
                  </a:lnTo>
                  <a:lnTo>
                    <a:pt x="578" y="353"/>
                  </a:lnTo>
                  <a:lnTo>
                    <a:pt x="578" y="354"/>
                  </a:lnTo>
                  <a:lnTo>
                    <a:pt x="579" y="355"/>
                  </a:lnTo>
                  <a:lnTo>
                    <a:pt x="579" y="356"/>
                  </a:lnTo>
                  <a:lnTo>
                    <a:pt x="579" y="357"/>
                  </a:lnTo>
                  <a:lnTo>
                    <a:pt x="579" y="358"/>
                  </a:lnTo>
                  <a:lnTo>
                    <a:pt x="579" y="359"/>
                  </a:lnTo>
                  <a:lnTo>
                    <a:pt x="580" y="359"/>
                  </a:lnTo>
                  <a:lnTo>
                    <a:pt x="580" y="360"/>
                  </a:lnTo>
                  <a:lnTo>
                    <a:pt x="580" y="361"/>
                  </a:lnTo>
                  <a:lnTo>
                    <a:pt x="580" y="362"/>
                  </a:lnTo>
                  <a:lnTo>
                    <a:pt x="580" y="363"/>
                  </a:lnTo>
                  <a:lnTo>
                    <a:pt x="580" y="364"/>
                  </a:lnTo>
                  <a:lnTo>
                    <a:pt x="579" y="365"/>
                  </a:lnTo>
                  <a:lnTo>
                    <a:pt x="579" y="366"/>
                  </a:lnTo>
                  <a:lnTo>
                    <a:pt x="579" y="367"/>
                  </a:lnTo>
                  <a:lnTo>
                    <a:pt x="579" y="368"/>
                  </a:lnTo>
                  <a:lnTo>
                    <a:pt x="579" y="369"/>
                  </a:lnTo>
                  <a:lnTo>
                    <a:pt x="578" y="370"/>
                  </a:lnTo>
                  <a:lnTo>
                    <a:pt x="578" y="371"/>
                  </a:lnTo>
                  <a:lnTo>
                    <a:pt x="578" y="372"/>
                  </a:lnTo>
                  <a:lnTo>
                    <a:pt x="578" y="373"/>
                  </a:lnTo>
                  <a:lnTo>
                    <a:pt x="577" y="373"/>
                  </a:lnTo>
                  <a:lnTo>
                    <a:pt x="577" y="374"/>
                  </a:lnTo>
                  <a:lnTo>
                    <a:pt x="577" y="375"/>
                  </a:lnTo>
                  <a:lnTo>
                    <a:pt x="577" y="376"/>
                  </a:lnTo>
                  <a:lnTo>
                    <a:pt x="577" y="377"/>
                  </a:lnTo>
                  <a:lnTo>
                    <a:pt x="578" y="377"/>
                  </a:lnTo>
                  <a:lnTo>
                    <a:pt x="579" y="377"/>
                  </a:lnTo>
                  <a:lnTo>
                    <a:pt x="579" y="378"/>
                  </a:lnTo>
                  <a:lnTo>
                    <a:pt x="580" y="378"/>
                  </a:lnTo>
                  <a:lnTo>
                    <a:pt x="581" y="379"/>
                  </a:lnTo>
                  <a:lnTo>
                    <a:pt x="582" y="380"/>
                  </a:lnTo>
                  <a:lnTo>
                    <a:pt x="583" y="380"/>
                  </a:lnTo>
                  <a:lnTo>
                    <a:pt x="584" y="380"/>
                  </a:lnTo>
                  <a:lnTo>
                    <a:pt x="585" y="381"/>
                  </a:lnTo>
                  <a:lnTo>
                    <a:pt x="586" y="382"/>
                  </a:lnTo>
                  <a:lnTo>
                    <a:pt x="587" y="382"/>
                  </a:lnTo>
                  <a:lnTo>
                    <a:pt x="588" y="383"/>
                  </a:lnTo>
                  <a:lnTo>
                    <a:pt x="589" y="383"/>
                  </a:lnTo>
                  <a:lnTo>
                    <a:pt x="590" y="384"/>
                  </a:lnTo>
                  <a:lnTo>
                    <a:pt x="591" y="385"/>
                  </a:lnTo>
                  <a:lnTo>
                    <a:pt x="591" y="386"/>
                  </a:lnTo>
                  <a:lnTo>
                    <a:pt x="592" y="387"/>
                  </a:lnTo>
                  <a:lnTo>
                    <a:pt x="593" y="388"/>
                  </a:lnTo>
                  <a:lnTo>
                    <a:pt x="594" y="389"/>
                  </a:lnTo>
                  <a:lnTo>
                    <a:pt x="595" y="390"/>
                  </a:lnTo>
                  <a:lnTo>
                    <a:pt x="596" y="391"/>
                  </a:lnTo>
                  <a:lnTo>
                    <a:pt x="596" y="392"/>
                  </a:lnTo>
                  <a:lnTo>
                    <a:pt x="597" y="393"/>
                  </a:lnTo>
                  <a:lnTo>
                    <a:pt x="597" y="394"/>
                  </a:lnTo>
                  <a:lnTo>
                    <a:pt x="598" y="394"/>
                  </a:lnTo>
                  <a:lnTo>
                    <a:pt x="598" y="395"/>
                  </a:lnTo>
                  <a:lnTo>
                    <a:pt x="598" y="396"/>
                  </a:lnTo>
                  <a:lnTo>
                    <a:pt x="599" y="396"/>
                  </a:lnTo>
                  <a:lnTo>
                    <a:pt x="599" y="397"/>
                  </a:lnTo>
                  <a:lnTo>
                    <a:pt x="600" y="397"/>
                  </a:lnTo>
                  <a:lnTo>
                    <a:pt x="600" y="396"/>
                  </a:lnTo>
                  <a:lnTo>
                    <a:pt x="601" y="396"/>
                  </a:lnTo>
                  <a:lnTo>
                    <a:pt x="606" y="392"/>
                  </a:lnTo>
                  <a:lnTo>
                    <a:pt x="606" y="391"/>
                  </a:lnTo>
                  <a:lnTo>
                    <a:pt x="607" y="391"/>
                  </a:lnTo>
                  <a:lnTo>
                    <a:pt x="608" y="390"/>
                  </a:lnTo>
                  <a:lnTo>
                    <a:pt x="609" y="390"/>
                  </a:lnTo>
                  <a:lnTo>
                    <a:pt x="610" y="390"/>
                  </a:lnTo>
                  <a:lnTo>
                    <a:pt x="610" y="389"/>
                  </a:lnTo>
                  <a:lnTo>
                    <a:pt x="611" y="389"/>
                  </a:lnTo>
                  <a:lnTo>
                    <a:pt x="612" y="389"/>
                  </a:lnTo>
                  <a:lnTo>
                    <a:pt x="613" y="389"/>
                  </a:lnTo>
                  <a:lnTo>
                    <a:pt x="614" y="389"/>
                  </a:lnTo>
                  <a:lnTo>
                    <a:pt x="615" y="389"/>
                  </a:lnTo>
                  <a:lnTo>
                    <a:pt x="615" y="388"/>
                  </a:lnTo>
                  <a:lnTo>
                    <a:pt x="616" y="388"/>
                  </a:lnTo>
                  <a:lnTo>
                    <a:pt x="617" y="388"/>
                  </a:lnTo>
                  <a:lnTo>
                    <a:pt x="618" y="388"/>
                  </a:lnTo>
                  <a:lnTo>
                    <a:pt x="619" y="388"/>
                  </a:lnTo>
                  <a:lnTo>
                    <a:pt x="620" y="388"/>
                  </a:lnTo>
                  <a:lnTo>
                    <a:pt x="621" y="388"/>
                  </a:lnTo>
                  <a:lnTo>
                    <a:pt x="622" y="388"/>
                  </a:lnTo>
                  <a:lnTo>
                    <a:pt x="623" y="388"/>
                  </a:lnTo>
                  <a:lnTo>
                    <a:pt x="624" y="388"/>
                  </a:lnTo>
                  <a:lnTo>
                    <a:pt x="625" y="388"/>
                  </a:lnTo>
                  <a:lnTo>
                    <a:pt x="626" y="388"/>
                  </a:lnTo>
                  <a:lnTo>
                    <a:pt x="627" y="388"/>
                  </a:lnTo>
                  <a:lnTo>
                    <a:pt x="628" y="388"/>
                  </a:lnTo>
                  <a:lnTo>
                    <a:pt x="629" y="388"/>
                  </a:lnTo>
                  <a:lnTo>
                    <a:pt x="630" y="388"/>
                  </a:lnTo>
                  <a:lnTo>
                    <a:pt x="631" y="388"/>
                  </a:lnTo>
                  <a:lnTo>
                    <a:pt x="632" y="388"/>
                  </a:lnTo>
                  <a:lnTo>
                    <a:pt x="633" y="388"/>
                  </a:lnTo>
                  <a:lnTo>
                    <a:pt x="634" y="388"/>
                  </a:lnTo>
                  <a:lnTo>
                    <a:pt x="634" y="387"/>
                  </a:lnTo>
                  <a:lnTo>
                    <a:pt x="635" y="387"/>
                  </a:lnTo>
                  <a:lnTo>
                    <a:pt x="636" y="387"/>
                  </a:lnTo>
                  <a:lnTo>
                    <a:pt x="637" y="387"/>
                  </a:lnTo>
                  <a:lnTo>
                    <a:pt x="638" y="387"/>
                  </a:lnTo>
                  <a:lnTo>
                    <a:pt x="639" y="387"/>
                  </a:lnTo>
                  <a:lnTo>
                    <a:pt x="640" y="387"/>
                  </a:lnTo>
                  <a:lnTo>
                    <a:pt x="640" y="386"/>
                  </a:lnTo>
                  <a:lnTo>
                    <a:pt x="641" y="386"/>
                  </a:lnTo>
                  <a:lnTo>
                    <a:pt x="642" y="386"/>
                  </a:lnTo>
                  <a:lnTo>
                    <a:pt x="643" y="386"/>
                  </a:lnTo>
                  <a:lnTo>
                    <a:pt x="644" y="385"/>
                  </a:lnTo>
                  <a:lnTo>
                    <a:pt x="645" y="385"/>
                  </a:lnTo>
                  <a:lnTo>
                    <a:pt x="646" y="384"/>
                  </a:lnTo>
                  <a:lnTo>
                    <a:pt x="647" y="384"/>
                  </a:lnTo>
                  <a:lnTo>
                    <a:pt x="649" y="384"/>
                  </a:lnTo>
                  <a:lnTo>
                    <a:pt x="650" y="383"/>
                  </a:lnTo>
                  <a:lnTo>
                    <a:pt x="651" y="383"/>
                  </a:lnTo>
                  <a:lnTo>
                    <a:pt x="652" y="382"/>
                  </a:lnTo>
                  <a:lnTo>
                    <a:pt x="653" y="382"/>
                  </a:lnTo>
                  <a:lnTo>
                    <a:pt x="654" y="381"/>
                  </a:lnTo>
                  <a:lnTo>
                    <a:pt x="655" y="381"/>
                  </a:lnTo>
                  <a:lnTo>
                    <a:pt x="655" y="380"/>
                  </a:lnTo>
                  <a:lnTo>
                    <a:pt x="656" y="380"/>
                  </a:lnTo>
                  <a:lnTo>
                    <a:pt x="660" y="376"/>
                  </a:lnTo>
                  <a:lnTo>
                    <a:pt x="661" y="376"/>
                  </a:lnTo>
                  <a:lnTo>
                    <a:pt x="661" y="375"/>
                  </a:lnTo>
                  <a:lnTo>
                    <a:pt x="662" y="375"/>
                  </a:lnTo>
                  <a:lnTo>
                    <a:pt x="663" y="375"/>
                  </a:lnTo>
                  <a:lnTo>
                    <a:pt x="671" y="373"/>
                  </a:lnTo>
                  <a:lnTo>
                    <a:pt x="672" y="373"/>
                  </a:lnTo>
                  <a:lnTo>
                    <a:pt x="673" y="373"/>
                  </a:lnTo>
                  <a:lnTo>
                    <a:pt x="673" y="372"/>
                  </a:lnTo>
                  <a:lnTo>
                    <a:pt x="673" y="368"/>
                  </a:lnTo>
                  <a:lnTo>
                    <a:pt x="673" y="367"/>
                  </a:lnTo>
                  <a:lnTo>
                    <a:pt x="673" y="366"/>
                  </a:lnTo>
                  <a:lnTo>
                    <a:pt x="673" y="365"/>
                  </a:lnTo>
                  <a:lnTo>
                    <a:pt x="673" y="364"/>
                  </a:lnTo>
                  <a:lnTo>
                    <a:pt x="673" y="363"/>
                  </a:lnTo>
                  <a:lnTo>
                    <a:pt x="674" y="362"/>
                  </a:lnTo>
                  <a:lnTo>
                    <a:pt x="674" y="360"/>
                  </a:lnTo>
                  <a:lnTo>
                    <a:pt x="674" y="359"/>
                  </a:lnTo>
                  <a:lnTo>
                    <a:pt x="675" y="358"/>
                  </a:lnTo>
                  <a:lnTo>
                    <a:pt x="676" y="357"/>
                  </a:lnTo>
                  <a:lnTo>
                    <a:pt x="676" y="356"/>
                  </a:lnTo>
                  <a:lnTo>
                    <a:pt x="677" y="355"/>
                  </a:lnTo>
                  <a:lnTo>
                    <a:pt x="678" y="353"/>
                  </a:lnTo>
                  <a:lnTo>
                    <a:pt x="679" y="353"/>
                  </a:lnTo>
                  <a:lnTo>
                    <a:pt x="680" y="352"/>
                  </a:lnTo>
                  <a:lnTo>
                    <a:pt x="681" y="351"/>
                  </a:lnTo>
                  <a:lnTo>
                    <a:pt x="682" y="350"/>
                  </a:lnTo>
                  <a:lnTo>
                    <a:pt x="682" y="349"/>
                  </a:lnTo>
                  <a:lnTo>
                    <a:pt x="683" y="349"/>
                  </a:lnTo>
                  <a:lnTo>
                    <a:pt x="684" y="348"/>
                  </a:lnTo>
                  <a:lnTo>
                    <a:pt x="685" y="347"/>
                  </a:lnTo>
                  <a:lnTo>
                    <a:pt x="689" y="342"/>
                  </a:lnTo>
                  <a:lnTo>
                    <a:pt x="689" y="341"/>
                  </a:lnTo>
                  <a:lnTo>
                    <a:pt x="690" y="341"/>
                  </a:lnTo>
                  <a:lnTo>
                    <a:pt x="690" y="340"/>
                  </a:lnTo>
                  <a:lnTo>
                    <a:pt x="694" y="335"/>
                  </a:lnTo>
                  <a:lnTo>
                    <a:pt x="694" y="334"/>
                  </a:lnTo>
                  <a:lnTo>
                    <a:pt x="695" y="334"/>
                  </a:lnTo>
                  <a:lnTo>
                    <a:pt x="695" y="333"/>
                  </a:lnTo>
                  <a:lnTo>
                    <a:pt x="696" y="333"/>
                  </a:lnTo>
                  <a:lnTo>
                    <a:pt x="697" y="333"/>
                  </a:lnTo>
                  <a:lnTo>
                    <a:pt x="698" y="332"/>
                  </a:lnTo>
                  <a:lnTo>
                    <a:pt x="699" y="332"/>
                  </a:lnTo>
                  <a:lnTo>
                    <a:pt x="700" y="331"/>
                  </a:lnTo>
                  <a:lnTo>
                    <a:pt x="701" y="331"/>
                  </a:lnTo>
                  <a:lnTo>
                    <a:pt x="702" y="331"/>
                  </a:lnTo>
                  <a:lnTo>
                    <a:pt x="703" y="331"/>
                  </a:lnTo>
                  <a:lnTo>
                    <a:pt x="704" y="331"/>
                  </a:lnTo>
                  <a:lnTo>
                    <a:pt x="705" y="331"/>
                  </a:lnTo>
                  <a:lnTo>
                    <a:pt x="706" y="330"/>
                  </a:lnTo>
                  <a:lnTo>
                    <a:pt x="707" y="330"/>
                  </a:lnTo>
                  <a:lnTo>
                    <a:pt x="708" y="330"/>
                  </a:lnTo>
                  <a:lnTo>
                    <a:pt x="710" y="330"/>
                  </a:lnTo>
                  <a:lnTo>
                    <a:pt x="710" y="329"/>
                  </a:lnTo>
                  <a:lnTo>
                    <a:pt x="711" y="329"/>
                  </a:lnTo>
                  <a:lnTo>
                    <a:pt x="712" y="329"/>
                  </a:lnTo>
                  <a:lnTo>
                    <a:pt x="712" y="328"/>
                  </a:lnTo>
                  <a:lnTo>
                    <a:pt x="713" y="328"/>
                  </a:lnTo>
                  <a:lnTo>
                    <a:pt x="713" y="327"/>
                  </a:lnTo>
                  <a:lnTo>
                    <a:pt x="714" y="327"/>
                  </a:lnTo>
                  <a:lnTo>
                    <a:pt x="714" y="326"/>
                  </a:lnTo>
                  <a:lnTo>
                    <a:pt x="715" y="326"/>
                  </a:lnTo>
                  <a:lnTo>
                    <a:pt x="715" y="325"/>
                  </a:lnTo>
                  <a:lnTo>
                    <a:pt x="716" y="325"/>
                  </a:lnTo>
                  <a:lnTo>
                    <a:pt x="716" y="324"/>
                  </a:lnTo>
                  <a:lnTo>
                    <a:pt x="717" y="324"/>
                  </a:lnTo>
                  <a:lnTo>
                    <a:pt x="718" y="323"/>
                  </a:lnTo>
                  <a:lnTo>
                    <a:pt x="718" y="322"/>
                  </a:lnTo>
                  <a:lnTo>
                    <a:pt x="719" y="322"/>
                  </a:lnTo>
                  <a:lnTo>
                    <a:pt x="720" y="321"/>
                  </a:lnTo>
                  <a:lnTo>
                    <a:pt x="721" y="319"/>
                  </a:lnTo>
                  <a:lnTo>
                    <a:pt x="722" y="318"/>
                  </a:lnTo>
                  <a:lnTo>
                    <a:pt x="723" y="317"/>
                  </a:lnTo>
                  <a:lnTo>
                    <a:pt x="724" y="316"/>
                  </a:lnTo>
                  <a:lnTo>
                    <a:pt x="725" y="315"/>
                  </a:lnTo>
                  <a:lnTo>
                    <a:pt x="726" y="313"/>
                  </a:lnTo>
                  <a:lnTo>
                    <a:pt x="727" y="312"/>
                  </a:lnTo>
                  <a:lnTo>
                    <a:pt x="729" y="310"/>
                  </a:lnTo>
                  <a:lnTo>
                    <a:pt x="730" y="308"/>
                  </a:lnTo>
                  <a:lnTo>
                    <a:pt x="731" y="308"/>
                  </a:lnTo>
                  <a:lnTo>
                    <a:pt x="731" y="307"/>
                  </a:lnTo>
                  <a:lnTo>
                    <a:pt x="732" y="307"/>
                  </a:lnTo>
                  <a:lnTo>
                    <a:pt x="732" y="306"/>
                  </a:lnTo>
                  <a:lnTo>
                    <a:pt x="733" y="305"/>
                  </a:lnTo>
                  <a:lnTo>
                    <a:pt x="734" y="304"/>
                  </a:lnTo>
                  <a:lnTo>
                    <a:pt x="735" y="304"/>
                  </a:lnTo>
                  <a:lnTo>
                    <a:pt x="736" y="303"/>
                  </a:lnTo>
                  <a:lnTo>
                    <a:pt x="737" y="302"/>
                  </a:lnTo>
                  <a:lnTo>
                    <a:pt x="738" y="301"/>
                  </a:lnTo>
                  <a:lnTo>
                    <a:pt x="739" y="300"/>
                  </a:lnTo>
                  <a:lnTo>
                    <a:pt x="740" y="299"/>
                  </a:lnTo>
                  <a:lnTo>
                    <a:pt x="741" y="298"/>
                  </a:lnTo>
                  <a:lnTo>
                    <a:pt x="742" y="297"/>
                  </a:lnTo>
                  <a:lnTo>
                    <a:pt x="743" y="297"/>
                  </a:lnTo>
                  <a:lnTo>
                    <a:pt x="744" y="296"/>
                  </a:lnTo>
                  <a:lnTo>
                    <a:pt x="745" y="295"/>
                  </a:lnTo>
                  <a:lnTo>
                    <a:pt x="746" y="294"/>
                  </a:lnTo>
                  <a:lnTo>
                    <a:pt x="747" y="293"/>
                  </a:lnTo>
                  <a:lnTo>
                    <a:pt x="749" y="292"/>
                  </a:lnTo>
                  <a:lnTo>
                    <a:pt x="750" y="292"/>
                  </a:lnTo>
                  <a:lnTo>
                    <a:pt x="751" y="291"/>
                  </a:lnTo>
                  <a:lnTo>
                    <a:pt x="752" y="290"/>
                  </a:lnTo>
                  <a:lnTo>
                    <a:pt x="754" y="289"/>
                  </a:lnTo>
                  <a:lnTo>
                    <a:pt x="756" y="288"/>
                  </a:lnTo>
                  <a:lnTo>
                    <a:pt x="758" y="287"/>
                  </a:lnTo>
                  <a:lnTo>
                    <a:pt x="760" y="286"/>
                  </a:lnTo>
                  <a:lnTo>
                    <a:pt x="762" y="285"/>
                  </a:lnTo>
                  <a:lnTo>
                    <a:pt x="764" y="284"/>
                  </a:lnTo>
                  <a:lnTo>
                    <a:pt x="766" y="283"/>
                  </a:lnTo>
                  <a:lnTo>
                    <a:pt x="769" y="282"/>
                  </a:lnTo>
                  <a:lnTo>
                    <a:pt x="771" y="281"/>
                  </a:lnTo>
                  <a:lnTo>
                    <a:pt x="773" y="280"/>
                  </a:lnTo>
                  <a:lnTo>
                    <a:pt x="775" y="278"/>
                  </a:lnTo>
                  <a:lnTo>
                    <a:pt x="776" y="277"/>
                  </a:lnTo>
                  <a:lnTo>
                    <a:pt x="778" y="276"/>
                  </a:lnTo>
                  <a:lnTo>
                    <a:pt x="779" y="275"/>
                  </a:lnTo>
                  <a:lnTo>
                    <a:pt x="780" y="274"/>
                  </a:lnTo>
                  <a:lnTo>
                    <a:pt x="781" y="273"/>
                  </a:lnTo>
                  <a:lnTo>
                    <a:pt x="782" y="272"/>
                  </a:lnTo>
                  <a:lnTo>
                    <a:pt x="783" y="271"/>
                  </a:lnTo>
                  <a:lnTo>
                    <a:pt x="784" y="270"/>
                  </a:lnTo>
                  <a:lnTo>
                    <a:pt x="785" y="270"/>
                  </a:lnTo>
                  <a:lnTo>
                    <a:pt x="786" y="270"/>
                  </a:lnTo>
                  <a:lnTo>
                    <a:pt x="788" y="269"/>
                  </a:lnTo>
                  <a:lnTo>
                    <a:pt x="789" y="269"/>
                  </a:lnTo>
                  <a:lnTo>
                    <a:pt x="790" y="270"/>
                  </a:lnTo>
                  <a:lnTo>
                    <a:pt x="792" y="270"/>
                  </a:lnTo>
                  <a:lnTo>
                    <a:pt x="793" y="270"/>
                  </a:lnTo>
                  <a:lnTo>
                    <a:pt x="794" y="271"/>
                  </a:lnTo>
                  <a:lnTo>
                    <a:pt x="795" y="271"/>
                  </a:lnTo>
                  <a:lnTo>
                    <a:pt x="797" y="272"/>
                  </a:lnTo>
                  <a:lnTo>
                    <a:pt x="798" y="273"/>
                  </a:lnTo>
                  <a:lnTo>
                    <a:pt x="798" y="274"/>
                  </a:lnTo>
                  <a:lnTo>
                    <a:pt x="799" y="274"/>
                  </a:lnTo>
                  <a:lnTo>
                    <a:pt x="800" y="275"/>
                  </a:lnTo>
                  <a:lnTo>
                    <a:pt x="800" y="276"/>
                  </a:lnTo>
                  <a:lnTo>
                    <a:pt x="801" y="277"/>
                  </a:lnTo>
                  <a:lnTo>
                    <a:pt x="801" y="278"/>
                  </a:lnTo>
                  <a:lnTo>
                    <a:pt x="801" y="279"/>
                  </a:lnTo>
                  <a:lnTo>
                    <a:pt x="801" y="280"/>
                  </a:lnTo>
                  <a:lnTo>
                    <a:pt x="801" y="281"/>
                  </a:lnTo>
                  <a:lnTo>
                    <a:pt x="801" y="282"/>
                  </a:lnTo>
                  <a:lnTo>
                    <a:pt x="801" y="283"/>
                  </a:lnTo>
                  <a:lnTo>
                    <a:pt x="800" y="284"/>
                  </a:lnTo>
                  <a:lnTo>
                    <a:pt x="800" y="285"/>
                  </a:lnTo>
                  <a:lnTo>
                    <a:pt x="799" y="286"/>
                  </a:lnTo>
                  <a:lnTo>
                    <a:pt x="799" y="287"/>
                  </a:lnTo>
                  <a:lnTo>
                    <a:pt x="798" y="288"/>
                  </a:lnTo>
                  <a:lnTo>
                    <a:pt x="798" y="289"/>
                  </a:lnTo>
                  <a:lnTo>
                    <a:pt x="797" y="290"/>
                  </a:lnTo>
                  <a:lnTo>
                    <a:pt x="796" y="291"/>
                  </a:lnTo>
                  <a:lnTo>
                    <a:pt x="795" y="292"/>
                  </a:lnTo>
                  <a:lnTo>
                    <a:pt x="795" y="293"/>
                  </a:lnTo>
                  <a:lnTo>
                    <a:pt x="794" y="294"/>
                  </a:lnTo>
                  <a:lnTo>
                    <a:pt x="793" y="294"/>
                  </a:lnTo>
                  <a:lnTo>
                    <a:pt x="792" y="295"/>
                  </a:lnTo>
                  <a:lnTo>
                    <a:pt x="790" y="297"/>
                  </a:lnTo>
                  <a:lnTo>
                    <a:pt x="789" y="298"/>
                  </a:lnTo>
                  <a:lnTo>
                    <a:pt x="788" y="299"/>
                  </a:lnTo>
                  <a:lnTo>
                    <a:pt x="788" y="300"/>
                  </a:lnTo>
                  <a:lnTo>
                    <a:pt x="787" y="300"/>
                  </a:lnTo>
                  <a:lnTo>
                    <a:pt x="787" y="301"/>
                  </a:lnTo>
                  <a:lnTo>
                    <a:pt x="786" y="302"/>
                  </a:lnTo>
                  <a:lnTo>
                    <a:pt x="786" y="303"/>
                  </a:lnTo>
                  <a:lnTo>
                    <a:pt x="786" y="304"/>
                  </a:lnTo>
                  <a:lnTo>
                    <a:pt x="786" y="305"/>
                  </a:lnTo>
                  <a:lnTo>
                    <a:pt x="786" y="306"/>
                  </a:lnTo>
                  <a:lnTo>
                    <a:pt x="786" y="307"/>
                  </a:lnTo>
                  <a:lnTo>
                    <a:pt x="786" y="308"/>
                  </a:lnTo>
                  <a:lnTo>
                    <a:pt x="786" y="309"/>
                  </a:lnTo>
                  <a:lnTo>
                    <a:pt x="786" y="310"/>
                  </a:lnTo>
                  <a:lnTo>
                    <a:pt x="786" y="311"/>
                  </a:lnTo>
                  <a:lnTo>
                    <a:pt x="786" y="312"/>
                  </a:lnTo>
                  <a:lnTo>
                    <a:pt x="786" y="313"/>
                  </a:lnTo>
                  <a:lnTo>
                    <a:pt x="786" y="314"/>
                  </a:lnTo>
                  <a:lnTo>
                    <a:pt x="786" y="315"/>
                  </a:lnTo>
                  <a:lnTo>
                    <a:pt x="785" y="316"/>
                  </a:lnTo>
                  <a:lnTo>
                    <a:pt x="785" y="317"/>
                  </a:lnTo>
                  <a:lnTo>
                    <a:pt x="785" y="318"/>
                  </a:lnTo>
                  <a:lnTo>
                    <a:pt x="785" y="319"/>
                  </a:lnTo>
                  <a:lnTo>
                    <a:pt x="785" y="320"/>
                  </a:lnTo>
                  <a:lnTo>
                    <a:pt x="785" y="321"/>
                  </a:lnTo>
                  <a:lnTo>
                    <a:pt x="785" y="322"/>
                  </a:lnTo>
                  <a:lnTo>
                    <a:pt x="785" y="323"/>
                  </a:lnTo>
                  <a:lnTo>
                    <a:pt x="786" y="324"/>
                  </a:lnTo>
                  <a:lnTo>
                    <a:pt x="786" y="325"/>
                  </a:lnTo>
                  <a:lnTo>
                    <a:pt x="787" y="326"/>
                  </a:lnTo>
                  <a:lnTo>
                    <a:pt x="788" y="326"/>
                  </a:lnTo>
                  <a:lnTo>
                    <a:pt x="788" y="327"/>
                  </a:lnTo>
                  <a:lnTo>
                    <a:pt x="789" y="327"/>
                  </a:lnTo>
                  <a:lnTo>
                    <a:pt x="790" y="328"/>
                  </a:lnTo>
                  <a:lnTo>
                    <a:pt x="791" y="329"/>
                  </a:lnTo>
                  <a:lnTo>
                    <a:pt x="792" y="330"/>
                  </a:lnTo>
                  <a:lnTo>
                    <a:pt x="793" y="331"/>
                  </a:lnTo>
                  <a:lnTo>
                    <a:pt x="794" y="332"/>
                  </a:lnTo>
                  <a:lnTo>
                    <a:pt x="795" y="333"/>
                  </a:lnTo>
                  <a:lnTo>
                    <a:pt x="796" y="334"/>
                  </a:lnTo>
                  <a:lnTo>
                    <a:pt x="797" y="336"/>
                  </a:lnTo>
                  <a:lnTo>
                    <a:pt x="798" y="337"/>
                  </a:lnTo>
                  <a:lnTo>
                    <a:pt x="799" y="339"/>
                  </a:lnTo>
                  <a:lnTo>
                    <a:pt x="799" y="340"/>
                  </a:lnTo>
                  <a:lnTo>
                    <a:pt x="800" y="342"/>
                  </a:lnTo>
                  <a:lnTo>
                    <a:pt x="800" y="344"/>
                  </a:lnTo>
                  <a:lnTo>
                    <a:pt x="800" y="346"/>
                  </a:lnTo>
                  <a:lnTo>
                    <a:pt x="801" y="348"/>
                  </a:lnTo>
                  <a:lnTo>
                    <a:pt x="800" y="350"/>
                  </a:lnTo>
                  <a:lnTo>
                    <a:pt x="800" y="352"/>
                  </a:lnTo>
                  <a:lnTo>
                    <a:pt x="800" y="354"/>
                  </a:lnTo>
                  <a:lnTo>
                    <a:pt x="800" y="355"/>
                  </a:lnTo>
                  <a:lnTo>
                    <a:pt x="799" y="357"/>
                  </a:lnTo>
                  <a:lnTo>
                    <a:pt x="799" y="359"/>
                  </a:lnTo>
                  <a:lnTo>
                    <a:pt x="798" y="361"/>
                  </a:lnTo>
                  <a:lnTo>
                    <a:pt x="798" y="363"/>
                  </a:lnTo>
                  <a:lnTo>
                    <a:pt x="797" y="364"/>
                  </a:lnTo>
                  <a:lnTo>
                    <a:pt x="796" y="365"/>
                  </a:lnTo>
                  <a:lnTo>
                    <a:pt x="795" y="367"/>
                  </a:lnTo>
                  <a:lnTo>
                    <a:pt x="794" y="368"/>
                  </a:lnTo>
                  <a:lnTo>
                    <a:pt x="793" y="369"/>
                  </a:lnTo>
                  <a:lnTo>
                    <a:pt x="793" y="370"/>
                  </a:lnTo>
                  <a:lnTo>
                    <a:pt x="792" y="370"/>
                  </a:lnTo>
                  <a:lnTo>
                    <a:pt x="791" y="371"/>
                  </a:lnTo>
                  <a:lnTo>
                    <a:pt x="790" y="372"/>
                  </a:lnTo>
                  <a:lnTo>
                    <a:pt x="789" y="373"/>
                  </a:lnTo>
                  <a:lnTo>
                    <a:pt x="788" y="373"/>
                  </a:lnTo>
                  <a:lnTo>
                    <a:pt x="788" y="374"/>
                  </a:lnTo>
                  <a:lnTo>
                    <a:pt x="787" y="375"/>
                  </a:lnTo>
                  <a:lnTo>
                    <a:pt x="786" y="375"/>
                  </a:lnTo>
                  <a:lnTo>
                    <a:pt x="786" y="376"/>
                  </a:lnTo>
                  <a:lnTo>
                    <a:pt x="785" y="376"/>
                  </a:lnTo>
                  <a:lnTo>
                    <a:pt x="785" y="377"/>
                  </a:lnTo>
                  <a:lnTo>
                    <a:pt x="784" y="378"/>
                  </a:lnTo>
                  <a:lnTo>
                    <a:pt x="783" y="379"/>
                  </a:lnTo>
                  <a:lnTo>
                    <a:pt x="783" y="380"/>
                  </a:lnTo>
                  <a:lnTo>
                    <a:pt x="782" y="380"/>
                  </a:lnTo>
                  <a:lnTo>
                    <a:pt x="782" y="381"/>
                  </a:lnTo>
                  <a:lnTo>
                    <a:pt x="782" y="382"/>
                  </a:lnTo>
                  <a:lnTo>
                    <a:pt x="781" y="382"/>
                  </a:lnTo>
                  <a:lnTo>
                    <a:pt x="781" y="383"/>
                  </a:lnTo>
                  <a:lnTo>
                    <a:pt x="781" y="384"/>
                  </a:lnTo>
                  <a:lnTo>
                    <a:pt x="782" y="384"/>
                  </a:lnTo>
                  <a:lnTo>
                    <a:pt x="782" y="385"/>
                  </a:lnTo>
                  <a:lnTo>
                    <a:pt x="782" y="386"/>
                  </a:lnTo>
                  <a:lnTo>
                    <a:pt x="783" y="386"/>
                  </a:lnTo>
                  <a:lnTo>
                    <a:pt x="783" y="387"/>
                  </a:lnTo>
                  <a:lnTo>
                    <a:pt x="784" y="387"/>
                  </a:lnTo>
                  <a:lnTo>
                    <a:pt x="784" y="388"/>
                  </a:lnTo>
                  <a:lnTo>
                    <a:pt x="785" y="389"/>
                  </a:lnTo>
                  <a:lnTo>
                    <a:pt x="785" y="390"/>
                  </a:lnTo>
                  <a:lnTo>
                    <a:pt x="786" y="391"/>
                  </a:lnTo>
                  <a:lnTo>
                    <a:pt x="786" y="392"/>
                  </a:lnTo>
                  <a:lnTo>
                    <a:pt x="787" y="393"/>
                  </a:lnTo>
                  <a:lnTo>
                    <a:pt x="787" y="394"/>
                  </a:lnTo>
                  <a:lnTo>
                    <a:pt x="787" y="395"/>
                  </a:lnTo>
                  <a:lnTo>
                    <a:pt x="787" y="396"/>
                  </a:lnTo>
                  <a:lnTo>
                    <a:pt x="787" y="397"/>
                  </a:lnTo>
                  <a:lnTo>
                    <a:pt x="787" y="398"/>
                  </a:lnTo>
                  <a:lnTo>
                    <a:pt x="786" y="399"/>
                  </a:lnTo>
                  <a:lnTo>
                    <a:pt x="786" y="400"/>
                  </a:lnTo>
                  <a:lnTo>
                    <a:pt x="786" y="401"/>
                  </a:lnTo>
                  <a:lnTo>
                    <a:pt x="786" y="402"/>
                  </a:lnTo>
                  <a:lnTo>
                    <a:pt x="785" y="403"/>
                  </a:lnTo>
                  <a:lnTo>
                    <a:pt x="785" y="404"/>
                  </a:lnTo>
                  <a:lnTo>
                    <a:pt x="785" y="405"/>
                  </a:lnTo>
                  <a:lnTo>
                    <a:pt x="785" y="406"/>
                  </a:lnTo>
                  <a:lnTo>
                    <a:pt x="784" y="407"/>
                  </a:lnTo>
                  <a:lnTo>
                    <a:pt x="784" y="408"/>
                  </a:lnTo>
                  <a:lnTo>
                    <a:pt x="784" y="409"/>
                  </a:lnTo>
                  <a:lnTo>
                    <a:pt x="784" y="410"/>
                  </a:lnTo>
                  <a:lnTo>
                    <a:pt x="784" y="411"/>
                  </a:lnTo>
                  <a:lnTo>
                    <a:pt x="784" y="412"/>
                  </a:lnTo>
                  <a:lnTo>
                    <a:pt x="784" y="414"/>
                  </a:lnTo>
                  <a:lnTo>
                    <a:pt x="785" y="415"/>
                  </a:lnTo>
                  <a:lnTo>
                    <a:pt x="785" y="416"/>
                  </a:lnTo>
                  <a:lnTo>
                    <a:pt x="785" y="417"/>
                  </a:lnTo>
                  <a:lnTo>
                    <a:pt x="785" y="418"/>
                  </a:lnTo>
                  <a:lnTo>
                    <a:pt x="786" y="420"/>
                  </a:lnTo>
                  <a:lnTo>
                    <a:pt x="786" y="421"/>
                  </a:lnTo>
                  <a:lnTo>
                    <a:pt x="786" y="422"/>
                  </a:lnTo>
                  <a:lnTo>
                    <a:pt x="786" y="424"/>
                  </a:lnTo>
                  <a:lnTo>
                    <a:pt x="786" y="425"/>
                  </a:lnTo>
                  <a:lnTo>
                    <a:pt x="786" y="426"/>
                  </a:lnTo>
                  <a:lnTo>
                    <a:pt x="787" y="428"/>
                  </a:lnTo>
                  <a:lnTo>
                    <a:pt x="787" y="429"/>
                  </a:lnTo>
                  <a:lnTo>
                    <a:pt x="787" y="431"/>
                  </a:lnTo>
                  <a:lnTo>
                    <a:pt x="787" y="432"/>
                  </a:lnTo>
                  <a:lnTo>
                    <a:pt x="787" y="433"/>
                  </a:lnTo>
                  <a:lnTo>
                    <a:pt x="787" y="435"/>
                  </a:lnTo>
                  <a:lnTo>
                    <a:pt x="787" y="436"/>
                  </a:lnTo>
                  <a:lnTo>
                    <a:pt x="786" y="437"/>
                  </a:lnTo>
                  <a:lnTo>
                    <a:pt x="786" y="439"/>
                  </a:lnTo>
                  <a:lnTo>
                    <a:pt x="786" y="440"/>
                  </a:lnTo>
                  <a:lnTo>
                    <a:pt x="786" y="442"/>
                  </a:lnTo>
                  <a:lnTo>
                    <a:pt x="786" y="443"/>
                  </a:lnTo>
                  <a:lnTo>
                    <a:pt x="786" y="445"/>
                  </a:lnTo>
                  <a:lnTo>
                    <a:pt x="786" y="446"/>
                  </a:lnTo>
                  <a:lnTo>
                    <a:pt x="786" y="448"/>
                  </a:lnTo>
                  <a:lnTo>
                    <a:pt x="786" y="450"/>
                  </a:lnTo>
                  <a:lnTo>
                    <a:pt x="786" y="451"/>
                  </a:lnTo>
                  <a:lnTo>
                    <a:pt x="786" y="453"/>
                  </a:lnTo>
                  <a:lnTo>
                    <a:pt x="787" y="454"/>
                  </a:lnTo>
                  <a:lnTo>
                    <a:pt x="787" y="455"/>
                  </a:lnTo>
                  <a:lnTo>
                    <a:pt x="788" y="457"/>
                  </a:lnTo>
                  <a:lnTo>
                    <a:pt x="788" y="458"/>
                  </a:lnTo>
                  <a:lnTo>
                    <a:pt x="788" y="459"/>
                  </a:lnTo>
                  <a:lnTo>
                    <a:pt x="789" y="461"/>
                  </a:lnTo>
                  <a:lnTo>
                    <a:pt x="789" y="462"/>
                  </a:lnTo>
                  <a:lnTo>
                    <a:pt x="790" y="463"/>
                  </a:lnTo>
                  <a:lnTo>
                    <a:pt x="790" y="464"/>
                  </a:lnTo>
                  <a:lnTo>
                    <a:pt x="790" y="465"/>
                  </a:lnTo>
                  <a:lnTo>
                    <a:pt x="790" y="466"/>
                  </a:lnTo>
                  <a:lnTo>
                    <a:pt x="790" y="467"/>
                  </a:lnTo>
                  <a:lnTo>
                    <a:pt x="790" y="469"/>
                  </a:lnTo>
                  <a:lnTo>
                    <a:pt x="790" y="470"/>
                  </a:lnTo>
                  <a:lnTo>
                    <a:pt x="790" y="471"/>
                  </a:lnTo>
                  <a:lnTo>
                    <a:pt x="790" y="473"/>
                  </a:lnTo>
                  <a:lnTo>
                    <a:pt x="790" y="474"/>
                  </a:lnTo>
                  <a:lnTo>
                    <a:pt x="789" y="475"/>
                  </a:lnTo>
                  <a:lnTo>
                    <a:pt x="789" y="476"/>
                  </a:lnTo>
                  <a:lnTo>
                    <a:pt x="788" y="477"/>
                  </a:lnTo>
                  <a:lnTo>
                    <a:pt x="788" y="478"/>
                  </a:lnTo>
                  <a:lnTo>
                    <a:pt x="788" y="479"/>
                  </a:lnTo>
                  <a:lnTo>
                    <a:pt x="787" y="479"/>
                  </a:lnTo>
                  <a:lnTo>
                    <a:pt x="787" y="480"/>
                  </a:lnTo>
                  <a:lnTo>
                    <a:pt x="787" y="481"/>
                  </a:lnTo>
                  <a:lnTo>
                    <a:pt x="787" y="482"/>
                  </a:lnTo>
                  <a:lnTo>
                    <a:pt x="787" y="483"/>
                  </a:lnTo>
                  <a:lnTo>
                    <a:pt x="787" y="484"/>
                  </a:lnTo>
                  <a:lnTo>
                    <a:pt x="787" y="485"/>
                  </a:lnTo>
                  <a:lnTo>
                    <a:pt x="788" y="486"/>
                  </a:lnTo>
                  <a:lnTo>
                    <a:pt x="788" y="487"/>
                  </a:lnTo>
                  <a:lnTo>
                    <a:pt x="788" y="488"/>
                  </a:lnTo>
                  <a:lnTo>
                    <a:pt x="788" y="489"/>
                  </a:lnTo>
                  <a:lnTo>
                    <a:pt x="788" y="490"/>
                  </a:lnTo>
                  <a:lnTo>
                    <a:pt x="788" y="491"/>
                  </a:lnTo>
                  <a:lnTo>
                    <a:pt x="788" y="492"/>
                  </a:lnTo>
                  <a:lnTo>
                    <a:pt x="788" y="494"/>
                  </a:lnTo>
                  <a:lnTo>
                    <a:pt x="787" y="494"/>
                  </a:lnTo>
                  <a:lnTo>
                    <a:pt x="787" y="496"/>
                  </a:lnTo>
                  <a:lnTo>
                    <a:pt x="786" y="498"/>
                  </a:lnTo>
                  <a:lnTo>
                    <a:pt x="786" y="499"/>
                  </a:lnTo>
                  <a:lnTo>
                    <a:pt x="786" y="500"/>
                  </a:lnTo>
                  <a:lnTo>
                    <a:pt x="785" y="501"/>
                  </a:lnTo>
                  <a:lnTo>
                    <a:pt x="784" y="502"/>
                  </a:lnTo>
                  <a:lnTo>
                    <a:pt x="784" y="503"/>
                  </a:lnTo>
                  <a:lnTo>
                    <a:pt x="783" y="504"/>
                  </a:lnTo>
                  <a:lnTo>
                    <a:pt x="783" y="505"/>
                  </a:lnTo>
                  <a:lnTo>
                    <a:pt x="783" y="506"/>
                  </a:lnTo>
                  <a:lnTo>
                    <a:pt x="782" y="506"/>
                  </a:lnTo>
                  <a:lnTo>
                    <a:pt x="782" y="507"/>
                  </a:lnTo>
                  <a:lnTo>
                    <a:pt x="781" y="508"/>
                  </a:lnTo>
                  <a:lnTo>
                    <a:pt x="781" y="509"/>
                  </a:lnTo>
                  <a:lnTo>
                    <a:pt x="781" y="511"/>
                  </a:lnTo>
                  <a:lnTo>
                    <a:pt x="781" y="512"/>
                  </a:lnTo>
                  <a:lnTo>
                    <a:pt x="781" y="513"/>
                  </a:lnTo>
                  <a:lnTo>
                    <a:pt x="781" y="514"/>
                  </a:lnTo>
                  <a:lnTo>
                    <a:pt x="781" y="516"/>
                  </a:lnTo>
                  <a:lnTo>
                    <a:pt x="781" y="517"/>
                  </a:lnTo>
                  <a:lnTo>
                    <a:pt x="781" y="518"/>
                  </a:lnTo>
                  <a:lnTo>
                    <a:pt x="781" y="519"/>
                  </a:lnTo>
                  <a:lnTo>
                    <a:pt x="781" y="520"/>
                  </a:lnTo>
                  <a:lnTo>
                    <a:pt x="781" y="521"/>
                  </a:lnTo>
                  <a:lnTo>
                    <a:pt x="781" y="522"/>
                  </a:lnTo>
                  <a:lnTo>
                    <a:pt x="781" y="523"/>
                  </a:lnTo>
                  <a:lnTo>
                    <a:pt x="781" y="524"/>
                  </a:lnTo>
                  <a:lnTo>
                    <a:pt x="781" y="525"/>
                  </a:lnTo>
                  <a:lnTo>
                    <a:pt x="781" y="526"/>
                  </a:lnTo>
                  <a:lnTo>
                    <a:pt x="781" y="527"/>
                  </a:lnTo>
                  <a:lnTo>
                    <a:pt x="780" y="528"/>
                  </a:lnTo>
                  <a:lnTo>
                    <a:pt x="780" y="529"/>
                  </a:lnTo>
                  <a:lnTo>
                    <a:pt x="780" y="530"/>
                  </a:lnTo>
                  <a:lnTo>
                    <a:pt x="780" y="531"/>
                  </a:lnTo>
                  <a:lnTo>
                    <a:pt x="779" y="532"/>
                  </a:lnTo>
                  <a:lnTo>
                    <a:pt x="779" y="533"/>
                  </a:lnTo>
                  <a:lnTo>
                    <a:pt x="779" y="534"/>
                  </a:lnTo>
                  <a:lnTo>
                    <a:pt x="778" y="536"/>
                  </a:lnTo>
                  <a:lnTo>
                    <a:pt x="777" y="537"/>
                  </a:lnTo>
                  <a:lnTo>
                    <a:pt x="776" y="538"/>
                  </a:lnTo>
                  <a:lnTo>
                    <a:pt x="776" y="539"/>
                  </a:lnTo>
                  <a:lnTo>
                    <a:pt x="775" y="539"/>
                  </a:lnTo>
                  <a:lnTo>
                    <a:pt x="775" y="540"/>
                  </a:lnTo>
                  <a:lnTo>
                    <a:pt x="774" y="540"/>
                  </a:lnTo>
                  <a:lnTo>
                    <a:pt x="774" y="541"/>
                  </a:lnTo>
                  <a:lnTo>
                    <a:pt x="774" y="542"/>
                  </a:lnTo>
                  <a:lnTo>
                    <a:pt x="773" y="542"/>
                  </a:lnTo>
                  <a:lnTo>
                    <a:pt x="773" y="543"/>
                  </a:lnTo>
                  <a:lnTo>
                    <a:pt x="773" y="544"/>
                  </a:lnTo>
                  <a:lnTo>
                    <a:pt x="773" y="545"/>
                  </a:lnTo>
                  <a:lnTo>
                    <a:pt x="773" y="546"/>
                  </a:lnTo>
                  <a:lnTo>
                    <a:pt x="773" y="547"/>
                  </a:lnTo>
                  <a:lnTo>
                    <a:pt x="773" y="548"/>
                  </a:lnTo>
                  <a:lnTo>
                    <a:pt x="773" y="549"/>
                  </a:lnTo>
                  <a:lnTo>
                    <a:pt x="773" y="550"/>
                  </a:lnTo>
                  <a:lnTo>
                    <a:pt x="773" y="551"/>
                  </a:lnTo>
                  <a:lnTo>
                    <a:pt x="773" y="552"/>
                  </a:lnTo>
                  <a:lnTo>
                    <a:pt x="773" y="553"/>
                  </a:lnTo>
                  <a:lnTo>
                    <a:pt x="773" y="554"/>
                  </a:lnTo>
                  <a:lnTo>
                    <a:pt x="773" y="555"/>
                  </a:lnTo>
                  <a:lnTo>
                    <a:pt x="773" y="556"/>
                  </a:lnTo>
                  <a:lnTo>
                    <a:pt x="774" y="557"/>
                  </a:lnTo>
                  <a:lnTo>
                    <a:pt x="774" y="558"/>
                  </a:lnTo>
                  <a:lnTo>
                    <a:pt x="774" y="559"/>
                  </a:lnTo>
                  <a:lnTo>
                    <a:pt x="775" y="560"/>
                  </a:lnTo>
                  <a:lnTo>
                    <a:pt x="775" y="561"/>
                  </a:lnTo>
                  <a:lnTo>
                    <a:pt x="775" y="562"/>
                  </a:lnTo>
                  <a:lnTo>
                    <a:pt x="776" y="562"/>
                  </a:lnTo>
                  <a:lnTo>
                    <a:pt x="776" y="563"/>
                  </a:lnTo>
                  <a:lnTo>
                    <a:pt x="776" y="564"/>
                  </a:lnTo>
                  <a:lnTo>
                    <a:pt x="776" y="565"/>
                  </a:lnTo>
                  <a:lnTo>
                    <a:pt x="776" y="566"/>
                  </a:lnTo>
                  <a:lnTo>
                    <a:pt x="776" y="567"/>
                  </a:lnTo>
                  <a:lnTo>
                    <a:pt x="777" y="567"/>
                  </a:lnTo>
                  <a:lnTo>
                    <a:pt x="777" y="568"/>
                  </a:lnTo>
                  <a:lnTo>
                    <a:pt x="777" y="569"/>
                  </a:lnTo>
                  <a:lnTo>
                    <a:pt x="777" y="570"/>
                  </a:lnTo>
                  <a:lnTo>
                    <a:pt x="777" y="571"/>
                  </a:lnTo>
                  <a:lnTo>
                    <a:pt x="777" y="572"/>
                  </a:lnTo>
                  <a:lnTo>
                    <a:pt x="777" y="573"/>
                  </a:lnTo>
                  <a:lnTo>
                    <a:pt x="777" y="574"/>
                  </a:lnTo>
                  <a:lnTo>
                    <a:pt x="777" y="575"/>
                  </a:lnTo>
                  <a:lnTo>
                    <a:pt x="777" y="576"/>
                  </a:lnTo>
                  <a:lnTo>
                    <a:pt x="777" y="577"/>
                  </a:lnTo>
                  <a:lnTo>
                    <a:pt x="776" y="578"/>
                  </a:lnTo>
                  <a:lnTo>
                    <a:pt x="776" y="579"/>
                  </a:lnTo>
                  <a:lnTo>
                    <a:pt x="775" y="580"/>
                  </a:lnTo>
                  <a:lnTo>
                    <a:pt x="775" y="581"/>
                  </a:lnTo>
                  <a:lnTo>
                    <a:pt x="774" y="581"/>
                  </a:lnTo>
                  <a:lnTo>
                    <a:pt x="774" y="582"/>
                  </a:lnTo>
                  <a:lnTo>
                    <a:pt x="773" y="583"/>
                  </a:lnTo>
                  <a:lnTo>
                    <a:pt x="772" y="584"/>
                  </a:lnTo>
                  <a:lnTo>
                    <a:pt x="771" y="585"/>
                  </a:lnTo>
                  <a:lnTo>
                    <a:pt x="770" y="585"/>
                  </a:lnTo>
                  <a:lnTo>
                    <a:pt x="769" y="586"/>
                  </a:lnTo>
                  <a:lnTo>
                    <a:pt x="768" y="586"/>
                  </a:lnTo>
                  <a:lnTo>
                    <a:pt x="767" y="587"/>
                  </a:lnTo>
                  <a:lnTo>
                    <a:pt x="766" y="587"/>
                  </a:lnTo>
                  <a:lnTo>
                    <a:pt x="764" y="588"/>
                  </a:lnTo>
                  <a:lnTo>
                    <a:pt x="763" y="588"/>
                  </a:lnTo>
                  <a:lnTo>
                    <a:pt x="761" y="588"/>
                  </a:lnTo>
                  <a:lnTo>
                    <a:pt x="759" y="589"/>
                  </a:lnTo>
                  <a:lnTo>
                    <a:pt x="757" y="589"/>
                  </a:lnTo>
                  <a:lnTo>
                    <a:pt x="756" y="589"/>
                  </a:lnTo>
                  <a:lnTo>
                    <a:pt x="754" y="589"/>
                  </a:lnTo>
                  <a:lnTo>
                    <a:pt x="752" y="589"/>
                  </a:lnTo>
                  <a:lnTo>
                    <a:pt x="750" y="589"/>
                  </a:lnTo>
                  <a:lnTo>
                    <a:pt x="748" y="589"/>
                  </a:lnTo>
                  <a:lnTo>
                    <a:pt x="746" y="589"/>
                  </a:lnTo>
                  <a:lnTo>
                    <a:pt x="744" y="589"/>
                  </a:lnTo>
                  <a:lnTo>
                    <a:pt x="741" y="589"/>
                  </a:lnTo>
                  <a:lnTo>
                    <a:pt x="739" y="589"/>
                  </a:lnTo>
                  <a:lnTo>
                    <a:pt x="737" y="589"/>
                  </a:lnTo>
                  <a:lnTo>
                    <a:pt x="735" y="589"/>
                  </a:lnTo>
                  <a:lnTo>
                    <a:pt x="733" y="588"/>
                  </a:lnTo>
                  <a:lnTo>
                    <a:pt x="731" y="588"/>
                  </a:lnTo>
                  <a:lnTo>
                    <a:pt x="729" y="588"/>
                  </a:lnTo>
                  <a:lnTo>
                    <a:pt x="727" y="588"/>
                  </a:lnTo>
                  <a:lnTo>
                    <a:pt x="725" y="588"/>
                  </a:lnTo>
                  <a:lnTo>
                    <a:pt x="723" y="588"/>
                  </a:lnTo>
                  <a:lnTo>
                    <a:pt x="722" y="588"/>
                  </a:lnTo>
                  <a:lnTo>
                    <a:pt x="721" y="588"/>
                  </a:lnTo>
                  <a:lnTo>
                    <a:pt x="720" y="587"/>
                  </a:lnTo>
                  <a:lnTo>
                    <a:pt x="718" y="587"/>
                  </a:lnTo>
                  <a:lnTo>
                    <a:pt x="717" y="587"/>
                  </a:lnTo>
                  <a:lnTo>
                    <a:pt x="716" y="587"/>
                  </a:lnTo>
                  <a:lnTo>
                    <a:pt x="715" y="586"/>
                  </a:lnTo>
                  <a:lnTo>
                    <a:pt x="714" y="586"/>
                  </a:lnTo>
                  <a:lnTo>
                    <a:pt x="713" y="586"/>
                  </a:lnTo>
                  <a:lnTo>
                    <a:pt x="711" y="586"/>
                  </a:lnTo>
                  <a:lnTo>
                    <a:pt x="710" y="585"/>
                  </a:lnTo>
                  <a:lnTo>
                    <a:pt x="708" y="585"/>
                  </a:lnTo>
                  <a:lnTo>
                    <a:pt x="707" y="585"/>
                  </a:lnTo>
                  <a:lnTo>
                    <a:pt x="704" y="584"/>
                  </a:lnTo>
                  <a:lnTo>
                    <a:pt x="701" y="584"/>
                  </a:lnTo>
                  <a:lnTo>
                    <a:pt x="700" y="586"/>
                  </a:lnTo>
                  <a:lnTo>
                    <a:pt x="699" y="587"/>
                  </a:lnTo>
                  <a:lnTo>
                    <a:pt x="699" y="588"/>
                  </a:lnTo>
                  <a:lnTo>
                    <a:pt x="698" y="589"/>
                  </a:lnTo>
                  <a:lnTo>
                    <a:pt x="698" y="590"/>
                  </a:lnTo>
                  <a:lnTo>
                    <a:pt x="698" y="591"/>
                  </a:lnTo>
                  <a:lnTo>
                    <a:pt x="697" y="592"/>
                  </a:lnTo>
                  <a:lnTo>
                    <a:pt x="697" y="593"/>
                  </a:lnTo>
                  <a:lnTo>
                    <a:pt x="697" y="594"/>
                  </a:lnTo>
                  <a:lnTo>
                    <a:pt x="697" y="595"/>
                  </a:lnTo>
                  <a:lnTo>
                    <a:pt x="696" y="595"/>
                  </a:lnTo>
                  <a:lnTo>
                    <a:pt x="696" y="596"/>
                  </a:lnTo>
                  <a:lnTo>
                    <a:pt x="696" y="597"/>
                  </a:lnTo>
                  <a:lnTo>
                    <a:pt x="696" y="598"/>
                  </a:lnTo>
                  <a:lnTo>
                    <a:pt x="696" y="599"/>
                  </a:lnTo>
                  <a:lnTo>
                    <a:pt x="695" y="600"/>
                  </a:lnTo>
                  <a:lnTo>
                    <a:pt x="695" y="601"/>
                  </a:lnTo>
                  <a:lnTo>
                    <a:pt x="694" y="602"/>
                  </a:lnTo>
                  <a:lnTo>
                    <a:pt x="694" y="603"/>
                  </a:lnTo>
                  <a:lnTo>
                    <a:pt x="693" y="604"/>
                  </a:lnTo>
                  <a:lnTo>
                    <a:pt x="693" y="605"/>
                  </a:lnTo>
                  <a:lnTo>
                    <a:pt x="692" y="606"/>
                  </a:lnTo>
                  <a:lnTo>
                    <a:pt x="692" y="607"/>
                  </a:lnTo>
                  <a:lnTo>
                    <a:pt x="691" y="608"/>
                  </a:lnTo>
                  <a:lnTo>
                    <a:pt x="691" y="609"/>
                  </a:lnTo>
                  <a:lnTo>
                    <a:pt x="691" y="610"/>
                  </a:lnTo>
                  <a:lnTo>
                    <a:pt x="690" y="611"/>
                  </a:lnTo>
                  <a:lnTo>
                    <a:pt x="690" y="612"/>
                  </a:lnTo>
                  <a:lnTo>
                    <a:pt x="690" y="613"/>
                  </a:lnTo>
                  <a:lnTo>
                    <a:pt x="689" y="613"/>
                  </a:lnTo>
                  <a:lnTo>
                    <a:pt x="689" y="614"/>
                  </a:lnTo>
                  <a:lnTo>
                    <a:pt x="688" y="616"/>
                  </a:lnTo>
                  <a:lnTo>
                    <a:pt x="687" y="617"/>
                  </a:lnTo>
                  <a:lnTo>
                    <a:pt x="686" y="617"/>
                  </a:lnTo>
                  <a:lnTo>
                    <a:pt x="686" y="618"/>
                  </a:lnTo>
                  <a:lnTo>
                    <a:pt x="685" y="618"/>
                  </a:lnTo>
                  <a:lnTo>
                    <a:pt x="685" y="619"/>
                  </a:lnTo>
                  <a:lnTo>
                    <a:pt x="684" y="619"/>
                  </a:lnTo>
                  <a:lnTo>
                    <a:pt x="683" y="620"/>
                  </a:lnTo>
                  <a:lnTo>
                    <a:pt x="682" y="620"/>
                  </a:lnTo>
                  <a:lnTo>
                    <a:pt x="681" y="621"/>
                  </a:lnTo>
                  <a:lnTo>
                    <a:pt x="680" y="621"/>
                  </a:lnTo>
                  <a:lnTo>
                    <a:pt x="680" y="622"/>
                  </a:lnTo>
                  <a:lnTo>
                    <a:pt x="679" y="622"/>
                  </a:lnTo>
                  <a:lnTo>
                    <a:pt x="678" y="623"/>
                  </a:lnTo>
                  <a:lnTo>
                    <a:pt x="677" y="623"/>
                  </a:lnTo>
                  <a:lnTo>
                    <a:pt x="676" y="623"/>
                  </a:lnTo>
                  <a:lnTo>
                    <a:pt x="675" y="624"/>
                  </a:lnTo>
                  <a:lnTo>
                    <a:pt x="674" y="624"/>
                  </a:lnTo>
                  <a:lnTo>
                    <a:pt x="673" y="625"/>
                  </a:lnTo>
                  <a:lnTo>
                    <a:pt x="672" y="625"/>
                  </a:lnTo>
                  <a:lnTo>
                    <a:pt x="671" y="626"/>
                  </a:lnTo>
                  <a:lnTo>
                    <a:pt x="670" y="626"/>
                  </a:lnTo>
                  <a:lnTo>
                    <a:pt x="670" y="627"/>
                  </a:lnTo>
                  <a:lnTo>
                    <a:pt x="669" y="627"/>
                  </a:lnTo>
                  <a:lnTo>
                    <a:pt x="668" y="628"/>
                  </a:lnTo>
                  <a:lnTo>
                    <a:pt x="667" y="628"/>
                  </a:lnTo>
                  <a:lnTo>
                    <a:pt x="668" y="629"/>
                  </a:lnTo>
                  <a:lnTo>
                    <a:pt x="669" y="630"/>
                  </a:lnTo>
                  <a:lnTo>
                    <a:pt x="669" y="631"/>
                  </a:lnTo>
                  <a:lnTo>
                    <a:pt x="670" y="631"/>
                  </a:lnTo>
                  <a:lnTo>
                    <a:pt x="670" y="632"/>
                  </a:lnTo>
                  <a:lnTo>
                    <a:pt x="671" y="633"/>
                  </a:lnTo>
                  <a:lnTo>
                    <a:pt x="671" y="634"/>
                  </a:lnTo>
                  <a:lnTo>
                    <a:pt x="672" y="635"/>
                  </a:lnTo>
                  <a:lnTo>
                    <a:pt x="673" y="636"/>
                  </a:lnTo>
                  <a:lnTo>
                    <a:pt x="674" y="637"/>
                  </a:lnTo>
                  <a:lnTo>
                    <a:pt x="674" y="638"/>
                  </a:lnTo>
                  <a:lnTo>
                    <a:pt x="675" y="639"/>
                  </a:lnTo>
                  <a:lnTo>
                    <a:pt x="675" y="640"/>
                  </a:lnTo>
                  <a:lnTo>
                    <a:pt x="676" y="642"/>
                  </a:lnTo>
                  <a:lnTo>
                    <a:pt x="678" y="644"/>
                  </a:lnTo>
                  <a:lnTo>
                    <a:pt x="678" y="645"/>
                  </a:lnTo>
                  <a:lnTo>
                    <a:pt x="679" y="646"/>
                  </a:lnTo>
                  <a:lnTo>
                    <a:pt x="680" y="647"/>
                  </a:lnTo>
                  <a:lnTo>
                    <a:pt x="681" y="647"/>
                  </a:lnTo>
                  <a:lnTo>
                    <a:pt x="681" y="649"/>
                  </a:lnTo>
                  <a:lnTo>
                    <a:pt x="682" y="650"/>
                  </a:lnTo>
                  <a:lnTo>
                    <a:pt x="683" y="650"/>
                  </a:lnTo>
                  <a:lnTo>
                    <a:pt x="683" y="651"/>
                  </a:lnTo>
                  <a:lnTo>
                    <a:pt x="684" y="652"/>
                  </a:lnTo>
                  <a:lnTo>
                    <a:pt x="684" y="653"/>
                  </a:lnTo>
                  <a:lnTo>
                    <a:pt x="685" y="654"/>
                  </a:lnTo>
                  <a:lnTo>
                    <a:pt x="686" y="656"/>
                  </a:lnTo>
                  <a:lnTo>
                    <a:pt x="686" y="657"/>
                  </a:lnTo>
                  <a:lnTo>
                    <a:pt x="687" y="658"/>
                  </a:lnTo>
                  <a:lnTo>
                    <a:pt x="688" y="659"/>
                  </a:lnTo>
                  <a:lnTo>
                    <a:pt x="689" y="662"/>
                  </a:lnTo>
                  <a:lnTo>
                    <a:pt x="690" y="663"/>
                  </a:lnTo>
                  <a:lnTo>
                    <a:pt x="691" y="665"/>
                  </a:lnTo>
                  <a:lnTo>
                    <a:pt x="692" y="666"/>
                  </a:lnTo>
                  <a:lnTo>
                    <a:pt x="693" y="668"/>
                  </a:lnTo>
                  <a:lnTo>
                    <a:pt x="694" y="669"/>
                  </a:lnTo>
                  <a:lnTo>
                    <a:pt x="694" y="671"/>
                  </a:lnTo>
                  <a:lnTo>
                    <a:pt x="695" y="672"/>
                  </a:lnTo>
                  <a:lnTo>
                    <a:pt x="696" y="674"/>
                  </a:lnTo>
                  <a:lnTo>
                    <a:pt x="696" y="675"/>
                  </a:lnTo>
                  <a:lnTo>
                    <a:pt x="697" y="677"/>
                  </a:lnTo>
                  <a:lnTo>
                    <a:pt x="698" y="678"/>
                  </a:lnTo>
                  <a:lnTo>
                    <a:pt x="698" y="680"/>
                  </a:lnTo>
                  <a:lnTo>
                    <a:pt x="698" y="681"/>
                  </a:lnTo>
                  <a:lnTo>
                    <a:pt x="698" y="683"/>
                  </a:lnTo>
                  <a:lnTo>
                    <a:pt x="698" y="684"/>
                  </a:lnTo>
                  <a:lnTo>
                    <a:pt x="698" y="686"/>
                  </a:lnTo>
                  <a:lnTo>
                    <a:pt x="698" y="687"/>
                  </a:lnTo>
                  <a:lnTo>
                    <a:pt x="698" y="689"/>
                  </a:lnTo>
                  <a:lnTo>
                    <a:pt x="698" y="690"/>
                  </a:lnTo>
                  <a:lnTo>
                    <a:pt x="698" y="692"/>
                  </a:lnTo>
                  <a:lnTo>
                    <a:pt x="698" y="694"/>
                  </a:lnTo>
                  <a:lnTo>
                    <a:pt x="698" y="696"/>
                  </a:lnTo>
                  <a:lnTo>
                    <a:pt x="698" y="698"/>
                  </a:lnTo>
                  <a:lnTo>
                    <a:pt x="698" y="700"/>
                  </a:lnTo>
                  <a:lnTo>
                    <a:pt x="699" y="702"/>
                  </a:lnTo>
                  <a:lnTo>
                    <a:pt x="699" y="704"/>
                  </a:lnTo>
                  <a:lnTo>
                    <a:pt x="700" y="706"/>
                  </a:lnTo>
                  <a:lnTo>
                    <a:pt x="700" y="708"/>
                  </a:lnTo>
                  <a:lnTo>
                    <a:pt x="700" y="710"/>
                  </a:lnTo>
                  <a:lnTo>
                    <a:pt x="701" y="712"/>
                  </a:lnTo>
                  <a:lnTo>
                    <a:pt x="701" y="714"/>
                  </a:lnTo>
                  <a:lnTo>
                    <a:pt x="702" y="715"/>
                  </a:lnTo>
                  <a:lnTo>
                    <a:pt x="702" y="717"/>
                  </a:lnTo>
                  <a:lnTo>
                    <a:pt x="703" y="718"/>
                  </a:lnTo>
                  <a:lnTo>
                    <a:pt x="703" y="719"/>
                  </a:lnTo>
                  <a:lnTo>
                    <a:pt x="704" y="720"/>
                  </a:lnTo>
                  <a:lnTo>
                    <a:pt x="705" y="721"/>
                  </a:lnTo>
                  <a:lnTo>
                    <a:pt x="705" y="722"/>
                  </a:lnTo>
                  <a:lnTo>
                    <a:pt x="706" y="723"/>
                  </a:lnTo>
                  <a:lnTo>
                    <a:pt x="707" y="724"/>
                  </a:lnTo>
                  <a:lnTo>
                    <a:pt x="708" y="725"/>
                  </a:lnTo>
                  <a:lnTo>
                    <a:pt x="709" y="726"/>
                  </a:lnTo>
                  <a:lnTo>
                    <a:pt x="710" y="727"/>
                  </a:lnTo>
                  <a:lnTo>
                    <a:pt x="710" y="729"/>
                  </a:lnTo>
                  <a:lnTo>
                    <a:pt x="711" y="731"/>
                  </a:lnTo>
                  <a:lnTo>
                    <a:pt x="712" y="734"/>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1" name="Freeform 27"/>
            <p:cNvSpPr>
              <a:spLocks/>
            </p:cNvSpPr>
            <p:nvPr/>
          </p:nvSpPr>
          <p:spPr bwMode="auto">
            <a:xfrm>
              <a:off x="6877050" y="2290763"/>
              <a:ext cx="1084263" cy="774700"/>
            </a:xfrm>
            <a:custGeom>
              <a:avLst/>
              <a:gdLst>
                <a:gd name="T0" fmla="*/ 2147483647 w 592"/>
                <a:gd name="T1" fmla="*/ 2147483647 h 406"/>
                <a:gd name="T2" fmla="*/ 2147483647 w 592"/>
                <a:gd name="T3" fmla="*/ 2147483647 h 406"/>
                <a:gd name="T4" fmla="*/ 2147483647 w 592"/>
                <a:gd name="T5" fmla="*/ 2147483647 h 406"/>
                <a:gd name="T6" fmla="*/ 2147483647 w 592"/>
                <a:gd name="T7" fmla="*/ 2147483647 h 406"/>
                <a:gd name="T8" fmla="*/ 2147483647 w 592"/>
                <a:gd name="T9" fmla="*/ 2147483647 h 406"/>
                <a:gd name="T10" fmla="*/ 2147483647 w 592"/>
                <a:gd name="T11" fmla="*/ 2147483647 h 406"/>
                <a:gd name="T12" fmla="*/ 2147483647 w 592"/>
                <a:gd name="T13" fmla="*/ 2147483647 h 406"/>
                <a:gd name="T14" fmla="*/ 2147483647 w 592"/>
                <a:gd name="T15" fmla="*/ 2147483647 h 406"/>
                <a:gd name="T16" fmla="*/ 2147483647 w 592"/>
                <a:gd name="T17" fmla="*/ 2147483647 h 406"/>
                <a:gd name="T18" fmla="*/ 2147483647 w 592"/>
                <a:gd name="T19" fmla="*/ 2147483647 h 406"/>
                <a:gd name="T20" fmla="*/ 2147483647 w 592"/>
                <a:gd name="T21" fmla="*/ 2147483647 h 406"/>
                <a:gd name="T22" fmla="*/ 2147483647 w 592"/>
                <a:gd name="T23" fmla="*/ 2147483647 h 406"/>
                <a:gd name="T24" fmla="*/ 2147483647 w 592"/>
                <a:gd name="T25" fmla="*/ 2147483647 h 406"/>
                <a:gd name="T26" fmla="*/ 2147483647 w 592"/>
                <a:gd name="T27" fmla="*/ 2147483647 h 406"/>
                <a:gd name="T28" fmla="*/ 2147483647 w 592"/>
                <a:gd name="T29" fmla="*/ 2147483647 h 406"/>
                <a:gd name="T30" fmla="*/ 2147483647 w 592"/>
                <a:gd name="T31" fmla="*/ 2147483647 h 406"/>
                <a:gd name="T32" fmla="*/ 2147483647 w 592"/>
                <a:gd name="T33" fmla="*/ 2147483647 h 406"/>
                <a:gd name="T34" fmla="*/ 2147483647 w 592"/>
                <a:gd name="T35" fmla="*/ 2147483647 h 406"/>
                <a:gd name="T36" fmla="*/ 2147483647 w 592"/>
                <a:gd name="T37" fmla="*/ 2147483647 h 406"/>
                <a:gd name="T38" fmla="*/ 2147483647 w 592"/>
                <a:gd name="T39" fmla="*/ 2147483647 h 406"/>
                <a:gd name="T40" fmla="*/ 2147483647 w 592"/>
                <a:gd name="T41" fmla="*/ 2147483647 h 406"/>
                <a:gd name="T42" fmla="*/ 2147483647 w 592"/>
                <a:gd name="T43" fmla="*/ 2147483647 h 406"/>
                <a:gd name="T44" fmla="*/ 2147483647 w 592"/>
                <a:gd name="T45" fmla="*/ 2147483647 h 406"/>
                <a:gd name="T46" fmla="*/ 2147483647 w 592"/>
                <a:gd name="T47" fmla="*/ 2147483647 h 406"/>
                <a:gd name="T48" fmla="*/ 2147483647 w 592"/>
                <a:gd name="T49" fmla="*/ 2147483647 h 406"/>
                <a:gd name="T50" fmla="*/ 2147483647 w 592"/>
                <a:gd name="T51" fmla="*/ 2147483647 h 406"/>
                <a:gd name="T52" fmla="*/ 2147483647 w 592"/>
                <a:gd name="T53" fmla="*/ 2147483647 h 406"/>
                <a:gd name="T54" fmla="*/ 2147483647 w 592"/>
                <a:gd name="T55" fmla="*/ 2147483647 h 406"/>
                <a:gd name="T56" fmla="*/ 2147483647 w 592"/>
                <a:gd name="T57" fmla="*/ 2147483647 h 406"/>
                <a:gd name="T58" fmla="*/ 2147483647 w 592"/>
                <a:gd name="T59" fmla="*/ 2147483647 h 406"/>
                <a:gd name="T60" fmla="*/ 2147483647 w 592"/>
                <a:gd name="T61" fmla="*/ 2147483647 h 406"/>
                <a:gd name="T62" fmla="*/ 2147483647 w 592"/>
                <a:gd name="T63" fmla="*/ 2147483647 h 406"/>
                <a:gd name="T64" fmla="*/ 2147483647 w 592"/>
                <a:gd name="T65" fmla="*/ 2147483647 h 406"/>
                <a:gd name="T66" fmla="*/ 2147483647 w 592"/>
                <a:gd name="T67" fmla="*/ 2147483647 h 406"/>
                <a:gd name="T68" fmla="*/ 2147483647 w 592"/>
                <a:gd name="T69" fmla="*/ 2147483647 h 406"/>
                <a:gd name="T70" fmla="*/ 2147483647 w 592"/>
                <a:gd name="T71" fmla="*/ 2147483647 h 406"/>
                <a:gd name="T72" fmla="*/ 2147483647 w 592"/>
                <a:gd name="T73" fmla="*/ 2147483647 h 406"/>
                <a:gd name="T74" fmla="*/ 2147483647 w 592"/>
                <a:gd name="T75" fmla="*/ 2147483647 h 406"/>
                <a:gd name="T76" fmla="*/ 2147483647 w 592"/>
                <a:gd name="T77" fmla="*/ 2147483647 h 406"/>
                <a:gd name="T78" fmla="*/ 2147483647 w 592"/>
                <a:gd name="T79" fmla="*/ 2147483647 h 406"/>
                <a:gd name="T80" fmla="*/ 2147483647 w 592"/>
                <a:gd name="T81" fmla="*/ 2147483647 h 406"/>
                <a:gd name="T82" fmla="*/ 2147483647 w 592"/>
                <a:gd name="T83" fmla="*/ 2147483647 h 406"/>
                <a:gd name="T84" fmla="*/ 2147483647 w 592"/>
                <a:gd name="T85" fmla="*/ 2147483647 h 406"/>
                <a:gd name="T86" fmla="*/ 2147483647 w 592"/>
                <a:gd name="T87" fmla="*/ 2147483647 h 406"/>
                <a:gd name="T88" fmla="*/ 2147483647 w 592"/>
                <a:gd name="T89" fmla="*/ 2147483647 h 406"/>
                <a:gd name="T90" fmla="*/ 2147483647 w 592"/>
                <a:gd name="T91" fmla="*/ 2147483647 h 406"/>
                <a:gd name="T92" fmla="*/ 2147483647 w 592"/>
                <a:gd name="T93" fmla="*/ 2147483647 h 406"/>
                <a:gd name="T94" fmla="*/ 2147483647 w 592"/>
                <a:gd name="T95" fmla="*/ 2147483647 h 406"/>
                <a:gd name="T96" fmla="*/ 2147483647 w 592"/>
                <a:gd name="T97" fmla="*/ 2147483647 h 406"/>
                <a:gd name="T98" fmla="*/ 2147483647 w 592"/>
                <a:gd name="T99" fmla="*/ 2147483647 h 406"/>
                <a:gd name="T100" fmla="*/ 2147483647 w 592"/>
                <a:gd name="T101" fmla="*/ 2147483647 h 406"/>
                <a:gd name="T102" fmla="*/ 2147483647 w 592"/>
                <a:gd name="T103" fmla="*/ 2147483647 h 406"/>
                <a:gd name="T104" fmla="*/ 2147483647 w 592"/>
                <a:gd name="T105" fmla="*/ 2147483647 h 406"/>
                <a:gd name="T106" fmla="*/ 2147483647 w 592"/>
                <a:gd name="T107" fmla="*/ 2147483647 h 406"/>
                <a:gd name="T108" fmla="*/ 2147483647 w 592"/>
                <a:gd name="T109" fmla="*/ 2147483647 h 406"/>
                <a:gd name="T110" fmla="*/ 2147483647 w 592"/>
                <a:gd name="T111" fmla="*/ 2147483647 h 406"/>
                <a:gd name="T112" fmla="*/ 2147483647 w 592"/>
                <a:gd name="T113" fmla="*/ 2147483647 h 406"/>
                <a:gd name="T114" fmla="*/ 2147483647 w 592"/>
                <a:gd name="T115" fmla="*/ 2147483647 h 406"/>
                <a:gd name="T116" fmla="*/ 2147483647 w 592"/>
                <a:gd name="T117" fmla="*/ 2147483647 h 406"/>
                <a:gd name="T118" fmla="*/ 2147483647 w 592"/>
                <a:gd name="T119" fmla="*/ 2147483647 h 406"/>
                <a:gd name="T120" fmla="*/ 2147483647 w 592"/>
                <a:gd name="T121" fmla="*/ 2147483647 h 4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92"/>
                <a:gd name="T184" fmla="*/ 0 h 406"/>
                <a:gd name="T185" fmla="*/ 592 w 592"/>
                <a:gd name="T186" fmla="*/ 406 h 4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92" h="406">
                  <a:moveTo>
                    <a:pt x="590" y="123"/>
                  </a:moveTo>
                  <a:lnTo>
                    <a:pt x="590" y="124"/>
                  </a:lnTo>
                  <a:lnTo>
                    <a:pt x="591" y="126"/>
                  </a:lnTo>
                  <a:lnTo>
                    <a:pt x="591" y="129"/>
                  </a:lnTo>
                  <a:lnTo>
                    <a:pt x="591" y="131"/>
                  </a:lnTo>
                  <a:lnTo>
                    <a:pt x="592" y="134"/>
                  </a:lnTo>
                  <a:lnTo>
                    <a:pt x="592" y="136"/>
                  </a:lnTo>
                  <a:lnTo>
                    <a:pt x="592" y="139"/>
                  </a:lnTo>
                  <a:lnTo>
                    <a:pt x="592" y="141"/>
                  </a:lnTo>
                  <a:lnTo>
                    <a:pt x="592" y="143"/>
                  </a:lnTo>
                  <a:lnTo>
                    <a:pt x="592" y="144"/>
                  </a:lnTo>
                  <a:lnTo>
                    <a:pt x="592" y="146"/>
                  </a:lnTo>
                  <a:lnTo>
                    <a:pt x="591" y="147"/>
                  </a:lnTo>
                  <a:lnTo>
                    <a:pt x="591" y="149"/>
                  </a:lnTo>
                  <a:lnTo>
                    <a:pt x="591" y="150"/>
                  </a:lnTo>
                  <a:lnTo>
                    <a:pt x="591" y="151"/>
                  </a:lnTo>
                  <a:lnTo>
                    <a:pt x="591" y="152"/>
                  </a:lnTo>
                  <a:lnTo>
                    <a:pt x="591" y="154"/>
                  </a:lnTo>
                  <a:lnTo>
                    <a:pt x="590" y="155"/>
                  </a:lnTo>
                  <a:lnTo>
                    <a:pt x="590" y="156"/>
                  </a:lnTo>
                  <a:lnTo>
                    <a:pt x="590" y="157"/>
                  </a:lnTo>
                  <a:lnTo>
                    <a:pt x="590" y="158"/>
                  </a:lnTo>
                  <a:lnTo>
                    <a:pt x="590" y="159"/>
                  </a:lnTo>
                  <a:lnTo>
                    <a:pt x="589" y="160"/>
                  </a:lnTo>
                  <a:lnTo>
                    <a:pt x="589" y="161"/>
                  </a:lnTo>
                  <a:lnTo>
                    <a:pt x="589" y="162"/>
                  </a:lnTo>
                  <a:lnTo>
                    <a:pt x="589" y="163"/>
                  </a:lnTo>
                  <a:lnTo>
                    <a:pt x="589" y="164"/>
                  </a:lnTo>
                  <a:lnTo>
                    <a:pt x="588" y="164"/>
                  </a:lnTo>
                  <a:lnTo>
                    <a:pt x="588" y="165"/>
                  </a:lnTo>
                  <a:lnTo>
                    <a:pt x="588" y="166"/>
                  </a:lnTo>
                  <a:lnTo>
                    <a:pt x="588" y="167"/>
                  </a:lnTo>
                  <a:lnTo>
                    <a:pt x="587" y="168"/>
                  </a:lnTo>
                  <a:lnTo>
                    <a:pt x="587" y="169"/>
                  </a:lnTo>
                  <a:lnTo>
                    <a:pt x="586" y="170"/>
                  </a:lnTo>
                  <a:lnTo>
                    <a:pt x="586" y="171"/>
                  </a:lnTo>
                  <a:lnTo>
                    <a:pt x="585" y="172"/>
                  </a:lnTo>
                  <a:lnTo>
                    <a:pt x="585" y="173"/>
                  </a:lnTo>
                  <a:lnTo>
                    <a:pt x="584" y="173"/>
                  </a:lnTo>
                  <a:lnTo>
                    <a:pt x="583" y="174"/>
                  </a:lnTo>
                  <a:lnTo>
                    <a:pt x="583" y="175"/>
                  </a:lnTo>
                  <a:lnTo>
                    <a:pt x="582" y="175"/>
                  </a:lnTo>
                  <a:lnTo>
                    <a:pt x="581" y="175"/>
                  </a:lnTo>
                  <a:lnTo>
                    <a:pt x="580" y="175"/>
                  </a:lnTo>
                  <a:lnTo>
                    <a:pt x="579" y="176"/>
                  </a:lnTo>
                  <a:lnTo>
                    <a:pt x="578" y="176"/>
                  </a:lnTo>
                  <a:lnTo>
                    <a:pt x="577" y="176"/>
                  </a:lnTo>
                  <a:lnTo>
                    <a:pt x="576" y="177"/>
                  </a:lnTo>
                  <a:lnTo>
                    <a:pt x="575" y="177"/>
                  </a:lnTo>
                  <a:lnTo>
                    <a:pt x="574" y="177"/>
                  </a:lnTo>
                  <a:lnTo>
                    <a:pt x="573" y="177"/>
                  </a:lnTo>
                  <a:lnTo>
                    <a:pt x="572" y="178"/>
                  </a:lnTo>
                  <a:lnTo>
                    <a:pt x="571" y="178"/>
                  </a:lnTo>
                  <a:lnTo>
                    <a:pt x="570" y="178"/>
                  </a:lnTo>
                  <a:lnTo>
                    <a:pt x="569" y="179"/>
                  </a:lnTo>
                  <a:lnTo>
                    <a:pt x="568" y="179"/>
                  </a:lnTo>
                  <a:lnTo>
                    <a:pt x="567" y="180"/>
                  </a:lnTo>
                  <a:lnTo>
                    <a:pt x="566" y="181"/>
                  </a:lnTo>
                  <a:lnTo>
                    <a:pt x="565" y="182"/>
                  </a:lnTo>
                  <a:lnTo>
                    <a:pt x="564" y="183"/>
                  </a:lnTo>
                  <a:lnTo>
                    <a:pt x="563" y="184"/>
                  </a:lnTo>
                  <a:lnTo>
                    <a:pt x="562" y="184"/>
                  </a:lnTo>
                  <a:lnTo>
                    <a:pt x="562" y="185"/>
                  </a:lnTo>
                  <a:lnTo>
                    <a:pt x="561" y="185"/>
                  </a:lnTo>
                  <a:lnTo>
                    <a:pt x="561" y="186"/>
                  </a:lnTo>
                  <a:lnTo>
                    <a:pt x="560" y="186"/>
                  </a:lnTo>
                  <a:lnTo>
                    <a:pt x="560" y="187"/>
                  </a:lnTo>
                  <a:lnTo>
                    <a:pt x="560" y="188"/>
                  </a:lnTo>
                  <a:lnTo>
                    <a:pt x="560" y="189"/>
                  </a:lnTo>
                  <a:lnTo>
                    <a:pt x="561" y="189"/>
                  </a:lnTo>
                  <a:lnTo>
                    <a:pt x="561" y="190"/>
                  </a:lnTo>
                  <a:lnTo>
                    <a:pt x="563" y="192"/>
                  </a:lnTo>
                  <a:lnTo>
                    <a:pt x="564" y="193"/>
                  </a:lnTo>
                  <a:lnTo>
                    <a:pt x="564" y="194"/>
                  </a:lnTo>
                  <a:lnTo>
                    <a:pt x="565" y="194"/>
                  </a:lnTo>
                  <a:lnTo>
                    <a:pt x="566" y="196"/>
                  </a:lnTo>
                  <a:lnTo>
                    <a:pt x="567" y="197"/>
                  </a:lnTo>
                  <a:lnTo>
                    <a:pt x="568" y="198"/>
                  </a:lnTo>
                  <a:lnTo>
                    <a:pt x="569" y="199"/>
                  </a:lnTo>
                  <a:lnTo>
                    <a:pt x="570" y="200"/>
                  </a:lnTo>
                  <a:lnTo>
                    <a:pt x="571" y="201"/>
                  </a:lnTo>
                  <a:lnTo>
                    <a:pt x="571" y="202"/>
                  </a:lnTo>
                  <a:lnTo>
                    <a:pt x="573" y="204"/>
                  </a:lnTo>
                  <a:lnTo>
                    <a:pt x="574" y="206"/>
                  </a:lnTo>
                  <a:lnTo>
                    <a:pt x="575" y="207"/>
                  </a:lnTo>
                  <a:lnTo>
                    <a:pt x="576" y="208"/>
                  </a:lnTo>
                  <a:lnTo>
                    <a:pt x="577" y="209"/>
                  </a:lnTo>
                  <a:lnTo>
                    <a:pt x="578" y="210"/>
                  </a:lnTo>
                  <a:lnTo>
                    <a:pt x="579" y="211"/>
                  </a:lnTo>
                  <a:lnTo>
                    <a:pt x="579" y="212"/>
                  </a:lnTo>
                  <a:lnTo>
                    <a:pt x="580" y="213"/>
                  </a:lnTo>
                  <a:lnTo>
                    <a:pt x="581" y="214"/>
                  </a:lnTo>
                  <a:lnTo>
                    <a:pt x="581" y="215"/>
                  </a:lnTo>
                  <a:lnTo>
                    <a:pt x="581" y="216"/>
                  </a:lnTo>
                  <a:lnTo>
                    <a:pt x="581" y="217"/>
                  </a:lnTo>
                  <a:lnTo>
                    <a:pt x="581" y="218"/>
                  </a:lnTo>
                  <a:lnTo>
                    <a:pt x="581" y="219"/>
                  </a:lnTo>
                  <a:lnTo>
                    <a:pt x="581" y="220"/>
                  </a:lnTo>
                  <a:lnTo>
                    <a:pt x="580" y="221"/>
                  </a:lnTo>
                  <a:lnTo>
                    <a:pt x="579" y="222"/>
                  </a:lnTo>
                  <a:lnTo>
                    <a:pt x="579" y="223"/>
                  </a:lnTo>
                  <a:lnTo>
                    <a:pt x="578" y="224"/>
                  </a:lnTo>
                  <a:lnTo>
                    <a:pt x="577" y="225"/>
                  </a:lnTo>
                  <a:lnTo>
                    <a:pt x="576" y="226"/>
                  </a:lnTo>
                  <a:lnTo>
                    <a:pt x="575" y="226"/>
                  </a:lnTo>
                  <a:lnTo>
                    <a:pt x="574" y="226"/>
                  </a:lnTo>
                  <a:lnTo>
                    <a:pt x="572" y="225"/>
                  </a:lnTo>
                  <a:lnTo>
                    <a:pt x="571" y="225"/>
                  </a:lnTo>
                  <a:lnTo>
                    <a:pt x="569" y="223"/>
                  </a:lnTo>
                  <a:lnTo>
                    <a:pt x="567" y="222"/>
                  </a:lnTo>
                  <a:lnTo>
                    <a:pt x="565" y="221"/>
                  </a:lnTo>
                  <a:lnTo>
                    <a:pt x="564" y="219"/>
                  </a:lnTo>
                  <a:lnTo>
                    <a:pt x="562" y="218"/>
                  </a:lnTo>
                  <a:lnTo>
                    <a:pt x="560" y="216"/>
                  </a:lnTo>
                  <a:lnTo>
                    <a:pt x="558" y="215"/>
                  </a:lnTo>
                  <a:lnTo>
                    <a:pt x="557" y="213"/>
                  </a:lnTo>
                  <a:lnTo>
                    <a:pt x="556" y="212"/>
                  </a:lnTo>
                  <a:lnTo>
                    <a:pt x="555" y="211"/>
                  </a:lnTo>
                  <a:lnTo>
                    <a:pt x="554" y="211"/>
                  </a:lnTo>
                  <a:lnTo>
                    <a:pt x="554" y="210"/>
                  </a:lnTo>
                  <a:lnTo>
                    <a:pt x="553" y="210"/>
                  </a:lnTo>
                  <a:lnTo>
                    <a:pt x="552" y="210"/>
                  </a:lnTo>
                  <a:lnTo>
                    <a:pt x="552" y="209"/>
                  </a:lnTo>
                  <a:lnTo>
                    <a:pt x="551" y="209"/>
                  </a:lnTo>
                  <a:lnTo>
                    <a:pt x="550" y="209"/>
                  </a:lnTo>
                  <a:lnTo>
                    <a:pt x="549" y="209"/>
                  </a:lnTo>
                  <a:lnTo>
                    <a:pt x="549" y="208"/>
                  </a:lnTo>
                  <a:lnTo>
                    <a:pt x="548" y="208"/>
                  </a:lnTo>
                  <a:lnTo>
                    <a:pt x="547" y="208"/>
                  </a:lnTo>
                  <a:lnTo>
                    <a:pt x="547" y="207"/>
                  </a:lnTo>
                  <a:lnTo>
                    <a:pt x="546" y="207"/>
                  </a:lnTo>
                  <a:lnTo>
                    <a:pt x="546" y="206"/>
                  </a:lnTo>
                  <a:lnTo>
                    <a:pt x="545" y="206"/>
                  </a:lnTo>
                  <a:lnTo>
                    <a:pt x="544" y="205"/>
                  </a:lnTo>
                  <a:lnTo>
                    <a:pt x="543" y="204"/>
                  </a:lnTo>
                  <a:lnTo>
                    <a:pt x="542" y="204"/>
                  </a:lnTo>
                  <a:lnTo>
                    <a:pt x="542" y="203"/>
                  </a:lnTo>
                  <a:lnTo>
                    <a:pt x="541" y="203"/>
                  </a:lnTo>
                  <a:lnTo>
                    <a:pt x="540" y="202"/>
                  </a:lnTo>
                  <a:lnTo>
                    <a:pt x="539" y="201"/>
                  </a:lnTo>
                  <a:lnTo>
                    <a:pt x="538" y="201"/>
                  </a:lnTo>
                  <a:lnTo>
                    <a:pt x="538" y="200"/>
                  </a:lnTo>
                  <a:lnTo>
                    <a:pt x="537" y="199"/>
                  </a:lnTo>
                  <a:lnTo>
                    <a:pt x="535" y="197"/>
                  </a:lnTo>
                  <a:lnTo>
                    <a:pt x="534" y="196"/>
                  </a:lnTo>
                  <a:lnTo>
                    <a:pt x="533" y="196"/>
                  </a:lnTo>
                  <a:lnTo>
                    <a:pt x="533" y="195"/>
                  </a:lnTo>
                  <a:lnTo>
                    <a:pt x="532" y="195"/>
                  </a:lnTo>
                  <a:lnTo>
                    <a:pt x="532" y="194"/>
                  </a:lnTo>
                  <a:lnTo>
                    <a:pt x="531" y="194"/>
                  </a:lnTo>
                  <a:lnTo>
                    <a:pt x="531" y="193"/>
                  </a:lnTo>
                  <a:lnTo>
                    <a:pt x="530" y="193"/>
                  </a:lnTo>
                  <a:lnTo>
                    <a:pt x="530" y="192"/>
                  </a:lnTo>
                  <a:lnTo>
                    <a:pt x="530" y="191"/>
                  </a:lnTo>
                  <a:lnTo>
                    <a:pt x="529" y="191"/>
                  </a:lnTo>
                  <a:lnTo>
                    <a:pt x="529" y="190"/>
                  </a:lnTo>
                  <a:lnTo>
                    <a:pt x="528" y="190"/>
                  </a:lnTo>
                  <a:lnTo>
                    <a:pt x="528" y="189"/>
                  </a:lnTo>
                  <a:lnTo>
                    <a:pt x="527" y="189"/>
                  </a:lnTo>
                  <a:lnTo>
                    <a:pt x="526" y="188"/>
                  </a:lnTo>
                  <a:lnTo>
                    <a:pt x="525" y="188"/>
                  </a:lnTo>
                  <a:lnTo>
                    <a:pt x="525" y="187"/>
                  </a:lnTo>
                  <a:lnTo>
                    <a:pt x="524" y="187"/>
                  </a:lnTo>
                  <a:lnTo>
                    <a:pt x="524" y="186"/>
                  </a:lnTo>
                  <a:lnTo>
                    <a:pt x="523" y="185"/>
                  </a:lnTo>
                  <a:lnTo>
                    <a:pt x="522" y="185"/>
                  </a:lnTo>
                  <a:lnTo>
                    <a:pt x="522" y="184"/>
                  </a:lnTo>
                  <a:lnTo>
                    <a:pt x="521" y="184"/>
                  </a:lnTo>
                  <a:lnTo>
                    <a:pt x="520" y="184"/>
                  </a:lnTo>
                  <a:lnTo>
                    <a:pt x="520" y="183"/>
                  </a:lnTo>
                  <a:lnTo>
                    <a:pt x="519" y="183"/>
                  </a:lnTo>
                  <a:lnTo>
                    <a:pt x="517" y="183"/>
                  </a:lnTo>
                  <a:lnTo>
                    <a:pt x="517" y="184"/>
                  </a:lnTo>
                  <a:lnTo>
                    <a:pt x="517" y="185"/>
                  </a:lnTo>
                  <a:lnTo>
                    <a:pt x="517" y="186"/>
                  </a:lnTo>
                  <a:lnTo>
                    <a:pt x="517" y="188"/>
                  </a:lnTo>
                  <a:lnTo>
                    <a:pt x="518" y="193"/>
                  </a:lnTo>
                  <a:lnTo>
                    <a:pt x="518" y="197"/>
                  </a:lnTo>
                  <a:lnTo>
                    <a:pt x="518" y="201"/>
                  </a:lnTo>
                  <a:lnTo>
                    <a:pt x="519" y="205"/>
                  </a:lnTo>
                  <a:lnTo>
                    <a:pt x="519" y="209"/>
                  </a:lnTo>
                  <a:lnTo>
                    <a:pt x="519" y="213"/>
                  </a:lnTo>
                  <a:lnTo>
                    <a:pt x="520" y="216"/>
                  </a:lnTo>
                  <a:lnTo>
                    <a:pt x="520" y="220"/>
                  </a:lnTo>
                  <a:lnTo>
                    <a:pt x="520" y="222"/>
                  </a:lnTo>
                  <a:lnTo>
                    <a:pt x="519" y="225"/>
                  </a:lnTo>
                  <a:lnTo>
                    <a:pt x="519" y="226"/>
                  </a:lnTo>
                  <a:lnTo>
                    <a:pt x="519" y="228"/>
                  </a:lnTo>
                  <a:lnTo>
                    <a:pt x="518" y="229"/>
                  </a:lnTo>
                  <a:lnTo>
                    <a:pt x="518" y="230"/>
                  </a:lnTo>
                  <a:lnTo>
                    <a:pt x="517" y="230"/>
                  </a:lnTo>
                  <a:lnTo>
                    <a:pt x="517" y="231"/>
                  </a:lnTo>
                  <a:lnTo>
                    <a:pt x="516" y="231"/>
                  </a:lnTo>
                  <a:lnTo>
                    <a:pt x="515" y="231"/>
                  </a:lnTo>
                  <a:lnTo>
                    <a:pt x="514" y="231"/>
                  </a:lnTo>
                  <a:lnTo>
                    <a:pt x="514" y="232"/>
                  </a:lnTo>
                  <a:lnTo>
                    <a:pt x="513" y="232"/>
                  </a:lnTo>
                  <a:lnTo>
                    <a:pt x="512" y="233"/>
                  </a:lnTo>
                  <a:lnTo>
                    <a:pt x="512" y="234"/>
                  </a:lnTo>
                  <a:lnTo>
                    <a:pt x="513" y="235"/>
                  </a:lnTo>
                  <a:lnTo>
                    <a:pt x="513" y="236"/>
                  </a:lnTo>
                  <a:lnTo>
                    <a:pt x="512" y="237"/>
                  </a:lnTo>
                  <a:lnTo>
                    <a:pt x="512" y="238"/>
                  </a:lnTo>
                  <a:lnTo>
                    <a:pt x="511" y="238"/>
                  </a:lnTo>
                  <a:lnTo>
                    <a:pt x="511" y="239"/>
                  </a:lnTo>
                  <a:lnTo>
                    <a:pt x="510" y="239"/>
                  </a:lnTo>
                  <a:lnTo>
                    <a:pt x="510" y="240"/>
                  </a:lnTo>
                  <a:lnTo>
                    <a:pt x="509" y="240"/>
                  </a:lnTo>
                  <a:lnTo>
                    <a:pt x="508" y="240"/>
                  </a:lnTo>
                  <a:lnTo>
                    <a:pt x="507" y="240"/>
                  </a:lnTo>
                  <a:lnTo>
                    <a:pt x="506" y="240"/>
                  </a:lnTo>
                  <a:lnTo>
                    <a:pt x="505" y="240"/>
                  </a:lnTo>
                  <a:lnTo>
                    <a:pt x="504" y="240"/>
                  </a:lnTo>
                  <a:lnTo>
                    <a:pt x="503" y="240"/>
                  </a:lnTo>
                  <a:lnTo>
                    <a:pt x="502" y="240"/>
                  </a:lnTo>
                  <a:lnTo>
                    <a:pt x="502" y="239"/>
                  </a:lnTo>
                  <a:lnTo>
                    <a:pt x="501" y="239"/>
                  </a:lnTo>
                  <a:lnTo>
                    <a:pt x="500" y="239"/>
                  </a:lnTo>
                  <a:lnTo>
                    <a:pt x="499" y="238"/>
                  </a:lnTo>
                  <a:lnTo>
                    <a:pt x="498" y="238"/>
                  </a:lnTo>
                  <a:lnTo>
                    <a:pt x="498" y="239"/>
                  </a:lnTo>
                  <a:lnTo>
                    <a:pt x="497" y="239"/>
                  </a:lnTo>
                  <a:lnTo>
                    <a:pt x="497" y="240"/>
                  </a:lnTo>
                  <a:lnTo>
                    <a:pt x="497" y="241"/>
                  </a:lnTo>
                  <a:lnTo>
                    <a:pt x="497" y="242"/>
                  </a:lnTo>
                  <a:lnTo>
                    <a:pt x="497" y="243"/>
                  </a:lnTo>
                  <a:lnTo>
                    <a:pt x="496" y="243"/>
                  </a:lnTo>
                  <a:lnTo>
                    <a:pt x="496" y="244"/>
                  </a:lnTo>
                  <a:lnTo>
                    <a:pt x="496" y="245"/>
                  </a:lnTo>
                  <a:lnTo>
                    <a:pt x="496" y="246"/>
                  </a:lnTo>
                  <a:lnTo>
                    <a:pt x="496" y="248"/>
                  </a:lnTo>
                  <a:lnTo>
                    <a:pt x="496" y="250"/>
                  </a:lnTo>
                  <a:lnTo>
                    <a:pt x="495" y="251"/>
                  </a:lnTo>
                  <a:lnTo>
                    <a:pt x="495" y="252"/>
                  </a:lnTo>
                  <a:lnTo>
                    <a:pt x="495" y="253"/>
                  </a:lnTo>
                  <a:lnTo>
                    <a:pt x="494" y="254"/>
                  </a:lnTo>
                  <a:lnTo>
                    <a:pt x="494" y="255"/>
                  </a:lnTo>
                  <a:lnTo>
                    <a:pt x="494" y="256"/>
                  </a:lnTo>
                  <a:lnTo>
                    <a:pt x="493" y="257"/>
                  </a:lnTo>
                  <a:lnTo>
                    <a:pt x="493" y="258"/>
                  </a:lnTo>
                  <a:lnTo>
                    <a:pt x="492" y="259"/>
                  </a:lnTo>
                  <a:lnTo>
                    <a:pt x="492" y="260"/>
                  </a:lnTo>
                  <a:lnTo>
                    <a:pt x="491" y="261"/>
                  </a:lnTo>
                  <a:lnTo>
                    <a:pt x="491" y="262"/>
                  </a:lnTo>
                  <a:lnTo>
                    <a:pt x="490" y="263"/>
                  </a:lnTo>
                  <a:lnTo>
                    <a:pt x="489" y="264"/>
                  </a:lnTo>
                  <a:lnTo>
                    <a:pt x="489" y="265"/>
                  </a:lnTo>
                  <a:lnTo>
                    <a:pt x="488" y="265"/>
                  </a:lnTo>
                  <a:lnTo>
                    <a:pt x="488" y="266"/>
                  </a:lnTo>
                  <a:lnTo>
                    <a:pt x="487" y="267"/>
                  </a:lnTo>
                  <a:lnTo>
                    <a:pt x="486" y="268"/>
                  </a:lnTo>
                  <a:lnTo>
                    <a:pt x="486" y="269"/>
                  </a:lnTo>
                  <a:lnTo>
                    <a:pt x="486" y="270"/>
                  </a:lnTo>
                  <a:lnTo>
                    <a:pt x="485" y="271"/>
                  </a:lnTo>
                  <a:lnTo>
                    <a:pt x="484" y="272"/>
                  </a:lnTo>
                  <a:lnTo>
                    <a:pt x="484" y="273"/>
                  </a:lnTo>
                  <a:lnTo>
                    <a:pt x="483" y="273"/>
                  </a:lnTo>
                  <a:lnTo>
                    <a:pt x="483" y="274"/>
                  </a:lnTo>
                  <a:lnTo>
                    <a:pt x="482" y="274"/>
                  </a:lnTo>
                  <a:lnTo>
                    <a:pt x="481" y="275"/>
                  </a:lnTo>
                  <a:lnTo>
                    <a:pt x="480" y="276"/>
                  </a:lnTo>
                  <a:lnTo>
                    <a:pt x="479" y="276"/>
                  </a:lnTo>
                  <a:lnTo>
                    <a:pt x="478" y="277"/>
                  </a:lnTo>
                  <a:lnTo>
                    <a:pt x="477" y="277"/>
                  </a:lnTo>
                  <a:lnTo>
                    <a:pt x="476" y="277"/>
                  </a:lnTo>
                  <a:lnTo>
                    <a:pt x="475" y="277"/>
                  </a:lnTo>
                  <a:lnTo>
                    <a:pt x="474" y="277"/>
                  </a:lnTo>
                  <a:lnTo>
                    <a:pt x="473" y="278"/>
                  </a:lnTo>
                  <a:lnTo>
                    <a:pt x="472" y="278"/>
                  </a:lnTo>
                  <a:lnTo>
                    <a:pt x="471" y="278"/>
                  </a:lnTo>
                  <a:lnTo>
                    <a:pt x="470" y="278"/>
                  </a:lnTo>
                  <a:lnTo>
                    <a:pt x="469" y="279"/>
                  </a:lnTo>
                  <a:lnTo>
                    <a:pt x="468" y="279"/>
                  </a:lnTo>
                  <a:lnTo>
                    <a:pt x="467" y="279"/>
                  </a:lnTo>
                  <a:lnTo>
                    <a:pt x="466" y="279"/>
                  </a:lnTo>
                  <a:lnTo>
                    <a:pt x="466" y="280"/>
                  </a:lnTo>
                  <a:lnTo>
                    <a:pt x="465" y="280"/>
                  </a:lnTo>
                  <a:lnTo>
                    <a:pt x="464" y="281"/>
                  </a:lnTo>
                  <a:lnTo>
                    <a:pt x="463" y="281"/>
                  </a:lnTo>
                  <a:lnTo>
                    <a:pt x="462" y="282"/>
                  </a:lnTo>
                  <a:lnTo>
                    <a:pt x="461" y="282"/>
                  </a:lnTo>
                  <a:lnTo>
                    <a:pt x="460" y="283"/>
                  </a:lnTo>
                  <a:lnTo>
                    <a:pt x="459" y="283"/>
                  </a:lnTo>
                  <a:lnTo>
                    <a:pt x="458" y="284"/>
                  </a:lnTo>
                  <a:lnTo>
                    <a:pt x="457" y="284"/>
                  </a:lnTo>
                  <a:lnTo>
                    <a:pt x="456" y="284"/>
                  </a:lnTo>
                  <a:lnTo>
                    <a:pt x="455" y="284"/>
                  </a:lnTo>
                  <a:lnTo>
                    <a:pt x="453" y="285"/>
                  </a:lnTo>
                  <a:lnTo>
                    <a:pt x="452" y="285"/>
                  </a:lnTo>
                  <a:lnTo>
                    <a:pt x="452" y="286"/>
                  </a:lnTo>
                  <a:lnTo>
                    <a:pt x="451" y="286"/>
                  </a:lnTo>
                  <a:lnTo>
                    <a:pt x="450" y="286"/>
                  </a:lnTo>
                  <a:lnTo>
                    <a:pt x="449" y="287"/>
                  </a:lnTo>
                  <a:lnTo>
                    <a:pt x="448" y="287"/>
                  </a:lnTo>
                  <a:lnTo>
                    <a:pt x="447" y="288"/>
                  </a:lnTo>
                  <a:lnTo>
                    <a:pt x="446" y="288"/>
                  </a:lnTo>
                  <a:lnTo>
                    <a:pt x="445" y="289"/>
                  </a:lnTo>
                  <a:lnTo>
                    <a:pt x="444" y="289"/>
                  </a:lnTo>
                  <a:lnTo>
                    <a:pt x="443" y="290"/>
                  </a:lnTo>
                  <a:lnTo>
                    <a:pt x="442" y="290"/>
                  </a:lnTo>
                  <a:lnTo>
                    <a:pt x="441" y="290"/>
                  </a:lnTo>
                  <a:lnTo>
                    <a:pt x="440" y="290"/>
                  </a:lnTo>
                  <a:lnTo>
                    <a:pt x="439" y="290"/>
                  </a:lnTo>
                  <a:lnTo>
                    <a:pt x="438" y="290"/>
                  </a:lnTo>
                  <a:lnTo>
                    <a:pt x="437" y="290"/>
                  </a:lnTo>
                  <a:lnTo>
                    <a:pt x="436" y="290"/>
                  </a:lnTo>
                  <a:lnTo>
                    <a:pt x="435" y="290"/>
                  </a:lnTo>
                  <a:lnTo>
                    <a:pt x="434" y="290"/>
                  </a:lnTo>
                  <a:lnTo>
                    <a:pt x="433" y="289"/>
                  </a:lnTo>
                  <a:lnTo>
                    <a:pt x="434" y="290"/>
                  </a:lnTo>
                  <a:lnTo>
                    <a:pt x="435" y="291"/>
                  </a:lnTo>
                  <a:lnTo>
                    <a:pt x="436" y="291"/>
                  </a:lnTo>
                  <a:lnTo>
                    <a:pt x="436" y="292"/>
                  </a:lnTo>
                  <a:lnTo>
                    <a:pt x="437" y="292"/>
                  </a:lnTo>
                  <a:lnTo>
                    <a:pt x="438" y="293"/>
                  </a:lnTo>
                  <a:lnTo>
                    <a:pt x="439" y="293"/>
                  </a:lnTo>
                  <a:lnTo>
                    <a:pt x="439" y="294"/>
                  </a:lnTo>
                  <a:lnTo>
                    <a:pt x="440" y="294"/>
                  </a:lnTo>
                  <a:lnTo>
                    <a:pt x="440" y="295"/>
                  </a:lnTo>
                  <a:lnTo>
                    <a:pt x="441" y="296"/>
                  </a:lnTo>
                  <a:lnTo>
                    <a:pt x="442" y="296"/>
                  </a:lnTo>
                  <a:lnTo>
                    <a:pt x="442" y="297"/>
                  </a:lnTo>
                  <a:lnTo>
                    <a:pt x="443" y="298"/>
                  </a:lnTo>
                  <a:lnTo>
                    <a:pt x="444" y="299"/>
                  </a:lnTo>
                  <a:lnTo>
                    <a:pt x="445" y="299"/>
                  </a:lnTo>
                  <a:lnTo>
                    <a:pt x="445" y="300"/>
                  </a:lnTo>
                  <a:lnTo>
                    <a:pt x="446" y="300"/>
                  </a:lnTo>
                  <a:lnTo>
                    <a:pt x="447" y="301"/>
                  </a:lnTo>
                  <a:lnTo>
                    <a:pt x="448" y="301"/>
                  </a:lnTo>
                  <a:lnTo>
                    <a:pt x="449" y="302"/>
                  </a:lnTo>
                  <a:lnTo>
                    <a:pt x="450" y="303"/>
                  </a:lnTo>
                  <a:lnTo>
                    <a:pt x="451" y="304"/>
                  </a:lnTo>
                  <a:lnTo>
                    <a:pt x="452" y="305"/>
                  </a:lnTo>
                  <a:lnTo>
                    <a:pt x="452" y="306"/>
                  </a:lnTo>
                  <a:lnTo>
                    <a:pt x="453" y="306"/>
                  </a:lnTo>
                  <a:lnTo>
                    <a:pt x="453" y="307"/>
                  </a:lnTo>
                  <a:lnTo>
                    <a:pt x="454" y="308"/>
                  </a:lnTo>
                  <a:lnTo>
                    <a:pt x="454" y="309"/>
                  </a:lnTo>
                  <a:lnTo>
                    <a:pt x="455" y="310"/>
                  </a:lnTo>
                  <a:lnTo>
                    <a:pt x="455" y="311"/>
                  </a:lnTo>
                  <a:lnTo>
                    <a:pt x="455" y="313"/>
                  </a:lnTo>
                  <a:lnTo>
                    <a:pt x="455" y="314"/>
                  </a:lnTo>
                  <a:lnTo>
                    <a:pt x="455" y="315"/>
                  </a:lnTo>
                  <a:lnTo>
                    <a:pt x="455" y="316"/>
                  </a:lnTo>
                  <a:lnTo>
                    <a:pt x="455" y="317"/>
                  </a:lnTo>
                  <a:lnTo>
                    <a:pt x="455" y="318"/>
                  </a:lnTo>
                  <a:lnTo>
                    <a:pt x="455" y="320"/>
                  </a:lnTo>
                  <a:lnTo>
                    <a:pt x="455" y="321"/>
                  </a:lnTo>
                  <a:lnTo>
                    <a:pt x="455" y="322"/>
                  </a:lnTo>
                  <a:lnTo>
                    <a:pt x="454" y="324"/>
                  </a:lnTo>
                  <a:lnTo>
                    <a:pt x="454" y="325"/>
                  </a:lnTo>
                  <a:lnTo>
                    <a:pt x="454" y="326"/>
                  </a:lnTo>
                  <a:lnTo>
                    <a:pt x="454" y="327"/>
                  </a:lnTo>
                  <a:lnTo>
                    <a:pt x="453" y="328"/>
                  </a:lnTo>
                  <a:lnTo>
                    <a:pt x="453" y="329"/>
                  </a:lnTo>
                  <a:lnTo>
                    <a:pt x="453" y="330"/>
                  </a:lnTo>
                  <a:lnTo>
                    <a:pt x="452" y="331"/>
                  </a:lnTo>
                  <a:lnTo>
                    <a:pt x="452" y="332"/>
                  </a:lnTo>
                  <a:lnTo>
                    <a:pt x="451" y="333"/>
                  </a:lnTo>
                  <a:lnTo>
                    <a:pt x="450" y="334"/>
                  </a:lnTo>
                  <a:lnTo>
                    <a:pt x="449" y="335"/>
                  </a:lnTo>
                  <a:lnTo>
                    <a:pt x="448" y="336"/>
                  </a:lnTo>
                  <a:lnTo>
                    <a:pt x="447" y="337"/>
                  </a:lnTo>
                  <a:lnTo>
                    <a:pt x="446" y="338"/>
                  </a:lnTo>
                  <a:lnTo>
                    <a:pt x="445" y="338"/>
                  </a:lnTo>
                  <a:lnTo>
                    <a:pt x="444" y="338"/>
                  </a:lnTo>
                  <a:lnTo>
                    <a:pt x="443" y="339"/>
                  </a:lnTo>
                  <a:lnTo>
                    <a:pt x="442" y="339"/>
                  </a:lnTo>
                  <a:lnTo>
                    <a:pt x="441" y="339"/>
                  </a:lnTo>
                  <a:lnTo>
                    <a:pt x="440" y="339"/>
                  </a:lnTo>
                  <a:lnTo>
                    <a:pt x="439" y="339"/>
                  </a:lnTo>
                  <a:lnTo>
                    <a:pt x="438" y="339"/>
                  </a:lnTo>
                  <a:lnTo>
                    <a:pt x="437" y="339"/>
                  </a:lnTo>
                  <a:lnTo>
                    <a:pt x="437" y="338"/>
                  </a:lnTo>
                  <a:lnTo>
                    <a:pt x="436" y="338"/>
                  </a:lnTo>
                  <a:lnTo>
                    <a:pt x="435" y="338"/>
                  </a:lnTo>
                  <a:lnTo>
                    <a:pt x="434" y="339"/>
                  </a:lnTo>
                  <a:lnTo>
                    <a:pt x="433" y="339"/>
                  </a:lnTo>
                  <a:lnTo>
                    <a:pt x="432" y="339"/>
                  </a:lnTo>
                  <a:lnTo>
                    <a:pt x="431" y="340"/>
                  </a:lnTo>
                  <a:lnTo>
                    <a:pt x="430" y="340"/>
                  </a:lnTo>
                  <a:lnTo>
                    <a:pt x="429" y="340"/>
                  </a:lnTo>
                  <a:lnTo>
                    <a:pt x="428" y="341"/>
                  </a:lnTo>
                  <a:lnTo>
                    <a:pt x="427" y="341"/>
                  </a:lnTo>
                  <a:lnTo>
                    <a:pt x="426" y="341"/>
                  </a:lnTo>
                  <a:lnTo>
                    <a:pt x="425" y="342"/>
                  </a:lnTo>
                  <a:lnTo>
                    <a:pt x="424" y="342"/>
                  </a:lnTo>
                  <a:lnTo>
                    <a:pt x="423" y="342"/>
                  </a:lnTo>
                  <a:lnTo>
                    <a:pt x="422" y="342"/>
                  </a:lnTo>
                  <a:lnTo>
                    <a:pt x="421" y="343"/>
                  </a:lnTo>
                  <a:lnTo>
                    <a:pt x="420" y="343"/>
                  </a:lnTo>
                  <a:lnTo>
                    <a:pt x="419" y="343"/>
                  </a:lnTo>
                  <a:lnTo>
                    <a:pt x="418" y="343"/>
                  </a:lnTo>
                  <a:lnTo>
                    <a:pt x="417" y="343"/>
                  </a:lnTo>
                  <a:lnTo>
                    <a:pt x="416" y="344"/>
                  </a:lnTo>
                  <a:lnTo>
                    <a:pt x="415" y="344"/>
                  </a:lnTo>
                  <a:lnTo>
                    <a:pt x="414" y="344"/>
                  </a:lnTo>
                  <a:lnTo>
                    <a:pt x="413" y="343"/>
                  </a:lnTo>
                  <a:lnTo>
                    <a:pt x="412" y="343"/>
                  </a:lnTo>
                  <a:lnTo>
                    <a:pt x="411" y="343"/>
                  </a:lnTo>
                  <a:lnTo>
                    <a:pt x="410" y="343"/>
                  </a:lnTo>
                  <a:lnTo>
                    <a:pt x="409" y="343"/>
                  </a:lnTo>
                  <a:lnTo>
                    <a:pt x="408" y="342"/>
                  </a:lnTo>
                  <a:lnTo>
                    <a:pt x="407" y="342"/>
                  </a:lnTo>
                  <a:lnTo>
                    <a:pt x="406" y="342"/>
                  </a:lnTo>
                  <a:lnTo>
                    <a:pt x="405" y="342"/>
                  </a:lnTo>
                  <a:lnTo>
                    <a:pt x="404" y="342"/>
                  </a:lnTo>
                  <a:lnTo>
                    <a:pt x="403" y="342"/>
                  </a:lnTo>
                  <a:lnTo>
                    <a:pt x="402" y="343"/>
                  </a:lnTo>
                  <a:lnTo>
                    <a:pt x="401" y="343"/>
                  </a:lnTo>
                  <a:lnTo>
                    <a:pt x="400" y="343"/>
                  </a:lnTo>
                  <a:lnTo>
                    <a:pt x="399" y="343"/>
                  </a:lnTo>
                  <a:lnTo>
                    <a:pt x="398" y="343"/>
                  </a:lnTo>
                  <a:lnTo>
                    <a:pt x="397" y="343"/>
                  </a:lnTo>
                  <a:lnTo>
                    <a:pt x="396" y="343"/>
                  </a:lnTo>
                  <a:lnTo>
                    <a:pt x="395" y="343"/>
                  </a:lnTo>
                  <a:lnTo>
                    <a:pt x="394" y="343"/>
                  </a:lnTo>
                  <a:lnTo>
                    <a:pt x="393" y="343"/>
                  </a:lnTo>
                  <a:lnTo>
                    <a:pt x="392" y="343"/>
                  </a:lnTo>
                  <a:lnTo>
                    <a:pt x="391" y="343"/>
                  </a:lnTo>
                  <a:lnTo>
                    <a:pt x="390" y="343"/>
                  </a:lnTo>
                  <a:lnTo>
                    <a:pt x="389" y="342"/>
                  </a:lnTo>
                  <a:lnTo>
                    <a:pt x="388" y="342"/>
                  </a:lnTo>
                  <a:lnTo>
                    <a:pt x="386" y="342"/>
                  </a:lnTo>
                  <a:lnTo>
                    <a:pt x="385" y="342"/>
                  </a:lnTo>
                  <a:lnTo>
                    <a:pt x="384" y="341"/>
                  </a:lnTo>
                  <a:lnTo>
                    <a:pt x="383" y="341"/>
                  </a:lnTo>
                  <a:lnTo>
                    <a:pt x="381" y="340"/>
                  </a:lnTo>
                  <a:lnTo>
                    <a:pt x="381" y="339"/>
                  </a:lnTo>
                  <a:lnTo>
                    <a:pt x="379" y="339"/>
                  </a:lnTo>
                  <a:lnTo>
                    <a:pt x="379" y="338"/>
                  </a:lnTo>
                  <a:lnTo>
                    <a:pt x="378" y="337"/>
                  </a:lnTo>
                  <a:lnTo>
                    <a:pt x="377" y="337"/>
                  </a:lnTo>
                  <a:lnTo>
                    <a:pt x="376" y="336"/>
                  </a:lnTo>
                  <a:lnTo>
                    <a:pt x="376" y="335"/>
                  </a:lnTo>
                  <a:lnTo>
                    <a:pt x="375" y="335"/>
                  </a:lnTo>
                  <a:lnTo>
                    <a:pt x="374" y="334"/>
                  </a:lnTo>
                  <a:lnTo>
                    <a:pt x="374" y="333"/>
                  </a:lnTo>
                  <a:lnTo>
                    <a:pt x="372" y="331"/>
                  </a:lnTo>
                  <a:lnTo>
                    <a:pt x="371" y="330"/>
                  </a:lnTo>
                  <a:lnTo>
                    <a:pt x="369" y="329"/>
                  </a:lnTo>
                  <a:lnTo>
                    <a:pt x="368" y="329"/>
                  </a:lnTo>
                  <a:lnTo>
                    <a:pt x="367" y="329"/>
                  </a:lnTo>
                  <a:lnTo>
                    <a:pt x="366" y="329"/>
                  </a:lnTo>
                  <a:lnTo>
                    <a:pt x="366" y="330"/>
                  </a:lnTo>
                  <a:lnTo>
                    <a:pt x="365" y="330"/>
                  </a:lnTo>
                  <a:lnTo>
                    <a:pt x="364" y="330"/>
                  </a:lnTo>
                  <a:lnTo>
                    <a:pt x="363" y="331"/>
                  </a:lnTo>
                  <a:lnTo>
                    <a:pt x="362" y="332"/>
                  </a:lnTo>
                  <a:lnTo>
                    <a:pt x="362" y="333"/>
                  </a:lnTo>
                  <a:lnTo>
                    <a:pt x="361" y="333"/>
                  </a:lnTo>
                  <a:lnTo>
                    <a:pt x="361" y="334"/>
                  </a:lnTo>
                  <a:lnTo>
                    <a:pt x="361" y="335"/>
                  </a:lnTo>
                  <a:lnTo>
                    <a:pt x="360" y="335"/>
                  </a:lnTo>
                  <a:lnTo>
                    <a:pt x="360" y="336"/>
                  </a:lnTo>
                  <a:lnTo>
                    <a:pt x="360" y="337"/>
                  </a:lnTo>
                  <a:lnTo>
                    <a:pt x="360" y="338"/>
                  </a:lnTo>
                  <a:lnTo>
                    <a:pt x="359" y="338"/>
                  </a:lnTo>
                  <a:lnTo>
                    <a:pt x="359" y="339"/>
                  </a:lnTo>
                  <a:lnTo>
                    <a:pt x="359" y="340"/>
                  </a:lnTo>
                  <a:lnTo>
                    <a:pt x="359" y="341"/>
                  </a:lnTo>
                  <a:lnTo>
                    <a:pt x="359" y="342"/>
                  </a:lnTo>
                  <a:lnTo>
                    <a:pt x="358" y="343"/>
                  </a:lnTo>
                  <a:lnTo>
                    <a:pt x="358" y="345"/>
                  </a:lnTo>
                  <a:lnTo>
                    <a:pt x="358" y="346"/>
                  </a:lnTo>
                  <a:lnTo>
                    <a:pt x="358" y="347"/>
                  </a:lnTo>
                  <a:lnTo>
                    <a:pt x="358" y="348"/>
                  </a:lnTo>
                  <a:lnTo>
                    <a:pt x="358" y="350"/>
                  </a:lnTo>
                  <a:lnTo>
                    <a:pt x="358" y="351"/>
                  </a:lnTo>
                  <a:lnTo>
                    <a:pt x="358" y="352"/>
                  </a:lnTo>
                  <a:lnTo>
                    <a:pt x="358" y="354"/>
                  </a:lnTo>
                  <a:lnTo>
                    <a:pt x="358" y="355"/>
                  </a:lnTo>
                  <a:lnTo>
                    <a:pt x="358" y="357"/>
                  </a:lnTo>
                  <a:lnTo>
                    <a:pt x="358" y="358"/>
                  </a:lnTo>
                  <a:lnTo>
                    <a:pt x="358" y="359"/>
                  </a:lnTo>
                  <a:lnTo>
                    <a:pt x="357" y="361"/>
                  </a:lnTo>
                  <a:lnTo>
                    <a:pt x="357" y="362"/>
                  </a:lnTo>
                  <a:lnTo>
                    <a:pt x="357" y="363"/>
                  </a:lnTo>
                  <a:lnTo>
                    <a:pt x="357" y="364"/>
                  </a:lnTo>
                  <a:lnTo>
                    <a:pt x="356" y="365"/>
                  </a:lnTo>
                  <a:lnTo>
                    <a:pt x="355" y="366"/>
                  </a:lnTo>
                  <a:lnTo>
                    <a:pt x="354" y="366"/>
                  </a:lnTo>
                  <a:lnTo>
                    <a:pt x="353" y="366"/>
                  </a:lnTo>
                  <a:lnTo>
                    <a:pt x="352" y="367"/>
                  </a:lnTo>
                  <a:lnTo>
                    <a:pt x="351" y="368"/>
                  </a:lnTo>
                  <a:lnTo>
                    <a:pt x="351" y="369"/>
                  </a:lnTo>
                  <a:lnTo>
                    <a:pt x="350" y="370"/>
                  </a:lnTo>
                  <a:lnTo>
                    <a:pt x="350" y="371"/>
                  </a:lnTo>
                  <a:lnTo>
                    <a:pt x="349" y="374"/>
                  </a:lnTo>
                  <a:lnTo>
                    <a:pt x="348" y="374"/>
                  </a:lnTo>
                  <a:lnTo>
                    <a:pt x="348" y="375"/>
                  </a:lnTo>
                  <a:lnTo>
                    <a:pt x="348" y="376"/>
                  </a:lnTo>
                  <a:lnTo>
                    <a:pt x="347" y="377"/>
                  </a:lnTo>
                  <a:lnTo>
                    <a:pt x="347" y="378"/>
                  </a:lnTo>
                  <a:lnTo>
                    <a:pt x="346" y="379"/>
                  </a:lnTo>
                  <a:lnTo>
                    <a:pt x="346" y="380"/>
                  </a:lnTo>
                  <a:lnTo>
                    <a:pt x="345" y="381"/>
                  </a:lnTo>
                  <a:lnTo>
                    <a:pt x="345" y="382"/>
                  </a:lnTo>
                  <a:lnTo>
                    <a:pt x="344" y="383"/>
                  </a:lnTo>
                  <a:lnTo>
                    <a:pt x="344" y="384"/>
                  </a:lnTo>
                  <a:lnTo>
                    <a:pt x="343" y="385"/>
                  </a:lnTo>
                  <a:lnTo>
                    <a:pt x="342" y="386"/>
                  </a:lnTo>
                  <a:lnTo>
                    <a:pt x="342" y="387"/>
                  </a:lnTo>
                  <a:lnTo>
                    <a:pt x="341" y="388"/>
                  </a:lnTo>
                  <a:lnTo>
                    <a:pt x="340" y="389"/>
                  </a:lnTo>
                  <a:lnTo>
                    <a:pt x="340" y="390"/>
                  </a:lnTo>
                  <a:lnTo>
                    <a:pt x="339" y="391"/>
                  </a:lnTo>
                  <a:lnTo>
                    <a:pt x="339" y="392"/>
                  </a:lnTo>
                  <a:lnTo>
                    <a:pt x="338" y="393"/>
                  </a:lnTo>
                  <a:lnTo>
                    <a:pt x="338" y="394"/>
                  </a:lnTo>
                  <a:lnTo>
                    <a:pt x="338" y="395"/>
                  </a:lnTo>
                  <a:lnTo>
                    <a:pt x="338" y="396"/>
                  </a:lnTo>
                  <a:lnTo>
                    <a:pt x="337" y="396"/>
                  </a:lnTo>
                  <a:lnTo>
                    <a:pt x="337" y="397"/>
                  </a:lnTo>
                  <a:lnTo>
                    <a:pt x="337" y="398"/>
                  </a:lnTo>
                  <a:lnTo>
                    <a:pt x="336" y="399"/>
                  </a:lnTo>
                  <a:lnTo>
                    <a:pt x="336" y="400"/>
                  </a:lnTo>
                  <a:lnTo>
                    <a:pt x="336" y="401"/>
                  </a:lnTo>
                  <a:lnTo>
                    <a:pt x="336" y="402"/>
                  </a:lnTo>
                  <a:lnTo>
                    <a:pt x="336" y="403"/>
                  </a:lnTo>
                  <a:lnTo>
                    <a:pt x="335" y="403"/>
                  </a:lnTo>
                  <a:lnTo>
                    <a:pt x="335" y="404"/>
                  </a:lnTo>
                  <a:lnTo>
                    <a:pt x="335" y="405"/>
                  </a:lnTo>
                  <a:lnTo>
                    <a:pt x="335" y="406"/>
                  </a:lnTo>
                  <a:lnTo>
                    <a:pt x="334" y="406"/>
                  </a:lnTo>
                  <a:lnTo>
                    <a:pt x="319" y="388"/>
                  </a:lnTo>
                  <a:lnTo>
                    <a:pt x="311" y="385"/>
                  </a:lnTo>
                  <a:lnTo>
                    <a:pt x="305" y="379"/>
                  </a:lnTo>
                  <a:lnTo>
                    <a:pt x="303" y="375"/>
                  </a:lnTo>
                  <a:lnTo>
                    <a:pt x="291" y="362"/>
                  </a:lnTo>
                  <a:lnTo>
                    <a:pt x="290" y="360"/>
                  </a:lnTo>
                  <a:lnTo>
                    <a:pt x="285" y="356"/>
                  </a:lnTo>
                  <a:lnTo>
                    <a:pt x="283" y="352"/>
                  </a:lnTo>
                  <a:lnTo>
                    <a:pt x="276" y="348"/>
                  </a:lnTo>
                  <a:lnTo>
                    <a:pt x="275" y="346"/>
                  </a:lnTo>
                  <a:lnTo>
                    <a:pt x="274" y="345"/>
                  </a:lnTo>
                  <a:lnTo>
                    <a:pt x="274" y="343"/>
                  </a:lnTo>
                  <a:lnTo>
                    <a:pt x="270" y="341"/>
                  </a:lnTo>
                  <a:lnTo>
                    <a:pt x="267" y="341"/>
                  </a:lnTo>
                  <a:lnTo>
                    <a:pt x="265" y="338"/>
                  </a:lnTo>
                  <a:lnTo>
                    <a:pt x="264" y="337"/>
                  </a:lnTo>
                  <a:lnTo>
                    <a:pt x="264" y="335"/>
                  </a:lnTo>
                  <a:lnTo>
                    <a:pt x="262" y="334"/>
                  </a:lnTo>
                  <a:lnTo>
                    <a:pt x="262" y="327"/>
                  </a:lnTo>
                  <a:lnTo>
                    <a:pt x="264" y="324"/>
                  </a:lnTo>
                  <a:lnTo>
                    <a:pt x="262" y="316"/>
                  </a:lnTo>
                  <a:lnTo>
                    <a:pt x="264" y="313"/>
                  </a:lnTo>
                  <a:lnTo>
                    <a:pt x="263" y="311"/>
                  </a:lnTo>
                  <a:lnTo>
                    <a:pt x="265" y="306"/>
                  </a:lnTo>
                  <a:lnTo>
                    <a:pt x="265" y="303"/>
                  </a:lnTo>
                  <a:lnTo>
                    <a:pt x="258" y="304"/>
                  </a:lnTo>
                  <a:lnTo>
                    <a:pt x="256" y="302"/>
                  </a:lnTo>
                  <a:lnTo>
                    <a:pt x="252" y="295"/>
                  </a:lnTo>
                  <a:lnTo>
                    <a:pt x="248" y="292"/>
                  </a:lnTo>
                  <a:lnTo>
                    <a:pt x="240" y="281"/>
                  </a:lnTo>
                  <a:lnTo>
                    <a:pt x="240" y="279"/>
                  </a:lnTo>
                  <a:lnTo>
                    <a:pt x="233" y="270"/>
                  </a:lnTo>
                  <a:lnTo>
                    <a:pt x="230" y="264"/>
                  </a:lnTo>
                  <a:lnTo>
                    <a:pt x="228" y="262"/>
                  </a:lnTo>
                  <a:lnTo>
                    <a:pt x="225" y="262"/>
                  </a:lnTo>
                  <a:lnTo>
                    <a:pt x="219" y="255"/>
                  </a:lnTo>
                  <a:lnTo>
                    <a:pt x="217" y="236"/>
                  </a:lnTo>
                  <a:lnTo>
                    <a:pt x="209" y="241"/>
                  </a:lnTo>
                  <a:lnTo>
                    <a:pt x="208" y="250"/>
                  </a:lnTo>
                  <a:lnTo>
                    <a:pt x="206" y="256"/>
                  </a:lnTo>
                  <a:lnTo>
                    <a:pt x="203" y="259"/>
                  </a:lnTo>
                  <a:lnTo>
                    <a:pt x="197" y="261"/>
                  </a:lnTo>
                  <a:lnTo>
                    <a:pt x="193" y="259"/>
                  </a:lnTo>
                  <a:lnTo>
                    <a:pt x="193" y="257"/>
                  </a:lnTo>
                  <a:lnTo>
                    <a:pt x="189" y="253"/>
                  </a:lnTo>
                  <a:lnTo>
                    <a:pt x="189" y="248"/>
                  </a:lnTo>
                  <a:lnTo>
                    <a:pt x="191" y="244"/>
                  </a:lnTo>
                  <a:lnTo>
                    <a:pt x="188" y="240"/>
                  </a:lnTo>
                  <a:lnTo>
                    <a:pt x="186" y="241"/>
                  </a:lnTo>
                  <a:lnTo>
                    <a:pt x="181" y="234"/>
                  </a:lnTo>
                  <a:lnTo>
                    <a:pt x="166" y="232"/>
                  </a:lnTo>
                  <a:lnTo>
                    <a:pt x="153" y="222"/>
                  </a:lnTo>
                  <a:lnTo>
                    <a:pt x="152" y="221"/>
                  </a:lnTo>
                  <a:lnTo>
                    <a:pt x="150" y="222"/>
                  </a:lnTo>
                  <a:lnTo>
                    <a:pt x="150" y="225"/>
                  </a:lnTo>
                  <a:lnTo>
                    <a:pt x="147" y="229"/>
                  </a:lnTo>
                  <a:lnTo>
                    <a:pt x="136" y="230"/>
                  </a:lnTo>
                  <a:lnTo>
                    <a:pt x="135" y="229"/>
                  </a:lnTo>
                  <a:lnTo>
                    <a:pt x="133" y="229"/>
                  </a:lnTo>
                  <a:lnTo>
                    <a:pt x="132" y="227"/>
                  </a:lnTo>
                  <a:lnTo>
                    <a:pt x="130" y="228"/>
                  </a:lnTo>
                  <a:lnTo>
                    <a:pt x="125" y="225"/>
                  </a:lnTo>
                  <a:lnTo>
                    <a:pt x="124" y="223"/>
                  </a:lnTo>
                  <a:lnTo>
                    <a:pt x="123" y="221"/>
                  </a:lnTo>
                  <a:lnTo>
                    <a:pt x="125" y="219"/>
                  </a:lnTo>
                  <a:lnTo>
                    <a:pt x="124" y="218"/>
                  </a:lnTo>
                  <a:lnTo>
                    <a:pt x="130" y="213"/>
                  </a:lnTo>
                  <a:lnTo>
                    <a:pt x="131" y="207"/>
                  </a:lnTo>
                  <a:lnTo>
                    <a:pt x="129" y="205"/>
                  </a:lnTo>
                  <a:lnTo>
                    <a:pt x="129" y="203"/>
                  </a:lnTo>
                  <a:lnTo>
                    <a:pt x="128" y="201"/>
                  </a:lnTo>
                  <a:lnTo>
                    <a:pt x="128" y="199"/>
                  </a:lnTo>
                  <a:lnTo>
                    <a:pt x="126" y="197"/>
                  </a:lnTo>
                  <a:lnTo>
                    <a:pt x="124" y="192"/>
                  </a:lnTo>
                  <a:lnTo>
                    <a:pt x="116" y="182"/>
                  </a:lnTo>
                  <a:lnTo>
                    <a:pt x="114" y="170"/>
                  </a:lnTo>
                  <a:lnTo>
                    <a:pt x="100" y="160"/>
                  </a:lnTo>
                  <a:lnTo>
                    <a:pt x="97" y="148"/>
                  </a:lnTo>
                  <a:lnTo>
                    <a:pt x="97" y="141"/>
                  </a:lnTo>
                  <a:lnTo>
                    <a:pt x="87" y="153"/>
                  </a:lnTo>
                  <a:lnTo>
                    <a:pt x="85" y="153"/>
                  </a:lnTo>
                  <a:lnTo>
                    <a:pt x="76" y="163"/>
                  </a:lnTo>
                  <a:lnTo>
                    <a:pt x="67" y="169"/>
                  </a:lnTo>
                  <a:lnTo>
                    <a:pt x="64" y="173"/>
                  </a:lnTo>
                  <a:lnTo>
                    <a:pt x="63" y="173"/>
                  </a:lnTo>
                  <a:lnTo>
                    <a:pt x="60" y="176"/>
                  </a:lnTo>
                  <a:lnTo>
                    <a:pt x="55" y="174"/>
                  </a:lnTo>
                  <a:lnTo>
                    <a:pt x="54" y="160"/>
                  </a:lnTo>
                  <a:lnTo>
                    <a:pt x="51" y="158"/>
                  </a:lnTo>
                  <a:lnTo>
                    <a:pt x="50" y="158"/>
                  </a:lnTo>
                  <a:lnTo>
                    <a:pt x="43" y="150"/>
                  </a:lnTo>
                  <a:lnTo>
                    <a:pt x="43" y="149"/>
                  </a:lnTo>
                  <a:lnTo>
                    <a:pt x="38" y="143"/>
                  </a:lnTo>
                  <a:lnTo>
                    <a:pt x="38" y="137"/>
                  </a:lnTo>
                  <a:lnTo>
                    <a:pt x="37" y="136"/>
                  </a:lnTo>
                  <a:lnTo>
                    <a:pt x="36" y="134"/>
                  </a:lnTo>
                  <a:lnTo>
                    <a:pt x="34" y="130"/>
                  </a:lnTo>
                  <a:lnTo>
                    <a:pt x="34" y="128"/>
                  </a:lnTo>
                  <a:lnTo>
                    <a:pt x="35" y="126"/>
                  </a:lnTo>
                  <a:lnTo>
                    <a:pt x="34" y="116"/>
                  </a:lnTo>
                  <a:lnTo>
                    <a:pt x="33" y="114"/>
                  </a:lnTo>
                  <a:lnTo>
                    <a:pt x="32" y="105"/>
                  </a:lnTo>
                  <a:lnTo>
                    <a:pt x="37" y="100"/>
                  </a:lnTo>
                  <a:lnTo>
                    <a:pt x="38" y="97"/>
                  </a:lnTo>
                  <a:lnTo>
                    <a:pt x="36" y="97"/>
                  </a:lnTo>
                  <a:lnTo>
                    <a:pt x="34" y="94"/>
                  </a:lnTo>
                  <a:lnTo>
                    <a:pt x="32" y="93"/>
                  </a:lnTo>
                  <a:lnTo>
                    <a:pt x="31" y="83"/>
                  </a:lnTo>
                  <a:lnTo>
                    <a:pt x="30" y="81"/>
                  </a:lnTo>
                  <a:lnTo>
                    <a:pt x="27" y="80"/>
                  </a:lnTo>
                  <a:lnTo>
                    <a:pt x="24" y="80"/>
                  </a:lnTo>
                  <a:lnTo>
                    <a:pt x="19" y="76"/>
                  </a:lnTo>
                  <a:lnTo>
                    <a:pt x="17" y="70"/>
                  </a:lnTo>
                  <a:lnTo>
                    <a:pt x="15" y="68"/>
                  </a:lnTo>
                  <a:lnTo>
                    <a:pt x="15" y="66"/>
                  </a:lnTo>
                  <a:lnTo>
                    <a:pt x="12" y="63"/>
                  </a:lnTo>
                  <a:lnTo>
                    <a:pt x="9" y="63"/>
                  </a:lnTo>
                  <a:lnTo>
                    <a:pt x="8" y="65"/>
                  </a:lnTo>
                  <a:lnTo>
                    <a:pt x="4" y="65"/>
                  </a:lnTo>
                  <a:lnTo>
                    <a:pt x="2" y="66"/>
                  </a:lnTo>
                  <a:lnTo>
                    <a:pt x="0" y="63"/>
                  </a:lnTo>
                  <a:lnTo>
                    <a:pt x="5" y="56"/>
                  </a:lnTo>
                  <a:lnTo>
                    <a:pt x="5" y="45"/>
                  </a:lnTo>
                  <a:lnTo>
                    <a:pt x="3" y="44"/>
                  </a:lnTo>
                  <a:lnTo>
                    <a:pt x="5" y="42"/>
                  </a:lnTo>
                  <a:lnTo>
                    <a:pt x="9" y="42"/>
                  </a:lnTo>
                  <a:lnTo>
                    <a:pt x="14" y="45"/>
                  </a:lnTo>
                  <a:lnTo>
                    <a:pt x="16" y="45"/>
                  </a:lnTo>
                  <a:lnTo>
                    <a:pt x="19" y="50"/>
                  </a:lnTo>
                  <a:lnTo>
                    <a:pt x="21" y="50"/>
                  </a:lnTo>
                  <a:lnTo>
                    <a:pt x="22" y="51"/>
                  </a:lnTo>
                  <a:lnTo>
                    <a:pt x="24" y="51"/>
                  </a:lnTo>
                  <a:lnTo>
                    <a:pt x="28" y="55"/>
                  </a:lnTo>
                  <a:lnTo>
                    <a:pt x="30" y="55"/>
                  </a:lnTo>
                  <a:lnTo>
                    <a:pt x="37" y="45"/>
                  </a:lnTo>
                  <a:lnTo>
                    <a:pt x="42" y="48"/>
                  </a:lnTo>
                  <a:lnTo>
                    <a:pt x="43" y="52"/>
                  </a:lnTo>
                  <a:lnTo>
                    <a:pt x="46" y="54"/>
                  </a:lnTo>
                  <a:lnTo>
                    <a:pt x="54" y="58"/>
                  </a:lnTo>
                  <a:lnTo>
                    <a:pt x="57" y="58"/>
                  </a:lnTo>
                  <a:lnTo>
                    <a:pt x="61" y="51"/>
                  </a:lnTo>
                  <a:lnTo>
                    <a:pt x="60" y="49"/>
                  </a:lnTo>
                  <a:lnTo>
                    <a:pt x="63" y="42"/>
                  </a:lnTo>
                  <a:lnTo>
                    <a:pt x="60" y="37"/>
                  </a:lnTo>
                  <a:lnTo>
                    <a:pt x="59" y="33"/>
                  </a:lnTo>
                  <a:lnTo>
                    <a:pt x="58" y="32"/>
                  </a:lnTo>
                  <a:lnTo>
                    <a:pt x="58" y="29"/>
                  </a:lnTo>
                  <a:lnTo>
                    <a:pt x="57" y="27"/>
                  </a:lnTo>
                  <a:lnTo>
                    <a:pt x="62" y="26"/>
                  </a:lnTo>
                  <a:lnTo>
                    <a:pt x="65" y="26"/>
                  </a:lnTo>
                  <a:lnTo>
                    <a:pt x="70" y="23"/>
                  </a:lnTo>
                  <a:lnTo>
                    <a:pt x="74" y="14"/>
                  </a:lnTo>
                  <a:lnTo>
                    <a:pt x="74" y="11"/>
                  </a:lnTo>
                  <a:lnTo>
                    <a:pt x="76" y="9"/>
                  </a:lnTo>
                  <a:lnTo>
                    <a:pt x="84" y="8"/>
                  </a:lnTo>
                  <a:lnTo>
                    <a:pt x="86" y="7"/>
                  </a:lnTo>
                  <a:lnTo>
                    <a:pt x="96" y="6"/>
                  </a:lnTo>
                  <a:lnTo>
                    <a:pt x="98" y="5"/>
                  </a:lnTo>
                  <a:lnTo>
                    <a:pt x="100" y="5"/>
                  </a:lnTo>
                  <a:lnTo>
                    <a:pt x="101" y="3"/>
                  </a:lnTo>
                  <a:lnTo>
                    <a:pt x="108" y="2"/>
                  </a:lnTo>
                  <a:lnTo>
                    <a:pt x="109" y="0"/>
                  </a:lnTo>
                  <a:lnTo>
                    <a:pt x="114" y="0"/>
                  </a:lnTo>
                  <a:lnTo>
                    <a:pt x="114" y="1"/>
                  </a:lnTo>
                  <a:lnTo>
                    <a:pt x="116" y="3"/>
                  </a:lnTo>
                  <a:lnTo>
                    <a:pt x="116" y="5"/>
                  </a:lnTo>
                  <a:lnTo>
                    <a:pt x="119" y="9"/>
                  </a:lnTo>
                  <a:lnTo>
                    <a:pt x="121" y="25"/>
                  </a:lnTo>
                  <a:lnTo>
                    <a:pt x="127" y="30"/>
                  </a:lnTo>
                  <a:lnTo>
                    <a:pt x="127" y="37"/>
                  </a:lnTo>
                  <a:lnTo>
                    <a:pt x="128" y="38"/>
                  </a:lnTo>
                  <a:lnTo>
                    <a:pt x="128" y="40"/>
                  </a:lnTo>
                  <a:lnTo>
                    <a:pt x="149" y="58"/>
                  </a:lnTo>
                  <a:lnTo>
                    <a:pt x="168" y="56"/>
                  </a:lnTo>
                  <a:lnTo>
                    <a:pt x="170" y="55"/>
                  </a:lnTo>
                  <a:lnTo>
                    <a:pt x="174" y="55"/>
                  </a:lnTo>
                  <a:lnTo>
                    <a:pt x="175" y="53"/>
                  </a:lnTo>
                  <a:lnTo>
                    <a:pt x="177" y="53"/>
                  </a:lnTo>
                  <a:lnTo>
                    <a:pt x="181" y="47"/>
                  </a:lnTo>
                  <a:lnTo>
                    <a:pt x="183" y="47"/>
                  </a:lnTo>
                  <a:lnTo>
                    <a:pt x="185" y="49"/>
                  </a:lnTo>
                  <a:lnTo>
                    <a:pt x="189" y="49"/>
                  </a:lnTo>
                  <a:lnTo>
                    <a:pt x="193" y="53"/>
                  </a:lnTo>
                  <a:lnTo>
                    <a:pt x="197" y="53"/>
                  </a:lnTo>
                  <a:lnTo>
                    <a:pt x="199" y="51"/>
                  </a:lnTo>
                  <a:lnTo>
                    <a:pt x="201" y="52"/>
                  </a:lnTo>
                  <a:lnTo>
                    <a:pt x="219" y="40"/>
                  </a:lnTo>
                  <a:lnTo>
                    <a:pt x="221" y="38"/>
                  </a:lnTo>
                  <a:lnTo>
                    <a:pt x="223" y="39"/>
                  </a:lnTo>
                  <a:lnTo>
                    <a:pt x="258" y="64"/>
                  </a:lnTo>
                  <a:lnTo>
                    <a:pt x="262" y="61"/>
                  </a:lnTo>
                  <a:lnTo>
                    <a:pt x="265" y="57"/>
                  </a:lnTo>
                  <a:lnTo>
                    <a:pt x="267" y="57"/>
                  </a:lnTo>
                  <a:lnTo>
                    <a:pt x="269" y="54"/>
                  </a:lnTo>
                  <a:lnTo>
                    <a:pt x="274" y="53"/>
                  </a:lnTo>
                  <a:lnTo>
                    <a:pt x="274" y="51"/>
                  </a:lnTo>
                  <a:lnTo>
                    <a:pt x="279" y="51"/>
                  </a:lnTo>
                  <a:lnTo>
                    <a:pt x="289" y="52"/>
                  </a:lnTo>
                  <a:lnTo>
                    <a:pt x="289" y="53"/>
                  </a:lnTo>
                  <a:lnTo>
                    <a:pt x="297" y="53"/>
                  </a:lnTo>
                  <a:lnTo>
                    <a:pt x="298" y="54"/>
                  </a:lnTo>
                  <a:lnTo>
                    <a:pt x="301" y="54"/>
                  </a:lnTo>
                  <a:lnTo>
                    <a:pt x="309" y="66"/>
                  </a:lnTo>
                  <a:lnTo>
                    <a:pt x="309" y="68"/>
                  </a:lnTo>
                  <a:lnTo>
                    <a:pt x="307" y="72"/>
                  </a:lnTo>
                  <a:lnTo>
                    <a:pt x="308" y="81"/>
                  </a:lnTo>
                  <a:lnTo>
                    <a:pt x="310" y="83"/>
                  </a:lnTo>
                  <a:lnTo>
                    <a:pt x="310" y="88"/>
                  </a:lnTo>
                  <a:lnTo>
                    <a:pt x="312" y="90"/>
                  </a:lnTo>
                  <a:lnTo>
                    <a:pt x="314" y="94"/>
                  </a:lnTo>
                  <a:lnTo>
                    <a:pt x="316" y="94"/>
                  </a:lnTo>
                  <a:lnTo>
                    <a:pt x="320" y="92"/>
                  </a:lnTo>
                  <a:lnTo>
                    <a:pt x="321" y="93"/>
                  </a:lnTo>
                  <a:lnTo>
                    <a:pt x="324" y="91"/>
                  </a:lnTo>
                  <a:lnTo>
                    <a:pt x="328" y="91"/>
                  </a:lnTo>
                  <a:lnTo>
                    <a:pt x="329" y="90"/>
                  </a:lnTo>
                  <a:lnTo>
                    <a:pt x="335" y="89"/>
                  </a:lnTo>
                  <a:lnTo>
                    <a:pt x="336" y="87"/>
                  </a:lnTo>
                  <a:lnTo>
                    <a:pt x="339" y="87"/>
                  </a:lnTo>
                  <a:lnTo>
                    <a:pt x="342" y="90"/>
                  </a:lnTo>
                  <a:lnTo>
                    <a:pt x="342" y="92"/>
                  </a:lnTo>
                  <a:lnTo>
                    <a:pt x="341" y="93"/>
                  </a:lnTo>
                  <a:lnTo>
                    <a:pt x="341" y="100"/>
                  </a:lnTo>
                  <a:lnTo>
                    <a:pt x="342" y="101"/>
                  </a:lnTo>
                  <a:lnTo>
                    <a:pt x="343" y="103"/>
                  </a:lnTo>
                  <a:lnTo>
                    <a:pt x="352" y="111"/>
                  </a:lnTo>
                  <a:lnTo>
                    <a:pt x="353" y="117"/>
                  </a:lnTo>
                  <a:lnTo>
                    <a:pt x="355" y="119"/>
                  </a:lnTo>
                  <a:lnTo>
                    <a:pt x="356" y="119"/>
                  </a:lnTo>
                  <a:lnTo>
                    <a:pt x="360" y="123"/>
                  </a:lnTo>
                  <a:lnTo>
                    <a:pt x="363" y="124"/>
                  </a:lnTo>
                  <a:lnTo>
                    <a:pt x="367" y="124"/>
                  </a:lnTo>
                  <a:lnTo>
                    <a:pt x="379" y="123"/>
                  </a:lnTo>
                  <a:lnTo>
                    <a:pt x="384" y="115"/>
                  </a:lnTo>
                  <a:lnTo>
                    <a:pt x="383" y="111"/>
                  </a:lnTo>
                  <a:lnTo>
                    <a:pt x="381" y="110"/>
                  </a:lnTo>
                  <a:lnTo>
                    <a:pt x="382" y="107"/>
                  </a:lnTo>
                  <a:lnTo>
                    <a:pt x="380" y="104"/>
                  </a:lnTo>
                  <a:lnTo>
                    <a:pt x="380" y="100"/>
                  </a:lnTo>
                  <a:lnTo>
                    <a:pt x="388" y="81"/>
                  </a:lnTo>
                  <a:lnTo>
                    <a:pt x="397" y="89"/>
                  </a:lnTo>
                  <a:lnTo>
                    <a:pt x="397" y="95"/>
                  </a:lnTo>
                  <a:lnTo>
                    <a:pt x="400" y="98"/>
                  </a:lnTo>
                  <a:lnTo>
                    <a:pt x="399" y="102"/>
                  </a:lnTo>
                  <a:lnTo>
                    <a:pt x="401" y="105"/>
                  </a:lnTo>
                  <a:lnTo>
                    <a:pt x="412" y="119"/>
                  </a:lnTo>
                  <a:lnTo>
                    <a:pt x="418" y="128"/>
                  </a:lnTo>
                  <a:lnTo>
                    <a:pt x="420" y="131"/>
                  </a:lnTo>
                  <a:lnTo>
                    <a:pt x="420" y="132"/>
                  </a:lnTo>
                  <a:lnTo>
                    <a:pt x="428" y="140"/>
                  </a:lnTo>
                  <a:lnTo>
                    <a:pt x="427" y="140"/>
                  </a:lnTo>
                  <a:lnTo>
                    <a:pt x="436" y="151"/>
                  </a:lnTo>
                  <a:lnTo>
                    <a:pt x="444" y="151"/>
                  </a:lnTo>
                  <a:lnTo>
                    <a:pt x="445" y="149"/>
                  </a:lnTo>
                  <a:lnTo>
                    <a:pt x="453" y="150"/>
                  </a:lnTo>
                  <a:lnTo>
                    <a:pt x="457" y="143"/>
                  </a:lnTo>
                  <a:lnTo>
                    <a:pt x="456" y="135"/>
                  </a:lnTo>
                  <a:lnTo>
                    <a:pt x="452" y="131"/>
                  </a:lnTo>
                  <a:lnTo>
                    <a:pt x="452" y="129"/>
                  </a:lnTo>
                  <a:lnTo>
                    <a:pt x="454" y="126"/>
                  </a:lnTo>
                  <a:lnTo>
                    <a:pt x="477" y="114"/>
                  </a:lnTo>
                  <a:lnTo>
                    <a:pt x="480" y="111"/>
                  </a:lnTo>
                  <a:lnTo>
                    <a:pt x="481" y="105"/>
                  </a:lnTo>
                  <a:lnTo>
                    <a:pt x="484" y="102"/>
                  </a:lnTo>
                  <a:lnTo>
                    <a:pt x="487" y="101"/>
                  </a:lnTo>
                  <a:lnTo>
                    <a:pt x="492" y="98"/>
                  </a:lnTo>
                  <a:lnTo>
                    <a:pt x="493" y="100"/>
                  </a:lnTo>
                  <a:lnTo>
                    <a:pt x="493" y="107"/>
                  </a:lnTo>
                  <a:lnTo>
                    <a:pt x="497" y="111"/>
                  </a:lnTo>
                  <a:lnTo>
                    <a:pt x="499" y="111"/>
                  </a:lnTo>
                  <a:lnTo>
                    <a:pt x="501" y="109"/>
                  </a:lnTo>
                  <a:lnTo>
                    <a:pt x="503" y="105"/>
                  </a:lnTo>
                  <a:lnTo>
                    <a:pt x="505" y="102"/>
                  </a:lnTo>
                  <a:lnTo>
                    <a:pt x="505" y="101"/>
                  </a:lnTo>
                  <a:lnTo>
                    <a:pt x="506" y="100"/>
                  </a:lnTo>
                  <a:lnTo>
                    <a:pt x="506" y="98"/>
                  </a:lnTo>
                  <a:lnTo>
                    <a:pt x="509" y="95"/>
                  </a:lnTo>
                  <a:lnTo>
                    <a:pt x="512" y="97"/>
                  </a:lnTo>
                  <a:lnTo>
                    <a:pt x="517" y="106"/>
                  </a:lnTo>
                  <a:lnTo>
                    <a:pt x="520" y="108"/>
                  </a:lnTo>
                  <a:lnTo>
                    <a:pt x="521" y="113"/>
                  </a:lnTo>
                  <a:lnTo>
                    <a:pt x="522" y="114"/>
                  </a:lnTo>
                  <a:lnTo>
                    <a:pt x="522" y="116"/>
                  </a:lnTo>
                  <a:lnTo>
                    <a:pt x="525" y="119"/>
                  </a:lnTo>
                  <a:lnTo>
                    <a:pt x="544" y="124"/>
                  </a:lnTo>
                  <a:lnTo>
                    <a:pt x="549" y="129"/>
                  </a:lnTo>
                  <a:lnTo>
                    <a:pt x="555" y="129"/>
                  </a:lnTo>
                  <a:lnTo>
                    <a:pt x="559" y="124"/>
                  </a:lnTo>
                  <a:lnTo>
                    <a:pt x="590" y="123"/>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2" name="Freeform 28"/>
            <p:cNvSpPr>
              <a:spLocks/>
            </p:cNvSpPr>
            <p:nvPr/>
          </p:nvSpPr>
          <p:spPr bwMode="auto">
            <a:xfrm>
              <a:off x="6662738" y="2713038"/>
              <a:ext cx="825500" cy="793750"/>
            </a:xfrm>
            <a:custGeom>
              <a:avLst/>
              <a:gdLst>
                <a:gd name="T0" fmla="*/ 2147483647 w 451"/>
                <a:gd name="T1" fmla="*/ 2147483647 h 416"/>
                <a:gd name="T2" fmla="*/ 2147483647 w 451"/>
                <a:gd name="T3" fmla="*/ 2147483647 h 416"/>
                <a:gd name="T4" fmla="*/ 2147483647 w 451"/>
                <a:gd name="T5" fmla="*/ 2147483647 h 416"/>
                <a:gd name="T6" fmla="*/ 2147483647 w 451"/>
                <a:gd name="T7" fmla="*/ 2147483647 h 416"/>
                <a:gd name="T8" fmla="*/ 2147483647 w 451"/>
                <a:gd name="T9" fmla="*/ 2147483647 h 416"/>
                <a:gd name="T10" fmla="*/ 2147483647 w 451"/>
                <a:gd name="T11" fmla="*/ 2147483647 h 416"/>
                <a:gd name="T12" fmla="*/ 2147483647 w 451"/>
                <a:gd name="T13" fmla="*/ 2147483647 h 416"/>
                <a:gd name="T14" fmla="*/ 2147483647 w 451"/>
                <a:gd name="T15" fmla="*/ 2147483647 h 416"/>
                <a:gd name="T16" fmla="*/ 2147483647 w 451"/>
                <a:gd name="T17" fmla="*/ 2147483647 h 416"/>
                <a:gd name="T18" fmla="*/ 2147483647 w 451"/>
                <a:gd name="T19" fmla="*/ 2147483647 h 416"/>
                <a:gd name="T20" fmla="*/ 2147483647 w 451"/>
                <a:gd name="T21" fmla="*/ 2147483647 h 416"/>
                <a:gd name="T22" fmla="*/ 2147483647 w 451"/>
                <a:gd name="T23" fmla="*/ 2147483647 h 416"/>
                <a:gd name="T24" fmla="*/ 2147483647 w 451"/>
                <a:gd name="T25" fmla="*/ 2147483647 h 416"/>
                <a:gd name="T26" fmla="*/ 2147483647 w 451"/>
                <a:gd name="T27" fmla="*/ 2147483647 h 416"/>
                <a:gd name="T28" fmla="*/ 2147483647 w 451"/>
                <a:gd name="T29" fmla="*/ 2147483647 h 416"/>
                <a:gd name="T30" fmla="*/ 2147483647 w 451"/>
                <a:gd name="T31" fmla="*/ 2147483647 h 416"/>
                <a:gd name="T32" fmla="*/ 2147483647 w 451"/>
                <a:gd name="T33" fmla="*/ 2147483647 h 416"/>
                <a:gd name="T34" fmla="*/ 2147483647 w 451"/>
                <a:gd name="T35" fmla="*/ 2147483647 h 416"/>
                <a:gd name="T36" fmla="*/ 2147483647 w 451"/>
                <a:gd name="T37" fmla="*/ 2147483647 h 416"/>
                <a:gd name="T38" fmla="*/ 2147483647 w 451"/>
                <a:gd name="T39" fmla="*/ 2147483647 h 416"/>
                <a:gd name="T40" fmla="*/ 2147483647 w 451"/>
                <a:gd name="T41" fmla="*/ 2147483647 h 416"/>
                <a:gd name="T42" fmla="*/ 2147483647 w 451"/>
                <a:gd name="T43" fmla="*/ 2147483647 h 416"/>
                <a:gd name="T44" fmla="*/ 2147483647 w 451"/>
                <a:gd name="T45" fmla="*/ 2147483647 h 416"/>
                <a:gd name="T46" fmla="*/ 2147483647 w 451"/>
                <a:gd name="T47" fmla="*/ 2147483647 h 416"/>
                <a:gd name="T48" fmla="*/ 2147483647 w 451"/>
                <a:gd name="T49" fmla="*/ 2147483647 h 416"/>
                <a:gd name="T50" fmla="*/ 2147483647 w 451"/>
                <a:gd name="T51" fmla="*/ 2147483647 h 416"/>
                <a:gd name="T52" fmla="*/ 2147483647 w 451"/>
                <a:gd name="T53" fmla="*/ 2147483647 h 416"/>
                <a:gd name="T54" fmla="*/ 2147483647 w 451"/>
                <a:gd name="T55" fmla="*/ 2147483647 h 416"/>
                <a:gd name="T56" fmla="*/ 2147483647 w 451"/>
                <a:gd name="T57" fmla="*/ 2147483647 h 416"/>
                <a:gd name="T58" fmla="*/ 2147483647 w 451"/>
                <a:gd name="T59" fmla="*/ 2147483647 h 416"/>
                <a:gd name="T60" fmla="*/ 2147483647 w 451"/>
                <a:gd name="T61" fmla="*/ 2147483647 h 416"/>
                <a:gd name="T62" fmla="*/ 2147483647 w 451"/>
                <a:gd name="T63" fmla="*/ 2147483647 h 416"/>
                <a:gd name="T64" fmla="*/ 2147483647 w 451"/>
                <a:gd name="T65" fmla="*/ 2147483647 h 416"/>
                <a:gd name="T66" fmla="*/ 2147483647 w 451"/>
                <a:gd name="T67" fmla="*/ 2147483647 h 416"/>
                <a:gd name="T68" fmla="*/ 2147483647 w 451"/>
                <a:gd name="T69" fmla="*/ 2147483647 h 416"/>
                <a:gd name="T70" fmla="*/ 2147483647 w 451"/>
                <a:gd name="T71" fmla="*/ 2147483647 h 416"/>
                <a:gd name="T72" fmla="*/ 2147483647 w 451"/>
                <a:gd name="T73" fmla="*/ 2147483647 h 416"/>
                <a:gd name="T74" fmla="*/ 2147483647 w 451"/>
                <a:gd name="T75" fmla="*/ 2147483647 h 416"/>
                <a:gd name="T76" fmla="*/ 2147483647 w 451"/>
                <a:gd name="T77" fmla="*/ 2147483647 h 416"/>
                <a:gd name="T78" fmla="*/ 2147483647 w 451"/>
                <a:gd name="T79" fmla="*/ 2147483647 h 416"/>
                <a:gd name="T80" fmla="*/ 2147483647 w 451"/>
                <a:gd name="T81" fmla="*/ 2147483647 h 416"/>
                <a:gd name="T82" fmla="*/ 2147483647 w 451"/>
                <a:gd name="T83" fmla="*/ 2147483647 h 416"/>
                <a:gd name="T84" fmla="*/ 2147483647 w 451"/>
                <a:gd name="T85" fmla="*/ 2147483647 h 416"/>
                <a:gd name="T86" fmla="*/ 2147483647 w 451"/>
                <a:gd name="T87" fmla="*/ 2147483647 h 416"/>
                <a:gd name="T88" fmla="*/ 2147483647 w 451"/>
                <a:gd name="T89" fmla="*/ 2147483647 h 416"/>
                <a:gd name="T90" fmla="*/ 2147483647 w 451"/>
                <a:gd name="T91" fmla="*/ 2147483647 h 416"/>
                <a:gd name="T92" fmla="*/ 2147483647 w 451"/>
                <a:gd name="T93" fmla="*/ 2147483647 h 416"/>
                <a:gd name="T94" fmla="*/ 2147483647 w 451"/>
                <a:gd name="T95" fmla="*/ 2147483647 h 416"/>
                <a:gd name="T96" fmla="*/ 2147483647 w 451"/>
                <a:gd name="T97" fmla="*/ 2147483647 h 416"/>
                <a:gd name="T98" fmla="*/ 2147483647 w 451"/>
                <a:gd name="T99" fmla="*/ 2147483647 h 416"/>
                <a:gd name="T100" fmla="*/ 2147483647 w 451"/>
                <a:gd name="T101" fmla="*/ 2147483647 h 416"/>
                <a:gd name="T102" fmla="*/ 2147483647 w 451"/>
                <a:gd name="T103" fmla="*/ 2147483647 h 416"/>
                <a:gd name="T104" fmla="*/ 2147483647 w 451"/>
                <a:gd name="T105" fmla="*/ 2147483647 h 416"/>
                <a:gd name="T106" fmla="*/ 2147483647 w 451"/>
                <a:gd name="T107" fmla="*/ 2147483647 h 416"/>
                <a:gd name="T108" fmla="*/ 2147483647 w 451"/>
                <a:gd name="T109" fmla="*/ 2147483647 h 416"/>
                <a:gd name="T110" fmla="*/ 2147483647 w 451"/>
                <a:gd name="T111" fmla="*/ 2147483647 h 416"/>
                <a:gd name="T112" fmla="*/ 2147483647 w 451"/>
                <a:gd name="T113" fmla="*/ 2147483647 h 416"/>
                <a:gd name="T114" fmla="*/ 2147483647 w 451"/>
                <a:gd name="T115" fmla="*/ 2147483647 h 416"/>
                <a:gd name="T116" fmla="*/ 2147483647 w 451"/>
                <a:gd name="T117" fmla="*/ 2147483647 h 416"/>
                <a:gd name="T118" fmla="*/ 2147483647 w 451"/>
                <a:gd name="T119" fmla="*/ 2147483647 h 416"/>
                <a:gd name="T120" fmla="*/ 2147483647 w 451"/>
                <a:gd name="T121" fmla="*/ 2147483647 h 416"/>
                <a:gd name="T122" fmla="*/ 2147483647 w 451"/>
                <a:gd name="T123" fmla="*/ 2147483647 h 41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51"/>
                <a:gd name="T187" fmla="*/ 0 h 416"/>
                <a:gd name="T188" fmla="*/ 451 w 451"/>
                <a:gd name="T189" fmla="*/ 416 h 41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51" h="416">
                  <a:moveTo>
                    <a:pt x="51" y="365"/>
                  </a:moveTo>
                  <a:lnTo>
                    <a:pt x="41" y="366"/>
                  </a:lnTo>
                  <a:lnTo>
                    <a:pt x="40" y="365"/>
                  </a:lnTo>
                  <a:lnTo>
                    <a:pt x="36" y="363"/>
                  </a:lnTo>
                  <a:lnTo>
                    <a:pt x="32" y="360"/>
                  </a:lnTo>
                  <a:lnTo>
                    <a:pt x="30" y="360"/>
                  </a:lnTo>
                  <a:lnTo>
                    <a:pt x="26" y="356"/>
                  </a:lnTo>
                  <a:lnTo>
                    <a:pt x="23" y="354"/>
                  </a:lnTo>
                  <a:lnTo>
                    <a:pt x="23" y="352"/>
                  </a:lnTo>
                  <a:lnTo>
                    <a:pt x="19" y="348"/>
                  </a:lnTo>
                  <a:lnTo>
                    <a:pt x="19" y="345"/>
                  </a:lnTo>
                  <a:lnTo>
                    <a:pt x="21" y="343"/>
                  </a:lnTo>
                  <a:lnTo>
                    <a:pt x="20" y="339"/>
                  </a:lnTo>
                  <a:lnTo>
                    <a:pt x="21" y="338"/>
                  </a:lnTo>
                  <a:lnTo>
                    <a:pt x="21" y="328"/>
                  </a:lnTo>
                  <a:lnTo>
                    <a:pt x="23" y="326"/>
                  </a:lnTo>
                  <a:lnTo>
                    <a:pt x="22" y="317"/>
                  </a:lnTo>
                  <a:lnTo>
                    <a:pt x="23" y="315"/>
                  </a:lnTo>
                  <a:lnTo>
                    <a:pt x="23" y="310"/>
                  </a:lnTo>
                  <a:lnTo>
                    <a:pt x="19" y="308"/>
                  </a:lnTo>
                  <a:lnTo>
                    <a:pt x="18" y="307"/>
                  </a:lnTo>
                  <a:lnTo>
                    <a:pt x="15" y="307"/>
                  </a:lnTo>
                  <a:lnTo>
                    <a:pt x="14" y="309"/>
                  </a:lnTo>
                  <a:lnTo>
                    <a:pt x="12" y="309"/>
                  </a:lnTo>
                  <a:lnTo>
                    <a:pt x="8" y="305"/>
                  </a:lnTo>
                  <a:lnTo>
                    <a:pt x="3" y="305"/>
                  </a:lnTo>
                  <a:lnTo>
                    <a:pt x="0" y="300"/>
                  </a:lnTo>
                  <a:lnTo>
                    <a:pt x="1" y="295"/>
                  </a:lnTo>
                  <a:lnTo>
                    <a:pt x="3" y="294"/>
                  </a:lnTo>
                  <a:lnTo>
                    <a:pt x="2" y="288"/>
                  </a:lnTo>
                  <a:lnTo>
                    <a:pt x="4" y="285"/>
                  </a:lnTo>
                  <a:lnTo>
                    <a:pt x="10" y="283"/>
                  </a:lnTo>
                  <a:lnTo>
                    <a:pt x="15" y="280"/>
                  </a:lnTo>
                  <a:lnTo>
                    <a:pt x="20" y="280"/>
                  </a:lnTo>
                  <a:lnTo>
                    <a:pt x="24" y="275"/>
                  </a:lnTo>
                  <a:lnTo>
                    <a:pt x="27" y="274"/>
                  </a:lnTo>
                  <a:lnTo>
                    <a:pt x="29" y="272"/>
                  </a:lnTo>
                  <a:lnTo>
                    <a:pt x="30" y="268"/>
                  </a:lnTo>
                  <a:lnTo>
                    <a:pt x="27" y="265"/>
                  </a:lnTo>
                  <a:lnTo>
                    <a:pt x="22" y="264"/>
                  </a:lnTo>
                  <a:lnTo>
                    <a:pt x="21" y="263"/>
                  </a:lnTo>
                  <a:lnTo>
                    <a:pt x="19" y="263"/>
                  </a:lnTo>
                  <a:lnTo>
                    <a:pt x="16" y="259"/>
                  </a:lnTo>
                  <a:lnTo>
                    <a:pt x="14" y="260"/>
                  </a:lnTo>
                  <a:lnTo>
                    <a:pt x="12" y="258"/>
                  </a:lnTo>
                  <a:lnTo>
                    <a:pt x="12" y="253"/>
                  </a:lnTo>
                  <a:lnTo>
                    <a:pt x="14" y="251"/>
                  </a:lnTo>
                  <a:lnTo>
                    <a:pt x="14" y="248"/>
                  </a:lnTo>
                  <a:lnTo>
                    <a:pt x="18" y="242"/>
                  </a:lnTo>
                  <a:lnTo>
                    <a:pt x="17" y="241"/>
                  </a:lnTo>
                  <a:lnTo>
                    <a:pt x="17" y="237"/>
                  </a:lnTo>
                  <a:lnTo>
                    <a:pt x="18" y="235"/>
                  </a:lnTo>
                  <a:lnTo>
                    <a:pt x="19" y="236"/>
                  </a:lnTo>
                  <a:lnTo>
                    <a:pt x="22" y="234"/>
                  </a:lnTo>
                  <a:lnTo>
                    <a:pt x="25" y="226"/>
                  </a:lnTo>
                  <a:lnTo>
                    <a:pt x="30" y="219"/>
                  </a:lnTo>
                  <a:lnTo>
                    <a:pt x="30" y="217"/>
                  </a:lnTo>
                  <a:lnTo>
                    <a:pt x="35" y="211"/>
                  </a:lnTo>
                  <a:lnTo>
                    <a:pt x="38" y="204"/>
                  </a:lnTo>
                  <a:lnTo>
                    <a:pt x="36" y="194"/>
                  </a:lnTo>
                  <a:lnTo>
                    <a:pt x="34" y="193"/>
                  </a:lnTo>
                  <a:lnTo>
                    <a:pt x="34" y="191"/>
                  </a:lnTo>
                  <a:lnTo>
                    <a:pt x="32" y="190"/>
                  </a:lnTo>
                  <a:lnTo>
                    <a:pt x="29" y="183"/>
                  </a:lnTo>
                  <a:lnTo>
                    <a:pt x="27" y="155"/>
                  </a:lnTo>
                  <a:lnTo>
                    <a:pt x="20" y="145"/>
                  </a:lnTo>
                  <a:lnTo>
                    <a:pt x="19" y="142"/>
                  </a:lnTo>
                  <a:lnTo>
                    <a:pt x="21" y="141"/>
                  </a:lnTo>
                  <a:lnTo>
                    <a:pt x="21" y="138"/>
                  </a:lnTo>
                  <a:lnTo>
                    <a:pt x="22" y="136"/>
                  </a:lnTo>
                  <a:lnTo>
                    <a:pt x="24" y="136"/>
                  </a:lnTo>
                  <a:lnTo>
                    <a:pt x="26" y="133"/>
                  </a:lnTo>
                  <a:lnTo>
                    <a:pt x="30" y="131"/>
                  </a:lnTo>
                  <a:lnTo>
                    <a:pt x="32" y="129"/>
                  </a:lnTo>
                  <a:lnTo>
                    <a:pt x="36" y="128"/>
                  </a:lnTo>
                  <a:lnTo>
                    <a:pt x="43" y="135"/>
                  </a:lnTo>
                  <a:lnTo>
                    <a:pt x="48" y="137"/>
                  </a:lnTo>
                  <a:lnTo>
                    <a:pt x="54" y="137"/>
                  </a:lnTo>
                  <a:lnTo>
                    <a:pt x="57" y="138"/>
                  </a:lnTo>
                  <a:lnTo>
                    <a:pt x="59" y="147"/>
                  </a:lnTo>
                  <a:lnTo>
                    <a:pt x="62" y="152"/>
                  </a:lnTo>
                  <a:lnTo>
                    <a:pt x="65" y="154"/>
                  </a:lnTo>
                  <a:lnTo>
                    <a:pt x="68" y="161"/>
                  </a:lnTo>
                  <a:lnTo>
                    <a:pt x="75" y="167"/>
                  </a:lnTo>
                  <a:lnTo>
                    <a:pt x="75" y="171"/>
                  </a:lnTo>
                  <a:lnTo>
                    <a:pt x="77" y="175"/>
                  </a:lnTo>
                  <a:lnTo>
                    <a:pt x="80" y="171"/>
                  </a:lnTo>
                  <a:lnTo>
                    <a:pt x="80" y="168"/>
                  </a:lnTo>
                  <a:lnTo>
                    <a:pt x="83" y="161"/>
                  </a:lnTo>
                  <a:lnTo>
                    <a:pt x="82" y="159"/>
                  </a:lnTo>
                  <a:lnTo>
                    <a:pt x="84" y="157"/>
                  </a:lnTo>
                  <a:lnTo>
                    <a:pt x="85" y="153"/>
                  </a:lnTo>
                  <a:lnTo>
                    <a:pt x="95" y="147"/>
                  </a:lnTo>
                  <a:lnTo>
                    <a:pt x="94" y="143"/>
                  </a:lnTo>
                  <a:lnTo>
                    <a:pt x="96" y="142"/>
                  </a:lnTo>
                  <a:lnTo>
                    <a:pt x="95" y="139"/>
                  </a:lnTo>
                  <a:lnTo>
                    <a:pt x="99" y="134"/>
                  </a:lnTo>
                  <a:lnTo>
                    <a:pt x="101" y="134"/>
                  </a:lnTo>
                  <a:lnTo>
                    <a:pt x="104" y="131"/>
                  </a:lnTo>
                  <a:lnTo>
                    <a:pt x="111" y="128"/>
                  </a:lnTo>
                  <a:lnTo>
                    <a:pt x="112" y="127"/>
                  </a:lnTo>
                  <a:lnTo>
                    <a:pt x="117" y="124"/>
                  </a:lnTo>
                  <a:lnTo>
                    <a:pt x="122" y="124"/>
                  </a:lnTo>
                  <a:lnTo>
                    <a:pt x="134" y="112"/>
                  </a:lnTo>
                  <a:lnTo>
                    <a:pt x="135" y="112"/>
                  </a:lnTo>
                  <a:lnTo>
                    <a:pt x="137" y="110"/>
                  </a:lnTo>
                  <a:lnTo>
                    <a:pt x="137" y="109"/>
                  </a:lnTo>
                  <a:lnTo>
                    <a:pt x="144" y="101"/>
                  </a:lnTo>
                  <a:lnTo>
                    <a:pt x="145" y="101"/>
                  </a:lnTo>
                  <a:lnTo>
                    <a:pt x="151" y="97"/>
                  </a:lnTo>
                  <a:lnTo>
                    <a:pt x="155" y="96"/>
                  </a:lnTo>
                  <a:lnTo>
                    <a:pt x="161" y="99"/>
                  </a:lnTo>
                  <a:lnTo>
                    <a:pt x="170" y="89"/>
                  </a:lnTo>
                  <a:lnTo>
                    <a:pt x="170" y="79"/>
                  </a:lnTo>
                  <a:lnTo>
                    <a:pt x="172" y="76"/>
                  </a:lnTo>
                  <a:lnTo>
                    <a:pt x="178" y="76"/>
                  </a:lnTo>
                  <a:lnTo>
                    <a:pt x="183" y="74"/>
                  </a:lnTo>
                  <a:lnTo>
                    <a:pt x="196" y="74"/>
                  </a:lnTo>
                  <a:lnTo>
                    <a:pt x="200" y="72"/>
                  </a:lnTo>
                  <a:lnTo>
                    <a:pt x="199" y="69"/>
                  </a:lnTo>
                  <a:lnTo>
                    <a:pt x="197" y="69"/>
                  </a:lnTo>
                  <a:lnTo>
                    <a:pt x="193" y="66"/>
                  </a:lnTo>
                  <a:lnTo>
                    <a:pt x="193" y="65"/>
                  </a:lnTo>
                  <a:lnTo>
                    <a:pt x="196" y="62"/>
                  </a:lnTo>
                  <a:lnTo>
                    <a:pt x="206" y="61"/>
                  </a:lnTo>
                  <a:lnTo>
                    <a:pt x="210" y="63"/>
                  </a:lnTo>
                  <a:lnTo>
                    <a:pt x="216" y="63"/>
                  </a:lnTo>
                  <a:lnTo>
                    <a:pt x="221" y="65"/>
                  </a:lnTo>
                  <a:lnTo>
                    <a:pt x="228" y="63"/>
                  </a:lnTo>
                  <a:lnTo>
                    <a:pt x="229" y="61"/>
                  </a:lnTo>
                  <a:lnTo>
                    <a:pt x="231" y="61"/>
                  </a:lnTo>
                  <a:lnTo>
                    <a:pt x="241" y="55"/>
                  </a:lnTo>
                  <a:lnTo>
                    <a:pt x="240" y="47"/>
                  </a:lnTo>
                  <a:lnTo>
                    <a:pt x="245" y="40"/>
                  </a:lnTo>
                  <a:lnTo>
                    <a:pt x="246" y="40"/>
                  </a:lnTo>
                  <a:lnTo>
                    <a:pt x="252" y="35"/>
                  </a:lnTo>
                  <a:lnTo>
                    <a:pt x="258" y="35"/>
                  </a:lnTo>
                  <a:lnTo>
                    <a:pt x="259" y="36"/>
                  </a:lnTo>
                  <a:lnTo>
                    <a:pt x="265" y="36"/>
                  </a:lnTo>
                  <a:lnTo>
                    <a:pt x="264" y="23"/>
                  </a:lnTo>
                  <a:lnTo>
                    <a:pt x="265" y="22"/>
                  </a:lnTo>
                  <a:lnTo>
                    <a:pt x="264" y="8"/>
                  </a:lnTo>
                  <a:lnTo>
                    <a:pt x="267" y="4"/>
                  </a:lnTo>
                  <a:lnTo>
                    <a:pt x="267" y="1"/>
                  </a:lnTo>
                  <a:lnTo>
                    <a:pt x="269" y="0"/>
                  </a:lnTo>
                  <a:lnTo>
                    <a:pt x="270" y="1"/>
                  </a:lnTo>
                  <a:lnTo>
                    <a:pt x="283" y="11"/>
                  </a:lnTo>
                  <a:lnTo>
                    <a:pt x="298" y="13"/>
                  </a:lnTo>
                  <a:lnTo>
                    <a:pt x="303" y="20"/>
                  </a:lnTo>
                  <a:lnTo>
                    <a:pt x="305" y="19"/>
                  </a:lnTo>
                  <a:lnTo>
                    <a:pt x="308" y="23"/>
                  </a:lnTo>
                  <a:lnTo>
                    <a:pt x="306" y="27"/>
                  </a:lnTo>
                  <a:lnTo>
                    <a:pt x="306" y="32"/>
                  </a:lnTo>
                  <a:lnTo>
                    <a:pt x="310" y="36"/>
                  </a:lnTo>
                  <a:lnTo>
                    <a:pt x="310" y="38"/>
                  </a:lnTo>
                  <a:lnTo>
                    <a:pt x="314" y="40"/>
                  </a:lnTo>
                  <a:lnTo>
                    <a:pt x="320" y="38"/>
                  </a:lnTo>
                  <a:lnTo>
                    <a:pt x="323" y="35"/>
                  </a:lnTo>
                  <a:lnTo>
                    <a:pt x="325" y="29"/>
                  </a:lnTo>
                  <a:lnTo>
                    <a:pt x="326" y="20"/>
                  </a:lnTo>
                  <a:lnTo>
                    <a:pt x="334" y="15"/>
                  </a:lnTo>
                  <a:lnTo>
                    <a:pt x="336" y="34"/>
                  </a:lnTo>
                  <a:lnTo>
                    <a:pt x="342" y="41"/>
                  </a:lnTo>
                  <a:lnTo>
                    <a:pt x="345" y="41"/>
                  </a:lnTo>
                  <a:lnTo>
                    <a:pt x="347" y="43"/>
                  </a:lnTo>
                  <a:lnTo>
                    <a:pt x="350" y="49"/>
                  </a:lnTo>
                  <a:lnTo>
                    <a:pt x="357" y="58"/>
                  </a:lnTo>
                  <a:lnTo>
                    <a:pt x="357" y="60"/>
                  </a:lnTo>
                  <a:lnTo>
                    <a:pt x="365" y="71"/>
                  </a:lnTo>
                  <a:lnTo>
                    <a:pt x="369" y="74"/>
                  </a:lnTo>
                  <a:lnTo>
                    <a:pt x="373" y="81"/>
                  </a:lnTo>
                  <a:lnTo>
                    <a:pt x="375" y="83"/>
                  </a:lnTo>
                  <a:lnTo>
                    <a:pt x="382" y="82"/>
                  </a:lnTo>
                  <a:lnTo>
                    <a:pt x="382" y="85"/>
                  </a:lnTo>
                  <a:lnTo>
                    <a:pt x="380" y="90"/>
                  </a:lnTo>
                  <a:lnTo>
                    <a:pt x="381" y="92"/>
                  </a:lnTo>
                  <a:lnTo>
                    <a:pt x="379" y="95"/>
                  </a:lnTo>
                  <a:lnTo>
                    <a:pt x="381" y="103"/>
                  </a:lnTo>
                  <a:lnTo>
                    <a:pt x="379" y="106"/>
                  </a:lnTo>
                  <a:lnTo>
                    <a:pt x="379" y="113"/>
                  </a:lnTo>
                  <a:lnTo>
                    <a:pt x="381" y="114"/>
                  </a:lnTo>
                  <a:lnTo>
                    <a:pt x="381" y="116"/>
                  </a:lnTo>
                  <a:lnTo>
                    <a:pt x="382" y="117"/>
                  </a:lnTo>
                  <a:lnTo>
                    <a:pt x="384" y="120"/>
                  </a:lnTo>
                  <a:lnTo>
                    <a:pt x="387" y="120"/>
                  </a:lnTo>
                  <a:lnTo>
                    <a:pt x="391" y="122"/>
                  </a:lnTo>
                  <a:lnTo>
                    <a:pt x="391" y="124"/>
                  </a:lnTo>
                  <a:lnTo>
                    <a:pt x="392" y="125"/>
                  </a:lnTo>
                  <a:lnTo>
                    <a:pt x="393" y="127"/>
                  </a:lnTo>
                  <a:lnTo>
                    <a:pt x="400" y="131"/>
                  </a:lnTo>
                  <a:lnTo>
                    <a:pt x="402" y="135"/>
                  </a:lnTo>
                  <a:lnTo>
                    <a:pt x="407" y="139"/>
                  </a:lnTo>
                  <a:lnTo>
                    <a:pt x="408" y="141"/>
                  </a:lnTo>
                  <a:lnTo>
                    <a:pt x="420" y="154"/>
                  </a:lnTo>
                  <a:lnTo>
                    <a:pt x="422" y="158"/>
                  </a:lnTo>
                  <a:lnTo>
                    <a:pt x="428" y="164"/>
                  </a:lnTo>
                  <a:lnTo>
                    <a:pt x="436" y="167"/>
                  </a:lnTo>
                  <a:lnTo>
                    <a:pt x="451" y="185"/>
                  </a:lnTo>
                  <a:lnTo>
                    <a:pt x="451" y="186"/>
                  </a:lnTo>
                  <a:lnTo>
                    <a:pt x="450" y="186"/>
                  </a:lnTo>
                  <a:lnTo>
                    <a:pt x="450" y="187"/>
                  </a:lnTo>
                  <a:lnTo>
                    <a:pt x="449" y="188"/>
                  </a:lnTo>
                  <a:lnTo>
                    <a:pt x="448" y="188"/>
                  </a:lnTo>
                  <a:lnTo>
                    <a:pt x="447" y="188"/>
                  </a:lnTo>
                  <a:lnTo>
                    <a:pt x="447" y="189"/>
                  </a:lnTo>
                  <a:lnTo>
                    <a:pt x="446" y="189"/>
                  </a:lnTo>
                  <a:lnTo>
                    <a:pt x="445" y="189"/>
                  </a:lnTo>
                  <a:lnTo>
                    <a:pt x="444" y="189"/>
                  </a:lnTo>
                  <a:lnTo>
                    <a:pt x="443" y="189"/>
                  </a:lnTo>
                  <a:lnTo>
                    <a:pt x="443" y="190"/>
                  </a:lnTo>
                  <a:lnTo>
                    <a:pt x="442" y="190"/>
                  </a:lnTo>
                  <a:lnTo>
                    <a:pt x="441" y="190"/>
                  </a:lnTo>
                  <a:lnTo>
                    <a:pt x="440" y="191"/>
                  </a:lnTo>
                  <a:lnTo>
                    <a:pt x="439" y="191"/>
                  </a:lnTo>
                  <a:lnTo>
                    <a:pt x="438" y="192"/>
                  </a:lnTo>
                  <a:lnTo>
                    <a:pt x="437" y="192"/>
                  </a:lnTo>
                  <a:lnTo>
                    <a:pt x="436" y="193"/>
                  </a:lnTo>
                  <a:lnTo>
                    <a:pt x="435" y="193"/>
                  </a:lnTo>
                  <a:lnTo>
                    <a:pt x="435" y="194"/>
                  </a:lnTo>
                  <a:lnTo>
                    <a:pt x="435" y="195"/>
                  </a:lnTo>
                  <a:lnTo>
                    <a:pt x="435" y="196"/>
                  </a:lnTo>
                  <a:lnTo>
                    <a:pt x="434" y="197"/>
                  </a:lnTo>
                  <a:lnTo>
                    <a:pt x="434" y="198"/>
                  </a:lnTo>
                  <a:lnTo>
                    <a:pt x="434" y="199"/>
                  </a:lnTo>
                  <a:lnTo>
                    <a:pt x="433" y="199"/>
                  </a:lnTo>
                  <a:lnTo>
                    <a:pt x="433" y="200"/>
                  </a:lnTo>
                  <a:lnTo>
                    <a:pt x="432" y="201"/>
                  </a:lnTo>
                  <a:lnTo>
                    <a:pt x="432" y="202"/>
                  </a:lnTo>
                  <a:lnTo>
                    <a:pt x="431" y="203"/>
                  </a:lnTo>
                  <a:lnTo>
                    <a:pt x="431" y="204"/>
                  </a:lnTo>
                  <a:lnTo>
                    <a:pt x="430" y="204"/>
                  </a:lnTo>
                  <a:lnTo>
                    <a:pt x="430" y="205"/>
                  </a:lnTo>
                  <a:lnTo>
                    <a:pt x="429" y="205"/>
                  </a:lnTo>
                  <a:lnTo>
                    <a:pt x="428" y="206"/>
                  </a:lnTo>
                  <a:lnTo>
                    <a:pt x="427" y="207"/>
                  </a:lnTo>
                  <a:lnTo>
                    <a:pt x="426" y="208"/>
                  </a:lnTo>
                  <a:lnTo>
                    <a:pt x="425" y="209"/>
                  </a:lnTo>
                  <a:lnTo>
                    <a:pt x="424" y="209"/>
                  </a:lnTo>
                  <a:lnTo>
                    <a:pt x="424" y="210"/>
                  </a:lnTo>
                  <a:lnTo>
                    <a:pt x="424" y="211"/>
                  </a:lnTo>
                  <a:lnTo>
                    <a:pt x="423" y="211"/>
                  </a:lnTo>
                  <a:lnTo>
                    <a:pt x="423" y="212"/>
                  </a:lnTo>
                  <a:lnTo>
                    <a:pt x="422" y="213"/>
                  </a:lnTo>
                  <a:lnTo>
                    <a:pt x="422" y="214"/>
                  </a:lnTo>
                  <a:lnTo>
                    <a:pt x="421" y="214"/>
                  </a:lnTo>
                  <a:lnTo>
                    <a:pt x="421" y="215"/>
                  </a:lnTo>
                  <a:lnTo>
                    <a:pt x="420" y="215"/>
                  </a:lnTo>
                  <a:lnTo>
                    <a:pt x="420" y="216"/>
                  </a:lnTo>
                  <a:lnTo>
                    <a:pt x="419" y="216"/>
                  </a:lnTo>
                  <a:lnTo>
                    <a:pt x="418" y="217"/>
                  </a:lnTo>
                  <a:lnTo>
                    <a:pt x="417" y="217"/>
                  </a:lnTo>
                  <a:lnTo>
                    <a:pt x="417" y="218"/>
                  </a:lnTo>
                  <a:lnTo>
                    <a:pt x="416" y="218"/>
                  </a:lnTo>
                  <a:lnTo>
                    <a:pt x="415" y="219"/>
                  </a:lnTo>
                  <a:lnTo>
                    <a:pt x="414" y="219"/>
                  </a:lnTo>
                  <a:lnTo>
                    <a:pt x="413" y="219"/>
                  </a:lnTo>
                  <a:lnTo>
                    <a:pt x="413" y="220"/>
                  </a:lnTo>
                  <a:lnTo>
                    <a:pt x="412" y="220"/>
                  </a:lnTo>
                  <a:lnTo>
                    <a:pt x="411" y="220"/>
                  </a:lnTo>
                  <a:lnTo>
                    <a:pt x="410" y="220"/>
                  </a:lnTo>
                  <a:lnTo>
                    <a:pt x="409" y="220"/>
                  </a:lnTo>
                  <a:lnTo>
                    <a:pt x="408" y="221"/>
                  </a:lnTo>
                  <a:lnTo>
                    <a:pt x="407" y="221"/>
                  </a:lnTo>
                  <a:lnTo>
                    <a:pt x="406" y="222"/>
                  </a:lnTo>
                  <a:lnTo>
                    <a:pt x="406" y="223"/>
                  </a:lnTo>
                  <a:lnTo>
                    <a:pt x="405" y="223"/>
                  </a:lnTo>
                  <a:lnTo>
                    <a:pt x="404" y="224"/>
                  </a:lnTo>
                  <a:lnTo>
                    <a:pt x="403" y="224"/>
                  </a:lnTo>
                  <a:lnTo>
                    <a:pt x="403" y="225"/>
                  </a:lnTo>
                  <a:lnTo>
                    <a:pt x="402" y="225"/>
                  </a:lnTo>
                  <a:lnTo>
                    <a:pt x="402" y="226"/>
                  </a:lnTo>
                  <a:lnTo>
                    <a:pt x="401" y="226"/>
                  </a:lnTo>
                  <a:lnTo>
                    <a:pt x="401" y="227"/>
                  </a:lnTo>
                  <a:lnTo>
                    <a:pt x="401" y="228"/>
                  </a:lnTo>
                  <a:lnTo>
                    <a:pt x="400" y="229"/>
                  </a:lnTo>
                  <a:lnTo>
                    <a:pt x="400" y="230"/>
                  </a:lnTo>
                  <a:lnTo>
                    <a:pt x="399" y="231"/>
                  </a:lnTo>
                  <a:lnTo>
                    <a:pt x="399" y="232"/>
                  </a:lnTo>
                  <a:lnTo>
                    <a:pt x="398" y="232"/>
                  </a:lnTo>
                  <a:lnTo>
                    <a:pt x="398" y="233"/>
                  </a:lnTo>
                  <a:lnTo>
                    <a:pt x="397" y="234"/>
                  </a:lnTo>
                  <a:lnTo>
                    <a:pt x="396" y="235"/>
                  </a:lnTo>
                  <a:lnTo>
                    <a:pt x="395" y="236"/>
                  </a:lnTo>
                  <a:lnTo>
                    <a:pt x="394" y="236"/>
                  </a:lnTo>
                  <a:lnTo>
                    <a:pt x="394" y="237"/>
                  </a:lnTo>
                  <a:lnTo>
                    <a:pt x="393" y="237"/>
                  </a:lnTo>
                  <a:lnTo>
                    <a:pt x="392" y="237"/>
                  </a:lnTo>
                  <a:lnTo>
                    <a:pt x="391" y="238"/>
                  </a:lnTo>
                  <a:lnTo>
                    <a:pt x="390" y="238"/>
                  </a:lnTo>
                  <a:lnTo>
                    <a:pt x="390" y="239"/>
                  </a:lnTo>
                  <a:lnTo>
                    <a:pt x="389" y="239"/>
                  </a:lnTo>
                  <a:lnTo>
                    <a:pt x="389" y="240"/>
                  </a:lnTo>
                  <a:lnTo>
                    <a:pt x="388" y="240"/>
                  </a:lnTo>
                  <a:lnTo>
                    <a:pt x="388" y="241"/>
                  </a:lnTo>
                  <a:lnTo>
                    <a:pt x="387" y="241"/>
                  </a:lnTo>
                  <a:lnTo>
                    <a:pt x="386" y="242"/>
                  </a:lnTo>
                  <a:lnTo>
                    <a:pt x="386" y="243"/>
                  </a:lnTo>
                  <a:lnTo>
                    <a:pt x="385" y="244"/>
                  </a:lnTo>
                  <a:lnTo>
                    <a:pt x="385" y="245"/>
                  </a:lnTo>
                  <a:lnTo>
                    <a:pt x="384" y="246"/>
                  </a:lnTo>
                  <a:lnTo>
                    <a:pt x="383" y="247"/>
                  </a:lnTo>
                  <a:lnTo>
                    <a:pt x="383" y="248"/>
                  </a:lnTo>
                  <a:lnTo>
                    <a:pt x="382" y="249"/>
                  </a:lnTo>
                  <a:lnTo>
                    <a:pt x="382" y="250"/>
                  </a:lnTo>
                  <a:lnTo>
                    <a:pt x="381" y="251"/>
                  </a:lnTo>
                  <a:lnTo>
                    <a:pt x="380" y="252"/>
                  </a:lnTo>
                  <a:lnTo>
                    <a:pt x="379" y="253"/>
                  </a:lnTo>
                  <a:lnTo>
                    <a:pt x="379" y="254"/>
                  </a:lnTo>
                  <a:lnTo>
                    <a:pt x="378" y="255"/>
                  </a:lnTo>
                  <a:lnTo>
                    <a:pt x="377" y="255"/>
                  </a:lnTo>
                  <a:lnTo>
                    <a:pt x="376" y="256"/>
                  </a:lnTo>
                  <a:lnTo>
                    <a:pt x="376" y="257"/>
                  </a:lnTo>
                  <a:lnTo>
                    <a:pt x="375" y="258"/>
                  </a:lnTo>
                  <a:lnTo>
                    <a:pt x="374" y="258"/>
                  </a:lnTo>
                  <a:lnTo>
                    <a:pt x="374" y="259"/>
                  </a:lnTo>
                  <a:lnTo>
                    <a:pt x="373" y="260"/>
                  </a:lnTo>
                  <a:lnTo>
                    <a:pt x="372" y="260"/>
                  </a:lnTo>
                  <a:lnTo>
                    <a:pt x="372" y="261"/>
                  </a:lnTo>
                  <a:lnTo>
                    <a:pt x="372" y="262"/>
                  </a:lnTo>
                  <a:lnTo>
                    <a:pt x="371" y="262"/>
                  </a:lnTo>
                  <a:lnTo>
                    <a:pt x="371" y="263"/>
                  </a:lnTo>
                  <a:lnTo>
                    <a:pt x="370" y="264"/>
                  </a:lnTo>
                  <a:lnTo>
                    <a:pt x="370" y="265"/>
                  </a:lnTo>
                  <a:lnTo>
                    <a:pt x="370" y="266"/>
                  </a:lnTo>
                  <a:lnTo>
                    <a:pt x="370" y="267"/>
                  </a:lnTo>
                  <a:lnTo>
                    <a:pt x="370" y="268"/>
                  </a:lnTo>
                  <a:lnTo>
                    <a:pt x="370" y="269"/>
                  </a:lnTo>
                  <a:lnTo>
                    <a:pt x="370" y="270"/>
                  </a:lnTo>
                  <a:lnTo>
                    <a:pt x="370" y="271"/>
                  </a:lnTo>
                  <a:lnTo>
                    <a:pt x="370" y="272"/>
                  </a:lnTo>
                  <a:lnTo>
                    <a:pt x="371" y="273"/>
                  </a:lnTo>
                  <a:lnTo>
                    <a:pt x="372" y="275"/>
                  </a:lnTo>
                  <a:lnTo>
                    <a:pt x="373" y="283"/>
                  </a:lnTo>
                  <a:lnTo>
                    <a:pt x="373" y="292"/>
                  </a:lnTo>
                  <a:lnTo>
                    <a:pt x="372" y="291"/>
                  </a:lnTo>
                  <a:lnTo>
                    <a:pt x="371" y="290"/>
                  </a:lnTo>
                  <a:lnTo>
                    <a:pt x="370" y="290"/>
                  </a:lnTo>
                  <a:lnTo>
                    <a:pt x="369" y="289"/>
                  </a:lnTo>
                  <a:lnTo>
                    <a:pt x="368" y="289"/>
                  </a:lnTo>
                  <a:lnTo>
                    <a:pt x="368" y="288"/>
                  </a:lnTo>
                  <a:lnTo>
                    <a:pt x="367" y="288"/>
                  </a:lnTo>
                  <a:lnTo>
                    <a:pt x="367" y="287"/>
                  </a:lnTo>
                  <a:lnTo>
                    <a:pt x="366" y="286"/>
                  </a:lnTo>
                  <a:lnTo>
                    <a:pt x="366" y="285"/>
                  </a:lnTo>
                  <a:lnTo>
                    <a:pt x="366" y="284"/>
                  </a:lnTo>
                  <a:lnTo>
                    <a:pt x="365" y="284"/>
                  </a:lnTo>
                  <a:lnTo>
                    <a:pt x="365" y="283"/>
                  </a:lnTo>
                  <a:lnTo>
                    <a:pt x="365" y="282"/>
                  </a:lnTo>
                  <a:lnTo>
                    <a:pt x="365" y="281"/>
                  </a:lnTo>
                  <a:lnTo>
                    <a:pt x="365" y="280"/>
                  </a:lnTo>
                  <a:lnTo>
                    <a:pt x="365" y="279"/>
                  </a:lnTo>
                  <a:lnTo>
                    <a:pt x="365" y="277"/>
                  </a:lnTo>
                  <a:lnTo>
                    <a:pt x="365" y="276"/>
                  </a:lnTo>
                  <a:lnTo>
                    <a:pt x="365" y="275"/>
                  </a:lnTo>
                  <a:lnTo>
                    <a:pt x="365" y="274"/>
                  </a:lnTo>
                  <a:lnTo>
                    <a:pt x="365" y="273"/>
                  </a:lnTo>
                  <a:lnTo>
                    <a:pt x="365" y="272"/>
                  </a:lnTo>
                  <a:lnTo>
                    <a:pt x="365" y="271"/>
                  </a:lnTo>
                  <a:lnTo>
                    <a:pt x="364" y="271"/>
                  </a:lnTo>
                  <a:lnTo>
                    <a:pt x="364" y="270"/>
                  </a:lnTo>
                  <a:lnTo>
                    <a:pt x="363" y="270"/>
                  </a:lnTo>
                  <a:lnTo>
                    <a:pt x="362" y="270"/>
                  </a:lnTo>
                  <a:lnTo>
                    <a:pt x="362" y="271"/>
                  </a:lnTo>
                  <a:lnTo>
                    <a:pt x="361" y="271"/>
                  </a:lnTo>
                  <a:lnTo>
                    <a:pt x="360" y="271"/>
                  </a:lnTo>
                  <a:lnTo>
                    <a:pt x="360" y="272"/>
                  </a:lnTo>
                  <a:lnTo>
                    <a:pt x="359" y="272"/>
                  </a:lnTo>
                  <a:lnTo>
                    <a:pt x="359" y="273"/>
                  </a:lnTo>
                  <a:lnTo>
                    <a:pt x="358" y="273"/>
                  </a:lnTo>
                  <a:lnTo>
                    <a:pt x="358" y="274"/>
                  </a:lnTo>
                  <a:lnTo>
                    <a:pt x="358" y="275"/>
                  </a:lnTo>
                  <a:lnTo>
                    <a:pt x="357" y="275"/>
                  </a:lnTo>
                  <a:lnTo>
                    <a:pt x="357" y="276"/>
                  </a:lnTo>
                  <a:lnTo>
                    <a:pt x="357" y="277"/>
                  </a:lnTo>
                  <a:lnTo>
                    <a:pt x="357" y="278"/>
                  </a:lnTo>
                  <a:lnTo>
                    <a:pt x="357" y="279"/>
                  </a:lnTo>
                  <a:lnTo>
                    <a:pt x="357" y="280"/>
                  </a:lnTo>
                  <a:lnTo>
                    <a:pt x="358" y="282"/>
                  </a:lnTo>
                  <a:lnTo>
                    <a:pt x="358" y="283"/>
                  </a:lnTo>
                  <a:lnTo>
                    <a:pt x="358" y="284"/>
                  </a:lnTo>
                  <a:lnTo>
                    <a:pt x="358" y="285"/>
                  </a:lnTo>
                  <a:lnTo>
                    <a:pt x="357" y="286"/>
                  </a:lnTo>
                  <a:lnTo>
                    <a:pt x="357" y="287"/>
                  </a:lnTo>
                  <a:lnTo>
                    <a:pt x="357" y="288"/>
                  </a:lnTo>
                  <a:lnTo>
                    <a:pt x="356" y="289"/>
                  </a:lnTo>
                  <a:lnTo>
                    <a:pt x="355" y="289"/>
                  </a:lnTo>
                  <a:lnTo>
                    <a:pt x="355" y="290"/>
                  </a:lnTo>
                  <a:lnTo>
                    <a:pt x="354" y="290"/>
                  </a:lnTo>
                  <a:lnTo>
                    <a:pt x="354" y="291"/>
                  </a:lnTo>
                  <a:lnTo>
                    <a:pt x="353" y="291"/>
                  </a:lnTo>
                  <a:lnTo>
                    <a:pt x="352" y="291"/>
                  </a:lnTo>
                  <a:lnTo>
                    <a:pt x="352" y="292"/>
                  </a:lnTo>
                  <a:lnTo>
                    <a:pt x="351" y="292"/>
                  </a:lnTo>
                  <a:lnTo>
                    <a:pt x="350" y="293"/>
                  </a:lnTo>
                  <a:lnTo>
                    <a:pt x="349" y="293"/>
                  </a:lnTo>
                  <a:lnTo>
                    <a:pt x="348" y="293"/>
                  </a:lnTo>
                  <a:lnTo>
                    <a:pt x="347" y="293"/>
                  </a:lnTo>
                  <a:lnTo>
                    <a:pt x="347" y="294"/>
                  </a:lnTo>
                  <a:lnTo>
                    <a:pt x="346" y="294"/>
                  </a:lnTo>
                  <a:lnTo>
                    <a:pt x="345" y="294"/>
                  </a:lnTo>
                  <a:lnTo>
                    <a:pt x="344" y="294"/>
                  </a:lnTo>
                  <a:lnTo>
                    <a:pt x="343" y="294"/>
                  </a:lnTo>
                  <a:lnTo>
                    <a:pt x="342" y="294"/>
                  </a:lnTo>
                  <a:lnTo>
                    <a:pt x="340" y="294"/>
                  </a:lnTo>
                  <a:lnTo>
                    <a:pt x="339" y="294"/>
                  </a:lnTo>
                  <a:lnTo>
                    <a:pt x="338" y="293"/>
                  </a:lnTo>
                  <a:lnTo>
                    <a:pt x="337" y="293"/>
                  </a:lnTo>
                  <a:lnTo>
                    <a:pt x="335" y="293"/>
                  </a:lnTo>
                  <a:lnTo>
                    <a:pt x="333" y="292"/>
                  </a:lnTo>
                  <a:lnTo>
                    <a:pt x="332" y="292"/>
                  </a:lnTo>
                  <a:lnTo>
                    <a:pt x="331" y="292"/>
                  </a:lnTo>
                  <a:lnTo>
                    <a:pt x="329" y="292"/>
                  </a:lnTo>
                  <a:lnTo>
                    <a:pt x="328" y="292"/>
                  </a:lnTo>
                  <a:lnTo>
                    <a:pt x="327" y="292"/>
                  </a:lnTo>
                  <a:lnTo>
                    <a:pt x="326" y="292"/>
                  </a:lnTo>
                  <a:lnTo>
                    <a:pt x="325" y="292"/>
                  </a:lnTo>
                  <a:lnTo>
                    <a:pt x="324" y="292"/>
                  </a:lnTo>
                  <a:lnTo>
                    <a:pt x="323" y="293"/>
                  </a:lnTo>
                  <a:lnTo>
                    <a:pt x="322" y="293"/>
                  </a:lnTo>
                  <a:lnTo>
                    <a:pt x="321" y="294"/>
                  </a:lnTo>
                  <a:lnTo>
                    <a:pt x="320" y="294"/>
                  </a:lnTo>
                  <a:lnTo>
                    <a:pt x="320" y="295"/>
                  </a:lnTo>
                  <a:lnTo>
                    <a:pt x="319" y="295"/>
                  </a:lnTo>
                  <a:lnTo>
                    <a:pt x="318" y="296"/>
                  </a:lnTo>
                  <a:lnTo>
                    <a:pt x="317" y="297"/>
                  </a:lnTo>
                  <a:lnTo>
                    <a:pt x="317" y="298"/>
                  </a:lnTo>
                  <a:lnTo>
                    <a:pt x="316" y="298"/>
                  </a:lnTo>
                  <a:lnTo>
                    <a:pt x="316" y="299"/>
                  </a:lnTo>
                  <a:lnTo>
                    <a:pt x="315" y="300"/>
                  </a:lnTo>
                  <a:lnTo>
                    <a:pt x="314" y="301"/>
                  </a:lnTo>
                  <a:lnTo>
                    <a:pt x="313" y="303"/>
                  </a:lnTo>
                  <a:lnTo>
                    <a:pt x="312" y="304"/>
                  </a:lnTo>
                  <a:lnTo>
                    <a:pt x="311" y="305"/>
                  </a:lnTo>
                  <a:lnTo>
                    <a:pt x="311" y="306"/>
                  </a:lnTo>
                  <a:lnTo>
                    <a:pt x="310" y="307"/>
                  </a:lnTo>
                  <a:lnTo>
                    <a:pt x="309" y="308"/>
                  </a:lnTo>
                  <a:lnTo>
                    <a:pt x="309" y="309"/>
                  </a:lnTo>
                  <a:lnTo>
                    <a:pt x="308" y="309"/>
                  </a:lnTo>
                  <a:lnTo>
                    <a:pt x="307" y="309"/>
                  </a:lnTo>
                  <a:lnTo>
                    <a:pt x="306" y="309"/>
                  </a:lnTo>
                  <a:lnTo>
                    <a:pt x="306" y="308"/>
                  </a:lnTo>
                  <a:lnTo>
                    <a:pt x="306" y="307"/>
                  </a:lnTo>
                  <a:lnTo>
                    <a:pt x="306" y="306"/>
                  </a:lnTo>
                  <a:lnTo>
                    <a:pt x="305" y="305"/>
                  </a:lnTo>
                  <a:lnTo>
                    <a:pt x="305" y="304"/>
                  </a:lnTo>
                  <a:lnTo>
                    <a:pt x="304" y="304"/>
                  </a:lnTo>
                  <a:lnTo>
                    <a:pt x="304" y="303"/>
                  </a:lnTo>
                  <a:lnTo>
                    <a:pt x="303" y="303"/>
                  </a:lnTo>
                  <a:lnTo>
                    <a:pt x="302" y="303"/>
                  </a:lnTo>
                  <a:lnTo>
                    <a:pt x="301" y="303"/>
                  </a:lnTo>
                  <a:lnTo>
                    <a:pt x="300" y="303"/>
                  </a:lnTo>
                  <a:lnTo>
                    <a:pt x="299" y="304"/>
                  </a:lnTo>
                  <a:lnTo>
                    <a:pt x="298" y="304"/>
                  </a:lnTo>
                  <a:lnTo>
                    <a:pt x="297" y="305"/>
                  </a:lnTo>
                  <a:lnTo>
                    <a:pt x="297" y="306"/>
                  </a:lnTo>
                  <a:lnTo>
                    <a:pt x="296" y="306"/>
                  </a:lnTo>
                  <a:lnTo>
                    <a:pt x="296" y="307"/>
                  </a:lnTo>
                  <a:lnTo>
                    <a:pt x="296" y="308"/>
                  </a:lnTo>
                  <a:lnTo>
                    <a:pt x="295" y="308"/>
                  </a:lnTo>
                  <a:lnTo>
                    <a:pt x="295" y="309"/>
                  </a:lnTo>
                  <a:lnTo>
                    <a:pt x="296" y="309"/>
                  </a:lnTo>
                  <a:lnTo>
                    <a:pt x="296" y="310"/>
                  </a:lnTo>
                  <a:lnTo>
                    <a:pt x="296" y="311"/>
                  </a:lnTo>
                  <a:lnTo>
                    <a:pt x="297" y="311"/>
                  </a:lnTo>
                  <a:lnTo>
                    <a:pt x="297" y="312"/>
                  </a:lnTo>
                  <a:lnTo>
                    <a:pt x="297" y="313"/>
                  </a:lnTo>
                  <a:lnTo>
                    <a:pt x="298" y="313"/>
                  </a:lnTo>
                  <a:lnTo>
                    <a:pt x="298" y="314"/>
                  </a:lnTo>
                  <a:lnTo>
                    <a:pt x="298" y="315"/>
                  </a:lnTo>
                  <a:lnTo>
                    <a:pt x="299" y="315"/>
                  </a:lnTo>
                  <a:lnTo>
                    <a:pt x="299" y="316"/>
                  </a:lnTo>
                  <a:lnTo>
                    <a:pt x="298" y="316"/>
                  </a:lnTo>
                  <a:lnTo>
                    <a:pt x="298" y="317"/>
                  </a:lnTo>
                  <a:lnTo>
                    <a:pt x="297" y="318"/>
                  </a:lnTo>
                  <a:lnTo>
                    <a:pt x="296" y="318"/>
                  </a:lnTo>
                  <a:lnTo>
                    <a:pt x="295" y="318"/>
                  </a:lnTo>
                  <a:lnTo>
                    <a:pt x="294" y="319"/>
                  </a:lnTo>
                  <a:lnTo>
                    <a:pt x="293" y="319"/>
                  </a:lnTo>
                  <a:lnTo>
                    <a:pt x="292" y="319"/>
                  </a:lnTo>
                  <a:lnTo>
                    <a:pt x="291" y="319"/>
                  </a:lnTo>
                  <a:lnTo>
                    <a:pt x="290" y="319"/>
                  </a:lnTo>
                  <a:lnTo>
                    <a:pt x="289" y="320"/>
                  </a:lnTo>
                  <a:lnTo>
                    <a:pt x="287" y="320"/>
                  </a:lnTo>
                  <a:lnTo>
                    <a:pt x="285" y="320"/>
                  </a:lnTo>
                  <a:lnTo>
                    <a:pt x="284" y="321"/>
                  </a:lnTo>
                  <a:lnTo>
                    <a:pt x="282" y="321"/>
                  </a:lnTo>
                  <a:lnTo>
                    <a:pt x="280" y="321"/>
                  </a:lnTo>
                  <a:lnTo>
                    <a:pt x="279" y="321"/>
                  </a:lnTo>
                  <a:lnTo>
                    <a:pt x="278" y="322"/>
                  </a:lnTo>
                  <a:lnTo>
                    <a:pt x="277" y="322"/>
                  </a:lnTo>
                  <a:lnTo>
                    <a:pt x="276" y="322"/>
                  </a:lnTo>
                  <a:lnTo>
                    <a:pt x="275" y="323"/>
                  </a:lnTo>
                  <a:lnTo>
                    <a:pt x="274" y="323"/>
                  </a:lnTo>
                  <a:lnTo>
                    <a:pt x="273" y="323"/>
                  </a:lnTo>
                  <a:lnTo>
                    <a:pt x="273" y="324"/>
                  </a:lnTo>
                  <a:lnTo>
                    <a:pt x="272" y="324"/>
                  </a:lnTo>
                  <a:lnTo>
                    <a:pt x="271" y="325"/>
                  </a:lnTo>
                  <a:lnTo>
                    <a:pt x="270" y="326"/>
                  </a:lnTo>
                  <a:lnTo>
                    <a:pt x="269" y="327"/>
                  </a:lnTo>
                  <a:lnTo>
                    <a:pt x="268" y="328"/>
                  </a:lnTo>
                  <a:lnTo>
                    <a:pt x="268" y="329"/>
                  </a:lnTo>
                  <a:lnTo>
                    <a:pt x="267" y="330"/>
                  </a:lnTo>
                  <a:lnTo>
                    <a:pt x="266" y="331"/>
                  </a:lnTo>
                  <a:lnTo>
                    <a:pt x="266" y="332"/>
                  </a:lnTo>
                  <a:lnTo>
                    <a:pt x="264" y="335"/>
                  </a:lnTo>
                  <a:lnTo>
                    <a:pt x="264" y="336"/>
                  </a:lnTo>
                  <a:lnTo>
                    <a:pt x="263" y="337"/>
                  </a:lnTo>
                  <a:lnTo>
                    <a:pt x="263" y="338"/>
                  </a:lnTo>
                  <a:lnTo>
                    <a:pt x="262" y="338"/>
                  </a:lnTo>
                  <a:lnTo>
                    <a:pt x="262" y="339"/>
                  </a:lnTo>
                  <a:lnTo>
                    <a:pt x="261" y="339"/>
                  </a:lnTo>
                  <a:lnTo>
                    <a:pt x="261" y="340"/>
                  </a:lnTo>
                  <a:lnTo>
                    <a:pt x="260" y="340"/>
                  </a:lnTo>
                  <a:lnTo>
                    <a:pt x="260" y="341"/>
                  </a:lnTo>
                  <a:lnTo>
                    <a:pt x="259" y="341"/>
                  </a:lnTo>
                  <a:lnTo>
                    <a:pt x="258" y="341"/>
                  </a:lnTo>
                  <a:lnTo>
                    <a:pt x="257" y="342"/>
                  </a:lnTo>
                  <a:lnTo>
                    <a:pt x="256" y="342"/>
                  </a:lnTo>
                  <a:lnTo>
                    <a:pt x="255" y="342"/>
                  </a:lnTo>
                  <a:lnTo>
                    <a:pt x="253" y="342"/>
                  </a:lnTo>
                  <a:lnTo>
                    <a:pt x="251" y="341"/>
                  </a:lnTo>
                  <a:lnTo>
                    <a:pt x="250" y="341"/>
                  </a:lnTo>
                  <a:lnTo>
                    <a:pt x="249" y="341"/>
                  </a:lnTo>
                  <a:lnTo>
                    <a:pt x="248" y="341"/>
                  </a:lnTo>
                  <a:lnTo>
                    <a:pt x="247" y="341"/>
                  </a:lnTo>
                  <a:lnTo>
                    <a:pt x="247" y="342"/>
                  </a:lnTo>
                  <a:lnTo>
                    <a:pt x="246" y="342"/>
                  </a:lnTo>
                  <a:lnTo>
                    <a:pt x="245" y="342"/>
                  </a:lnTo>
                  <a:lnTo>
                    <a:pt x="245" y="343"/>
                  </a:lnTo>
                  <a:lnTo>
                    <a:pt x="244" y="343"/>
                  </a:lnTo>
                  <a:lnTo>
                    <a:pt x="243" y="344"/>
                  </a:lnTo>
                  <a:lnTo>
                    <a:pt x="243" y="345"/>
                  </a:lnTo>
                  <a:lnTo>
                    <a:pt x="242" y="345"/>
                  </a:lnTo>
                  <a:lnTo>
                    <a:pt x="242" y="346"/>
                  </a:lnTo>
                  <a:lnTo>
                    <a:pt x="242" y="347"/>
                  </a:lnTo>
                  <a:lnTo>
                    <a:pt x="241" y="347"/>
                  </a:lnTo>
                  <a:lnTo>
                    <a:pt x="241" y="348"/>
                  </a:lnTo>
                  <a:lnTo>
                    <a:pt x="241" y="349"/>
                  </a:lnTo>
                  <a:lnTo>
                    <a:pt x="241" y="350"/>
                  </a:lnTo>
                  <a:lnTo>
                    <a:pt x="240" y="351"/>
                  </a:lnTo>
                  <a:lnTo>
                    <a:pt x="240" y="352"/>
                  </a:lnTo>
                  <a:lnTo>
                    <a:pt x="240" y="354"/>
                  </a:lnTo>
                  <a:lnTo>
                    <a:pt x="239" y="355"/>
                  </a:lnTo>
                  <a:lnTo>
                    <a:pt x="239" y="357"/>
                  </a:lnTo>
                  <a:lnTo>
                    <a:pt x="239" y="360"/>
                  </a:lnTo>
                  <a:lnTo>
                    <a:pt x="238" y="363"/>
                  </a:lnTo>
                  <a:lnTo>
                    <a:pt x="238" y="364"/>
                  </a:lnTo>
                  <a:lnTo>
                    <a:pt x="238" y="366"/>
                  </a:lnTo>
                  <a:lnTo>
                    <a:pt x="237" y="367"/>
                  </a:lnTo>
                  <a:lnTo>
                    <a:pt x="237" y="368"/>
                  </a:lnTo>
                  <a:lnTo>
                    <a:pt x="236" y="370"/>
                  </a:lnTo>
                  <a:lnTo>
                    <a:pt x="236" y="371"/>
                  </a:lnTo>
                  <a:lnTo>
                    <a:pt x="236" y="372"/>
                  </a:lnTo>
                  <a:lnTo>
                    <a:pt x="235" y="373"/>
                  </a:lnTo>
                  <a:lnTo>
                    <a:pt x="235" y="374"/>
                  </a:lnTo>
                  <a:lnTo>
                    <a:pt x="234" y="374"/>
                  </a:lnTo>
                  <a:lnTo>
                    <a:pt x="234" y="375"/>
                  </a:lnTo>
                  <a:lnTo>
                    <a:pt x="234" y="376"/>
                  </a:lnTo>
                  <a:lnTo>
                    <a:pt x="233" y="376"/>
                  </a:lnTo>
                  <a:lnTo>
                    <a:pt x="233" y="377"/>
                  </a:lnTo>
                  <a:lnTo>
                    <a:pt x="232" y="377"/>
                  </a:lnTo>
                  <a:lnTo>
                    <a:pt x="232" y="378"/>
                  </a:lnTo>
                  <a:lnTo>
                    <a:pt x="231" y="378"/>
                  </a:lnTo>
                  <a:lnTo>
                    <a:pt x="231" y="379"/>
                  </a:lnTo>
                  <a:lnTo>
                    <a:pt x="230" y="379"/>
                  </a:lnTo>
                  <a:lnTo>
                    <a:pt x="230" y="380"/>
                  </a:lnTo>
                  <a:lnTo>
                    <a:pt x="229" y="380"/>
                  </a:lnTo>
                  <a:lnTo>
                    <a:pt x="228" y="381"/>
                  </a:lnTo>
                  <a:lnTo>
                    <a:pt x="227" y="381"/>
                  </a:lnTo>
                  <a:lnTo>
                    <a:pt x="227" y="382"/>
                  </a:lnTo>
                  <a:lnTo>
                    <a:pt x="226" y="382"/>
                  </a:lnTo>
                  <a:lnTo>
                    <a:pt x="225" y="382"/>
                  </a:lnTo>
                  <a:lnTo>
                    <a:pt x="224" y="383"/>
                  </a:lnTo>
                  <a:lnTo>
                    <a:pt x="223" y="383"/>
                  </a:lnTo>
                  <a:lnTo>
                    <a:pt x="222" y="383"/>
                  </a:lnTo>
                  <a:lnTo>
                    <a:pt x="221" y="383"/>
                  </a:lnTo>
                  <a:lnTo>
                    <a:pt x="221" y="384"/>
                  </a:lnTo>
                  <a:lnTo>
                    <a:pt x="220" y="384"/>
                  </a:lnTo>
                  <a:lnTo>
                    <a:pt x="219" y="384"/>
                  </a:lnTo>
                  <a:lnTo>
                    <a:pt x="218" y="384"/>
                  </a:lnTo>
                  <a:lnTo>
                    <a:pt x="217" y="384"/>
                  </a:lnTo>
                  <a:lnTo>
                    <a:pt x="216" y="385"/>
                  </a:lnTo>
                  <a:lnTo>
                    <a:pt x="215" y="385"/>
                  </a:lnTo>
                  <a:lnTo>
                    <a:pt x="214" y="385"/>
                  </a:lnTo>
                  <a:lnTo>
                    <a:pt x="214" y="386"/>
                  </a:lnTo>
                  <a:lnTo>
                    <a:pt x="213" y="387"/>
                  </a:lnTo>
                  <a:lnTo>
                    <a:pt x="213" y="388"/>
                  </a:lnTo>
                  <a:lnTo>
                    <a:pt x="213" y="389"/>
                  </a:lnTo>
                  <a:lnTo>
                    <a:pt x="214" y="390"/>
                  </a:lnTo>
                  <a:lnTo>
                    <a:pt x="214" y="391"/>
                  </a:lnTo>
                  <a:lnTo>
                    <a:pt x="214" y="392"/>
                  </a:lnTo>
                  <a:lnTo>
                    <a:pt x="215" y="393"/>
                  </a:lnTo>
                  <a:lnTo>
                    <a:pt x="215" y="394"/>
                  </a:lnTo>
                  <a:lnTo>
                    <a:pt x="215" y="395"/>
                  </a:lnTo>
                  <a:lnTo>
                    <a:pt x="215" y="396"/>
                  </a:lnTo>
                  <a:lnTo>
                    <a:pt x="214" y="396"/>
                  </a:lnTo>
                  <a:lnTo>
                    <a:pt x="214" y="397"/>
                  </a:lnTo>
                  <a:lnTo>
                    <a:pt x="213" y="397"/>
                  </a:lnTo>
                  <a:lnTo>
                    <a:pt x="213" y="398"/>
                  </a:lnTo>
                  <a:lnTo>
                    <a:pt x="212" y="398"/>
                  </a:lnTo>
                  <a:lnTo>
                    <a:pt x="211" y="399"/>
                  </a:lnTo>
                  <a:lnTo>
                    <a:pt x="210" y="399"/>
                  </a:lnTo>
                  <a:lnTo>
                    <a:pt x="209" y="400"/>
                  </a:lnTo>
                  <a:lnTo>
                    <a:pt x="208" y="400"/>
                  </a:lnTo>
                  <a:lnTo>
                    <a:pt x="206" y="401"/>
                  </a:lnTo>
                  <a:lnTo>
                    <a:pt x="205" y="401"/>
                  </a:lnTo>
                  <a:lnTo>
                    <a:pt x="204" y="401"/>
                  </a:lnTo>
                  <a:lnTo>
                    <a:pt x="202" y="402"/>
                  </a:lnTo>
                  <a:lnTo>
                    <a:pt x="201" y="402"/>
                  </a:lnTo>
                  <a:lnTo>
                    <a:pt x="200" y="402"/>
                  </a:lnTo>
                  <a:lnTo>
                    <a:pt x="199" y="403"/>
                  </a:lnTo>
                  <a:lnTo>
                    <a:pt x="198" y="403"/>
                  </a:lnTo>
                  <a:lnTo>
                    <a:pt x="197" y="404"/>
                  </a:lnTo>
                  <a:lnTo>
                    <a:pt x="196" y="404"/>
                  </a:lnTo>
                  <a:lnTo>
                    <a:pt x="195" y="405"/>
                  </a:lnTo>
                  <a:lnTo>
                    <a:pt x="194" y="405"/>
                  </a:lnTo>
                  <a:lnTo>
                    <a:pt x="194" y="406"/>
                  </a:lnTo>
                  <a:lnTo>
                    <a:pt x="193" y="406"/>
                  </a:lnTo>
                  <a:lnTo>
                    <a:pt x="193" y="407"/>
                  </a:lnTo>
                  <a:lnTo>
                    <a:pt x="192" y="407"/>
                  </a:lnTo>
                  <a:lnTo>
                    <a:pt x="192" y="408"/>
                  </a:lnTo>
                  <a:lnTo>
                    <a:pt x="191" y="408"/>
                  </a:lnTo>
                  <a:lnTo>
                    <a:pt x="191" y="409"/>
                  </a:lnTo>
                  <a:lnTo>
                    <a:pt x="190" y="410"/>
                  </a:lnTo>
                  <a:lnTo>
                    <a:pt x="189" y="411"/>
                  </a:lnTo>
                  <a:lnTo>
                    <a:pt x="188" y="412"/>
                  </a:lnTo>
                  <a:lnTo>
                    <a:pt x="188" y="413"/>
                  </a:lnTo>
                  <a:lnTo>
                    <a:pt x="187" y="413"/>
                  </a:lnTo>
                  <a:lnTo>
                    <a:pt x="187" y="414"/>
                  </a:lnTo>
                  <a:lnTo>
                    <a:pt x="186" y="414"/>
                  </a:lnTo>
                  <a:lnTo>
                    <a:pt x="186" y="415"/>
                  </a:lnTo>
                  <a:lnTo>
                    <a:pt x="185" y="415"/>
                  </a:lnTo>
                  <a:lnTo>
                    <a:pt x="185" y="416"/>
                  </a:lnTo>
                  <a:lnTo>
                    <a:pt x="184" y="416"/>
                  </a:lnTo>
                  <a:lnTo>
                    <a:pt x="183" y="416"/>
                  </a:lnTo>
                  <a:lnTo>
                    <a:pt x="182" y="416"/>
                  </a:lnTo>
                  <a:lnTo>
                    <a:pt x="182" y="415"/>
                  </a:lnTo>
                  <a:lnTo>
                    <a:pt x="181" y="415"/>
                  </a:lnTo>
                  <a:lnTo>
                    <a:pt x="180" y="414"/>
                  </a:lnTo>
                  <a:lnTo>
                    <a:pt x="180" y="413"/>
                  </a:lnTo>
                  <a:lnTo>
                    <a:pt x="179" y="412"/>
                  </a:lnTo>
                  <a:lnTo>
                    <a:pt x="179" y="411"/>
                  </a:lnTo>
                  <a:lnTo>
                    <a:pt x="178" y="410"/>
                  </a:lnTo>
                  <a:lnTo>
                    <a:pt x="178" y="409"/>
                  </a:lnTo>
                  <a:lnTo>
                    <a:pt x="177" y="407"/>
                  </a:lnTo>
                  <a:lnTo>
                    <a:pt x="176" y="406"/>
                  </a:lnTo>
                  <a:lnTo>
                    <a:pt x="176" y="405"/>
                  </a:lnTo>
                  <a:lnTo>
                    <a:pt x="176" y="404"/>
                  </a:lnTo>
                  <a:lnTo>
                    <a:pt x="175" y="403"/>
                  </a:lnTo>
                  <a:lnTo>
                    <a:pt x="175" y="402"/>
                  </a:lnTo>
                  <a:lnTo>
                    <a:pt x="175" y="401"/>
                  </a:lnTo>
                  <a:lnTo>
                    <a:pt x="175" y="400"/>
                  </a:lnTo>
                  <a:lnTo>
                    <a:pt x="175" y="399"/>
                  </a:lnTo>
                  <a:lnTo>
                    <a:pt x="175" y="398"/>
                  </a:lnTo>
                  <a:lnTo>
                    <a:pt x="175" y="397"/>
                  </a:lnTo>
                  <a:lnTo>
                    <a:pt x="176" y="397"/>
                  </a:lnTo>
                  <a:lnTo>
                    <a:pt x="176" y="396"/>
                  </a:lnTo>
                  <a:lnTo>
                    <a:pt x="177" y="396"/>
                  </a:lnTo>
                  <a:lnTo>
                    <a:pt x="178" y="396"/>
                  </a:lnTo>
                  <a:lnTo>
                    <a:pt x="178" y="395"/>
                  </a:lnTo>
                  <a:lnTo>
                    <a:pt x="179" y="395"/>
                  </a:lnTo>
                  <a:lnTo>
                    <a:pt x="180" y="395"/>
                  </a:lnTo>
                  <a:lnTo>
                    <a:pt x="181" y="394"/>
                  </a:lnTo>
                  <a:lnTo>
                    <a:pt x="182" y="394"/>
                  </a:lnTo>
                  <a:lnTo>
                    <a:pt x="183" y="394"/>
                  </a:lnTo>
                  <a:lnTo>
                    <a:pt x="184" y="393"/>
                  </a:lnTo>
                  <a:lnTo>
                    <a:pt x="185" y="393"/>
                  </a:lnTo>
                  <a:lnTo>
                    <a:pt x="185" y="392"/>
                  </a:lnTo>
                  <a:lnTo>
                    <a:pt x="186" y="392"/>
                  </a:lnTo>
                  <a:lnTo>
                    <a:pt x="186" y="391"/>
                  </a:lnTo>
                  <a:lnTo>
                    <a:pt x="187" y="390"/>
                  </a:lnTo>
                  <a:lnTo>
                    <a:pt x="187" y="389"/>
                  </a:lnTo>
                  <a:lnTo>
                    <a:pt x="187" y="388"/>
                  </a:lnTo>
                  <a:lnTo>
                    <a:pt x="187" y="387"/>
                  </a:lnTo>
                  <a:lnTo>
                    <a:pt x="187" y="386"/>
                  </a:lnTo>
                  <a:lnTo>
                    <a:pt x="187" y="385"/>
                  </a:lnTo>
                  <a:lnTo>
                    <a:pt x="187" y="384"/>
                  </a:lnTo>
                  <a:lnTo>
                    <a:pt x="187" y="383"/>
                  </a:lnTo>
                  <a:lnTo>
                    <a:pt x="188" y="383"/>
                  </a:lnTo>
                  <a:lnTo>
                    <a:pt x="188" y="382"/>
                  </a:lnTo>
                  <a:lnTo>
                    <a:pt x="189" y="382"/>
                  </a:lnTo>
                  <a:lnTo>
                    <a:pt x="189" y="381"/>
                  </a:lnTo>
                  <a:lnTo>
                    <a:pt x="190" y="381"/>
                  </a:lnTo>
                  <a:lnTo>
                    <a:pt x="191" y="381"/>
                  </a:lnTo>
                  <a:lnTo>
                    <a:pt x="192" y="381"/>
                  </a:lnTo>
                  <a:lnTo>
                    <a:pt x="193" y="381"/>
                  </a:lnTo>
                  <a:lnTo>
                    <a:pt x="194" y="381"/>
                  </a:lnTo>
                  <a:lnTo>
                    <a:pt x="196" y="381"/>
                  </a:lnTo>
                  <a:lnTo>
                    <a:pt x="197" y="381"/>
                  </a:lnTo>
                  <a:lnTo>
                    <a:pt x="198" y="381"/>
                  </a:lnTo>
                  <a:lnTo>
                    <a:pt x="199" y="381"/>
                  </a:lnTo>
                  <a:lnTo>
                    <a:pt x="200" y="381"/>
                  </a:lnTo>
                  <a:lnTo>
                    <a:pt x="201" y="381"/>
                  </a:lnTo>
                  <a:lnTo>
                    <a:pt x="201" y="380"/>
                  </a:lnTo>
                  <a:lnTo>
                    <a:pt x="202" y="380"/>
                  </a:lnTo>
                  <a:lnTo>
                    <a:pt x="203" y="380"/>
                  </a:lnTo>
                  <a:lnTo>
                    <a:pt x="203" y="379"/>
                  </a:lnTo>
                  <a:lnTo>
                    <a:pt x="204" y="379"/>
                  </a:lnTo>
                  <a:lnTo>
                    <a:pt x="205" y="378"/>
                  </a:lnTo>
                  <a:lnTo>
                    <a:pt x="205" y="377"/>
                  </a:lnTo>
                  <a:lnTo>
                    <a:pt x="206" y="377"/>
                  </a:lnTo>
                  <a:lnTo>
                    <a:pt x="206" y="376"/>
                  </a:lnTo>
                  <a:lnTo>
                    <a:pt x="206" y="375"/>
                  </a:lnTo>
                  <a:lnTo>
                    <a:pt x="206" y="374"/>
                  </a:lnTo>
                  <a:lnTo>
                    <a:pt x="206" y="373"/>
                  </a:lnTo>
                  <a:lnTo>
                    <a:pt x="206" y="372"/>
                  </a:lnTo>
                  <a:lnTo>
                    <a:pt x="205" y="372"/>
                  </a:lnTo>
                  <a:lnTo>
                    <a:pt x="205" y="371"/>
                  </a:lnTo>
                  <a:lnTo>
                    <a:pt x="205" y="370"/>
                  </a:lnTo>
                  <a:lnTo>
                    <a:pt x="204" y="369"/>
                  </a:lnTo>
                  <a:lnTo>
                    <a:pt x="203" y="368"/>
                  </a:lnTo>
                  <a:lnTo>
                    <a:pt x="203" y="367"/>
                  </a:lnTo>
                  <a:lnTo>
                    <a:pt x="202" y="367"/>
                  </a:lnTo>
                  <a:lnTo>
                    <a:pt x="202" y="366"/>
                  </a:lnTo>
                  <a:lnTo>
                    <a:pt x="202" y="365"/>
                  </a:lnTo>
                  <a:lnTo>
                    <a:pt x="201" y="365"/>
                  </a:lnTo>
                  <a:lnTo>
                    <a:pt x="201" y="364"/>
                  </a:lnTo>
                  <a:lnTo>
                    <a:pt x="202" y="364"/>
                  </a:lnTo>
                  <a:lnTo>
                    <a:pt x="202" y="363"/>
                  </a:lnTo>
                  <a:lnTo>
                    <a:pt x="203" y="362"/>
                  </a:lnTo>
                  <a:lnTo>
                    <a:pt x="204" y="362"/>
                  </a:lnTo>
                  <a:lnTo>
                    <a:pt x="204" y="361"/>
                  </a:lnTo>
                  <a:lnTo>
                    <a:pt x="206" y="360"/>
                  </a:lnTo>
                  <a:lnTo>
                    <a:pt x="207" y="360"/>
                  </a:lnTo>
                  <a:lnTo>
                    <a:pt x="207" y="359"/>
                  </a:lnTo>
                  <a:lnTo>
                    <a:pt x="208" y="359"/>
                  </a:lnTo>
                  <a:lnTo>
                    <a:pt x="208" y="358"/>
                  </a:lnTo>
                  <a:lnTo>
                    <a:pt x="209" y="358"/>
                  </a:lnTo>
                  <a:lnTo>
                    <a:pt x="209" y="357"/>
                  </a:lnTo>
                  <a:lnTo>
                    <a:pt x="209" y="356"/>
                  </a:lnTo>
                  <a:lnTo>
                    <a:pt x="210" y="356"/>
                  </a:lnTo>
                  <a:lnTo>
                    <a:pt x="210" y="355"/>
                  </a:lnTo>
                  <a:lnTo>
                    <a:pt x="211" y="355"/>
                  </a:lnTo>
                  <a:lnTo>
                    <a:pt x="211" y="354"/>
                  </a:lnTo>
                  <a:lnTo>
                    <a:pt x="212" y="354"/>
                  </a:lnTo>
                  <a:lnTo>
                    <a:pt x="212" y="353"/>
                  </a:lnTo>
                  <a:lnTo>
                    <a:pt x="213" y="353"/>
                  </a:lnTo>
                  <a:lnTo>
                    <a:pt x="214" y="352"/>
                  </a:lnTo>
                  <a:lnTo>
                    <a:pt x="215" y="352"/>
                  </a:lnTo>
                  <a:lnTo>
                    <a:pt x="216" y="351"/>
                  </a:lnTo>
                  <a:lnTo>
                    <a:pt x="217" y="351"/>
                  </a:lnTo>
                  <a:lnTo>
                    <a:pt x="218" y="350"/>
                  </a:lnTo>
                  <a:lnTo>
                    <a:pt x="217" y="350"/>
                  </a:lnTo>
                  <a:lnTo>
                    <a:pt x="216" y="350"/>
                  </a:lnTo>
                  <a:lnTo>
                    <a:pt x="215" y="350"/>
                  </a:lnTo>
                  <a:lnTo>
                    <a:pt x="214" y="350"/>
                  </a:lnTo>
                  <a:lnTo>
                    <a:pt x="214" y="351"/>
                  </a:lnTo>
                  <a:lnTo>
                    <a:pt x="213" y="351"/>
                  </a:lnTo>
                  <a:lnTo>
                    <a:pt x="212" y="351"/>
                  </a:lnTo>
                  <a:lnTo>
                    <a:pt x="211" y="351"/>
                  </a:lnTo>
                  <a:lnTo>
                    <a:pt x="211" y="352"/>
                  </a:lnTo>
                  <a:lnTo>
                    <a:pt x="210" y="352"/>
                  </a:lnTo>
                  <a:lnTo>
                    <a:pt x="209" y="352"/>
                  </a:lnTo>
                  <a:lnTo>
                    <a:pt x="209" y="353"/>
                  </a:lnTo>
                  <a:lnTo>
                    <a:pt x="208" y="353"/>
                  </a:lnTo>
                  <a:lnTo>
                    <a:pt x="208" y="354"/>
                  </a:lnTo>
                  <a:lnTo>
                    <a:pt x="207" y="354"/>
                  </a:lnTo>
                  <a:lnTo>
                    <a:pt x="207" y="355"/>
                  </a:lnTo>
                  <a:lnTo>
                    <a:pt x="206" y="355"/>
                  </a:lnTo>
                  <a:lnTo>
                    <a:pt x="206" y="356"/>
                  </a:lnTo>
                  <a:lnTo>
                    <a:pt x="205" y="356"/>
                  </a:lnTo>
                  <a:lnTo>
                    <a:pt x="204" y="357"/>
                  </a:lnTo>
                  <a:lnTo>
                    <a:pt x="203" y="358"/>
                  </a:lnTo>
                  <a:lnTo>
                    <a:pt x="202" y="358"/>
                  </a:lnTo>
                  <a:lnTo>
                    <a:pt x="201" y="358"/>
                  </a:lnTo>
                  <a:lnTo>
                    <a:pt x="200" y="359"/>
                  </a:lnTo>
                  <a:lnTo>
                    <a:pt x="199" y="359"/>
                  </a:lnTo>
                  <a:lnTo>
                    <a:pt x="198" y="359"/>
                  </a:lnTo>
                  <a:lnTo>
                    <a:pt x="197" y="359"/>
                  </a:lnTo>
                  <a:lnTo>
                    <a:pt x="197" y="358"/>
                  </a:lnTo>
                  <a:lnTo>
                    <a:pt x="196" y="358"/>
                  </a:lnTo>
                  <a:lnTo>
                    <a:pt x="195" y="358"/>
                  </a:lnTo>
                  <a:lnTo>
                    <a:pt x="195" y="357"/>
                  </a:lnTo>
                  <a:lnTo>
                    <a:pt x="194" y="357"/>
                  </a:lnTo>
                  <a:lnTo>
                    <a:pt x="194" y="356"/>
                  </a:lnTo>
                  <a:lnTo>
                    <a:pt x="194" y="355"/>
                  </a:lnTo>
                  <a:lnTo>
                    <a:pt x="194" y="354"/>
                  </a:lnTo>
                  <a:lnTo>
                    <a:pt x="194" y="353"/>
                  </a:lnTo>
                  <a:lnTo>
                    <a:pt x="193" y="352"/>
                  </a:lnTo>
                  <a:lnTo>
                    <a:pt x="193" y="351"/>
                  </a:lnTo>
                  <a:lnTo>
                    <a:pt x="192" y="351"/>
                  </a:lnTo>
                  <a:lnTo>
                    <a:pt x="191" y="351"/>
                  </a:lnTo>
                  <a:lnTo>
                    <a:pt x="190" y="351"/>
                  </a:lnTo>
                  <a:lnTo>
                    <a:pt x="190" y="352"/>
                  </a:lnTo>
                  <a:lnTo>
                    <a:pt x="189" y="352"/>
                  </a:lnTo>
                  <a:lnTo>
                    <a:pt x="189" y="353"/>
                  </a:lnTo>
                  <a:lnTo>
                    <a:pt x="189" y="354"/>
                  </a:lnTo>
                  <a:lnTo>
                    <a:pt x="189" y="355"/>
                  </a:lnTo>
                  <a:lnTo>
                    <a:pt x="189" y="356"/>
                  </a:lnTo>
                  <a:lnTo>
                    <a:pt x="189" y="357"/>
                  </a:lnTo>
                  <a:lnTo>
                    <a:pt x="188" y="357"/>
                  </a:lnTo>
                  <a:lnTo>
                    <a:pt x="188" y="358"/>
                  </a:lnTo>
                  <a:lnTo>
                    <a:pt x="188" y="359"/>
                  </a:lnTo>
                  <a:lnTo>
                    <a:pt x="187" y="360"/>
                  </a:lnTo>
                  <a:lnTo>
                    <a:pt x="186" y="360"/>
                  </a:lnTo>
                  <a:lnTo>
                    <a:pt x="185" y="360"/>
                  </a:lnTo>
                  <a:lnTo>
                    <a:pt x="185" y="361"/>
                  </a:lnTo>
                  <a:lnTo>
                    <a:pt x="184" y="361"/>
                  </a:lnTo>
                  <a:lnTo>
                    <a:pt x="183" y="361"/>
                  </a:lnTo>
                  <a:lnTo>
                    <a:pt x="182" y="361"/>
                  </a:lnTo>
                  <a:lnTo>
                    <a:pt x="181" y="361"/>
                  </a:lnTo>
                  <a:lnTo>
                    <a:pt x="181" y="360"/>
                  </a:lnTo>
                  <a:lnTo>
                    <a:pt x="180" y="360"/>
                  </a:lnTo>
                  <a:lnTo>
                    <a:pt x="180" y="359"/>
                  </a:lnTo>
                  <a:lnTo>
                    <a:pt x="180" y="358"/>
                  </a:lnTo>
                  <a:lnTo>
                    <a:pt x="180" y="357"/>
                  </a:lnTo>
                  <a:lnTo>
                    <a:pt x="180" y="356"/>
                  </a:lnTo>
                  <a:lnTo>
                    <a:pt x="180" y="355"/>
                  </a:lnTo>
                  <a:lnTo>
                    <a:pt x="180" y="354"/>
                  </a:lnTo>
                  <a:lnTo>
                    <a:pt x="181" y="354"/>
                  </a:lnTo>
                  <a:lnTo>
                    <a:pt x="181" y="353"/>
                  </a:lnTo>
                  <a:lnTo>
                    <a:pt x="181" y="352"/>
                  </a:lnTo>
                  <a:lnTo>
                    <a:pt x="180" y="352"/>
                  </a:lnTo>
                  <a:lnTo>
                    <a:pt x="180" y="351"/>
                  </a:lnTo>
                  <a:lnTo>
                    <a:pt x="180" y="350"/>
                  </a:lnTo>
                  <a:lnTo>
                    <a:pt x="179" y="350"/>
                  </a:lnTo>
                  <a:lnTo>
                    <a:pt x="178" y="349"/>
                  </a:lnTo>
                  <a:lnTo>
                    <a:pt x="177" y="348"/>
                  </a:lnTo>
                  <a:lnTo>
                    <a:pt x="176" y="348"/>
                  </a:lnTo>
                  <a:lnTo>
                    <a:pt x="176" y="347"/>
                  </a:lnTo>
                  <a:lnTo>
                    <a:pt x="175" y="347"/>
                  </a:lnTo>
                  <a:lnTo>
                    <a:pt x="175" y="346"/>
                  </a:lnTo>
                  <a:lnTo>
                    <a:pt x="175" y="345"/>
                  </a:lnTo>
                  <a:lnTo>
                    <a:pt x="175" y="344"/>
                  </a:lnTo>
                  <a:lnTo>
                    <a:pt x="176" y="344"/>
                  </a:lnTo>
                  <a:lnTo>
                    <a:pt x="176" y="343"/>
                  </a:lnTo>
                  <a:lnTo>
                    <a:pt x="177" y="342"/>
                  </a:lnTo>
                  <a:lnTo>
                    <a:pt x="178" y="341"/>
                  </a:lnTo>
                  <a:lnTo>
                    <a:pt x="179" y="341"/>
                  </a:lnTo>
                  <a:lnTo>
                    <a:pt x="179" y="340"/>
                  </a:lnTo>
                  <a:lnTo>
                    <a:pt x="180" y="340"/>
                  </a:lnTo>
                  <a:lnTo>
                    <a:pt x="181" y="340"/>
                  </a:lnTo>
                  <a:lnTo>
                    <a:pt x="182" y="340"/>
                  </a:lnTo>
                  <a:lnTo>
                    <a:pt x="184" y="340"/>
                  </a:lnTo>
                  <a:lnTo>
                    <a:pt x="185" y="340"/>
                  </a:lnTo>
                  <a:lnTo>
                    <a:pt x="186" y="340"/>
                  </a:lnTo>
                  <a:lnTo>
                    <a:pt x="186" y="339"/>
                  </a:lnTo>
                  <a:lnTo>
                    <a:pt x="187" y="339"/>
                  </a:lnTo>
                  <a:lnTo>
                    <a:pt x="187" y="338"/>
                  </a:lnTo>
                  <a:lnTo>
                    <a:pt x="188" y="338"/>
                  </a:lnTo>
                  <a:lnTo>
                    <a:pt x="188" y="337"/>
                  </a:lnTo>
                  <a:lnTo>
                    <a:pt x="189" y="337"/>
                  </a:lnTo>
                  <a:lnTo>
                    <a:pt x="189" y="336"/>
                  </a:lnTo>
                  <a:lnTo>
                    <a:pt x="189" y="335"/>
                  </a:lnTo>
                  <a:lnTo>
                    <a:pt x="190" y="334"/>
                  </a:lnTo>
                  <a:lnTo>
                    <a:pt x="190" y="333"/>
                  </a:lnTo>
                  <a:lnTo>
                    <a:pt x="190" y="332"/>
                  </a:lnTo>
                  <a:lnTo>
                    <a:pt x="190" y="331"/>
                  </a:lnTo>
                  <a:lnTo>
                    <a:pt x="189" y="331"/>
                  </a:lnTo>
                  <a:lnTo>
                    <a:pt x="189" y="330"/>
                  </a:lnTo>
                  <a:lnTo>
                    <a:pt x="189" y="329"/>
                  </a:lnTo>
                  <a:lnTo>
                    <a:pt x="189" y="328"/>
                  </a:lnTo>
                  <a:lnTo>
                    <a:pt x="188" y="327"/>
                  </a:lnTo>
                  <a:lnTo>
                    <a:pt x="188" y="326"/>
                  </a:lnTo>
                  <a:lnTo>
                    <a:pt x="187" y="325"/>
                  </a:lnTo>
                  <a:lnTo>
                    <a:pt x="187" y="324"/>
                  </a:lnTo>
                  <a:lnTo>
                    <a:pt x="187" y="323"/>
                  </a:lnTo>
                  <a:lnTo>
                    <a:pt x="187" y="322"/>
                  </a:lnTo>
                  <a:lnTo>
                    <a:pt x="187" y="321"/>
                  </a:lnTo>
                  <a:lnTo>
                    <a:pt x="187" y="320"/>
                  </a:lnTo>
                  <a:lnTo>
                    <a:pt x="187" y="319"/>
                  </a:lnTo>
                  <a:lnTo>
                    <a:pt x="188" y="318"/>
                  </a:lnTo>
                  <a:lnTo>
                    <a:pt x="189" y="318"/>
                  </a:lnTo>
                  <a:lnTo>
                    <a:pt x="189" y="317"/>
                  </a:lnTo>
                  <a:lnTo>
                    <a:pt x="190" y="317"/>
                  </a:lnTo>
                  <a:lnTo>
                    <a:pt x="190" y="316"/>
                  </a:lnTo>
                  <a:lnTo>
                    <a:pt x="191" y="316"/>
                  </a:lnTo>
                  <a:lnTo>
                    <a:pt x="192" y="315"/>
                  </a:lnTo>
                  <a:lnTo>
                    <a:pt x="194" y="314"/>
                  </a:lnTo>
                  <a:lnTo>
                    <a:pt x="195" y="314"/>
                  </a:lnTo>
                  <a:lnTo>
                    <a:pt x="196" y="313"/>
                  </a:lnTo>
                  <a:lnTo>
                    <a:pt x="197" y="313"/>
                  </a:lnTo>
                  <a:lnTo>
                    <a:pt x="198" y="312"/>
                  </a:lnTo>
                  <a:lnTo>
                    <a:pt x="199" y="312"/>
                  </a:lnTo>
                  <a:lnTo>
                    <a:pt x="201" y="311"/>
                  </a:lnTo>
                  <a:lnTo>
                    <a:pt x="202" y="311"/>
                  </a:lnTo>
                  <a:lnTo>
                    <a:pt x="202" y="310"/>
                  </a:lnTo>
                  <a:lnTo>
                    <a:pt x="203" y="310"/>
                  </a:lnTo>
                  <a:lnTo>
                    <a:pt x="203" y="309"/>
                  </a:lnTo>
                  <a:lnTo>
                    <a:pt x="204" y="309"/>
                  </a:lnTo>
                  <a:lnTo>
                    <a:pt x="204" y="308"/>
                  </a:lnTo>
                  <a:lnTo>
                    <a:pt x="205" y="308"/>
                  </a:lnTo>
                  <a:lnTo>
                    <a:pt x="205" y="307"/>
                  </a:lnTo>
                  <a:lnTo>
                    <a:pt x="206" y="307"/>
                  </a:lnTo>
                  <a:lnTo>
                    <a:pt x="206" y="306"/>
                  </a:lnTo>
                  <a:lnTo>
                    <a:pt x="207" y="306"/>
                  </a:lnTo>
                  <a:lnTo>
                    <a:pt x="207" y="305"/>
                  </a:lnTo>
                  <a:lnTo>
                    <a:pt x="208" y="304"/>
                  </a:lnTo>
                  <a:lnTo>
                    <a:pt x="208" y="303"/>
                  </a:lnTo>
                  <a:lnTo>
                    <a:pt x="209" y="302"/>
                  </a:lnTo>
                  <a:lnTo>
                    <a:pt x="209" y="301"/>
                  </a:lnTo>
                  <a:lnTo>
                    <a:pt x="209" y="300"/>
                  </a:lnTo>
                  <a:lnTo>
                    <a:pt x="210" y="299"/>
                  </a:lnTo>
                  <a:lnTo>
                    <a:pt x="210" y="298"/>
                  </a:lnTo>
                  <a:lnTo>
                    <a:pt x="210" y="297"/>
                  </a:lnTo>
                  <a:lnTo>
                    <a:pt x="210" y="296"/>
                  </a:lnTo>
                  <a:lnTo>
                    <a:pt x="210" y="294"/>
                  </a:lnTo>
                  <a:lnTo>
                    <a:pt x="211" y="293"/>
                  </a:lnTo>
                  <a:lnTo>
                    <a:pt x="211" y="292"/>
                  </a:lnTo>
                  <a:lnTo>
                    <a:pt x="211" y="291"/>
                  </a:lnTo>
                  <a:lnTo>
                    <a:pt x="212" y="290"/>
                  </a:lnTo>
                  <a:lnTo>
                    <a:pt x="213" y="289"/>
                  </a:lnTo>
                  <a:lnTo>
                    <a:pt x="214" y="288"/>
                  </a:lnTo>
                  <a:lnTo>
                    <a:pt x="215" y="287"/>
                  </a:lnTo>
                  <a:lnTo>
                    <a:pt x="216" y="286"/>
                  </a:lnTo>
                  <a:lnTo>
                    <a:pt x="216" y="285"/>
                  </a:lnTo>
                  <a:lnTo>
                    <a:pt x="217" y="285"/>
                  </a:lnTo>
                  <a:lnTo>
                    <a:pt x="217" y="284"/>
                  </a:lnTo>
                  <a:lnTo>
                    <a:pt x="218" y="283"/>
                  </a:lnTo>
                  <a:lnTo>
                    <a:pt x="218" y="282"/>
                  </a:lnTo>
                  <a:lnTo>
                    <a:pt x="217" y="282"/>
                  </a:lnTo>
                  <a:lnTo>
                    <a:pt x="217" y="281"/>
                  </a:lnTo>
                  <a:lnTo>
                    <a:pt x="217" y="280"/>
                  </a:lnTo>
                  <a:lnTo>
                    <a:pt x="216" y="279"/>
                  </a:lnTo>
                  <a:lnTo>
                    <a:pt x="216" y="278"/>
                  </a:lnTo>
                  <a:lnTo>
                    <a:pt x="216" y="277"/>
                  </a:lnTo>
                  <a:lnTo>
                    <a:pt x="215" y="276"/>
                  </a:lnTo>
                  <a:lnTo>
                    <a:pt x="215" y="275"/>
                  </a:lnTo>
                  <a:lnTo>
                    <a:pt x="216" y="275"/>
                  </a:lnTo>
                  <a:lnTo>
                    <a:pt x="216" y="274"/>
                  </a:lnTo>
                  <a:lnTo>
                    <a:pt x="216" y="273"/>
                  </a:lnTo>
                  <a:lnTo>
                    <a:pt x="216" y="272"/>
                  </a:lnTo>
                  <a:lnTo>
                    <a:pt x="217" y="272"/>
                  </a:lnTo>
                  <a:lnTo>
                    <a:pt x="217" y="271"/>
                  </a:lnTo>
                  <a:lnTo>
                    <a:pt x="218" y="270"/>
                  </a:lnTo>
                  <a:lnTo>
                    <a:pt x="219" y="269"/>
                  </a:lnTo>
                  <a:lnTo>
                    <a:pt x="220" y="268"/>
                  </a:lnTo>
                  <a:lnTo>
                    <a:pt x="221" y="267"/>
                  </a:lnTo>
                  <a:lnTo>
                    <a:pt x="221" y="266"/>
                  </a:lnTo>
                  <a:lnTo>
                    <a:pt x="223" y="265"/>
                  </a:lnTo>
                  <a:lnTo>
                    <a:pt x="223" y="264"/>
                  </a:lnTo>
                  <a:lnTo>
                    <a:pt x="224" y="264"/>
                  </a:lnTo>
                  <a:lnTo>
                    <a:pt x="224" y="263"/>
                  </a:lnTo>
                  <a:lnTo>
                    <a:pt x="225" y="263"/>
                  </a:lnTo>
                  <a:lnTo>
                    <a:pt x="225" y="262"/>
                  </a:lnTo>
                  <a:lnTo>
                    <a:pt x="225" y="261"/>
                  </a:lnTo>
                  <a:lnTo>
                    <a:pt x="226" y="260"/>
                  </a:lnTo>
                  <a:lnTo>
                    <a:pt x="225" y="260"/>
                  </a:lnTo>
                  <a:lnTo>
                    <a:pt x="225" y="259"/>
                  </a:lnTo>
                  <a:lnTo>
                    <a:pt x="225" y="258"/>
                  </a:lnTo>
                  <a:lnTo>
                    <a:pt x="224" y="258"/>
                  </a:lnTo>
                  <a:lnTo>
                    <a:pt x="223" y="257"/>
                  </a:lnTo>
                  <a:lnTo>
                    <a:pt x="222" y="256"/>
                  </a:lnTo>
                  <a:lnTo>
                    <a:pt x="221" y="255"/>
                  </a:lnTo>
                  <a:lnTo>
                    <a:pt x="220" y="255"/>
                  </a:lnTo>
                  <a:lnTo>
                    <a:pt x="219" y="254"/>
                  </a:lnTo>
                  <a:lnTo>
                    <a:pt x="219" y="253"/>
                  </a:lnTo>
                  <a:lnTo>
                    <a:pt x="218" y="253"/>
                  </a:lnTo>
                  <a:lnTo>
                    <a:pt x="218" y="252"/>
                  </a:lnTo>
                  <a:lnTo>
                    <a:pt x="218" y="251"/>
                  </a:lnTo>
                  <a:lnTo>
                    <a:pt x="217" y="249"/>
                  </a:lnTo>
                  <a:lnTo>
                    <a:pt x="216" y="248"/>
                  </a:lnTo>
                  <a:lnTo>
                    <a:pt x="216" y="247"/>
                  </a:lnTo>
                  <a:lnTo>
                    <a:pt x="215" y="247"/>
                  </a:lnTo>
                  <a:lnTo>
                    <a:pt x="215" y="246"/>
                  </a:lnTo>
                  <a:lnTo>
                    <a:pt x="214" y="246"/>
                  </a:lnTo>
                  <a:lnTo>
                    <a:pt x="214" y="245"/>
                  </a:lnTo>
                  <a:lnTo>
                    <a:pt x="213" y="245"/>
                  </a:lnTo>
                  <a:lnTo>
                    <a:pt x="212" y="244"/>
                  </a:lnTo>
                  <a:lnTo>
                    <a:pt x="211" y="244"/>
                  </a:lnTo>
                  <a:lnTo>
                    <a:pt x="210" y="243"/>
                  </a:lnTo>
                  <a:lnTo>
                    <a:pt x="209" y="243"/>
                  </a:lnTo>
                  <a:lnTo>
                    <a:pt x="208" y="242"/>
                  </a:lnTo>
                  <a:lnTo>
                    <a:pt x="207" y="242"/>
                  </a:lnTo>
                  <a:lnTo>
                    <a:pt x="206" y="241"/>
                  </a:lnTo>
                  <a:lnTo>
                    <a:pt x="205" y="241"/>
                  </a:lnTo>
                  <a:lnTo>
                    <a:pt x="204" y="240"/>
                  </a:lnTo>
                  <a:lnTo>
                    <a:pt x="203" y="239"/>
                  </a:lnTo>
                  <a:lnTo>
                    <a:pt x="202" y="238"/>
                  </a:lnTo>
                  <a:lnTo>
                    <a:pt x="202" y="237"/>
                  </a:lnTo>
                  <a:lnTo>
                    <a:pt x="202" y="236"/>
                  </a:lnTo>
                  <a:lnTo>
                    <a:pt x="202" y="235"/>
                  </a:lnTo>
                  <a:lnTo>
                    <a:pt x="202" y="234"/>
                  </a:lnTo>
                  <a:lnTo>
                    <a:pt x="201" y="233"/>
                  </a:lnTo>
                  <a:lnTo>
                    <a:pt x="201" y="232"/>
                  </a:lnTo>
                  <a:lnTo>
                    <a:pt x="201" y="230"/>
                  </a:lnTo>
                  <a:lnTo>
                    <a:pt x="201" y="229"/>
                  </a:lnTo>
                  <a:lnTo>
                    <a:pt x="201" y="228"/>
                  </a:lnTo>
                  <a:lnTo>
                    <a:pt x="201" y="227"/>
                  </a:lnTo>
                  <a:lnTo>
                    <a:pt x="200" y="226"/>
                  </a:lnTo>
                  <a:lnTo>
                    <a:pt x="200" y="225"/>
                  </a:lnTo>
                  <a:lnTo>
                    <a:pt x="199" y="224"/>
                  </a:lnTo>
                  <a:lnTo>
                    <a:pt x="198" y="223"/>
                  </a:lnTo>
                  <a:lnTo>
                    <a:pt x="197" y="223"/>
                  </a:lnTo>
                  <a:lnTo>
                    <a:pt x="196" y="222"/>
                  </a:lnTo>
                  <a:lnTo>
                    <a:pt x="195" y="222"/>
                  </a:lnTo>
                  <a:lnTo>
                    <a:pt x="194" y="222"/>
                  </a:lnTo>
                  <a:lnTo>
                    <a:pt x="193" y="222"/>
                  </a:lnTo>
                  <a:lnTo>
                    <a:pt x="192" y="222"/>
                  </a:lnTo>
                  <a:lnTo>
                    <a:pt x="191" y="223"/>
                  </a:lnTo>
                  <a:lnTo>
                    <a:pt x="190" y="223"/>
                  </a:lnTo>
                  <a:lnTo>
                    <a:pt x="189" y="224"/>
                  </a:lnTo>
                  <a:lnTo>
                    <a:pt x="189" y="225"/>
                  </a:lnTo>
                  <a:lnTo>
                    <a:pt x="188" y="225"/>
                  </a:lnTo>
                  <a:lnTo>
                    <a:pt x="188" y="226"/>
                  </a:lnTo>
                  <a:lnTo>
                    <a:pt x="188" y="227"/>
                  </a:lnTo>
                  <a:lnTo>
                    <a:pt x="188" y="228"/>
                  </a:lnTo>
                  <a:lnTo>
                    <a:pt x="188" y="229"/>
                  </a:lnTo>
                  <a:lnTo>
                    <a:pt x="188" y="230"/>
                  </a:lnTo>
                  <a:lnTo>
                    <a:pt x="188" y="231"/>
                  </a:lnTo>
                  <a:lnTo>
                    <a:pt x="188" y="232"/>
                  </a:lnTo>
                  <a:lnTo>
                    <a:pt x="188" y="233"/>
                  </a:lnTo>
                  <a:lnTo>
                    <a:pt x="188" y="234"/>
                  </a:lnTo>
                  <a:lnTo>
                    <a:pt x="187" y="234"/>
                  </a:lnTo>
                  <a:lnTo>
                    <a:pt x="187" y="235"/>
                  </a:lnTo>
                  <a:lnTo>
                    <a:pt x="186" y="236"/>
                  </a:lnTo>
                  <a:lnTo>
                    <a:pt x="185" y="237"/>
                  </a:lnTo>
                  <a:lnTo>
                    <a:pt x="184" y="237"/>
                  </a:lnTo>
                  <a:lnTo>
                    <a:pt x="183" y="237"/>
                  </a:lnTo>
                  <a:lnTo>
                    <a:pt x="183" y="238"/>
                  </a:lnTo>
                  <a:lnTo>
                    <a:pt x="182" y="238"/>
                  </a:lnTo>
                  <a:lnTo>
                    <a:pt x="181" y="237"/>
                  </a:lnTo>
                  <a:lnTo>
                    <a:pt x="180" y="237"/>
                  </a:lnTo>
                  <a:lnTo>
                    <a:pt x="179" y="236"/>
                  </a:lnTo>
                  <a:lnTo>
                    <a:pt x="178" y="236"/>
                  </a:lnTo>
                  <a:lnTo>
                    <a:pt x="177" y="235"/>
                  </a:lnTo>
                  <a:lnTo>
                    <a:pt x="176" y="234"/>
                  </a:lnTo>
                  <a:lnTo>
                    <a:pt x="175" y="234"/>
                  </a:lnTo>
                  <a:lnTo>
                    <a:pt x="174" y="234"/>
                  </a:lnTo>
                  <a:lnTo>
                    <a:pt x="173" y="235"/>
                  </a:lnTo>
                  <a:lnTo>
                    <a:pt x="172" y="236"/>
                  </a:lnTo>
                  <a:lnTo>
                    <a:pt x="171" y="237"/>
                  </a:lnTo>
                  <a:lnTo>
                    <a:pt x="170" y="238"/>
                  </a:lnTo>
                  <a:lnTo>
                    <a:pt x="169" y="238"/>
                  </a:lnTo>
                  <a:lnTo>
                    <a:pt x="168" y="238"/>
                  </a:lnTo>
                  <a:lnTo>
                    <a:pt x="167" y="238"/>
                  </a:lnTo>
                  <a:lnTo>
                    <a:pt x="166" y="238"/>
                  </a:lnTo>
                  <a:lnTo>
                    <a:pt x="165" y="238"/>
                  </a:lnTo>
                  <a:lnTo>
                    <a:pt x="164" y="238"/>
                  </a:lnTo>
                  <a:lnTo>
                    <a:pt x="163" y="238"/>
                  </a:lnTo>
                  <a:lnTo>
                    <a:pt x="162" y="238"/>
                  </a:lnTo>
                  <a:lnTo>
                    <a:pt x="161" y="237"/>
                  </a:lnTo>
                  <a:lnTo>
                    <a:pt x="159" y="237"/>
                  </a:lnTo>
                  <a:lnTo>
                    <a:pt x="158" y="236"/>
                  </a:lnTo>
                  <a:lnTo>
                    <a:pt x="157" y="236"/>
                  </a:lnTo>
                  <a:lnTo>
                    <a:pt x="156" y="236"/>
                  </a:lnTo>
                  <a:lnTo>
                    <a:pt x="155" y="236"/>
                  </a:lnTo>
                  <a:lnTo>
                    <a:pt x="155" y="237"/>
                  </a:lnTo>
                  <a:lnTo>
                    <a:pt x="154" y="237"/>
                  </a:lnTo>
                  <a:lnTo>
                    <a:pt x="153" y="238"/>
                  </a:lnTo>
                  <a:lnTo>
                    <a:pt x="153" y="239"/>
                  </a:lnTo>
                  <a:lnTo>
                    <a:pt x="152" y="239"/>
                  </a:lnTo>
                  <a:lnTo>
                    <a:pt x="152" y="240"/>
                  </a:lnTo>
                  <a:lnTo>
                    <a:pt x="152" y="241"/>
                  </a:lnTo>
                  <a:lnTo>
                    <a:pt x="151" y="241"/>
                  </a:lnTo>
                  <a:lnTo>
                    <a:pt x="151" y="242"/>
                  </a:lnTo>
                  <a:lnTo>
                    <a:pt x="151" y="243"/>
                  </a:lnTo>
                  <a:lnTo>
                    <a:pt x="150" y="245"/>
                  </a:lnTo>
                  <a:lnTo>
                    <a:pt x="150" y="246"/>
                  </a:lnTo>
                  <a:lnTo>
                    <a:pt x="149" y="246"/>
                  </a:lnTo>
                  <a:lnTo>
                    <a:pt x="149" y="247"/>
                  </a:lnTo>
                  <a:lnTo>
                    <a:pt x="148" y="248"/>
                  </a:lnTo>
                  <a:lnTo>
                    <a:pt x="147" y="248"/>
                  </a:lnTo>
                  <a:lnTo>
                    <a:pt x="146" y="248"/>
                  </a:lnTo>
                  <a:lnTo>
                    <a:pt x="145" y="248"/>
                  </a:lnTo>
                  <a:lnTo>
                    <a:pt x="144" y="248"/>
                  </a:lnTo>
                  <a:lnTo>
                    <a:pt x="143" y="248"/>
                  </a:lnTo>
                  <a:lnTo>
                    <a:pt x="142" y="249"/>
                  </a:lnTo>
                  <a:lnTo>
                    <a:pt x="141" y="250"/>
                  </a:lnTo>
                  <a:lnTo>
                    <a:pt x="141" y="251"/>
                  </a:lnTo>
                  <a:lnTo>
                    <a:pt x="141" y="252"/>
                  </a:lnTo>
                  <a:lnTo>
                    <a:pt x="140" y="253"/>
                  </a:lnTo>
                  <a:lnTo>
                    <a:pt x="141" y="253"/>
                  </a:lnTo>
                  <a:lnTo>
                    <a:pt x="141" y="254"/>
                  </a:lnTo>
                  <a:lnTo>
                    <a:pt x="141" y="255"/>
                  </a:lnTo>
                  <a:lnTo>
                    <a:pt x="142" y="255"/>
                  </a:lnTo>
                  <a:lnTo>
                    <a:pt x="143" y="256"/>
                  </a:lnTo>
                  <a:lnTo>
                    <a:pt x="144" y="256"/>
                  </a:lnTo>
                  <a:lnTo>
                    <a:pt x="145" y="256"/>
                  </a:lnTo>
                  <a:lnTo>
                    <a:pt x="146" y="257"/>
                  </a:lnTo>
                  <a:lnTo>
                    <a:pt x="147" y="257"/>
                  </a:lnTo>
                  <a:lnTo>
                    <a:pt x="147" y="258"/>
                  </a:lnTo>
                  <a:lnTo>
                    <a:pt x="146" y="258"/>
                  </a:lnTo>
                  <a:lnTo>
                    <a:pt x="146" y="259"/>
                  </a:lnTo>
                  <a:lnTo>
                    <a:pt x="145" y="259"/>
                  </a:lnTo>
                  <a:lnTo>
                    <a:pt x="144" y="259"/>
                  </a:lnTo>
                  <a:lnTo>
                    <a:pt x="143" y="260"/>
                  </a:lnTo>
                  <a:lnTo>
                    <a:pt x="142" y="260"/>
                  </a:lnTo>
                  <a:lnTo>
                    <a:pt x="141" y="260"/>
                  </a:lnTo>
                  <a:lnTo>
                    <a:pt x="139" y="261"/>
                  </a:lnTo>
                  <a:lnTo>
                    <a:pt x="139" y="262"/>
                  </a:lnTo>
                  <a:lnTo>
                    <a:pt x="138" y="262"/>
                  </a:lnTo>
                  <a:lnTo>
                    <a:pt x="137" y="262"/>
                  </a:lnTo>
                  <a:lnTo>
                    <a:pt x="136" y="263"/>
                  </a:lnTo>
                  <a:lnTo>
                    <a:pt x="135" y="264"/>
                  </a:lnTo>
                  <a:lnTo>
                    <a:pt x="134" y="265"/>
                  </a:lnTo>
                  <a:lnTo>
                    <a:pt x="133" y="266"/>
                  </a:lnTo>
                  <a:lnTo>
                    <a:pt x="133" y="267"/>
                  </a:lnTo>
                  <a:lnTo>
                    <a:pt x="132" y="267"/>
                  </a:lnTo>
                  <a:lnTo>
                    <a:pt x="132" y="268"/>
                  </a:lnTo>
                  <a:lnTo>
                    <a:pt x="132" y="269"/>
                  </a:lnTo>
                  <a:lnTo>
                    <a:pt x="131" y="270"/>
                  </a:lnTo>
                  <a:lnTo>
                    <a:pt x="131" y="271"/>
                  </a:lnTo>
                  <a:lnTo>
                    <a:pt x="130" y="271"/>
                  </a:lnTo>
                  <a:lnTo>
                    <a:pt x="130" y="272"/>
                  </a:lnTo>
                  <a:lnTo>
                    <a:pt x="129" y="273"/>
                  </a:lnTo>
                  <a:lnTo>
                    <a:pt x="129" y="274"/>
                  </a:lnTo>
                  <a:lnTo>
                    <a:pt x="128" y="275"/>
                  </a:lnTo>
                  <a:lnTo>
                    <a:pt x="126" y="278"/>
                  </a:lnTo>
                  <a:lnTo>
                    <a:pt x="126" y="279"/>
                  </a:lnTo>
                  <a:lnTo>
                    <a:pt x="125" y="280"/>
                  </a:lnTo>
                  <a:lnTo>
                    <a:pt x="124" y="281"/>
                  </a:lnTo>
                  <a:lnTo>
                    <a:pt x="124" y="282"/>
                  </a:lnTo>
                  <a:lnTo>
                    <a:pt x="124" y="283"/>
                  </a:lnTo>
                  <a:lnTo>
                    <a:pt x="123" y="283"/>
                  </a:lnTo>
                  <a:lnTo>
                    <a:pt x="123" y="284"/>
                  </a:lnTo>
                  <a:lnTo>
                    <a:pt x="123" y="285"/>
                  </a:lnTo>
                  <a:lnTo>
                    <a:pt x="123" y="286"/>
                  </a:lnTo>
                  <a:lnTo>
                    <a:pt x="123" y="287"/>
                  </a:lnTo>
                  <a:lnTo>
                    <a:pt x="124" y="289"/>
                  </a:lnTo>
                  <a:lnTo>
                    <a:pt x="124" y="290"/>
                  </a:lnTo>
                  <a:lnTo>
                    <a:pt x="124" y="291"/>
                  </a:lnTo>
                  <a:lnTo>
                    <a:pt x="124" y="292"/>
                  </a:lnTo>
                  <a:lnTo>
                    <a:pt x="124" y="293"/>
                  </a:lnTo>
                  <a:lnTo>
                    <a:pt x="124" y="294"/>
                  </a:lnTo>
                  <a:lnTo>
                    <a:pt x="123" y="295"/>
                  </a:lnTo>
                  <a:lnTo>
                    <a:pt x="123" y="296"/>
                  </a:lnTo>
                  <a:lnTo>
                    <a:pt x="123" y="297"/>
                  </a:lnTo>
                  <a:lnTo>
                    <a:pt x="122" y="298"/>
                  </a:lnTo>
                  <a:lnTo>
                    <a:pt x="121" y="299"/>
                  </a:lnTo>
                  <a:lnTo>
                    <a:pt x="121" y="300"/>
                  </a:lnTo>
                  <a:lnTo>
                    <a:pt x="120" y="301"/>
                  </a:lnTo>
                  <a:lnTo>
                    <a:pt x="119" y="301"/>
                  </a:lnTo>
                  <a:lnTo>
                    <a:pt x="119" y="302"/>
                  </a:lnTo>
                  <a:lnTo>
                    <a:pt x="118" y="302"/>
                  </a:lnTo>
                  <a:lnTo>
                    <a:pt x="118" y="303"/>
                  </a:lnTo>
                  <a:lnTo>
                    <a:pt x="117" y="303"/>
                  </a:lnTo>
                  <a:lnTo>
                    <a:pt x="116" y="304"/>
                  </a:lnTo>
                  <a:lnTo>
                    <a:pt x="115" y="304"/>
                  </a:lnTo>
                  <a:lnTo>
                    <a:pt x="114" y="304"/>
                  </a:lnTo>
                  <a:lnTo>
                    <a:pt x="113" y="304"/>
                  </a:lnTo>
                  <a:lnTo>
                    <a:pt x="112" y="304"/>
                  </a:lnTo>
                  <a:lnTo>
                    <a:pt x="111" y="304"/>
                  </a:lnTo>
                  <a:lnTo>
                    <a:pt x="109" y="304"/>
                  </a:lnTo>
                  <a:lnTo>
                    <a:pt x="108" y="304"/>
                  </a:lnTo>
                  <a:lnTo>
                    <a:pt x="107" y="304"/>
                  </a:lnTo>
                  <a:lnTo>
                    <a:pt x="106" y="304"/>
                  </a:lnTo>
                  <a:lnTo>
                    <a:pt x="105" y="304"/>
                  </a:lnTo>
                  <a:lnTo>
                    <a:pt x="104" y="304"/>
                  </a:lnTo>
                  <a:lnTo>
                    <a:pt x="103" y="304"/>
                  </a:lnTo>
                  <a:lnTo>
                    <a:pt x="102" y="304"/>
                  </a:lnTo>
                  <a:lnTo>
                    <a:pt x="102" y="305"/>
                  </a:lnTo>
                  <a:lnTo>
                    <a:pt x="101" y="305"/>
                  </a:lnTo>
                  <a:lnTo>
                    <a:pt x="101" y="306"/>
                  </a:lnTo>
                  <a:lnTo>
                    <a:pt x="100" y="306"/>
                  </a:lnTo>
                  <a:lnTo>
                    <a:pt x="100" y="307"/>
                  </a:lnTo>
                  <a:lnTo>
                    <a:pt x="100" y="308"/>
                  </a:lnTo>
                  <a:lnTo>
                    <a:pt x="99" y="308"/>
                  </a:lnTo>
                  <a:lnTo>
                    <a:pt x="99" y="309"/>
                  </a:lnTo>
                  <a:lnTo>
                    <a:pt x="98" y="311"/>
                  </a:lnTo>
                  <a:lnTo>
                    <a:pt x="97" y="312"/>
                  </a:lnTo>
                  <a:lnTo>
                    <a:pt x="97" y="313"/>
                  </a:lnTo>
                  <a:lnTo>
                    <a:pt x="96" y="313"/>
                  </a:lnTo>
                  <a:lnTo>
                    <a:pt x="96" y="314"/>
                  </a:lnTo>
                  <a:lnTo>
                    <a:pt x="95" y="314"/>
                  </a:lnTo>
                  <a:lnTo>
                    <a:pt x="95" y="315"/>
                  </a:lnTo>
                  <a:lnTo>
                    <a:pt x="94" y="315"/>
                  </a:lnTo>
                  <a:lnTo>
                    <a:pt x="94" y="316"/>
                  </a:lnTo>
                  <a:lnTo>
                    <a:pt x="93" y="316"/>
                  </a:lnTo>
                  <a:lnTo>
                    <a:pt x="92" y="316"/>
                  </a:lnTo>
                  <a:lnTo>
                    <a:pt x="91" y="316"/>
                  </a:lnTo>
                  <a:lnTo>
                    <a:pt x="90" y="316"/>
                  </a:lnTo>
                  <a:lnTo>
                    <a:pt x="89" y="316"/>
                  </a:lnTo>
                  <a:lnTo>
                    <a:pt x="87" y="316"/>
                  </a:lnTo>
                  <a:lnTo>
                    <a:pt x="87" y="317"/>
                  </a:lnTo>
                  <a:lnTo>
                    <a:pt x="86" y="317"/>
                  </a:lnTo>
                  <a:lnTo>
                    <a:pt x="85" y="317"/>
                  </a:lnTo>
                  <a:lnTo>
                    <a:pt x="84" y="317"/>
                  </a:lnTo>
                  <a:lnTo>
                    <a:pt x="83" y="317"/>
                  </a:lnTo>
                  <a:lnTo>
                    <a:pt x="82" y="318"/>
                  </a:lnTo>
                  <a:lnTo>
                    <a:pt x="81" y="319"/>
                  </a:lnTo>
                  <a:lnTo>
                    <a:pt x="81" y="320"/>
                  </a:lnTo>
                  <a:lnTo>
                    <a:pt x="81" y="321"/>
                  </a:lnTo>
                  <a:lnTo>
                    <a:pt x="80" y="322"/>
                  </a:lnTo>
                  <a:lnTo>
                    <a:pt x="80" y="323"/>
                  </a:lnTo>
                  <a:lnTo>
                    <a:pt x="80" y="324"/>
                  </a:lnTo>
                  <a:lnTo>
                    <a:pt x="80" y="325"/>
                  </a:lnTo>
                  <a:lnTo>
                    <a:pt x="79" y="326"/>
                  </a:lnTo>
                  <a:lnTo>
                    <a:pt x="79" y="327"/>
                  </a:lnTo>
                  <a:lnTo>
                    <a:pt x="78" y="327"/>
                  </a:lnTo>
                  <a:lnTo>
                    <a:pt x="78" y="328"/>
                  </a:lnTo>
                  <a:lnTo>
                    <a:pt x="77" y="328"/>
                  </a:lnTo>
                  <a:lnTo>
                    <a:pt x="76" y="328"/>
                  </a:lnTo>
                  <a:lnTo>
                    <a:pt x="75" y="328"/>
                  </a:lnTo>
                  <a:lnTo>
                    <a:pt x="74" y="328"/>
                  </a:lnTo>
                  <a:lnTo>
                    <a:pt x="73" y="328"/>
                  </a:lnTo>
                  <a:lnTo>
                    <a:pt x="71" y="328"/>
                  </a:lnTo>
                  <a:lnTo>
                    <a:pt x="70" y="328"/>
                  </a:lnTo>
                  <a:lnTo>
                    <a:pt x="69" y="328"/>
                  </a:lnTo>
                  <a:lnTo>
                    <a:pt x="68" y="328"/>
                  </a:lnTo>
                  <a:lnTo>
                    <a:pt x="67" y="328"/>
                  </a:lnTo>
                  <a:lnTo>
                    <a:pt x="66" y="328"/>
                  </a:lnTo>
                  <a:lnTo>
                    <a:pt x="65" y="329"/>
                  </a:lnTo>
                  <a:lnTo>
                    <a:pt x="64" y="329"/>
                  </a:lnTo>
                  <a:lnTo>
                    <a:pt x="63" y="329"/>
                  </a:lnTo>
                  <a:lnTo>
                    <a:pt x="63" y="330"/>
                  </a:lnTo>
                  <a:lnTo>
                    <a:pt x="63" y="331"/>
                  </a:lnTo>
                  <a:lnTo>
                    <a:pt x="62" y="332"/>
                  </a:lnTo>
                  <a:lnTo>
                    <a:pt x="62" y="333"/>
                  </a:lnTo>
                  <a:lnTo>
                    <a:pt x="62" y="334"/>
                  </a:lnTo>
                  <a:lnTo>
                    <a:pt x="62" y="335"/>
                  </a:lnTo>
                  <a:lnTo>
                    <a:pt x="62" y="336"/>
                  </a:lnTo>
                  <a:lnTo>
                    <a:pt x="62" y="337"/>
                  </a:lnTo>
                  <a:lnTo>
                    <a:pt x="62" y="338"/>
                  </a:lnTo>
                  <a:lnTo>
                    <a:pt x="61" y="339"/>
                  </a:lnTo>
                  <a:lnTo>
                    <a:pt x="60" y="340"/>
                  </a:lnTo>
                  <a:lnTo>
                    <a:pt x="59" y="340"/>
                  </a:lnTo>
                  <a:lnTo>
                    <a:pt x="58" y="340"/>
                  </a:lnTo>
                  <a:lnTo>
                    <a:pt x="57" y="340"/>
                  </a:lnTo>
                  <a:lnTo>
                    <a:pt x="56" y="340"/>
                  </a:lnTo>
                  <a:lnTo>
                    <a:pt x="55" y="341"/>
                  </a:lnTo>
                  <a:lnTo>
                    <a:pt x="54" y="341"/>
                  </a:lnTo>
                  <a:lnTo>
                    <a:pt x="54" y="342"/>
                  </a:lnTo>
                  <a:lnTo>
                    <a:pt x="54" y="343"/>
                  </a:lnTo>
                  <a:lnTo>
                    <a:pt x="54" y="344"/>
                  </a:lnTo>
                  <a:lnTo>
                    <a:pt x="53" y="344"/>
                  </a:lnTo>
                  <a:lnTo>
                    <a:pt x="54" y="345"/>
                  </a:lnTo>
                  <a:lnTo>
                    <a:pt x="54" y="346"/>
                  </a:lnTo>
                  <a:lnTo>
                    <a:pt x="54" y="347"/>
                  </a:lnTo>
                  <a:lnTo>
                    <a:pt x="54" y="349"/>
                  </a:lnTo>
                  <a:lnTo>
                    <a:pt x="54" y="350"/>
                  </a:lnTo>
                  <a:lnTo>
                    <a:pt x="54" y="351"/>
                  </a:lnTo>
                  <a:lnTo>
                    <a:pt x="53" y="352"/>
                  </a:lnTo>
                  <a:lnTo>
                    <a:pt x="53" y="353"/>
                  </a:lnTo>
                  <a:lnTo>
                    <a:pt x="53" y="354"/>
                  </a:lnTo>
                  <a:lnTo>
                    <a:pt x="52" y="355"/>
                  </a:lnTo>
                  <a:lnTo>
                    <a:pt x="52" y="356"/>
                  </a:lnTo>
                  <a:lnTo>
                    <a:pt x="51" y="357"/>
                  </a:lnTo>
                  <a:lnTo>
                    <a:pt x="51" y="358"/>
                  </a:lnTo>
                  <a:lnTo>
                    <a:pt x="51" y="359"/>
                  </a:lnTo>
                  <a:lnTo>
                    <a:pt x="50" y="359"/>
                  </a:lnTo>
                  <a:lnTo>
                    <a:pt x="50" y="360"/>
                  </a:lnTo>
                  <a:lnTo>
                    <a:pt x="50" y="361"/>
                  </a:lnTo>
                  <a:lnTo>
                    <a:pt x="50" y="362"/>
                  </a:lnTo>
                  <a:lnTo>
                    <a:pt x="50" y="363"/>
                  </a:lnTo>
                  <a:lnTo>
                    <a:pt x="51" y="364"/>
                  </a:lnTo>
                  <a:lnTo>
                    <a:pt x="51" y="365"/>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3" name="Freeform 29"/>
            <p:cNvSpPr>
              <a:spLocks/>
            </p:cNvSpPr>
            <p:nvPr/>
          </p:nvSpPr>
          <p:spPr bwMode="auto">
            <a:xfrm>
              <a:off x="6481763" y="3313113"/>
              <a:ext cx="149225" cy="257175"/>
            </a:xfrm>
            <a:custGeom>
              <a:avLst/>
              <a:gdLst>
                <a:gd name="T0" fmla="*/ 2147483647 w 81"/>
                <a:gd name="T1" fmla="*/ 2147483647 h 135"/>
                <a:gd name="T2" fmla="*/ 2147483647 w 81"/>
                <a:gd name="T3" fmla="*/ 2147483647 h 135"/>
                <a:gd name="T4" fmla="*/ 2147483647 w 81"/>
                <a:gd name="T5" fmla="*/ 2147483647 h 135"/>
                <a:gd name="T6" fmla="*/ 2147483647 w 81"/>
                <a:gd name="T7" fmla="*/ 2147483647 h 135"/>
                <a:gd name="T8" fmla="*/ 2147483647 w 81"/>
                <a:gd name="T9" fmla="*/ 2147483647 h 135"/>
                <a:gd name="T10" fmla="*/ 2147483647 w 81"/>
                <a:gd name="T11" fmla="*/ 2147483647 h 135"/>
                <a:gd name="T12" fmla="*/ 2147483647 w 81"/>
                <a:gd name="T13" fmla="*/ 2147483647 h 135"/>
                <a:gd name="T14" fmla="*/ 2147483647 w 81"/>
                <a:gd name="T15" fmla="*/ 2147483647 h 135"/>
                <a:gd name="T16" fmla="*/ 2147483647 w 81"/>
                <a:gd name="T17" fmla="*/ 2147483647 h 135"/>
                <a:gd name="T18" fmla="*/ 2147483647 w 81"/>
                <a:gd name="T19" fmla="*/ 2147483647 h 135"/>
                <a:gd name="T20" fmla="*/ 2147483647 w 81"/>
                <a:gd name="T21" fmla="*/ 2147483647 h 135"/>
                <a:gd name="T22" fmla="*/ 2147483647 w 81"/>
                <a:gd name="T23" fmla="*/ 2147483647 h 135"/>
                <a:gd name="T24" fmla="*/ 2147483647 w 81"/>
                <a:gd name="T25" fmla="*/ 2147483647 h 135"/>
                <a:gd name="T26" fmla="*/ 2147483647 w 81"/>
                <a:gd name="T27" fmla="*/ 2147483647 h 135"/>
                <a:gd name="T28" fmla="*/ 2147483647 w 81"/>
                <a:gd name="T29" fmla="*/ 2147483647 h 135"/>
                <a:gd name="T30" fmla="*/ 2147483647 w 81"/>
                <a:gd name="T31" fmla="*/ 2147483647 h 135"/>
                <a:gd name="T32" fmla="*/ 2147483647 w 81"/>
                <a:gd name="T33" fmla="*/ 2147483647 h 135"/>
                <a:gd name="T34" fmla="*/ 2147483647 w 81"/>
                <a:gd name="T35" fmla="*/ 2147483647 h 135"/>
                <a:gd name="T36" fmla="*/ 2147483647 w 81"/>
                <a:gd name="T37" fmla="*/ 2147483647 h 135"/>
                <a:gd name="T38" fmla="*/ 2147483647 w 81"/>
                <a:gd name="T39" fmla="*/ 2147483647 h 135"/>
                <a:gd name="T40" fmla="*/ 2147483647 w 81"/>
                <a:gd name="T41" fmla="*/ 2147483647 h 135"/>
                <a:gd name="T42" fmla="*/ 2147483647 w 81"/>
                <a:gd name="T43" fmla="*/ 2147483647 h 135"/>
                <a:gd name="T44" fmla="*/ 2147483647 w 81"/>
                <a:gd name="T45" fmla="*/ 2147483647 h 135"/>
                <a:gd name="T46" fmla="*/ 2147483647 w 81"/>
                <a:gd name="T47" fmla="*/ 2147483647 h 135"/>
                <a:gd name="T48" fmla="*/ 2147483647 w 81"/>
                <a:gd name="T49" fmla="*/ 2147483647 h 135"/>
                <a:gd name="T50" fmla="*/ 2147483647 w 81"/>
                <a:gd name="T51" fmla="*/ 2147483647 h 135"/>
                <a:gd name="T52" fmla="*/ 2147483647 w 81"/>
                <a:gd name="T53" fmla="*/ 2147483647 h 135"/>
                <a:gd name="T54" fmla="*/ 2147483647 w 81"/>
                <a:gd name="T55" fmla="*/ 2147483647 h 135"/>
                <a:gd name="T56" fmla="*/ 2147483647 w 81"/>
                <a:gd name="T57" fmla="*/ 2147483647 h 135"/>
                <a:gd name="T58" fmla="*/ 2147483647 w 81"/>
                <a:gd name="T59" fmla="*/ 2147483647 h 135"/>
                <a:gd name="T60" fmla="*/ 2147483647 w 81"/>
                <a:gd name="T61" fmla="*/ 2147483647 h 135"/>
                <a:gd name="T62" fmla="*/ 2147483647 w 81"/>
                <a:gd name="T63" fmla="*/ 2147483647 h 135"/>
                <a:gd name="T64" fmla="*/ 2147483647 w 81"/>
                <a:gd name="T65" fmla="*/ 2147483647 h 135"/>
                <a:gd name="T66" fmla="*/ 2147483647 w 81"/>
                <a:gd name="T67" fmla="*/ 2147483647 h 135"/>
                <a:gd name="T68" fmla="*/ 2147483647 w 81"/>
                <a:gd name="T69" fmla="*/ 2147483647 h 135"/>
                <a:gd name="T70" fmla="*/ 2147483647 w 81"/>
                <a:gd name="T71" fmla="*/ 2147483647 h 135"/>
                <a:gd name="T72" fmla="*/ 2147483647 w 81"/>
                <a:gd name="T73" fmla="*/ 2147483647 h 135"/>
                <a:gd name="T74" fmla="*/ 2147483647 w 81"/>
                <a:gd name="T75" fmla="*/ 2147483647 h 135"/>
                <a:gd name="T76" fmla="*/ 2147483647 w 81"/>
                <a:gd name="T77" fmla="*/ 2147483647 h 135"/>
                <a:gd name="T78" fmla="*/ 2147483647 w 81"/>
                <a:gd name="T79" fmla="*/ 2147483647 h 135"/>
                <a:gd name="T80" fmla="*/ 2147483647 w 81"/>
                <a:gd name="T81" fmla="*/ 2147483647 h 135"/>
                <a:gd name="T82" fmla="*/ 2147483647 w 81"/>
                <a:gd name="T83" fmla="*/ 2147483647 h 135"/>
                <a:gd name="T84" fmla="*/ 0 w 81"/>
                <a:gd name="T85" fmla="*/ 2147483647 h 135"/>
                <a:gd name="T86" fmla="*/ 2147483647 w 81"/>
                <a:gd name="T87" fmla="*/ 2147483647 h 135"/>
                <a:gd name="T88" fmla="*/ 2147483647 w 81"/>
                <a:gd name="T89" fmla="*/ 2147483647 h 135"/>
                <a:gd name="T90" fmla="*/ 2147483647 w 81"/>
                <a:gd name="T91" fmla="*/ 2147483647 h 135"/>
                <a:gd name="T92" fmla="*/ 2147483647 w 81"/>
                <a:gd name="T93" fmla="*/ 2147483647 h 135"/>
                <a:gd name="T94" fmla="*/ 2147483647 w 81"/>
                <a:gd name="T95" fmla="*/ 2147483647 h 135"/>
                <a:gd name="T96" fmla="*/ 2147483647 w 81"/>
                <a:gd name="T97" fmla="*/ 2147483647 h 135"/>
                <a:gd name="T98" fmla="*/ 2147483647 w 81"/>
                <a:gd name="T99" fmla="*/ 2147483647 h 135"/>
                <a:gd name="T100" fmla="*/ 2147483647 w 81"/>
                <a:gd name="T101" fmla="*/ 2147483647 h 135"/>
                <a:gd name="T102" fmla="*/ 2147483647 w 81"/>
                <a:gd name="T103" fmla="*/ 2147483647 h 1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1"/>
                <a:gd name="T157" fmla="*/ 0 h 135"/>
                <a:gd name="T158" fmla="*/ 81 w 81"/>
                <a:gd name="T159" fmla="*/ 135 h 13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1" h="135">
                  <a:moveTo>
                    <a:pt x="55" y="130"/>
                  </a:moveTo>
                  <a:lnTo>
                    <a:pt x="55" y="129"/>
                  </a:lnTo>
                  <a:lnTo>
                    <a:pt x="55" y="128"/>
                  </a:lnTo>
                  <a:lnTo>
                    <a:pt x="56" y="127"/>
                  </a:lnTo>
                  <a:lnTo>
                    <a:pt x="56" y="126"/>
                  </a:lnTo>
                  <a:lnTo>
                    <a:pt x="56" y="125"/>
                  </a:lnTo>
                  <a:lnTo>
                    <a:pt x="57" y="124"/>
                  </a:lnTo>
                  <a:lnTo>
                    <a:pt x="57" y="123"/>
                  </a:lnTo>
                  <a:lnTo>
                    <a:pt x="57" y="122"/>
                  </a:lnTo>
                  <a:lnTo>
                    <a:pt x="58" y="122"/>
                  </a:lnTo>
                  <a:lnTo>
                    <a:pt x="58" y="121"/>
                  </a:lnTo>
                  <a:lnTo>
                    <a:pt x="59" y="121"/>
                  </a:lnTo>
                  <a:lnTo>
                    <a:pt x="59" y="120"/>
                  </a:lnTo>
                  <a:lnTo>
                    <a:pt x="60" y="120"/>
                  </a:lnTo>
                  <a:lnTo>
                    <a:pt x="60" y="119"/>
                  </a:lnTo>
                  <a:lnTo>
                    <a:pt x="61" y="118"/>
                  </a:lnTo>
                  <a:lnTo>
                    <a:pt x="62" y="118"/>
                  </a:lnTo>
                  <a:lnTo>
                    <a:pt x="62" y="117"/>
                  </a:lnTo>
                  <a:lnTo>
                    <a:pt x="64" y="116"/>
                  </a:lnTo>
                  <a:lnTo>
                    <a:pt x="65" y="115"/>
                  </a:lnTo>
                  <a:lnTo>
                    <a:pt x="66" y="114"/>
                  </a:lnTo>
                  <a:lnTo>
                    <a:pt x="67" y="113"/>
                  </a:lnTo>
                  <a:lnTo>
                    <a:pt x="67" y="112"/>
                  </a:lnTo>
                  <a:lnTo>
                    <a:pt x="68" y="112"/>
                  </a:lnTo>
                  <a:lnTo>
                    <a:pt x="68" y="111"/>
                  </a:lnTo>
                  <a:lnTo>
                    <a:pt x="68" y="110"/>
                  </a:lnTo>
                  <a:lnTo>
                    <a:pt x="68" y="109"/>
                  </a:lnTo>
                  <a:lnTo>
                    <a:pt x="67" y="108"/>
                  </a:lnTo>
                  <a:lnTo>
                    <a:pt x="67" y="107"/>
                  </a:lnTo>
                  <a:lnTo>
                    <a:pt x="66" y="106"/>
                  </a:lnTo>
                  <a:lnTo>
                    <a:pt x="66" y="105"/>
                  </a:lnTo>
                  <a:lnTo>
                    <a:pt x="65" y="104"/>
                  </a:lnTo>
                  <a:lnTo>
                    <a:pt x="65" y="103"/>
                  </a:lnTo>
                  <a:lnTo>
                    <a:pt x="65" y="102"/>
                  </a:lnTo>
                  <a:lnTo>
                    <a:pt x="65" y="101"/>
                  </a:lnTo>
                  <a:lnTo>
                    <a:pt x="65" y="100"/>
                  </a:lnTo>
                  <a:lnTo>
                    <a:pt x="65" y="99"/>
                  </a:lnTo>
                  <a:lnTo>
                    <a:pt x="66" y="98"/>
                  </a:lnTo>
                  <a:lnTo>
                    <a:pt x="66" y="97"/>
                  </a:lnTo>
                  <a:lnTo>
                    <a:pt x="67" y="96"/>
                  </a:lnTo>
                  <a:lnTo>
                    <a:pt x="67" y="95"/>
                  </a:lnTo>
                  <a:lnTo>
                    <a:pt x="68" y="94"/>
                  </a:lnTo>
                  <a:lnTo>
                    <a:pt x="70" y="93"/>
                  </a:lnTo>
                  <a:lnTo>
                    <a:pt x="72" y="91"/>
                  </a:lnTo>
                  <a:lnTo>
                    <a:pt x="73" y="90"/>
                  </a:lnTo>
                  <a:lnTo>
                    <a:pt x="74" y="89"/>
                  </a:lnTo>
                  <a:lnTo>
                    <a:pt x="75" y="89"/>
                  </a:lnTo>
                  <a:lnTo>
                    <a:pt x="75" y="88"/>
                  </a:lnTo>
                  <a:lnTo>
                    <a:pt x="76" y="88"/>
                  </a:lnTo>
                  <a:lnTo>
                    <a:pt x="77" y="87"/>
                  </a:lnTo>
                  <a:lnTo>
                    <a:pt x="78" y="87"/>
                  </a:lnTo>
                  <a:lnTo>
                    <a:pt x="79" y="86"/>
                  </a:lnTo>
                  <a:lnTo>
                    <a:pt x="80" y="86"/>
                  </a:lnTo>
                  <a:lnTo>
                    <a:pt x="81" y="86"/>
                  </a:lnTo>
                  <a:lnTo>
                    <a:pt x="75" y="73"/>
                  </a:lnTo>
                  <a:lnTo>
                    <a:pt x="70" y="72"/>
                  </a:lnTo>
                  <a:lnTo>
                    <a:pt x="63" y="68"/>
                  </a:lnTo>
                  <a:lnTo>
                    <a:pt x="63" y="66"/>
                  </a:lnTo>
                  <a:lnTo>
                    <a:pt x="66" y="64"/>
                  </a:lnTo>
                  <a:lnTo>
                    <a:pt x="65" y="55"/>
                  </a:lnTo>
                  <a:lnTo>
                    <a:pt x="67" y="54"/>
                  </a:lnTo>
                  <a:lnTo>
                    <a:pt x="67" y="53"/>
                  </a:lnTo>
                  <a:lnTo>
                    <a:pt x="65" y="52"/>
                  </a:lnTo>
                  <a:lnTo>
                    <a:pt x="59" y="52"/>
                  </a:lnTo>
                  <a:lnTo>
                    <a:pt x="57" y="56"/>
                  </a:lnTo>
                  <a:lnTo>
                    <a:pt x="55" y="56"/>
                  </a:lnTo>
                  <a:lnTo>
                    <a:pt x="53" y="53"/>
                  </a:lnTo>
                  <a:lnTo>
                    <a:pt x="51" y="53"/>
                  </a:lnTo>
                  <a:lnTo>
                    <a:pt x="49" y="51"/>
                  </a:lnTo>
                  <a:lnTo>
                    <a:pt x="49" y="46"/>
                  </a:lnTo>
                  <a:lnTo>
                    <a:pt x="45" y="43"/>
                  </a:lnTo>
                  <a:lnTo>
                    <a:pt x="44" y="42"/>
                  </a:lnTo>
                  <a:lnTo>
                    <a:pt x="41" y="39"/>
                  </a:lnTo>
                  <a:lnTo>
                    <a:pt x="41" y="34"/>
                  </a:lnTo>
                  <a:lnTo>
                    <a:pt x="38" y="31"/>
                  </a:lnTo>
                  <a:lnTo>
                    <a:pt x="38" y="24"/>
                  </a:lnTo>
                  <a:lnTo>
                    <a:pt x="40" y="20"/>
                  </a:lnTo>
                  <a:lnTo>
                    <a:pt x="51" y="19"/>
                  </a:lnTo>
                  <a:lnTo>
                    <a:pt x="53" y="18"/>
                  </a:lnTo>
                  <a:lnTo>
                    <a:pt x="52" y="14"/>
                  </a:lnTo>
                  <a:lnTo>
                    <a:pt x="45" y="15"/>
                  </a:lnTo>
                  <a:lnTo>
                    <a:pt x="44" y="11"/>
                  </a:lnTo>
                  <a:lnTo>
                    <a:pt x="38" y="7"/>
                  </a:lnTo>
                  <a:lnTo>
                    <a:pt x="38" y="5"/>
                  </a:lnTo>
                  <a:lnTo>
                    <a:pt x="40" y="3"/>
                  </a:lnTo>
                  <a:lnTo>
                    <a:pt x="37" y="0"/>
                  </a:lnTo>
                  <a:lnTo>
                    <a:pt x="35" y="1"/>
                  </a:lnTo>
                  <a:lnTo>
                    <a:pt x="30" y="4"/>
                  </a:lnTo>
                  <a:lnTo>
                    <a:pt x="30" y="6"/>
                  </a:lnTo>
                  <a:lnTo>
                    <a:pt x="21" y="14"/>
                  </a:lnTo>
                  <a:lnTo>
                    <a:pt x="21" y="15"/>
                  </a:lnTo>
                  <a:lnTo>
                    <a:pt x="15" y="19"/>
                  </a:lnTo>
                  <a:lnTo>
                    <a:pt x="16" y="20"/>
                  </a:lnTo>
                  <a:lnTo>
                    <a:pt x="16" y="26"/>
                  </a:lnTo>
                  <a:lnTo>
                    <a:pt x="15" y="28"/>
                  </a:lnTo>
                  <a:lnTo>
                    <a:pt x="15" y="32"/>
                  </a:lnTo>
                  <a:lnTo>
                    <a:pt x="19" y="35"/>
                  </a:lnTo>
                  <a:lnTo>
                    <a:pt x="19" y="50"/>
                  </a:lnTo>
                  <a:lnTo>
                    <a:pt x="18" y="52"/>
                  </a:lnTo>
                  <a:lnTo>
                    <a:pt x="9" y="52"/>
                  </a:lnTo>
                  <a:lnTo>
                    <a:pt x="7" y="50"/>
                  </a:lnTo>
                  <a:lnTo>
                    <a:pt x="4" y="53"/>
                  </a:lnTo>
                  <a:lnTo>
                    <a:pt x="0" y="59"/>
                  </a:lnTo>
                  <a:lnTo>
                    <a:pt x="0" y="62"/>
                  </a:lnTo>
                  <a:lnTo>
                    <a:pt x="2" y="63"/>
                  </a:lnTo>
                  <a:lnTo>
                    <a:pt x="1" y="66"/>
                  </a:lnTo>
                  <a:lnTo>
                    <a:pt x="4" y="70"/>
                  </a:lnTo>
                  <a:lnTo>
                    <a:pt x="4" y="76"/>
                  </a:lnTo>
                  <a:lnTo>
                    <a:pt x="6" y="77"/>
                  </a:lnTo>
                  <a:lnTo>
                    <a:pt x="8" y="79"/>
                  </a:lnTo>
                  <a:lnTo>
                    <a:pt x="9" y="91"/>
                  </a:lnTo>
                  <a:lnTo>
                    <a:pt x="12" y="93"/>
                  </a:lnTo>
                  <a:lnTo>
                    <a:pt x="13" y="93"/>
                  </a:lnTo>
                  <a:lnTo>
                    <a:pt x="13" y="96"/>
                  </a:lnTo>
                  <a:lnTo>
                    <a:pt x="10" y="102"/>
                  </a:lnTo>
                  <a:lnTo>
                    <a:pt x="5" y="104"/>
                  </a:lnTo>
                  <a:lnTo>
                    <a:pt x="1" y="109"/>
                  </a:lnTo>
                  <a:lnTo>
                    <a:pt x="1" y="115"/>
                  </a:lnTo>
                  <a:lnTo>
                    <a:pt x="2" y="118"/>
                  </a:lnTo>
                  <a:lnTo>
                    <a:pt x="3" y="118"/>
                  </a:lnTo>
                  <a:lnTo>
                    <a:pt x="4" y="126"/>
                  </a:lnTo>
                  <a:lnTo>
                    <a:pt x="11" y="126"/>
                  </a:lnTo>
                  <a:lnTo>
                    <a:pt x="14" y="128"/>
                  </a:lnTo>
                  <a:lnTo>
                    <a:pt x="23" y="128"/>
                  </a:lnTo>
                  <a:lnTo>
                    <a:pt x="26" y="130"/>
                  </a:lnTo>
                  <a:lnTo>
                    <a:pt x="26" y="132"/>
                  </a:lnTo>
                  <a:lnTo>
                    <a:pt x="27" y="134"/>
                  </a:lnTo>
                  <a:lnTo>
                    <a:pt x="36" y="132"/>
                  </a:lnTo>
                  <a:lnTo>
                    <a:pt x="39" y="135"/>
                  </a:lnTo>
                  <a:lnTo>
                    <a:pt x="46" y="130"/>
                  </a:lnTo>
                  <a:lnTo>
                    <a:pt x="55" y="130"/>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 name="Freeform 30"/>
            <p:cNvSpPr>
              <a:spLocks noEditPoints="1"/>
            </p:cNvSpPr>
            <p:nvPr/>
          </p:nvSpPr>
          <p:spPr bwMode="auto">
            <a:xfrm>
              <a:off x="6121400" y="2949575"/>
              <a:ext cx="644525" cy="936625"/>
            </a:xfrm>
            <a:custGeom>
              <a:avLst/>
              <a:gdLst>
                <a:gd name="T0" fmla="*/ 2147483647 w 352"/>
                <a:gd name="T1" fmla="*/ 2147483647 h 491"/>
                <a:gd name="T2" fmla="*/ 2147483647 w 352"/>
                <a:gd name="T3" fmla="*/ 2147483647 h 491"/>
                <a:gd name="T4" fmla="*/ 2147483647 w 352"/>
                <a:gd name="T5" fmla="*/ 2147483647 h 491"/>
                <a:gd name="T6" fmla="*/ 2147483647 w 352"/>
                <a:gd name="T7" fmla="*/ 2147483647 h 491"/>
                <a:gd name="T8" fmla="*/ 2147483647 w 352"/>
                <a:gd name="T9" fmla="*/ 0 h 491"/>
                <a:gd name="T10" fmla="*/ 2147483647 w 352"/>
                <a:gd name="T11" fmla="*/ 2147483647 h 491"/>
                <a:gd name="T12" fmla="*/ 2147483647 w 352"/>
                <a:gd name="T13" fmla="*/ 2147483647 h 491"/>
                <a:gd name="T14" fmla="*/ 2147483647 w 352"/>
                <a:gd name="T15" fmla="*/ 2147483647 h 491"/>
                <a:gd name="T16" fmla="*/ 2147483647 w 352"/>
                <a:gd name="T17" fmla="*/ 2147483647 h 491"/>
                <a:gd name="T18" fmla="*/ 2147483647 w 352"/>
                <a:gd name="T19" fmla="*/ 2147483647 h 491"/>
                <a:gd name="T20" fmla="*/ 2147483647 w 352"/>
                <a:gd name="T21" fmla="*/ 2147483647 h 491"/>
                <a:gd name="T22" fmla="*/ 2147483647 w 352"/>
                <a:gd name="T23" fmla="*/ 2147483647 h 491"/>
                <a:gd name="T24" fmla="*/ 2147483647 w 352"/>
                <a:gd name="T25" fmla="*/ 2147483647 h 491"/>
                <a:gd name="T26" fmla="*/ 2147483647 w 352"/>
                <a:gd name="T27" fmla="*/ 2147483647 h 491"/>
                <a:gd name="T28" fmla="*/ 2147483647 w 352"/>
                <a:gd name="T29" fmla="*/ 2147483647 h 491"/>
                <a:gd name="T30" fmla="*/ 2147483647 w 352"/>
                <a:gd name="T31" fmla="*/ 2147483647 h 491"/>
                <a:gd name="T32" fmla="*/ 2147483647 w 352"/>
                <a:gd name="T33" fmla="*/ 2147483647 h 491"/>
                <a:gd name="T34" fmla="*/ 2147483647 w 352"/>
                <a:gd name="T35" fmla="*/ 2147483647 h 491"/>
                <a:gd name="T36" fmla="*/ 2147483647 w 352"/>
                <a:gd name="T37" fmla="*/ 2147483647 h 491"/>
                <a:gd name="T38" fmla="*/ 2147483647 w 352"/>
                <a:gd name="T39" fmla="*/ 2147483647 h 491"/>
                <a:gd name="T40" fmla="*/ 2147483647 w 352"/>
                <a:gd name="T41" fmla="*/ 2147483647 h 491"/>
                <a:gd name="T42" fmla="*/ 2147483647 w 352"/>
                <a:gd name="T43" fmla="*/ 2147483647 h 491"/>
                <a:gd name="T44" fmla="*/ 2147483647 w 352"/>
                <a:gd name="T45" fmla="*/ 2147483647 h 491"/>
                <a:gd name="T46" fmla="*/ 2147483647 w 352"/>
                <a:gd name="T47" fmla="*/ 2147483647 h 491"/>
                <a:gd name="T48" fmla="*/ 2147483647 w 352"/>
                <a:gd name="T49" fmla="*/ 2147483647 h 491"/>
                <a:gd name="T50" fmla="*/ 2147483647 w 352"/>
                <a:gd name="T51" fmla="*/ 2147483647 h 491"/>
                <a:gd name="T52" fmla="*/ 2147483647 w 352"/>
                <a:gd name="T53" fmla="*/ 2147483647 h 491"/>
                <a:gd name="T54" fmla="*/ 2147483647 w 352"/>
                <a:gd name="T55" fmla="*/ 2147483647 h 491"/>
                <a:gd name="T56" fmla="*/ 2147483647 w 352"/>
                <a:gd name="T57" fmla="*/ 2147483647 h 491"/>
                <a:gd name="T58" fmla="*/ 2147483647 w 352"/>
                <a:gd name="T59" fmla="*/ 2147483647 h 491"/>
                <a:gd name="T60" fmla="*/ 2147483647 w 352"/>
                <a:gd name="T61" fmla="*/ 2147483647 h 491"/>
                <a:gd name="T62" fmla="*/ 2147483647 w 352"/>
                <a:gd name="T63" fmla="*/ 2147483647 h 491"/>
                <a:gd name="T64" fmla="*/ 2147483647 w 352"/>
                <a:gd name="T65" fmla="*/ 2147483647 h 491"/>
                <a:gd name="T66" fmla="*/ 2147483647 w 352"/>
                <a:gd name="T67" fmla="*/ 2147483647 h 491"/>
                <a:gd name="T68" fmla="*/ 2147483647 w 352"/>
                <a:gd name="T69" fmla="*/ 2147483647 h 491"/>
                <a:gd name="T70" fmla="*/ 2147483647 w 352"/>
                <a:gd name="T71" fmla="*/ 2147483647 h 491"/>
                <a:gd name="T72" fmla="*/ 2147483647 w 352"/>
                <a:gd name="T73" fmla="*/ 2147483647 h 491"/>
                <a:gd name="T74" fmla="*/ 2147483647 w 352"/>
                <a:gd name="T75" fmla="*/ 2147483647 h 491"/>
                <a:gd name="T76" fmla="*/ 2147483647 w 352"/>
                <a:gd name="T77" fmla="*/ 2147483647 h 491"/>
                <a:gd name="T78" fmla="*/ 2147483647 w 352"/>
                <a:gd name="T79" fmla="*/ 2147483647 h 491"/>
                <a:gd name="T80" fmla="*/ 2147483647 w 352"/>
                <a:gd name="T81" fmla="*/ 2147483647 h 491"/>
                <a:gd name="T82" fmla="*/ 2147483647 w 352"/>
                <a:gd name="T83" fmla="*/ 2147483647 h 491"/>
                <a:gd name="T84" fmla="*/ 2147483647 w 352"/>
                <a:gd name="T85" fmla="*/ 2147483647 h 491"/>
                <a:gd name="T86" fmla="*/ 2147483647 w 352"/>
                <a:gd name="T87" fmla="*/ 2147483647 h 491"/>
                <a:gd name="T88" fmla="*/ 2147483647 w 352"/>
                <a:gd name="T89" fmla="*/ 2147483647 h 491"/>
                <a:gd name="T90" fmla="*/ 2147483647 w 352"/>
                <a:gd name="T91" fmla="*/ 2147483647 h 491"/>
                <a:gd name="T92" fmla="*/ 2147483647 w 352"/>
                <a:gd name="T93" fmla="*/ 2147483647 h 491"/>
                <a:gd name="T94" fmla="*/ 2147483647 w 352"/>
                <a:gd name="T95" fmla="*/ 2147483647 h 491"/>
                <a:gd name="T96" fmla="*/ 2147483647 w 352"/>
                <a:gd name="T97" fmla="*/ 2147483647 h 491"/>
                <a:gd name="T98" fmla="*/ 2147483647 w 352"/>
                <a:gd name="T99" fmla="*/ 2147483647 h 491"/>
                <a:gd name="T100" fmla="*/ 2147483647 w 352"/>
                <a:gd name="T101" fmla="*/ 2147483647 h 491"/>
                <a:gd name="T102" fmla="*/ 2147483647 w 352"/>
                <a:gd name="T103" fmla="*/ 2147483647 h 491"/>
                <a:gd name="T104" fmla="*/ 2147483647 w 352"/>
                <a:gd name="T105" fmla="*/ 2147483647 h 491"/>
                <a:gd name="T106" fmla="*/ 2147483647 w 352"/>
                <a:gd name="T107" fmla="*/ 2147483647 h 491"/>
                <a:gd name="T108" fmla="*/ 2147483647 w 352"/>
                <a:gd name="T109" fmla="*/ 2147483647 h 491"/>
                <a:gd name="T110" fmla="*/ 2147483647 w 352"/>
                <a:gd name="T111" fmla="*/ 2147483647 h 491"/>
                <a:gd name="T112" fmla="*/ 2147483647 w 352"/>
                <a:gd name="T113" fmla="*/ 2147483647 h 491"/>
                <a:gd name="T114" fmla="*/ 2147483647 w 352"/>
                <a:gd name="T115" fmla="*/ 2147483647 h 491"/>
                <a:gd name="T116" fmla="*/ 2147483647 w 352"/>
                <a:gd name="T117" fmla="*/ 2147483647 h 4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2"/>
                <a:gd name="T178" fmla="*/ 0 h 491"/>
                <a:gd name="T179" fmla="*/ 352 w 352"/>
                <a:gd name="T180" fmla="*/ 491 h 49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2" h="491">
                  <a:moveTo>
                    <a:pt x="326" y="144"/>
                  </a:moveTo>
                  <a:lnTo>
                    <a:pt x="323" y="141"/>
                  </a:lnTo>
                  <a:lnTo>
                    <a:pt x="318" y="140"/>
                  </a:lnTo>
                  <a:lnTo>
                    <a:pt x="317" y="139"/>
                  </a:lnTo>
                  <a:lnTo>
                    <a:pt x="315" y="139"/>
                  </a:lnTo>
                  <a:lnTo>
                    <a:pt x="312" y="135"/>
                  </a:lnTo>
                  <a:lnTo>
                    <a:pt x="310" y="136"/>
                  </a:lnTo>
                  <a:lnTo>
                    <a:pt x="308" y="134"/>
                  </a:lnTo>
                  <a:lnTo>
                    <a:pt x="308" y="129"/>
                  </a:lnTo>
                  <a:lnTo>
                    <a:pt x="310" y="127"/>
                  </a:lnTo>
                  <a:lnTo>
                    <a:pt x="310" y="124"/>
                  </a:lnTo>
                  <a:lnTo>
                    <a:pt x="314" y="118"/>
                  </a:lnTo>
                  <a:lnTo>
                    <a:pt x="313" y="117"/>
                  </a:lnTo>
                  <a:lnTo>
                    <a:pt x="313" y="113"/>
                  </a:lnTo>
                  <a:lnTo>
                    <a:pt x="314" y="111"/>
                  </a:lnTo>
                  <a:lnTo>
                    <a:pt x="315" y="112"/>
                  </a:lnTo>
                  <a:lnTo>
                    <a:pt x="318" y="110"/>
                  </a:lnTo>
                  <a:lnTo>
                    <a:pt x="321" y="102"/>
                  </a:lnTo>
                  <a:lnTo>
                    <a:pt x="326" y="95"/>
                  </a:lnTo>
                  <a:lnTo>
                    <a:pt x="326" y="93"/>
                  </a:lnTo>
                  <a:lnTo>
                    <a:pt x="323" y="92"/>
                  </a:lnTo>
                  <a:lnTo>
                    <a:pt x="321" y="95"/>
                  </a:lnTo>
                  <a:lnTo>
                    <a:pt x="313" y="95"/>
                  </a:lnTo>
                  <a:lnTo>
                    <a:pt x="310" y="94"/>
                  </a:lnTo>
                  <a:lnTo>
                    <a:pt x="306" y="95"/>
                  </a:lnTo>
                  <a:lnTo>
                    <a:pt x="301" y="92"/>
                  </a:lnTo>
                  <a:lnTo>
                    <a:pt x="299" y="92"/>
                  </a:lnTo>
                  <a:lnTo>
                    <a:pt x="297" y="94"/>
                  </a:lnTo>
                  <a:lnTo>
                    <a:pt x="280" y="95"/>
                  </a:lnTo>
                  <a:lnTo>
                    <a:pt x="279" y="97"/>
                  </a:lnTo>
                  <a:lnTo>
                    <a:pt x="274" y="100"/>
                  </a:lnTo>
                  <a:lnTo>
                    <a:pt x="273" y="100"/>
                  </a:lnTo>
                  <a:lnTo>
                    <a:pt x="271" y="98"/>
                  </a:lnTo>
                  <a:lnTo>
                    <a:pt x="270" y="90"/>
                  </a:lnTo>
                  <a:lnTo>
                    <a:pt x="266" y="87"/>
                  </a:lnTo>
                  <a:lnTo>
                    <a:pt x="267" y="82"/>
                  </a:lnTo>
                  <a:lnTo>
                    <a:pt x="264" y="79"/>
                  </a:lnTo>
                  <a:lnTo>
                    <a:pt x="263" y="80"/>
                  </a:lnTo>
                  <a:lnTo>
                    <a:pt x="259" y="77"/>
                  </a:lnTo>
                  <a:lnTo>
                    <a:pt x="259" y="75"/>
                  </a:lnTo>
                  <a:lnTo>
                    <a:pt x="254" y="72"/>
                  </a:lnTo>
                  <a:lnTo>
                    <a:pt x="254" y="66"/>
                  </a:lnTo>
                  <a:lnTo>
                    <a:pt x="257" y="61"/>
                  </a:lnTo>
                  <a:lnTo>
                    <a:pt x="262" y="60"/>
                  </a:lnTo>
                  <a:lnTo>
                    <a:pt x="264" y="56"/>
                  </a:lnTo>
                  <a:lnTo>
                    <a:pt x="250" y="44"/>
                  </a:lnTo>
                  <a:lnTo>
                    <a:pt x="250" y="42"/>
                  </a:lnTo>
                  <a:lnTo>
                    <a:pt x="249" y="41"/>
                  </a:lnTo>
                  <a:lnTo>
                    <a:pt x="249" y="39"/>
                  </a:lnTo>
                  <a:lnTo>
                    <a:pt x="246" y="34"/>
                  </a:lnTo>
                  <a:lnTo>
                    <a:pt x="240" y="29"/>
                  </a:lnTo>
                  <a:lnTo>
                    <a:pt x="240" y="26"/>
                  </a:lnTo>
                  <a:lnTo>
                    <a:pt x="241" y="25"/>
                  </a:lnTo>
                  <a:lnTo>
                    <a:pt x="241" y="19"/>
                  </a:lnTo>
                  <a:lnTo>
                    <a:pt x="239" y="18"/>
                  </a:lnTo>
                  <a:lnTo>
                    <a:pt x="239" y="15"/>
                  </a:lnTo>
                  <a:lnTo>
                    <a:pt x="231" y="9"/>
                  </a:lnTo>
                  <a:lnTo>
                    <a:pt x="228" y="4"/>
                  </a:lnTo>
                  <a:lnTo>
                    <a:pt x="228" y="2"/>
                  </a:lnTo>
                  <a:lnTo>
                    <a:pt x="226" y="0"/>
                  </a:lnTo>
                  <a:lnTo>
                    <a:pt x="225" y="0"/>
                  </a:lnTo>
                  <a:lnTo>
                    <a:pt x="215" y="0"/>
                  </a:lnTo>
                  <a:lnTo>
                    <a:pt x="214" y="2"/>
                  </a:lnTo>
                  <a:lnTo>
                    <a:pt x="210" y="2"/>
                  </a:lnTo>
                  <a:lnTo>
                    <a:pt x="204" y="7"/>
                  </a:lnTo>
                  <a:lnTo>
                    <a:pt x="205" y="9"/>
                  </a:lnTo>
                  <a:lnTo>
                    <a:pt x="199" y="14"/>
                  </a:lnTo>
                  <a:lnTo>
                    <a:pt x="185" y="15"/>
                  </a:lnTo>
                  <a:lnTo>
                    <a:pt x="171" y="25"/>
                  </a:lnTo>
                  <a:lnTo>
                    <a:pt x="172" y="26"/>
                  </a:lnTo>
                  <a:lnTo>
                    <a:pt x="172" y="28"/>
                  </a:lnTo>
                  <a:lnTo>
                    <a:pt x="175" y="32"/>
                  </a:lnTo>
                  <a:lnTo>
                    <a:pt x="175" y="38"/>
                  </a:lnTo>
                  <a:lnTo>
                    <a:pt x="173" y="38"/>
                  </a:lnTo>
                  <a:lnTo>
                    <a:pt x="171" y="40"/>
                  </a:lnTo>
                  <a:lnTo>
                    <a:pt x="172" y="44"/>
                  </a:lnTo>
                  <a:lnTo>
                    <a:pt x="176" y="50"/>
                  </a:lnTo>
                  <a:lnTo>
                    <a:pt x="173" y="54"/>
                  </a:lnTo>
                  <a:lnTo>
                    <a:pt x="172" y="59"/>
                  </a:lnTo>
                  <a:lnTo>
                    <a:pt x="170" y="61"/>
                  </a:lnTo>
                  <a:lnTo>
                    <a:pt x="159" y="61"/>
                  </a:lnTo>
                  <a:lnTo>
                    <a:pt x="157" y="60"/>
                  </a:lnTo>
                  <a:lnTo>
                    <a:pt x="151" y="60"/>
                  </a:lnTo>
                  <a:lnTo>
                    <a:pt x="150" y="61"/>
                  </a:lnTo>
                  <a:lnTo>
                    <a:pt x="146" y="57"/>
                  </a:lnTo>
                  <a:lnTo>
                    <a:pt x="143" y="57"/>
                  </a:lnTo>
                  <a:lnTo>
                    <a:pt x="139" y="62"/>
                  </a:lnTo>
                  <a:lnTo>
                    <a:pt x="135" y="64"/>
                  </a:lnTo>
                  <a:lnTo>
                    <a:pt x="133" y="69"/>
                  </a:lnTo>
                  <a:lnTo>
                    <a:pt x="129" y="73"/>
                  </a:lnTo>
                  <a:lnTo>
                    <a:pt x="128" y="77"/>
                  </a:lnTo>
                  <a:lnTo>
                    <a:pt x="126" y="79"/>
                  </a:lnTo>
                  <a:lnTo>
                    <a:pt x="125" y="74"/>
                  </a:lnTo>
                  <a:lnTo>
                    <a:pt x="122" y="72"/>
                  </a:lnTo>
                  <a:lnTo>
                    <a:pt x="122" y="67"/>
                  </a:lnTo>
                  <a:lnTo>
                    <a:pt x="119" y="65"/>
                  </a:lnTo>
                  <a:lnTo>
                    <a:pt x="113" y="64"/>
                  </a:lnTo>
                  <a:lnTo>
                    <a:pt x="108" y="69"/>
                  </a:lnTo>
                  <a:lnTo>
                    <a:pt x="106" y="70"/>
                  </a:lnTo>
                  <a:lnTo>
                    <a:pt x="96" y="81"/>
                  </a:lnTo>
                  <a:lnTo>
                    <a:pt x="94" y="81"/>
                  </a:lnTo>
                  <a:lnTo>
                    <a:pt x="89" y="88"/>
                  </a:lnTo>
                  <a:lnTo>
                    <a:pt x="84" y="88"/>
                  </a:lnTo>
                  <a:lnTo>
                    <a:pt x="83" y="90"/>
                  </a:lnTo>
                  <a:lnTo>
                    <a:pt x="83" y="92"/>
                  </a:lnTo>
                  <a:lnTo>
                    <a:pt x="80" y="94"/>
                  </a:lnTo>
                  <a:lnTo>
                    <a:pt x="81" y="96"/>
                  </a:lnTo>
                  <a:lnTo>
                    <a:pt x="79" y="97"/>
                  </a:lnTo>
                  <a:lnTo>
                    <a:pt x="79" y="101"/>
                  </a:lnTo>
                  <a:lnTo>
                    <a:pt x="78" y="105"/>
                  </a:lnTo>
                  <a:lnTo>
                    <a:pt x="60" y="106"/>
                  </a:lnTo>
                  <a:lnTo>
                    <a:pt x="58" y="87"/>
                  </a:lnTo>
                  <a:lnTo>
                    <a:pt x="60" y="84"/>
                  </a:lnTo>
                  <a:lnTo>
                    <a:pt x="62" y="80"/>
                  </a:lnTo>
                  <a:lnTo>
                    <a:pt x="61" y="75"/>
                  </a:lnTo>
                  <a:lnTo>
                    <a:pt x="57" y="68"/>
                  </a:lnTo>
                  <a:lnTo>
                    <a:pt x="54" y="66"/>
                  </a:lnTo>
                  <a:lnTo>
                    <a:pt x="54" y="63"/>
                  </a:lnTo>
                  <a:lnTo>
                    <a:pt x="50" y="61"/>
                  </a:lnTo>
                  <a:lnTo>
                    <a:pt x="40" y="62"/>
                  </a:lnTo>
                  <a:lnTo>
                    <a:pt x="38" y="64"/>
                  </a:lnTo>
                  <a:lnTo>
                    <a:pt x="35" y="70"/>
                  </a:lnTo>
                  <a:lnTo>
                    <a:pt x="28" y="78"/>
                  </a:lnTo>
                  <a:lnTo>
                    <a:pt x="28" y="80"/>
                  </a:lnTo>
                  <a:lnTo>
                    <a:pt x="25" y="83"/>
                  </a:lnTo>
                  <a:lnTo>
                    <a:pt x="20" y="98"/>
                  </a:lnTo>
                  <a:lnTo>
                    <a:pt x="20" y="103"/>
                  </a:lnTo>
                  <a:lnTo>
                    <a:pt x="19" y="104"/>
                  </a:lnTo>
                  <a:lnTo>
                    <a:pt x="20" y="110"/>
                  </a:lnTo>
                  <a:lnTo>
                    <a:pt x="18" y="113"/>
                  </a:lnTo>
                  <a:lnTo>
                    <a:pt x="13" y="113"/>
                  </a:lnTo>
                  <a:lnTo>
                    <a:pt x="5" y="115"/>
                  </a:lnTo>
                  <a:lnTo>
                    <a:pt x="5" y="125"/>
                  </a:lnTo>
                  <a:lnTo>
                    <a:pt x="4" y="126"/>
                  </a:lnTo>
                  <a:lnTo>
                    <a:pt x="4" y="129"/>
                  </a:lnTo>
                  <a:lnTo>
                    <a:pt x="3" y="130"/>
                  </a:lnTo>
                  <a:lnTo>
                    <a:pt x="4" y="133"/>
                  </a:lnTo>
                  <a:lnTo>
                    <a:pt x="4" y="136"/>
                  </a:lnTo>
                  <a:lnTo>
                    <a:pt x="7" y="140"/>
                  </a:lnTo>
                  <a:lnTo>
                    <a:pt x="8" y="143"/>
                  </a:lnTo>
                  <a:lnTo>
                    <a:pt x="4" y="149"/>
                  </a:lnTo>
                  <a:lnTo>
                    <a:pt x="5" y="151"/>
                  </a:lnTo>
                  <a:lnTo>
                    <a:pt x="5" y="154"/>
                  </a:lnTo>
                  <a:lnTo>
                    <a:pt x="14" y="163"/>
                  </a:lnTo>
                  <a:lnTo>
                    <a:pt x="15" y="163"/>
                  </a:lnTo>
                  <a:lnTo>
                    <a:pt x="18" y="165"/>
                  </a:lnTo>
                  <a:lnTo>
                    <a:pt x="17" y="168"/>
                  </a:lnTo>
                  <a:lnTo>
                    <a:pt x="19" y="175"/>
                  </a:lnTo>
                  <a:lnTo>
                    <a:pt x="22" y="182"/>
                  </a:lnTo>
                  <a:lnTo>
                    <a:pt x="30" y="188"/>
                  </a:lnTo>
                  <a:lnTo>
                    <a:pt x="30" y="199"/>
                  </a:lnTo>
                  <a:lnTo>
                    <a:pt x="35" y="206"/>
                  </a:lnTo>
                  <a:lnTo>
                    <a:pt x="45" y="206"/>
                  </a:lnTo>
                  <a:lnTo>
                    <a:pt x="46" y="207"/>
                  </a:lnTo>
                  <a:lnTo>
                    <a:pt x="44" y="210"/>
                  </a:lnTo>
                  <a:lnTo>
                    <a:pt x="40" y="211"/>
                  </a:lnTo>
                  <a:lnTo>
                    <a:pt x="35" y="215"/>
                  </a:lnTo>
                  <a:lnTo>
                    <a:pt x="31" y="215"/>
                  </a:lnTo>
                  <a:lnTo>
                    <a:pt x="30" y="216"/>
                  </a:lnTo>
                  <a:lnTo>
                    <a:pt x="28" y="216"/>
                  </a:lnTo>
                  <a:lnTo>
                    <a:pt x="26" y="218"/>
                  </a:lnTo>
                  <a:lnTo>
                    <a:pt x="24" y="217"/>
                  </a:lnTo>
                  <a:lnTo>
                    <a:pt x="16" y="222"/>
                  </a:lnTo>
                  <a:lnTo>
                    <a:pt x="16" y="228"/>
                  </a:lnTo>
                  <a:lnTo>
                    <a:pt x="12" y="231"/>
                  </a:lnTo>
                  <a:lnTo>
                    <a:pt x="12" y="235"/>
                  </a:lnTo>
                  <a:lnTo>
                    <a:pt x="19" y="241"/>
                  </a:lnTo>
                  <a:lnTo>
                    <a:pt x="21" y="241"/>
                  </a:lnTo>
                  <a:lnTo>
                    <a:pt x="23" y="243"/>
                  </a:lnTo>
                  <a:lnTo>
                    <a:pt x="37" y="245"/>
                  </a:lnTo>
                  <a:lnTo>
                    <a:pt x="39" y="246"/>
                  </a:lnTo>
                  <a:lnTo>
                    <a:pt x="44" y="251"/>
                  </a:lnTo>
                  <a:lnTo>
                    <a:pt x="44" y="258"/>
                  </a:lnTo>
                  <a:lnTo>
                    <a:pt x="45" y="259"/>
                  </a:lnTo>
                  <a:lnTo>
                    <a:pt x="46" y="264"/>
                  </a:lnTo>
                  <a:lnTo>
                    <a:pt x="50" y="265"/>
                  </a:lnTo>
                  <a:lnTo>
                    <a:pt x="50" y="267"/>
                  </a:lnTo>
                  <a:lnTo>
                    <a:pt x="55" y="270"/>
                  </a:lnTo>
                  <a:lnTo>
                    <a:pt x="57" y="271"/>
                  </a:lnTo>
                  <a:lnTo>
                    <a:pt x="56" y="279"/>
                  </a:lnTo>
                  <a:lnTo>
                    <a:pt x="55" y="280"/>
                  </a:lnTo>
                  <a:lnTo>
                    <a:pt x="54" y="289"/>
                  </a:lnTo>
                  <a:lnTo>
                    <a:pt x="53" y="290"/>
                  </a:lnTo>
                  <a:lnTo>
                    <a:pt x="54" y="298"/>
                  </a:lnTo>
                  <a:lnTo>
                    <a:pt x="45" y="307"/>
                  </a:lnTo>
                  <a:lnTo>
                    <a:pt x="39" y="309"/>
                  </a:lnTo>
                  <a:lnTo>
                    <a:pt x="36" y="312"/>
                  </a:lnTo>
                  <a:lnTo>
                    <a:pt x="33" y="312"/>
                  </a:lnTo>
                  <a:lnTo>
                    <a:pt x="28" y="309"/>
                  </a:lnTo>
                  <a:lnTo>
                    <a:pt x="20" y="310"/>
                  </a:lnTo>
                  <a:lnTo>
                    <a:pt x="16" y="314"/>
                  </a:lnTo>
                  <a:lnTo>
                    <a:pt x="15" y="314"/>
                  </a:lnTo>
                  <a:lnTo>
                    <a:pt x="10" y="319"/>
                  </a:lnTo>
                  <a:lnTo>
                    <a:pt x="15" y="337"/>
                  </a:lnTo>
                  <a:lnTo>
                    <a:pt x="7" y="345"/>
                  </a:lnTo>
                  <a:lnTo>
                    <a:pt x="6" y="345"/>
                  </a:lnTo>
                  <a:lnTo>
                    <a:pt x="2" y="351"/>
                  </a:lnTo>
                  <a:lnTo>
                    <a:pt x="2" y="355"/>
                  </a:lnTo>
                  <a:lnTo>
                    <a:pt x="1" y="356"/>
                  </a:lnTo>
                  <a:lnTo>
                    <a:pt x="0" y="359"/>
                  </a:lnTo>
                  <a:lnTo>
                    <a:pt x="1" y="362"/>
                  </a:lnTo>
                  <a:lnTo>
                    <a:pt x="0" y="363"/>
                  </a:lnTo>
                  <a:lnTo>
                    <a:pt x="0" y="375"/>
                  </a:lnTo>
                  <a:lnTo>
                    <a:pt x="2" y="376"/>
                  </a:lnTo>
                  <a:lnTo>
                    <a:pt x="2" y="380"/>
                  </a:lnTo>
                  <a:lnTo>
                    <a:pt x="5" y="383"/>
                  </a:lnTo>
                  <a:lnTo>
                    <a:pt x="10" y="384"/>
                  </a:lnTo>
                  <a:lnTo>
                    <a:pt x="16" y="386"/>
                  </a:lnTo>
                  <a:lnTo>
                    <a:pt x="21" y="392"/>
                  </a:lnTo>
                  <a:lnTo>
                    <a:pt x="23" y="397"/>
                  </a:lnTo>
                  <a:lnTo>
                    <a:pt x="25" y="398"/>
                  </a:lnTo>
                  <a:lnTo>
                    <a:pt x="25" y="401"/>
                  </a:lnTo>
                  <a:lnTo>
                    <a:pt x="31" y="409"/>
                  </a:lnTo>
                  <a:lnTo>
                    <a:pt x="32" y="414"/>
                  </a:lnTo>
                  <a:lnTo>
                    <a:pt x="36" y="418"/>
                  </a:lnTo>
                  <a:lnTo>
                    <a:pt x="39" y="423"/>
                  </a:lnTo>
                  <a:lnTo>
                    <a:pt x="42" y="425"/>
                  </a:lnTo>
                  <a:lnTo>
                    <a:pt x="37" y="436"/>
                  </a:lnTo>
                  <a:lnTo>
                    <a:pt x="36" y="443"/>
                  </a:lnTo>
                  <a:lnTo>
                    <a:pt x="34" y="447"/>
                  </a:lnTo>
                  <a:lnTo>
                    <a:pt x="34" y="450"/>
                  </a:lnTo>
                  <a:lnTo>
                    <a:pt x="30" y="455"/>
                  </a:lnTo>
                  <a:lnTo>
                    <a:pt x="26" y="467"/>
                  </a:lnTo>
                  <a:lnTo>
                    <a:pt x="26" y="469"/>
                  </a:lnTo>
                  <a:lnTo>
                    <a:pt x="23" y="472"/>
                  </a:lnTo>
                  <a:lnTo>
                    <a:pt x="23" y="478"/>
                  </a:lnTo>
                  <a:lnTo>
                    <a:pt x="29" y="478"/>
                  </a:lnTo>
                  <a:lnTo>
                    <a:pt x="31" y="478"/>
                  </a:lnTo>
                  <a:lnTo>
                    <a:pt x="41" y="486"/>
                  </a:lnTo>
                  <a:lnTo>
                    <a:pt x="50" y="491"/>
                  </a:lnTo>
                  <a:lnTo>
                    <a:pt x="58" y="489"/>
                  </a:lnTo>
                  <a:lnTo>
                    <a:pt x="60" y="488"/>
                  </a:lnTo>
                  <a:lnTo>
                    <a:pt x="73" y="487"/>
                  </a:lnTo>
                  <a:lnTo>
                    <a:pt x="82" y="480"/>
                  </a:lnTo>
                  <a:lnTo>
                    <a:pt x="89" y="481"/>
                  </a:lnTo>
                  <a:lnTo>
                    <a:pt x="95" y="476"/>
                  </a:lnTo>
                  <a:lnTo>
                    <a:pt x="99" y="474"/>
                  </a:lnTo>
                  <a:lnTo>
                    <a:pt x="109" y="476"/>
                  </a:lnTo>
                  <a:lnTo>
                    <a:pt x="111" y="475"/>
                  </a:lnTo>
                  <a:lnTo>
                    <a:pt x="116" y="480"/>
                  </a:lnTo>
                  <a:lnTo>
                    <a:pt x="123" y="480"/>
                  </a:lnTo>
                  <a:lnTo>
                    <a:pt x="129" y="487"/>
                  </a:lnTo>
                  <a:lnTo>
                    <a:pt x="137" y="488"/>
                  </a:lnTo>
                  <a:lnTo>
                    <a:pt x="138" y="487"/>
                  </a:lnTo>
                  <a:lnTo>
                    <a:pt x="142" y="485"/>
                  </a:lnTo>
                  <a:lnTo>
                    <a:pt x="145" y="484"/>
                  </a:lnTo>
                  <a:lnTo>
                    <a:pt x="151" y="481"/>
                  </a:lnTo>
                  <a:lnTo>
                    <a:pt x="151" y="478"/>
                  </a:lnTo>
                  <a:lnTo>
                    <a:pt x="157" y="471"/>
                  </a:lnTo>
                  <a:lnTo>
                    <a:pt x="156" y="465"/>
                  </a:lnTo>
                  <a:lnTo>
                    <a:pt x="160" y="461"/>
                  </a:lnTo>
                  <a:lnTo>
                    <a:pt x="167" y="443"/>
                  </a:lnTo>
                  <a:lnTo>
                    <a:pt x="167" y="438"/>
                  </a:lnTo>
                  <a:lnTo>
                    <a:pt x="172" y="433"/>
                  </a:lnTo>
                  <a:lnTo>
                    <a:pt x="175" y="433"/>
                  </a:lnTo>
                  <a:lnTo>
                    <a:pt x="183" y="431"/>
                  </a:lnTo>
                  <a:lnTo>
                    <a:pt x="180" y="427"/>
                  </a:lnTo>
                  <a:lnTo>
                    <a:pt x="179" y="424"/>
                  </a:lnTo>
                  <a:lnTo>
                    <a:pt x="183" y="421"/>
                  </a:lnTo>
                  <a:lnTo>
                    <a:pt x="189" y="419"/>
                  </a:lnTo>
                  <a:lnTo>
                    <a:pt x="189" y="422"/>
                  </a:lnTo>
                  <a:lnTo>
                    <a:pt x="196" y="422"/>
                  </a:lnTo>
                  <a:lnTo>
                    <a:pt x="199" y="418"/>
                  </a:lnTo>
                  <a:lnTo>
                    <a:pt x="201" y="418"/>
                  </a:lnTo>
                  <a:lnTo>
                    <a:pt x="203" y="413"/>
                  </a:lnTo>
                  <a:lnTo>
                    <a:pt x="205" y="411"/>
                  </a:lnTo>
                  <a:lnTo>
                    <a:pt x="207" y="405"/>
                  </a:lnTo>
                  <a:lnTo>
                    <a:pt x="213" y="398"/>
                  </a:lnTo>
                  <a:lnTo>
                    <a:pt x="213" y="395"/>
                  </a:lnTo>
                  <a:lnTo>
                    <a:pt x="216" y="393"/>
                  </a:lnTo>
                  <a:lnTo>
                    <a:pt x="244" y="390"/>
                  </a:lnTo>
                  <a:lnTo>
                    <a:pt x="248" y="387"/>
                  </a:lnTo>
                  <a:lnTo>
                    <a:pt x="253" y="387"/>
                  </a:lnTo>
                  <a:lnTo>
                    <a:pt x="257" y="383"/>
                  </a:lnTo>
                  <a:lnTo>
                    <a:pt x="257" y="376"/>
                  </a:lnTo>
                  <a:lnTo>
                    <a:pt x="259" y="372"/>
                  </a:lnTo>
                  <a:lnTo>
                    <a:pt x="262" y="369"/>
                  </a:lnTo>
                  <a:lnTo>
                    <a:pt x="268" y="367"/>
                  </a:lnTo>
                  <a:lnTo>
                    <a:pt x="271" y="365"/>
                  </a:lnTo>
                  <a:lnTo>
                    <a:pt x="272" y="360"/>
                  </a:lnTo>
                  <a:lnTo>
                    <a:pt x="275" y="357"/>
                  </a:lnTo>
                  <a:lnTo>
                    <a:pt x="275" y="356"/>
                  </a:lnTo>
                  <a:lnTo>
                    <a:pt x="274" y="355"/>
                  </a:lnTo>
                  <a:lnTo>
                    <a:pt x="273" y="354"/>
                  </a:lnTo>
                  <a:lnTo>
                    <a:pt x="272" y="353"/>
                  </a:lnTo>
                  <a:lnTo>
                    <a:pt x="271" y="352"/>
                  </a:lnTo>
                  <a:lnTo>
                    <a:pt x="271" y="351"/>
                  </a:lnTo>
                  <a:lnTo>
                    <a:pt x="270" y="350"/>
                  </a:lnTo>
                  <a:lnTo>
                    <a:pt x="268" y="349"/>
                  </a:lnTo>
                  <a:lnTo>
                    <a:pt x="264" y="345"/>
                  </a:lnTo>
                  <a:lnTo>
                    <a:pt x="263" y="344"/>
                  </a:lnTo>
                  <a:lnTo>
                    <a:pt x="262" y="343"/>
                  </a:lnTo>
                  <a:lnTo>
                    <a:pt x="261" y="342"/>
                  </a:lnTo>
                  <a:lnTo>
                    <a:pt x="260" y="341"/>
                  </a:lnTo>
                  <a:lnTo>
                    <a:pt x="259" y="340"/>
                  </a:lnTo>
                  <a:lnTo>
                    <a:pt x="259" y="339"/>
                  </a:lnTo>
                  <a:lnTo>
                    <a:pt x="258" y="338"/>
                  </a:lnTo>
                  <a:lnTo>
                    <a:pt x="257" y="337"/>
                  </a:lnTo>
                  <a:lnTo>
                    <a:pt x="256" y="336"/>
                  </a:lnTo>
                  <a:lnTo>
                    <a:pt x="256" y="335"/>
                  </a:lnTo>
                  <a:lnTo>
                    <a:pt x="255" y="333"/>
                  </a:lnTo>
                  <a:lnTo>
                    <a:pt x="254" y="332"/>
                  </a:lnTo>
                  <a:lnTo>
                    <a:pt x="254" y="331"/>
                  </a:lnTo>
                  <a:lnTo>
                    <a:pt x="254" y="330"/>
                  </a:lnTo>
                  <a:lnTo>
                    <a:pt x="253" y="329"/>
                  </a:lnTo>
                  <a:lnTo>
                    <a:pt x="253" y="327"/>
                  </a:lnTo>
                  <a:lnTo>
                    <a:pt x="252" y="326"/>
                  </a:lnTo>
                  <a:lnTo>
                    <a:pt x="252" y="325"/>
                  </a:lnTo>
                  <a:lnTo>
                    <a:pt x="252" y="324"/>
                  </a:lnTo>
                  <a:lnTo>
                    <a:pt x="252" y="323"/>
                  </a:lnTo>
                  <a:lnTo>
                    <a:pt x="252" y="322"/>
                  </a:lnTo>
                  <a:lnTo>
                    <a:pt x="252" y="321"/>
                  </a:lnTo>
                  <a:lnTo>
                    <a:pt x="243" y="321"/>
                  </a:lnTo>
                  <a:lnTo>
                    <a:pt x="236" y="326"/>
                  </a:lnTo>
                  <a:lnTo>
                    <a:pt x="233" y="323"/>
                  </a:lnTo>
                  <a:lnTo>
                    <a:pt x="224" y="325"/>
                  </a:lnTo>
                  <a:lnTo>
                    <a:pt x="223" y="323"/>
                  </a:lnTo>
                  <a:lnTo>
                    <a:pt x="223" y="321"/>
                  </a:lnTo>
                  <a:lnTo>
                    <a:pt x="220" y="319"/>
                  </a:lnTo>
                  <a:lnTo>
                    <a:pt x="211" y="319"/>
                  </a:lnTo>
                  <a:lnTo>
                    <a:pt x="208" y="317"/>
                  </a:lnTo>
                  <a:lnTo>
                    <a:pt x="201" y="317"/>
                  </a:lnTo>
                  <a:lnTo>
                    <a:pt x="200" y="309"/>
                  </a:lnTo>
                  <a:lnTo>
                    <a:pt x="199" y="309"/>
                  </a:lnTo>
                  <a:lnTo>
                    <a:pt x="198" y="306"/>
                  </a:lnTo>
                  <a:lnTo>
                    <a:pt x="198" y="300"/>
                  </a:lnTo>
                  <a:lnTo>
                    <a:pt x="202" y="295"/>
                  </a:lnTo>
                  <a:lnTo>
                    <a:pt x="207" y="293"/>
                  </a:lnTo>
                  <a:lnTo>
                    <a:pt x="210" y="287"/>
                  </a:lnTo>
                  <a:lnTo>
                    <a:pt x="210" y="284"/>
                  </a:lnTo>
                  <a:lnTo>
                    <a:pt x="209" y="284"/>
                  </a:lnTo>
                  <a:lnTo>
                    <a:pt x="206" y="282"/>
                  </a:lnTo>
                  <a:lnTo>
                    <a:pt x="205" y="270"/>
                  </a:lnTo>
                  <a:lnTo>
                    <a:pt x="203" y="268"/>
                  </a:lnTo>
                  <a:lnTo>
                    <a:pt x="201" y="267"/>
                  </a:lnTo>
                  <a:lnTo>
                    <a:pt x="201" y="261"/>
                  </a:lnTo>
                  <a:lnTo>
                    <a:pt x="198" y="257"/>
                  </a:lnTo>
                  <a:lnTo>
                    <a:pt x="199" y="254"/>
                  </a:lnTo>
                  <a:lnTo>
                    <a:pt x="197" y="253"/>
                  </a:lnTo>
                  <a:lnTo>
                    <a:pt x="191" y="254"/>
                  </a:lnTo>
                  <a:lnTo>
                    <a:pt x="183" y="253"/>
                  </a:lnTo>
                  <a:lnTo>
                    <a:pt x="182" y="252"/>
                  </a:lnTo>
                  <a:lnTo>
                    <a:pt x="181" y="252"/>
                  </a:lnTo>
                  <a:lnTo>
                    <a:pt x="174" y="260"/>
                  </a:lnTo>
                  <a:lnTo>
                    <a:pt x="174" y="267"/>
                  </a:lnTo>
                  <a:lnTo>
                    <a:pt x="173" y="268"/>
                  </a:lnTo>
                  <a:lnTo>
                    <a:pt x="167" y="268"/>
                  </a:lnTo>
                  <a:lnTo>
                    <a:pt x="160" y="264"/>
                  </a:lnTo>
                  <a:lnTo>
                    <a:pt x="160" y="261"/>
                  </a:lnTo>
                  <a:lnTo>
                    <a:pt x="158" y="259"/>
                  </a:lnTo>
                  <a:lnTo>
                    <a:pt x="140" y="260"/>
                  </a:lnTo>
                  <a:lnTo>
                    <a:pt x="138" y="263"/>
                  </a:lnTo>
                  <a:lnTo>
                    <a:pt x="135" y="263"/>
                  </a:lnTo>
                  <a:lnTo>
                    <a:pt x="133" y="267"/>
                  </a:lnTo>
                  <a:lnTo>
                    <a:pt x="129" y="267"/>
                  </a:lnTo>
                  <a:lnTo>
                    <a:pt x="124" y="262"/>
                  </a:lnTo>
                  <a:lnTo>
                    <a:pt x="121" y="261"/>
                  </a:lnTo>
                  <a:lnTo>
                    <a:pt x="116" y="262"/>
                  </a:lnTo>
                  <a:lnTo>
                    <a:pt x="113" y="258"/>
                  </a:lnTo>
                  <a:lnTo>
                    <a:pt x="111" y="259"/>
                  </a:lnTo>
                  <a:lnTo>
                    <a:pt x="109" y="257"/>
                  </a:lnTo>
                  <a:lnTo>
                    <a:pt x="109" y="252"/>
                  </a:lnTo>
                  <a:lnTo>
                    <a:pt x="106" y="249"/>
                  </a:lnTo>
                  <a:lnTo>
                    <a:pt x="106" y="247"/>
                  </a:lnTo>
                  <a:lnTo>
                    <a:pt x="110" y="241"/>
                  </a:lnTo>
                  <a:lnTo>
                    <a:pt x="110" y="236"/>
                  </a:lnTo>
                  <a:lnTo>
                    <a:pt x="103" y="236"/>
                  </a:lnTo>
                  <a:lnTo>
                    <a:pt x="102" y="227"/>
                  </a:lnTo>
                  <a:lnTo>
                    <a:pt x="109" y="219"/>
                  </a:lnTo>
                  <a:lnTo>
                    <a:pt x="113" y="218"/>
                  </a:lnTo>
                  <a:lnTo>
                    <a:pt x="115" y="216"/>
                  </a:lnTo>
                  <a:lnTo>
                    <a:pt x="119" y="214"/>
                  </a:lnTo>
                  <a:lnTo>
                    <a:pt x="124" y="208"/>
                  </a:lnTo>
                  <a:lnTo>
                    <a:pt x="128" y="209"/>
                  </a:lnTo>
                  <a:lnTo>
                    <a:pt x="129" y="205"/>
                  </a:lnTo>
                  <a:lnTo>
                    <a:pt x="133" y="202"/>
                  </a:lnTo>
                  <a:lnTo>
                    <a:pt x="133" y="199"/>
                  </a:lnTo>
                  <a:lnTo>
                    <a:pt x="128" y="196"/>
                  </a:lnTo>
                  <a:lnTo>
                    <a:pt x="121" y="189"/>
                  </a:lnTo>
                  <a:lnTo>
                    <a:pt x="120" y="186"/>
                  </a:lnTo>
                  <a:lnTo>
                    <a:pt x="118" y="183"/>
                  </a:lnTo>
                  <a:lnTo>
                    <a:pt x="119" y="179"/>
                  </a:lnTo>
                  <a:lnTo>
                    <a:pt x="127" y="173"/>
                  </a:lnTo>
                  <a:lnTo>
                    <a:pt x="131" y="173"/>
                  </a:lnTo>
                  <a:lnTo>
                    <a:pt x="133" y="174"/>
                  </a:lnTo>
                  <a:lnTo>
                    <a:pt x="136" y="172"/>
                  </a:lnTo>
                  <a:lnTo>
                    <a:pt x="142" y="166"/>
                  </a:lnTo>
                  <a:lnTo>
                    <a:pt x="143" y="163"/>
                  </a:lnTo>
                  <a:lnTo>
                    <a:pt x="146" y="157"/>
                  </a:lnTo>
                  <a:lnTo>
                    <a:pt x="155" y="157"/>
                  </a:lnTo>
                  <a:lnTo>
                    <a:pt x="158" y="154"/>
                  </a:lnTo>
                  <a:lnTo>
                    <a:pt x="154" y="149"/>
                  </a:lnTo>
                  <a:lnTo>
                    <a:pt x="154" y="146"/>
                  </a:lnTo>
                  <a:lnTo>
                    <a:pt x="158" y="146"/>
                  </a:lnTo>
                  <a:lnTo>
                    <a:pt x="160" y="143"/>
                  </a:lnTo>
                  <a:lnTo>
                    <a:pt x="160" y="139"/>
                  </a:lnTo>
                  <a:lnTo>
                    <a:pt x="162" y="137"/>
                  </a:lnTo>
                  <a:lnTo>
                    <a:pt x="166" y="136"/>
                  </a:lnTo>
                  <a:lnTo>
                    <a:pt x="167" y="133"/>
                  </a:lnTo>
                  <a:lnTo>
                    <a:pt x="168" y="131"/>
                  </a:lnTo>
                  <a:lnTo>
                    <a:pt x="173" y="131"/>
                  </a:lnTo>
                  <a:lnTo>
                    <a:pt x="176" y="135"/>
                  </a:lnTo>
                  <a:lnTo>
                    <a:pt x="176" y="138"/>
                  </a:lnTo>
                  <a:lnTo>
                    <a:pt x="179" y="142"/>
                  </a:lnTo>
                  <a:lnTo>
                    <a:pt x="183" y="146"/>
                  </a:lnTo>
                  <a:lnTo>
                    <a:pt x="184" y="146"/>
                  </a:lnTo>
                  <a:lnTo>
                    <a:pt x="192" y="153"/>
                  </a:lnTo>
                  <a:lnTo>
                    <a:pt x="192" y="154"/>
                  </a:lnTo>
                  <a:lnTo>
                    <a:pt x="194" y="156"/>
                  </a:lnTo>
                  <a:lnTo>
                    <a:pt x="210" y="155"/>
                  </a:lnTo>
                  <a:lnTo>
                    <a:pt x="212" y="156"/>
                  </a:lnTo>
                  <a:lnTo>
                    <a:pt x="216" y="156"/>
                  </a:lnTo>
                  <a:lnTo>
                    <a:pt x="217" y="155"/>
                  </a:lnTo>
                  <a:lnTo>
                    <a:pt x="224" y="154"/>
                  </a:lnTo>
                  <a:lnTo>
                    <a:pt x="226" y="156"/>
                  </a:lnTo>
                  <a:lnTo>
                    <a:pt x="226" y="159"/>
                  </a:lnTo>
                  <a:lnTo>
                    <a:pt x="225" y="160"/>
                  </a:lnTo>
                  <a:lnTo>
                    <a:pt x="224" y="166"/>
                  </a:lnTo>
                  <a:lnTo>
                    <a:pt x="222" y="167"/>
                  </a:lnTo>
                  <a:lnTo>
                    <a:pt x="216" y="168"/>
                  </a:lnTo>
                  <a:lnTo>
                    <a:pt x="213" y="173"/>
                  </a:lnTo>
                  <a:lnTo>
                    <a:pt x="215" y="174"/>
                  </a:lnTo>
                  <a:lnTo>
                    <a:pt x="215" y="184"/>
                  </a:lnTo>
                  <a:lnTo>
                    <a:pt x="224" y="192"/>
                  </a:lnTo>
                  <a:lnTo>
                    <a:pt x="230" y="190"/>
                  </a:lnTo>
                  <a:lnTo>
                    <a:pt x="234" y="191"/>
                  </a:lnTo>
                  <a:lnTo>
                    <a:pt x="237" y="194"/>
                  </a:lnTo>
                  <a:lnTo>
                    <a:pt x="235" y="196"/>
                  </a:lnTo>
                  <a:lnTo>
                    <a:pt x="235" y="198"/>
                  </a:lnTo>
                  <a:lnTo>
                    <a:pt x="241" y="202"/>
                  </a:lnTo>
                  <a:lnTo>
                    <a:pt x="242" y="206"/>
                  </a:lnTo>
                  <a:lnTo>
                    <a:pt x="249" y="205"/>
                  </a:lnTo>
                  <a:lnTo>
                    <a:pt x="250" y="209"/>
                  </a:lnTo>
                  <a:lnTo>
                    <a:pt x="248" y="210"/>
                  </a:lnTo>
                  <a:lnTo>
                    <a:pt x="237" y="211"/>
                  </a:lnTo>
                  <a:lnTo>
                    <a:pt x="235" y="215"/>
                  </a:lnTo>
                  <a:lnTo>
                    <a:pt x="235" y="222"/>
                  </a:lnTo>
                  <a:lnTo>
                    <a:pt x="238" y="225"/>
                  </a:lnTo>
                  <a:lnTo>
                    <a:pt x="238" y="230"/>
                  </a:lnTo>
                  <a:lnTo>
                    <a:pt x="241" y="233"/>
                  </a:lnTo>
                  <a:lnTo>
                    <a:pt x="242" y="234"/>
                  </a:lnTo>
                  <a:lnTo>
                    <a:pt x="246" y="237"/>
                  </a:lnTo>
                  <a:lnTo>
                    <a:pt x="246" y="242"/>
                  </a:lnTo>
                  <a:lnTo>
                    <a:pt x="248" y="244"/>
                  </a:lnTo>
                  <a:lnTo>
                    <a:pt x="250" y="244"/>
                  </a:lnTo>
                  <a:lnTo>
                    <a:pt x="252" y="247"/>
                  </a:lnTo>
                  <a:lnTo>
                    <a:pt x="254" y="247"/>
                  </a:lnTo>
                  <a:lnTo>
                    <a:pt x="256" y="243"/>
                  </a:lnTo>
                  <a:lnTo>
                    <a:pt x="262" y="243"/>
                  </a:lnTo>
                  <a:lnTo>
                    <a:pt x="264" y="244"/>
                  </a:lnTo>
                  <a:lnTo>
                    <a:pt x="264" y="245"/>
                  </a:lnTo>
                  <a:lnTo>
                    <a:pt x="262" y="246"/>
                  </a:lnTo>
                  <a:lnTo>
                    <a:pt x="263" y="255"/>
                  </a:lnTo>
                  <a:lnTo>
                    <a:pt x="260" y="257"/>
                  </a:lnTo>
                  <a:lnTo>
                    <a:pt x="260" y="259"/>
                  </a:lnTo>
                  <a:lnTo>
                    <a:pt x="267" y="263"/>
                  </a:lnTo>
                  <a:lnTo>
                    <a:pt x="272" y="264"/>
                  </a:lnTo>
                  <a:lnTo>
                    <a:pt x="278" y="277"/>
                  </a:lnTo>
                  <a:lnTo>
                    <a:pt x="279" y="277"/>
                  </a:lnTo>
                  <a:lnTo>
                    <a:pt x="280" y="277"/>
                  </a:lnTo>
                  <a:lnTo>
                    <a:pt x="281" y="277"/>
                  </a:lnTo>
                  <a:lnTo>
                    <a:pt x="282" y="277"/>
                  </a:lnTo>
                  <a:lnTo>
                    <a:pt x="283" y="277"/>
                  </a:lnTo>
                  <a:lnTo>
                    <a:pt x="284" y="277"/>
                  </a:lnTo>
                  <a:lnTo>
                    <a:pt x="284" y="278"/>
                  </a:lnTo>
                  <a:lnTo>
                    <a:pt x="285" y="278"/>
                  </a:lnTo>
                  <a:lnTo>
                    <a:pt x="286" y="278"/>
                  </a:lnTo>
                  <a:lnTo>
                    <a:pt x="286" y="279"/>
                  </a:lnTo>
                  <a:lnTo>
                    <a:pt x="287" y="279"/>
                  </a:lnTo>
                  <a:lnTo>
                    <a:pt x="288" y="280"/>
                  </a:lnTo>
                  <a:lnTo>
                    <a:pt x="288" y="281"/>
                  </a:lnTo>
                  <a:lnTo>
                    <a:pt x="289" y="281"/>
                  </a:lnTo>
                  <a:lnTo>
                    <a:pt x="289" y="282"/>
                  </a:lnTo>
                  <a:lnTo>
                    <a:pt x="290" y="282"/>
                  </a:lnTo>
                  <a:lnTo>
                    <a:pt x="290" y="283"/>
                  </a:lnTo>
                  <a:lnTo>
                    <a:pt x="290" y="284"/>
                  </a:lnTo>
                  <a:lnTo>
                    <a:pt x="291" y="284"/>
                  </a:lnTo>
                  <a:lnTo>
                    <a:pt x="291" y="285"/>
                  </a:lnTo>
                  <a:lnTo>
                    <a:pt x="292" y="287"/>
                  </a:lnTo>
                  <a:lnTo>
                    <a:pt x="292" y="288"/>
                  </a:lnTo>
                  <a:lnTo>
                    <a:pt x="293" y="288"/>
                  </a:lnTo>
                  <a:lnTo>
                    <a:pt x="293" y="289"/>
                  </a:lnTo>
                  <a:lnTo>
                    <a:pt x="293" y="290"/>
                  </a:lnTo>
                  <a:lnTo>
                    <a:pt x="294" y="291"/>
                  </a:lnTo>
                  <a:lnTo>
                    <a:pt x="294" y="292"/>
                  </a:lnTo>
                  <a:lnTo>
                    <a:pt x="295" y="292"/>
                  </a:lnTo>
                  <a:lnTo>
                    <a:pt x="296" y="292"/>
                  </a:lnTo>
                  <a:lnTo>
                    <a:pt x="296" y="293"/>
                  </a:lnTo>
                  <a:lnTo>
                    <a:pt x="297" y="293"/>
                  </a:lnTo>
                  <a:lnTo>
                    <a:pt x="298" y="293"/>
                  </a:lnTo>
                  <a:lnTo>
                    <a:pt x="299" y="293"/>
                  </a:lnTo>
                  <a:lnTo>
                    <a:pt x="300" y="293"/>
                  </a:lnTo>
                  <a:lnTo>
                    <a:pt x="301" y="293"/>
                  </a:lnTo>
                  <a:lnTo>
                    <a:pt x="303" y="293"/>
                  </a:lnTo>
                  <a:lnTo>
                    <a:pt x="304" y="293"/>
                  </a:lnTo>
                  <a:lnTo>
                    <a:pt x="306" y="293"/>
                  </a:lnTo>
                  <a:lnTo>
                    <a:pt x="307" y="293"/>
                  </a:lnTo>
                  <a:lnTo>
                    <a:pt x="308" y="293"/>
                  </a:lnTo>
                  <a:lnTo>
                    <a:pt x="309" y="293"/>
                  </a:lnTo>
                  <a:lnTo>
                    <a:pt x="310" y="294"/>
                  </a:lnTo>
                  <a:lnTo>
                    <a:pt x="312" y="294"/>
                  </a:lnTo>
                  <a:lnTo>
                    <a:pt x="312" y="295"/>
                  </a:lnTo>
                  <a:lnTo>
                    <a:pt x="313" y="295"/>
                  </a:lnTo>
                  <a:lnTo>
                    <a:pt x="314" y="295"/>
                  </a:lnTo>
                  <a:lnTo>
                    <a:pt x="315" y="295"/>
                  </a:lnTo>
                  <a:lnTo>
                    <a:pt x="316" y="295"/>
                  </a:lnTo>
                  <a:lnTo>
                    <a:pt x="317" y="295"/>
                  </a:lnTo>
                  <a:lnTo>
                    <a:pt x="318" y="294"/>
                  </a:lnTo>
                  <a:lnTo>
                    <a:pt x="319" y="294"/>
                  </a:lnTo>
                  <a:lnTo>
                    <a:pt x="320" y="293"/>
                  </a:lnTo>
                  <a:lnTo>
                    <a:pt x="320" y="292"/>
                  </a:lnTo>
                  <a:lnTo>
                    <a:pt x="321" y="292"/>
                  </a:lnTo>
                  <a:lnTo>
                    <a:pt x="321" y="291"/>
                  </a:lnTo>
                  <a:lnTo>
                    <a:pt x="322" y="290"/>
                  </a:lnTo>
                  <a:lnTo>
                    <a:pt x="322" y="289"/>
                  </a:lnTo>
                  <a:lnTo>
                    <a:pt x="322" y="288"/>
                  </a:lnTo>
                  <a:lnTo>
                    <a:pt x="322" y="287"/>
                  </a:lnTo>
                  <a:lnTo>
                    <a:pt x="322" y="286"/>
                  </a:lnTo>
                  <a:lnTo>
                    <a:pt x="321" y="285"/>
                  </a:lnTo>
                  <a:lnTo>
                    <a:pt x="321" y="284"/>
                  </a:lnTo>
                  <a:lnTo>
                    <a:pt x="320" y="284"/>
                  </a:lnTo>
                  <a:lnTo>
                    <a:pt x="320" y="283"/>
                  </a:lnTo>
                  <a:lnTo>
                    <a:pt x="319" y="283"/>
                  </a:lnTo>
                  <a:lnTo>
                    <a:pt x="319" y="282"/>
                  </a:lnTo>
                  <a:lnTo>
                    <a:pt x="318" y="282"/>
                  </a:lnTo>
                  <a:lnTo>
                    <a:pt x="317" y="282"/>
                  </a:lnTo>
                  <a:lnTo>
                    <a:pt x="316" y="282"/>
                  </a:lnTo>
                  <a:lnTo>
                    <a:pt x="315" y="282"/>
                  </a:lnTo>
                  <a:lnTo>
                    <a:pt x="314" y="282"/>
                  </a:lnTo>
                  <a:lnTo>
                    <a:pt x="313" y="282"/>
                  </a:lnTo>
                  <a:lnTo>
                    <a:pt x="312" y="282"/>
                  </a:lnTo>
                  <a:lnTo>
                    <a:pt x="311" y="282"/>
                  </a:lnTo>
                  <a:lnTo>
                    <a:pt x="310" y="282"/>
                  </a:lnTo>
                  <a:lnTo>
                    <a:pt x="310" y="281"/>
                  </a:lnTo>
                  <a:lnTo>
                    <a:pt x="311" y="280"/>
                  </a:lnTo>
                  <a:lnTo>
                    <a:pt x="311" y="279"/>
                  </a:lnTo>
                  <a:lnTo>
                    <a:pt x="312" y="279"/>
                  </a:lnTo>
                  <a:lnTo>
                    <a:pt x="313" y="278"/>
                  </a:lnTo>
                  <a:lnTo>
                    <a:pt x="314" y="277"/>
                  </a:lnTo>
                  <a:lnTo>
                    <a:pt x="315" y="277"/>
                  </a:lnTo>
                  <a:lnTo>
                    <a:pt x="316" y="277"/>
                  </a:lnTo>
                  <a:lnTo>
                    <a:pt x="317" y="277"/>
                  </a:lnTo>
                  <a:lnTo>
                    <a:pt x="318" y="277"/>
                  </a:lnTo>
                  <a:lnTo>
                    <a:pt x="319" y="277"/>
                  </a:lnTo>
                  <a:lnTo>
                    <a:pt x="320" y="278"/>
                  </a:lnTo>
                  <a:lnTo>
                    <a:pt x="321" y="279"/>
                  </a:lnTo>
                  <a:lnTo>
                    <a:pt x="322" y="279"/>
                  </a:lnTo>
                  <a:lnTo>
                    <a:pt x="323" y="280"/>
                  </a:lnTo>
                  <a:lnTo>
                    <a:pt x="324" y="280"/>
                  </a:lnTo>
                  <a:lnTo>
                    <a:pt x="325" y="280"/>
                  </a:lnTo>
                  <a:lnTo>
                    <a:pt x="326" y="280"/>
                  </a:lnTo>
                  <a:lnTo>
                    <a:pt x="327" y="280"/>
                  </a:lnTo>
                  <a:lnTo>
                    <a:pt x="328" y="280"/>
                  </a:lnTo>
                  <a:lnTo>
                    <a:pt x="329" y="280"/>
                  </a:lnTo>
                  <a:lnTo>
                    <a:pt x="330" y="280"/>
                  </a:lnTo>
                  <a:lnTo>
                    <a:pt x="331" y="279"/>
                  </a:lnTo>
                  <a:lnTo>
                    <a:pt x="332" y="278"/>
                  </a:lnTo>
                  <a:lnTo>
                    <a:pt x="333" y="278"/>
                  </a:lnTo>
                  <a:lnTo>
                    <a:pt x="333" y="277"/>
                  </a:lnTo>
                  <a:lnTo>
                    <a:pt x="334" y="277"/>
                  </a:lnTo>
                  <a:lnTo>
                    <a:pt x="335" y="276"/>
                  </a:lnTo>
                  <a:lnTo>
                    <a:pt x="336" y="275"/>
                  </a:lnTo>
                  <a:lnTo>
                    <a:pt x="337" y="274"/>
                  </a:lnTo>
                  <a:lnTo>
                    <a:pt x="338" y="273"/>
                  </a:lnTo>
                  <a:lnTo>
                    <a:pt x="340" y="272"/>
                  </a:lnTo>
                  <a:lnTo>
                    <a:pt x="340" y="271"/>
                  </a:lnTo>
                  <a:lnTo>
                    <a:pt x="341" y="270"/>
                  </a:lnTo>
                  <a:lnTo>
                    <a:pt x="342" y="269"/>
                  </a:lnTo>
                  <a:lnTo>
                    <a:pt x="343" y="268"/>
                  </a:lnTo>
                  <a:lnTo>
                    <a:pt x="344" y="267"/>
                  </a:lnTo>
                  <a:lnTo>
                    <a:pt x="345" y="265"/>
                  </a:lnTo>
                  <a:lnTo>
                    <a:pt x="346" y="264"/>
                  </a:lnTo>
                  <a:lnTo>
                    <a:pt x="347" y="263"/>
                  </a:lnTo>
                  <a:lnTo>
                    <a:pt x="348" y="262"/>
                  </a:lnTo>
                  <a:lnTo>
                    <a:pt x="348" y="261"/>
                  </a:lnTo>
                  <a:lnTo>
                    <a:pt x="349" y="260"/>
                  </a:lnTo>
                  <a:lnTo>
                    <a:pt x="350" y="258"/>
                  </a:lnTo>
                  <a:lnTo>
                    <a:pt x="350" y="257"/>
                  </a:lnTo>
                  <a:lnTo>
                    <a:pt x="351" y="256"/>
                  </a:lnTo>
                  <a:lnTo>
                    <a:pt x="351" y="255"/>
                  </a:lnTo>
                  <a:lnTo>
                    <a:pt x="351" y="254"/>
                  </a:lnTo>
                  <a:lnTo>
                    <a:pt x="351" y="253"/>
                  </a:lnTo>
                  <a:lnTo>
                    <a:pt x="352" y="253"/>
                  </a:lnTo>
                  <a:lnTo>
                    <a:pt x="352" y="252"/>
                  </a:lnTo>
                  <a:lnTo>
                    <a:pt x="352" y="251"/>
                  </a:lnTo>
                  <a:lnTo>
                    <a:pt x="352" y="250"/>
                  </a:lnTo>
                  <a:lnTo>
                    <a:pt x="351" y="249"/>
                  </a:lnTo>
                  <a:lnTo>
                    <a:pt x="351" y="248"/>
                  </a:lnTo>
                  <a:lnTo>
                    <a:pt x="351" y="247"/>
                  </a:lnTo>
                  <a:lnTo>
                    <a:pt x="350" y="246"/>
                  </a:lnTo>
                  <a:lnTo>
                    <a:pt x="350" y="245"/>
                  </a:lnTo>
                  <a:lnTo>
                    <a:pt x="349" y="244"/>
                  </a:lnTo>
                  <a:lnTo>
                    <a:pt x="349" y="243"/>
                  </a:lnTo>
                  <a:lnTo>
                    <a:pt x="348" y="242"/>
                  </a:lnTo>
                  <a:lnTo>
                    <a:pt x="347" y="241"/>
                  </a:lnTo>
                  <a:lnTo>
                    <a:pt x="337" y="242"/>
                  </a:lnTo>
                  <a:lnTo>
                    <a:pt x="336" y="241"/>
                  </a:lnTo>
                  <a:lnTo>
                    <a:pt x="332" y="239"/>
                  </a:lnTo>
                  <a:lnTo>
                    <a:pt x="328" y="236"/>
                  </a:lnTo>
                  <a:lnTo>
                    <a:pt x="326" y="236"/>
                  </a:lnTo>
                  <a:lnTo>
                    <a:pt x="322" y="232"/>
                  </a:lnTo>
                  <a:lnTo>
                    <a:pt x="319" y="230"/>
                  </a:lnTo>
                  <a:lnTo>
                    <a:pt x="319" y="228"/>
                  </a:lnTo>
                  <a:lnTo>
                    <a:pt x="315" y="224"/>
                  </a:lnTo>
                  <a:lnTo>
                    <a:pt x="315" y="221"/>
                  </a:lnTo>
                  <a:lnTo>
                    <a:pt x="317" y="219"/>
                  </a:lnTo>
                  <a:lnTo>
                    <a:pt x="316" y="215"/>
                  </a:lnTo>
                  <a:lnTo>
                    <a:pt x="317" y="214"/>
                  </a:lnTo>
                  <a:lnTo>
                    <a:pt x="317" y="204"/>
                  </a:lnTo>
                  <a:lnTo>
                    <a:pt x="319" y="202"/>
                  </a:lnTo>
                  <a:lnTo>
                    <a:pt x="318" y="193"/>
                  </a:lnTo>
                  <a:lnTo>
                    <a:pt x="319" y="191"/>
                  </a:lnTo>
                  <a:lnTo>
                    <a:pt x="319" y="186"/>
                  </a:lnTo>
                  <a:lnTo>
                    <a:pt x="315" y="184"/>
                  </a:lnTo>
                  <a:lnTo>
                    <a:pt x="314" y="183"/>
                  </a:lnTo>
                  <a:lnTo>
                    <a:pt x="311" y="183"/>
                  </a:lnTo>
                  <a:lnTo>
                    <a:pt x="310" y="185"/>
                  </a:lnTo>
                  <a:lnTo>
                    <a:pt x="308" y="185"/>
                  </a:lnTo>
                  <a:lnTo>
                    <a:pt x="304" y="181"/>
                  </a:lnTo>
                  <a:lnTo>
                    <a:pt x="299" y="181"/>
                  </a:lnTo>
                  <a:lnTo>
                    <a:pt x="296" y="176"/>
                  </a:lnTo>
                  <a:lnTo>
                    <a:pt x="297" y="171"/>
                  </a:lnTo>
                  <a:lnTo>
                    <a:pt x="299" y="170"/>
                  </a:lnTo>
                  <a:lnTo>
                    <a:pt x="298" y="164"/>
                  </a:lnTo>
                  <a:lnTo>
                    <a:pt x="300" y="161"/>
                  </a:lnTo>
                  <a:lnTo>
                    <a:pt x="306" y="159"/>
                  </a:lnTo>
                  <a:lnTo>
                    <a:pt x="311" y="156"/>
                  </a:lnTo>
                  <a:lnTo>
                    <a:pt x="316" y="156"/>
                  </a:lnTo>
                  <a:lnTo>
                    <a:pt x="320" y="151"/>
                  </a:lnTo>
                  <a:lnTo>
                    <a:pt x="323" y="150"/>
                  </a:lnTo>
                  <a:lnTo>
                    <a:pt x="325" y="148"/>
                  </a:lnTo>
                  <a:lnTo>
                    <a:pt x="326" y="144"/>
                  </a:lnTo>
                  <a:close/>
                  <a:moveTo>
                    <a:pt x="216" y="226"/>
                  </a:moveTo>
                  <a:lnTo>
                    <a:pt x="212" y="223"/>
                  </a:lnTo>
                  <a:lnTo>
                    <a:pt x="212" y="219"/>
                  </a:lnTo>
                  <a:lnTo>
                    <a:pt x="213" y="217"/>
                  </a:lnTo>
                  <a:lnTo>
                    <a:pt x="213" y="211"/>
                  </a:lnTo>
                  <a:lnTo>
                    <a:pt x="212" y="210"/>
                  </a:lnTo>
                  <a:lnTo>
                    <a:pt x="209" y="210"/>
                  </a:lnTo>
                  <a:lnTo>
                    <a:pt x="205" y="213"/>
                  </a:lnTo>
                  <a:lnTo>
                    <a:pt x="197" y="214"/>
                  </a:lnTo>
                  <a:lnTo>
                    <a:pt x="196" y="215"/>
                  </a:lnTo>
                  <a:lnTo>
                    <a:pt x="193" y="215"/>
                  </a:lnTo>
                  <a:lnTo>
                    <a:pt x="191" y="217"/>
                  </a:lnTo>
                  <a:lnTo>
                    <a:pt x="191" y="221"/>
                  </a:lnTo>
                  <a:lnTo>
                    <a:pt x="193" y="225"/>
                  </a:lnTo>
                  <a:lnTo>
                    <a:pt x="197" y="228"/>
                  </a:lnTo>
                  <a:lnTo>
                    <a:pt x="201" y="227"/>
                  </a:lnTo>
                  <a:lnTo>
                    <a:pt x="203" y="229"/>
                  </a:lnTo>
                  <a:lnTo>
                    <a:pt x="203" y="236"/>
                  </a:lnTo>
                  <a:lnTo>
                    <a:pt x="202" y="237"/>
                  </a:lnTo>
                  <a:lnTo>
                    <a:pt x="202" y="239"/>
                  </a:lnTo>
                  <a:lnTo>
                    <a:pt x="204" y="241"/>
                  </a:lnTo>
                  <a:lnTo>
                    <a:pt x="206" y="243"/>
                  </a:lnTo>
                  <a:lnTo>
                    <a:pt x="215" y="243"/>
                  </a:lnTo>
                  <a:lnTo>
                    <a:pt x="216" y="241"/>
                  </a:lnTo>
                  <a:lnTo>
                    <a:pt x="216" y="226"/>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 name="Freeform 31"/>
            <p:cNvSpPr>
              <a:spLocks noEditPoints="1"/>
            </p:cNvSpPr>
            <p:nvPr/>
          </p:nvSpPr>
          <p:spPr bwMode="auto">
            <a:xfrm>
              <a:off x="6308725" y="3198813"/>
              <a:ext cx="241300" cy="261937"/>
            </a:xfrm>
            <a:custGeom>
              <a:avLst/>
              <a:gdLst>
                <a:gd name="T0" fmla="*/ 2147483647 w 132"/>
                <a:gd name="T1" fmla="*/ 2147483647 h 137"/>
                <a:gd name="T2" fmla="*/ 2147483647 w 132"/>
                <a:gd name="T3" fmla="*/ 2147483647 h 137"/>
                <a:gd name="T4" fmla="*/ 2147483647 w 132"/>
                <a:gd name="T5" fmla="*/ 2147483647 h 137"/>
                <a:gd name="T6" fmla="*/ 2147483647 w 132"/>
                <a:gd name="T7" fmla="*/ 2147483647 h 137"/>
                <a:gd name="T8" fmla="*/ 2147483647 w 132"/>
                <a:gd name="T9" fmla="*/ 2147483647 h 137"/>
                <a:gd name="T10" fmla="*/ 2147483647 w 132"/>
                <a:gd name="T11" fmla="*/ 2147483647 h 137"/>
                <a:gd name="T12" fmla="*/ 2147483647 w 132"/>
                <a:gd name="T13" fmla="*/ 2147483647 h 137"/>
                <a:gd name="T14" fmla="*/ 2147483647 w 132"/>
                <a:gd name="T15" fmla="*/ 2147483647 h 137"/>
                <a:gd name="T16" fmla="*/ 2147483647 w 132"/>
                <a:gd name="T17" fmla="*/ 2147483647 h 137"/>
                <a:gd name="T18" fmla="*/ 2147483647 w 132"/>
                <a:gd name="T19" fmla="*/ 2147483647 h 137"/>
                <a:gd name="T20" fmla="*/ 2147483647 w 132"/>
                <a:gd name="T21" fmla="*/ 0 h 137"/>
                <a:gd name="T22" fmla="*/ 2147483647 w 132"/>
                <a:gd name="T23" fmla="*/ 2147483647 h 137"/>
                <a:gd name="T24" fmla="*/ 2147483647 w 132"/>
                <a:gd name="T25" fmla="*/ 2147483647 h 137"/>
                <a:gd name="T26" fmla="*/ 2147483647 w 132"/>
                <a:gd name="T27" fmla="*/ 2147483647 h 137"/>
                <a:gd name="T28" fmla="*/ 2147483647 w 132"/>
                <a:gd name="T29" fmla="*/ 2147483647 h 137"/>
                <a:gd name="T30" fmla="*/ 2147483647 w 132"/>
                <a:gd name="T31" fmla="*/ 2147483647 h 137"/>
                <a:gd name="T32" fmla="*/ 2147483647 w 132"/>
                <a:gd name="T33" fmla="*/ 2147483647 h 137"/>
                <a:gd name="T34" fmla="*/ 2147483647 w 132"/>
                <a:gd name="T35" fmla="*/ 2147483647 h 137"/>
                <a:gd name="T36" fmla="*/ 2147483647 w 132"/>
                <a:gd name="T37" fmla="*/ 2147483647 h 137"/>
                <a:gd name="T38" fmla="*/ 2147483647 w 132"/>
                <a:gd name="T39" fmla="*/ 2147483647 h 137"/>
                <a:gd name="T40" fmla="*/ 2147483647 w 132"/>
                <a:gd name="T41" fmla="*/ 2147483647 h 137"/>
                <a:gd name="T42" fmla="*/ 2147483647 w 132"/>
                <a:gd name="T43" fmla="*/ 2147483647 h 137"/>
                <a:gd name="T44" fmla="*/ 2147483647 w 132"/>
                <a:gd name="T45" fmla="*/ 2147483647 h 137"/>
                <a:gd name="T46" fmla="*/ 2147483647 w 132"/>
                <a:gd name="T47" fmla="*/ 2147483647 h 137"/>
                <a:gd name="T48" fmla="*/ 2147483647 w 132"/>
                <a:gd name="T49" fmla="*/ 2147483647 h 137"/>
                <a:gd name="T50" fmla="*/ 2147483647 w 132"/>
                <a:gd name="T51" fmla="*/ 2147483647 h 137"/>
                <a:gd name="T52" fmla="*/ 2147483647 w 132"/>
                <a:gd name="T53" fmla="*/ 2147483647 h 137"/>
                <a:gd name="T54" fmla="*/ 2147483647 w 132"/>
                <a:gd name="T55" fmla="*/ 2147483647 h 137"/>
                <a:gd name="T56" fmla="*/ 2147483647 w 132"/>
                <a:gd name="T57" fmla="*/ 2147483647 h 137"/>
                <a:gd name="T58" fmla="*/ 2147483647 w 132"/>
                <a:gd name="T59" fmla="*/ 2147483647 h 137"/>
                <a:gd name="T60" fmla="*/ 2147483647 w 132"/>
                <a:gd name="T61" fmla="*/ 2147483647 h 137"/>
                <a:gd name="T62" fmla="*/ 2147483647 w 132"/>
                <a:gd name="T63" fmla="*/ 2147483647 h 137"/>
                <a:gd name="T64" fmla="*/ 2147483647 w 132"/>
                <a:gd name="T65" fmla="*/ 2147483647 h 137"/>
                <a:gd name="T66" fmla="*/ 2147483647 w 132"/>
                <a:gd name="T67" fmla="*/ 2147483647 h 137"/>
                <a:gd name="T68" fmla="*/ 2147483647 w 132"/>
                <a:gd name="T69" fmla="*/ 2147483647 h 137"/>
                <a:gd name="T70" fmla="*/ 2147483647 w 132"/>
                <a:gd name="T71" fmla="*/ 2147483647 h 137"/>
                <a:gd name="T72" fmla="*/ 2147483647 w 132"/>
                <a:gd name="T73" fmla="*/ 2147483647 h 137"/>
                <a:gd name="T74" fmla="*/ 2147483647 w 132"/>
                <a:gd name="T75" fmla="*/ 2147483647 h 137"/>
                <a:gd name="T76" fmla="*/ 2147483647 w 132"/>
                <a:gd name="T77" fmla="*/ 2147483647 h 137"/>
                <a:gd name="T78" fmla="*/ 2147483647 w 132"/>
                <a:gd name="T79" fmla="*/ 2147483647 h 137"/>
                <a:gd name="T80" fmla="*/ 2147483647 w 132"/>
                <a:gd name="T81" fmla="*/ 2147483647 h 137"/>
                <a:gd name="T82" fmla="*/ 2147483647 w 132"/>
                <a:gd name="T83" fmla="*/ 2147483647 h 137"/>
                <a:gd name="T84" fmla="*/ 2147483647 w 132"/>
                <a:gd name="T85" fmla="*/ 2147483647 h 137"/>
                <a:gd name="T86" fmla="*/ 2147483647 w 132"/>
                <a:gd name="T87" fmla="*/ 2147483647 h 137"/>
                <a:gd name="T88" fmla="*/ 2147483647 w 132"/>
                <a:gd name="T89" fmla="*/ 2147483647 h 137"/>
                <a:gd name="T90" fmla="*/ 2147483647 w 132"/>
                <a:gd name="T91" fmla="*/ 2147483647 h 137"/>
                <a:gd name="T92" fmla="*/ 2147483647 w 132"/>
                <a:gd name="T93" fmla="*/ 2147483647 h 137"/>
                <a:gd name="T94" fmla="*/ 2147483647 w 132"/>
                <a:gd name="T95" fmla="*/ 2147483647 h 137"/>
                <a:gd name="T96" fmla="*/ 2147483647 w 132"/>
                <a:gd name="T97" fmla="*/ 2147483647 h 137"/>
                <a:gd name="T98" fmla="*/ 2147483647 w 132"/>
                <a:gd name="T99" fmla="*/ 2147483647 h 137"/>
                <a:gd name="T100" fmla="*/ 2147483647 w 132"/>
                <a:gd name="T101" fmla="*/ 2147483647 h 137"/>
                <a:gd name="T102" fmla="*/ 2147483647 w 132"/>
                <a:gd name="T103" fmla="*/ 2147483647 h 137"/>
                <a:gd name="T104" fmla="*/ 2147483647 w 132"/>
                <a:gd name="T105" fmla="*/ 2147483647 h 137"/>
                <a:gd name="T106" fmla="*/ 2147483647 w 132"/>
                <a:gd name="T107" fmla="*/ 2147483647 h 137"/>
                <a:gd name="T108" fmla="*/ 2147483647 w 132"/>
                <a:gd name="T109" fmla="*/ 2147483647 h 137"/>
                <a:gd name="T110" fmla="*/ 2147483647 w 132"/>
                <a:gd name="T111" fmla="*/ 2147483647 h 137"/>
                <a:gd name="T112" fmla="*/ 2147483647 w 132"/>
                <a:gd name="T113" fmla="*/ 2147483647 h 137"/>
                <a:gd name="T114" fmla="*/ 2147483647 w 132"/>
                <a:gd name="T115" fmla="*/ 2147483647 h 137"/>
                <a:gd name="T116" fmla="*/ 2147483647 w 132"/>
                <a:gd name="T117" fmla="*/ 2147483647 h 137"/>
                <a:gd name="T118" fmla="*/ 2147483647 w 132"/>
                <a:gd name="T119" fmla="*/ 2147483647 h 137"/>
                <a:gd name="T120" fmla="*/ 2147483647 w 132"/>
                <a:gd name="T121" fmla="*/ 2147483647 h 137"/>
                <a:gd name="T122" fmla="*/ 2147483647 w 132"/>
                <a:gd name="T123" fmla="*/ 2147483647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2"/>
                <a:gd name="T187" fmla="*/ 0 h 137"/>
                <a:gd name="T188" fmla="*/ 132 w 132"/>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2" h="137">
                  <a:moveTo>
                    <a:pt x="113" y="43"/>
                  </a:moveTo>
                  <a:lnTo>
                    <a:pt x="111" y="42"/>
                  </a:lnTo>
                  <a:lnTo>
                    <a:pt x="114" y="37"/>
                  </a:lnTo>
                  <a:lnTo>
                    <a:pt x="120" y="36"/>
                  </a:lnTo>
                  <a:lnTo>
                    <a:pt x="122" y="35"/>
                  </a:lnTo>
                  <a:lnTo>
                    <a:pt x="123" y="29"/>
                  </a:lnTo>
                  <a:lnTo>
                    <a:pt x="124" y="28"/>
                  </a:lnTo>
                  <a:lnTo>
                    <a:pt x="124" y="25"/>
                  </a:lnTo>
                  <a:lnTo>
                    <a:pt x="122" y="23"/>
                  </a:lnTo>
                  <a:lnTo>
                    <a:pt x="115" y="24"/>
                  </a:lnTo>
                  <a:lnTo>
                    <a:pt x="114" y="25"/>
                  </a:lnTo>
                  <a:lnTo>
                    <a:pt x="110" y="25"/>
                  </a:lnTo>
                  <a:lnTo>
                    <a:pt x="108" y="24"/>
                  </a:lnTo>
                  <a:lnTo>
                    <a:pt x="92" y="25"/>
                  </a:lnTo>
                  <a:lnTo>
                    <a:pt x="90" y="23"/>
                  </a:lnTo>
                  <a:lnTo>
                    <a:pt x="90" y="22"/>
                  </a:lnTo>
                  <a:lnTo>
                    <a:pt x="82" y="15"/>
                  </a:lnTo>
                  <a:lnTo>
                    <a:pt x="81" y="15"/>
                  </a:lnTo>
                  <a:lnTo>
                    <a:pt x="77" y="11"/>
                  </a:lnTo>
                  <a:lnTo>
                    <a:pt x="74" y="7"/>
                  </a:lnTo>
                  <a:lnTo>
                    <a:pt x="74" y="4"/>
                  </a:lnTo>
                  <a:lnTo>
                    <a:pt x="71" y="0"/>
                  </a:lnTo>
                  <a:lnTo>
                    <a:pt x="66" y="0"/>
                  </a:lnTo>
                  <a:lnTo>
                    <a:pt x="65" y="2"/>
                  </a:lnTo>
                  <a:lnTo>
                    <a:pt x="64" y="5"/>
                  </a:lnTo>
                  <a:lnTo>
                    <a:pt x="60" y="6"/>
                  </a:lnTo>
                  <a:lnTo>
                    <a:pt x="58" y="8"/>
                  </a:lnTo>
                  <a:lnTo>
                    <a:pt x="58" y="12"/>
                  </a:lnTo>
                  <a:lnTo>
                    <a:pt x="56" y="15"/>
                  </a:lnTo>
                  <a:lnTo>
                    <a:pt x="52" y="15"/>
                  </a:lnTo>
                  <a:lnTo>
                    <a:pt x="52" y="18"/>
                  </a:lnTo>
                  <a:lnTo>
                    <a:pt x="56" y="23"/>
                  </a:lnTo>
                  <a:lnTo>
                    <a:pt x="53" y="26"/>
                  </a:lnTo>
                  <a:lnTo>
                    <a:pt x="44" y="26"/>
                  </a:lnTo>
                  <a:lnTo>
                    <a:pt x="41" y="32"/>
                  </a:lnTo>
                  <a:lnTo>
                    <a:pt x="40" y="35"/>
                  </a:lnTo>
                  <a:lnTo>
                    <a:pt x="34" y="41"/>
                  </a:lnTo>
                  <a:lnTo>
                    <a:pt x="31" y="43"/>
                  </a:lnTo>
                  <a:lnTo>
                    <a:pt x="29" y="42"/>
                  </a:lnTo>
                  <a:lnTo>
                    <a:pt x="25" y="42"/>
                  </a:lnTo>
                  <a:lnTo>
                    <a:pt x="17" y="48"/>
                  </a:lnTo>
                  <a:lnTo>
                    <a:pt x="16" y="52"/>
                  </a:lnTo>
                  <a:lnTo>
                    <a:pt x="18" y="55"/>
                  </a:lnTo>
                  <a:lnTo>
                    <a:pt x="19" y="58"/>
                  </a:lnTo>
                  <a:lnTo>
                    <a:pt x="26" y="65"/>
                  </a:lnTo>
                  <a:lnTo>
                    <a:pt x="31" y="68"/>
                  </a:lnTo>
                  <a:lnTo>
                    <a:pt x="31" y="71"/>
                  </a:lnTo>
                  <a:lnTo>
                    <a:pt x="27" y="74"/>
                  </a:lnTo>
                  <a:lnTo>
                    <a:pt x="26" y="78"/>
                  </a:lnTo>
                  <a:lnTo>
                    <a:pt x="22" y="77"/>
                  </a:lnTo>
                  <a:lnTo>
                    <a:pt x="17" y="83"/>
                  </a:lnTo>
                  <a:lnTo>
                    <a:pt x="13" y="85"/>
                  </a:lnTo>
                  <a:lnTo>
                    <a:pt x="11" y="87"/>
                  </a:lnTo>
                  <a:lnTo>
                    <a:pt x="7" y="88"/>
                  </a:lnTo>
                  <a:lnTo>
                    <a:pt x="0" y="96"/>
                  </a:lnTo>
                  <a:lnTo>
                    <a:pt x="1" y="105"/>
                  </a:lnTo>
                  <a:lnTo>
                    <a:pt x="8" y="105"/>
                  </a:lnTo>
                  <a:lnTo>
                    <a:pt x="8" y="110"/>
                  </a:lnTo>
                  <a:lnTo>
                    <a:pt x="4" y="116"/>
                  </a:lnTo>
                  <a:lnTo>
                    <a:pt x="4" y="118"/>
                  </a:lnTo>
                  <a:lnTo>
                    <a:pt x="7" y="121"/>
                  </a:lnTo>
                  <a:lnTo>
                    <a:pt x="7" y="126"/>
                  </a:lnTo>
                  <a:lnTo>
                    <a:pt x="9" y="128"/>
                  </a:lnTo>
                  <a:lnTo>
                    <a:pt x="11" y="127"/>
                  </a:lnTo>
                  <a:lnTo>
                    <a:pt x="14" y="131"/>
                  </a:lnTo>
                  <a:lnTo>
                    <a:pt x="19" y="130"/>
                  </a:lnTo>
                  <a:lnTo>
                    <a:pt x="22" y="131"/>
                  </a:lnTo>
                  <a:lnTo>
                    <a:pt x="27" y="136"/>
                  </a:lnTo>
                  <a:lnTo>
                    <a:pt x="31" y="136"/>
                  </a:lnTo>
                  <a:lnTo>
                    <a:pt x="33" y="132"/>
                  </a:lnTo>
                  <a:lnTo>
                    <a:pt x="36" y="132"/>
                  </a:lnTo>
                  <a:lnTo>
                    <a:pt x="38" y="129"/>
                  </a:lnTo>
                  <a:lnTo>
                    <a:pt x="56" y="128"/>
                  </a:lnTo>
                  <a:lnTo>
                    <a:pt x="58" y="130"/>
                  </a:lnTo>
                  <a:lnTo>
                    <a:pt x="58" y="133"/>
                  </a:lnTo>
                  <a:lnTo>
                    <a:pt x="65" y="137"/>
                  </a:lnTo>
                  <a:lnTo>
                    <a:pt x="71" y="137"/>
                  </a:lnTo>
                  <a:lnTo>
                    <a:pt x="72" y="136"/>
                  </a:lnTo>
                  <a:lnTo>
                    <a:pt x="72" y="129"/>
                  </a:lnTo>
                  <a:lnTo>
                    <a:pt x="79" y="121"/>
                  </a:lnTo>
                  <a:lnTo>
                    <a:pt x="80" y="121"/>
                  </a:lnTo>
                  <a:lnTo>
                    <a:pt x="81" y="122"/>
                  </a:lnTo>
                  <a:lnTo>
                    <a:pt x="89" y="123"/>
                  </a:lnTo>
                  <a:lnTo>
                    <a:pt x="95" y="122"/>
                  </a:lnTo>
                  <a:lnTo>
                    <a:pt x="95" y="119"/>
                  </a:lnTo>
                  <a:lnTo>
                    <a:pt x="99" y="113"/>
                  </a:lnTo>
                  <a:lnTo>
                    <a:pt x="102" y="110"/>
                  </a:lnTo>
                  <a:lnTo>
                    <a:pt x="100" y="108"/>
                  </a:lnTo>
                  <a:lnTo>
                    <a:pt x="100" y="106"/>
                  </a:lnTo>
                  <a:lnTo>
                    <a:pt x="101" y="105"/>
                  </a:lnTo>
                  <a:lnTo>
                    <a:pt x="101" y="98"/>
                  </a:lnTo>
                  <a:lnTo>
                    <a:pt x="99" y="96"/>
                  </a:lnTo>
                  <a:lnTo>
                    <a:pt x="95" y="97"/>
                  </a:lnTo>
                  <a:lnTo>
                    <a:pt x="91" y="94"/>
                  </a:lnTo>
                  <a:lnTo>
                    <a:pt x="89" y="90"/>
                  </a:lnTo>
                  <a:lnTo>
                    <a:pt x="89" y="86"/>
                  </a:lnTo>
                  <a:lnTo>
                    <a:pt x="91" y="84"/>
                  </a:lnTo>
                  <a:lnTo>
                    <a:pt x="94" y="84"/>
                  </a:lnTo>
                  <a:lnTo>
                    <a:pt x="95" y="83"/>
                  </a:lnTo>
                  <a:lnTo>
                    <a:pt x="103" y="82"/>
                  </a:lnTo>
                  <a:lnTo>
                    <a:pt x="107" y="79"/>
                  </a:lnTo>
                  <a:lnTo>
                    <a:pt x="111" y="79"/>
                  </a:lnTo>
                  <a:lnTo>
                    <a:pt x="116" y="75"/>
                  </a:lnTo>
                  <a:lnTo>
                    <a:pt x="116" y="74"/>
                  </a:lnTo>
                  <a:lnTo>
                    <a:pt x="125" y="66"/>
                  </a:lnTo>
                  <a:lnTo>
                    <a:pt x="125" y="64"/>
                  </a:lnTo>
                  <a:lnTo>
                    <a:pt x="130" y="61"/>
                  </a:lnTo>
                  <a:lnTo>
                    <a:pt x="132" y="60"/>
                  </a:lnTo>
                  <a:lnTo>
                    <a:pt x="128" y="59"/>
                  </a:lnTo>
                  <a:lnTo>
                    <a:pt x="122" y="61"/>
                  </a:lnTo>
                  <a:lnTo>
                    <a:pt x="113" y="53"/>
                  </a:lnTo>
                  <a:lnTo>
                    <a:pt x="113" y="43"/>
                  </a:lnTo>
                  <a:close/>
                  <a:moveTo>
                    <a:pt x="66" y="78"/>
                  </a:moveTo>
                  <a:lnTo>
                    <a:pt x="69" y="89"/>
                  </a:lnTo>
                  <a:lnTo>
                    <a:pt x="80" y="89"/>
                  </a:lnTo>
                  <a:lnTo>
                    <a:pt x="71" y="96"/>
                  </a:lnTo>
                  <a:lnTo>
                    <a:pt x="75" y="106"/>
                  </a:lnTo>
                  <a:lnTo>
                    <a:pt x="66" y="100"/>
                  </a:lnTo>
                  <a:lnTo>
                    <a:pt x="57" y="106"/>
                  </a:lnTo>
                  <a:lnTo>
                    <a:pt x="60" y="96"/>
                  </a:lnTo>
                  <a:lnTo>
                    <a:pt x="51" y="89"/>
                  </a:lnTo>
                  <a:lnTo>
                    <a:pt x="62" y="89"/>
                  </a:lnTo>
                  <a:lnTo>
                    <a:pt x="66" y="78"/>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6" name="Freeform 32"/>
            <p:cNvSpPr>
              <a:spLocks/>
            </p:cNvSpPr>
            <p:nvPr/>
          </p:nvSpPr>
          <p:spPr bwMode="auto">
            <a:xfrm>
              <a:off x="6403727" y="3348038"/>
              <a:ext cx="53975" cy="53975"/>
            </a:xfrm>
            <a:custGeom>
              <a:avLst/>
              <a:gdLst>
                <a:gd name="T0" fmla="*/ 2147483647 w 29"/>
                <a:gd name="T1" fmla="*/ 0 h 28"/>
                <a:gd name="T2" fmla="*/ 2147483647 w 29"/>
                <a:gd name="T3" fmla="*/ 2147483647 h 28"/>
                <a:gd name="T4" fmla="*/ 0 w 29"/>
                <a:gd name="T5" fmla="*/ 2147483647 h 28"/>
                <a:gd name="T6" fmla="*/ 2147483647 w 29"/>
                <a:gd name="T7" fmla="*/ 2147483647 h 28"/>
                <a:gd name="T8" fmla="*/ 2147483647 w 29"/>
                <a:gd name="T9" fmla="*/ 2147483647 h 28"/>
                <a:gd name="T10" fmla="*/ 2147483647 w 29"/>
                <a:gd name="T11" fmla="*/ 2147483647 h 28"/>
                <a:gd name="T12" fmla="*/ 2147483647 w 29"/>
                <a:gd name="T13" fmla="*/ 2147483647 h 28"/>
                <a:gd name="T14" fmla="*/ 2147483647 w 29"/>
                <a:gd name="T15" fmla="*/ 2147483647 h 28"/>
                <a:gd name="T16" fmla="*/ 2147483647 w 29"/>
                <a:gd name="T17" fmla="*/ 2147483647 h 28"/>
                <a:gd name="T18" fmla="*/ 2147483647 w 29"/>
                <a:gd name="T19" fmla="*/ 2147483647 h 28"/>
                <a:gd name="T20" fmla="*/ 2147483647 w 2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
                <a:gd name="T34" fmla="*/ 0 h 28"/>
                <a:gd name="T35" fmla="*/ 29 w 2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 h="28">
                  <a:moveTo>
                    <a:pt x="15" y="0"/>
                  </a:moveTo>
                  <a:lnTo>
                    <a:pt x="11" y="11"/>
                  </a:lnTo>
                  <a:lnTo>
                    <a:pt x="0" y="11"/>
                  </a:lnTo>
                  <a:lnTo>
                    <a:pt x="9" y="18"/>
                  </a:lnTo>
                  <a:lnTo>
                    <a:pt x="6" y="28"/>
                  </a:lnTo>
                  <a:lnTo>
                    <a:pt x="15" y="22"/>
                  </a:lnTo>
                  <a:lnTo>
                    <a:pt x="24" y="28"/>
                  </a:lnTo>
                  <a:lnTo>
                    <a:pt x="20" y="18"/>
                  </a:lnTo>
                  <a:lnTo>
                    <a:pt x="29" y="11"/>
                  </a:lnTo>
                  <a:lnTo>
                    <a:pt x="18" y="11"/>
                  </a:lnTo>
                  <a:lnTo>
                    <a:pt x="15" y="0"/>
                  </a:lnTo>
                  <a:close/>
                </a:path>
              </a:pathLst>
            </a:custGeom>
            <a:grpFill/>
            <a:ln w="9525">
              <a:solidFill>
                <a:schemeClr val="bg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7" name="Freeform 33"/>
            <p:cNvSpPr>
              <a:spLocks/>
            </p:cNvSpPr>
            <p:nvPr/>
          </p:nvSpPr>
          <p:spPr bwMode="auto">
            <a:xfrm>
              <a:off x="6400800" y="3348038"/>
              <a:ext cx="53975" cy="53975"/>
            </a:xfrm>
            <a:custGeom>
              <a:avLst/>
              <a:gdLst>
                <a:gd name="T0" fmla="*/ 2147483647 w 29"/>
                <a:gd name="T1" fmla="*/ 0 h 28"/>
                <a:gd name="T2" fmla="*/ 2147483647 w 29"/>
                <a:gd name="T3" fmla="*/ 2147483647 h 28"/>
                <a:gd name="T4" fmla="*/ 0 w 29"/>
                <a:gd name="T5" fmla="*/ 2147483647 h 28"/>
                <a:gd name="T6" fmla="*/ 2147483647 w 29"/>
                <a:gd name="T7" fmla="*/ 2147483647 h 28"/>
                <a:gd name="T8" fmla="*/ 2147483647 w 29"/>
                <a:gd name="T9" fmla="*/ 2147483647 h 28"/>
                <a:gd name="T10" fmla="*/ 2147483647 w 29"/>
                <a:gd name="T11" fmla="*/ 2147483647 h 28"/>
                <a:gd name="T12" fmla="*/ 2147483647 w 29"/>
                <a:gd name="T13" fmla="*/ 2147483647 h 28"/>
                <a:gd name="T14" fmla="*/ 2147483647 w 29"/>
                <a:gd name="T15" fmla="*/ 2147483647 h 28"/>
                <a:gd name="T16" fmla="*/ 2147483647 w 29"/>
                <a:gd name="T17" fmla="*/ 2147483647 h 28"/>
                <a:gd name="T18" fmla="*/ 2147483647 w 29"/>
                <a:gd name="T19" fmla="*/ 2147483647 h 28"/>
                <a:gd name="T20" fmla="*/ 2147483647 w 2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
                <a:gd name="T34" fmla="*/ 0 h 28"/>
                <a:gd name="T35" fmla="*/ 29 w 2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 h="28">
                  <a:moveTo>
                    <a:pt x="15" y="0"/>
                  </a:moveTo>
                  <a:lnTo>
                    <a:pt x="11" y="11"/>
                  </a:lnTo>
                  <a:lnTo>
                    <a:pt x="0" y="11"/>
                  </a:lnTo>
                  <a:lnTo>
                    <a:pt x="9" y="18"/>
                  </a:lnTo>
                  <a:lnTo>
                    <a:pt x="6" y="28"/>
                  </a:lnTo>
                  <a:lnTo>
                    <a:pt x="15" y="22"/>
                  </a:lnTo>
                  <a:lnTo>
                    <a:pt x="24" y="28"/>
                  </a:lnTo>
                  <a:lnTo>
                    <a:pt x="20" y="18"/>
                  </a:lnTo>
                  <a:lnTo>
                    <a:pt x="29" y="11"/>
                  </a:lnTo>
                  <a:lnTo>
                    <a:pt x="18" y="11"/>
                  </a:lnTo>
                  <a:lnTo>
                    <a:pt x="15" y="0"/>
                  </a:lnTo>
                  <a:close/>
                </a:path>
              </a:pathLst>
            </a:custGeom>
            <a:grpFill/>
            <a:ln w="3175">
              <a:solidFill>
                <a:schemeClr val="bg1"/>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8" name="Freeform 34"/>
            <p:cNvSpPr>
              <a:spLocks/>
            </p:cNvSpPr>
            <p:nvPr/>
          </p:nvSpPr>
          <p:spPr bwMode="auto">
            <a:xfrm>
              <a:off x="6326188" y="3630613"/>
              <a:ext cx="887412" cy="582612"/>
            </a:xfrm>
            <a:custGeom>
              <a:avLst/>
              <a:gdLst>
                <a:gd name="T0" fmla="*/ 2147483647 w 485"/>
                <a:gd name="T1" fmla="*/ 2147483647 h 306"/>
                <a:gd name="T2" fmla="*/ 2147483647 w 485"/>
                <a:gd name="T3" fmla="*/ 2147483647 h 306"/>
                <a:gd name="T4" fmla="*/ 2147483647 w 485"/>
                <a:gd name="T5" fmla="*/ 2147483647 h 306"/>
                <a:gd name="T6" fmla="*/ 2147483647 w 485"/>
                <a:gd name="T7" fmla="*/ 2147483647 h 306"/>
                <a:gd name="T8" fmla="*/ 2147483647 w 485"/>
                <a:gd name="T9" fmla="*/ 2147483647 h 306"/>
                <a:gd name="T10" fmla="*/ 2147483647 w 485"/>
                <a:gd name="T11" fmla="*/ 2147483647 h 306"/>
                <a:gd name="T12" fmla="*/ 2147483647 w 485"/>
                <a:gd name="T13" fmla="*/ 2147483647 h 306"/>
                <a:gd name="T14" fmla="*/ 2147483647 w 485"/>
                <a:gd name="T15" fmla="*/ 2147483647 h 306"/>
                <a:gd name="T16" fmla="*/ 2147483647 w 485"/>
                <a:gd name="T17" fmla="*/ 2147483647 h 306"/>
                <a:gd name="T18" fmla="*/ 2147483647 w 485"/>
                <a:gd name="T19" fmla="*/ 2147483647 h 306"/>
                <a:gd name="T20" fmla="*/ 2147483647 w 485"/>
                <a:gd name="T21" fmla="*/ 2147483647 h 306"/>
                <a:gd name="T22" fmla="*/ 2147483647 w 485"/>
                <a:gd name="T23" fmla="*/ 2147483647 h 306"/>
                <a:gd name="T24" fmla="*/ 2147483647 w 485"/>
                <a:gd name="T25" fmla="*/ 2147483647 h 306"/>
                <a:gd name="T26" fmla="*/ 2147483647 w 485"/>
                <a:gd name="T27" fmla="*/ 2147483647 h 306"/>
                <a:gd name="T28" fmla="*/ 2147483647 w 485"/>
                <a:gd name="T29" fmla="*/ 2147483647 h 306"/>
                <a:gd name="T30" fmla="*/ 2147483647 w 485"/>
                <a:gd name="T31" fmla="*/ 2147483647 h 306"/>
                <a:gd name="T32" fmla="*/ 2147483647 w 485"/>
                <a:gd name="T33" fmla="*/ 2147483647 h 306"/>
                <a:gd name="T34" fmla="*/ 2147483647 w 485"/>
                <a:gd name="T35" fmla="*/ 2147483647 h 306"/>
                <a:gd name="T36" fmla="*/ 2147483647 w 485"/>
                <a:gd name="T37" fmla="*/ 2147483647 h 306"/>
                <a:gd name="T38" fmla="*/ 2147483647 w 485"/>
                <a:gd name="T39" fmla="*/ 2147483647 h 306"/>
                <a:gd name="T40" fmla="*/ 2147483647 w 485"/>
                <a:gd name="T41" fmla="*/ 2147483647 h 306"/>
                <a:gd name="T42" fmla="*/ 2147483647 w 485"/>
                <a:gd name="T43" fmla="*/ 2147483647 h 306"/>
                <a:gd name="T44" fmla="*/ 2147483647 w 485"/>
                <a:gd name="T45" fmla="*/ 2147483647 h 306"/>
                <a:gd name="T46" fmla="*/ 2147483647 w 485"/>
                <a:gd name="T47" fmla="*/ 2147483647 h 306"/>
                <a:gd name="T48" fmla="*/ 2147483647 w 485"/>
                <a:gd name="T49" fmla="*/ 2147483647 h 306"/>
                <a:gd name="T50" fmla="*/ 2147483647 w 485"/>
                <a:gd name="T51" fmla="*/ 2147483647 h 306"/>
                <a:gd name="T52" fmla="*/ 2147483647 w 485"/>
                <a:gd name="T53" fmla="*/ 2147483647 h 306"/>
                <a:gd name="T54" fmla="*/ 2147483647 w 485"/>
                <a:gd name="T55" fmla="*/ 2147483647 h 306"/>
                <a:gd name="T56" fmla="*/ 2147483647 w 485"/>
                <a:gd name="T57" fmla="*/ 2147483647 h 306"/>
                <a:gd name="T58" fmla="*/ 2147483647 w 485"/>
                <a:gd name="T59" fmla="*/ 2147483647 h 306"/>
                <a:gd name="T60" fmla="*/ 2147483647 w 485"/>
                <a:gd name="T61" fmla="*/ 2147483647 h 306"/>
                <a:gd name="T62" fmla="*/ 2147483647 w 485"/>
                <a:gd name="T63" fmla="*/ 2147483647 h 306"/>
                <a:gd name="T64" fmla="*/ 2147483647 w 485"/>
                <a:gd name="T65" fmla="*/ 2147483647 h 306"/>
                <a:gd name="T66" fmla="*/ 2147483647 w 485"/>
                <a:gd name="T67" fmla="*/ 2147483647 h 306"/>
                <a:gd name="T68" fmla="*/ 2147483647 w 485"/>
                <a:gd name="T69" fmla="*/ 2147483647 h 306"/>
                <a:gd name="T70" fmla="*/ 2147483647 w 485"/>
                <a:gd name="T71" fmla="*/ 2147483647 h 306"/>
                <a:gd name="T72" fmla="*/ 2147483647 w 485"/>
                <a:gd name="T73" fmla="*/ 2147483647 h 306"/>
                <a:gd name="T74" fmla="*/ 2147483647 w 485"/>
                <a:gd name="T75" fmla="*/ 2147483647 h 306"/>
                <a:gd name="T76" fmla="*/ 2147483647 w 485"/>
                <a:gd name="T77" fmla="*/ 2147483647 h 306"/>
                <a:gd name="T78" fmla="*/ 2147483647 w 485"/>
                <a:gd name="T79" fmla="*/ 2147483647 h 306"/>
                <a:gd name="T80" fmla="*/ 2147483647 w 485"/>
                <a:gd name="T81" fmla="*/ 2147483647 h 306"/>
                <a:gd name="T82" fmla="*/ 2147483647 w 485"/>
                <a:gd name="T83" fmla="*/ 2147483647 h 306"/>
                <a:gd name="T84" fmla="*/ 2147483647 w 485"/>
                <a:gd name="T85" fmla="*/ 2147483647 h 306"/>
                <a:gd name="T86" fmla="*/ 2147483647 w 485"/>
                <a:gd name="T87" fmla="*/ 2147483647 h 306"/>
                <a:gd name="T88" fmla="*/ 2147483647 w 485"/>
                <a:gd name="T89" fmla="*/ 2147483647 h 306"/>
                <a:gd name="T90" fmla="*/ 2147483647 w 485"/>
                <a:gd name="T91" fmla="*/ 2147483647 h 306"/>
                <a:gd name="T92" fmla="*/ 2147483647 w 485"/>
                <a:gd name="T93" fmla="*/ 2147483647 h 306"/>
                <a:gd name="T94" fmla="*/ 2147483647 w 485"/>
                <a:gd name="T95" fmla="*/ 2147483647 h 306"/>
                <a:gd name="T96" fmla="*/ 2147483647 w 485"/>
                <a:gd name="T97" fmla="*/ 2147483647 h 306"/>
                <a:gd name="T98" fmla="*/ 2147483647 w 485"/>
                <a:gd name="T99" fmla="*/ 2147483647 h 306"/>
                <a:gd name="T100" fmla="*/ 2147483647 w 485"/>
                <a:gd name="T101" fmla="*/ 2147483647 h 306"/>
                <a:gd name="T102" fmla="*/ 2147483647 w 485"/>
                <a:gd name="T103" fmla="*/ 2147483647 h 306"/>
                <a:gd name="T104" fmla="*/ 2147483647 w 485"/>
                <a:gd name="T105" fmla="*/ 2147483647 h 306"/>
                <a:gd name="T106" fmla="*/ 2147483647 w 485"/>
                <a:gd name="T107" fmla="*/ 2147483647 h 306"/>
                <a:gd name="T108" fmla="*/ 2147483647 w 485"/>
                <a:gd name="T109" fmla="*/ 2147483647 h 306"/>
                <a:gd name="T110" fmla="*/ 2147483647 w 485"/>
                <a:gd name="T111" fmla="*/ 2147483647 h 306"/>
                <a:gd name="T112" fmla="*/ 2147483647 w 485"/>
                <a:gd name="T113" fmla="*/ 2147483647 h 306"/>
                <a:gd name="T114" fmla="*/ 2147483647 w 485"/>
                <a:gd name="T115" fmla="*/ 2147483647 h 306"/>
                <a:gd name="T116" fmla="*/ 2147483647 w 485"/>
                <a:gd name="T117" fmla="*/ 2147483647 h 306"/>
                <a:gd name="T118" fmla="*/ 2147483647 w 485"/>
                <a:gd name="T119" fmla="*/ 2147483647 h 306"/>
                <a:gd name="T120" fmla="*/ 2147483647 w 485"/>
                <a:gd name="T121" fmla="*/ 2147483647 h 306"/>
                <a:gd name="T122" fmla="*/ 2147483647 w 485"/>
                <a:gd name="T123" fmla="*/ 2147483647 h 3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85"/>
                <a:gd name="T187" fmla="*/ 0 h 306"/>
                <a:gd name="T188" fmla="*/ 485 w 485"/>
                <a:gd name="T189" fmla="*/ 306 h 30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85" h="306">
                  <a:moveTo>
                    <a:pt x="291" y="242"/>
                  </a:moveTo>
                  <a:lnTo>
                    <a:pt x="291" y="242"/>
                  </a:lnTo>
                  <a:lnTo>
                    <a:pt x="291" y="241"/>
                  </a:lnTo>
                  <a:lnTo>
                    <a:pt x="292" y="241"/>
                  </a:lnTo>
                  <a:lnTo>
                    <a:pt x="292" y="240"/>
                  </a:lnTo>
                  <a:lnTo>
                    <a:pt x="292" y="239"/>
                  </a:lnTo>
                  <a:lnTo>
                    <a:pt x="293" y="239"/>
                  </a:lnTo>
                  <a:lnTo>
                    <a:pt x="293" y="238"/>
                  </a:lnTo>
                  <a:lnTo>
                    <a:pt x="294" y="238"/>
                  </a:lnTo>
                  <a:lnTo>
                    <a:pt x="294" y="237"/>
                  </a:lnTo>
                  <a:lnTo>
                    <a:pt x="295" y="237"/>
                  </a:lnTo>
                  <a:lnTo>
                    <a:pt x="296" y="237"/>
                  </a:lnTo>
                  <a:lnTo>
                    <a:pt x="296" y="236"/>
                  </a:lnTo>
                  <a:lnTo>
                    <a:pt x="297" y="236"/>
                  </a:lnTo>
                  <a:lnTo>
                    <a:pt x="298" y="236"/>
                  </a:lnTo>
                  <a:lnTo>
                    <a:pt x="299" y="236"/>
                  </a:lnTo>
                  <a:lnTo>
                    <a:pt x="300" y="236"/>
                  </a:lnTo>
                  <a:lnTo>
                    <a:pt x="301" y="236"/>
                  </a:lnTo>
                  <a:lnTo>
                    <a:pt x="301" y="235"/>
                  </a:lnTo>
                  <a:lnTo>
                    <a:pt x="302" y="235"/>
                  </a:lnTo>
                  <a:lnTo>
                    <a:pt x="303" y="234"/>
                  </a:lnTo>
                  <a:lnTo>
                    <a:pt x="303" y="233"/>
                  </a:lnTo>
                  <a:lnTo>
                    <a:pt x="303" y="232"/>
                  </a:lnTo>
                  <a:lnTo>
                    <a:pt x="303" y="231"/>
                  </a:lnTo>
                  <a:lnTo>
                    <a:pt x="303" y="230"/>
                  </a:lnTo>
                  <a:lnTo>
                    <a:pt x="303" y="229"/>
                  </a:lnTo>
                  <a:lnTo>
                    <a:pt x="303" y="228"/>
                  </a:lnTo>
                  <a:lnTo>
                    <a:pt x="303" y="227"/>
                  </a:lnTo>
                  <a:lnTo>
                    <a:pt x="303" y="226"/>
                  </a:lnTo>
                  <a:lnTo>
                    <a:pt x="302" y="225"/>
                  </a:lnTo>
                  <a:lnTo>
                    <a:pt x="302" y="224"/>
                  </a:lnTo>
                  <a:lnTo>
                    <a:pt x="301" y="223"/>
                  </a:lnTo>
                  <a:lnTo>
                    <a:pt x="301" y="222"/>
                  </a:lnTo>
                  <a:lnTo>
                    <a:pt x="301" y="221"/>
                  </a:lnTo>
                  <a:lnTo>
                    <a:pt x="300" y="220"/>
                  </a:lnTo>
                  <a:lnTo>
                    <a:pt x="300" y="219"/>
                  </a:lnTo>
                  <a:lnTo>
                    <a:pt x="301" y="219"/>
                  </a:lnTo>
                  <a:lnTo>
                    <a:pt x="301" y="218"/>
                  </a:lnTo>
                  <a:lnTo>
                    <a:pt x="301" y="217"/>
                  </a:lnTo>
                  <a:lnTo>
                    <a:pt x="302" y="217"/>
                  </a:lnTo>
                  <a:lnTo>
                    <a:pt x="303" y="216"/>
                  </a:lnTo>
                  <a:lnTo>
                    <a:pt x="304" y="216"/>
                  </a:lnTo>
                  <a:lnTo>
                    <a:pt x="305" y="215"/>
                  </a:lnTo>
                  <a:lnTo>
                    <a:pt x="306" y="215"/>
                  </a:lnTo>
                  <a:lnTo>
                    <a:pt x="307" y="214"/>
                  </a:lnTo>
                  <a:lnTo>
                    <a:pt x="308" y="213"/>
                  </a:lnTo>
                  <a:lnTo>
                    <a:pt x="309" y="213"/>
                  </a:lnTo>
                  <a:lnTo>
                    <a:pt x="310" y="213"/>
                  </a:lnTo>
                  <a:lnTo>
                    <a:pt x="310" y="212"/>
                  </a:lnTo>
                  <a:lnTo>
                    <a:pt x="311" y="212"/>
                  </a:lnTo>
                  <a:lnTo>
                    <a:pt x="312" y="211"/>
                  </a:lnTo>
                  <a:lnTo>
                    <a:pt x="313" y="210"/>
                  </a:lnTo>
                  <a:lnTo>
                    <a:pt x="313" y="209"/>
                  </a:lnTo>
                  <a:lnTo>
                    <a:pt x="314" y="208"/>
                  </a:lnTo>
                  <a:lnTo>
                    <a:pt x="314" y="207"/>
                  </a:lnTo>
                  <a:lnTo>
                    <a:pt x="314" y="206"/>
                  </a:lnTo>
                  <a:lnTo>
                    <a:pt x="314" y="205"/>
                  </a:lnTo>
                  <a:lnTo>
                    <a:pt x="314" y="204"/>
                  </a:lnTo>
                  <a:lnTo>
                    <a:pt x="314" y="203"/>
                  </a:lnTo>
                  <a:lnTo>
                    <a:pt x="313" y="202"/>
                  </a:lnTo>
                  <a:lnTo>
                    <a:pt x="313" y="200"/>
                  </a:lnTo>
                  <a:lnTo>
                    <a:pt x="312" y="198"/>
                  </a:lnTo>
                  <a:lnTo>
                    <a:pt x="312" y="196"/>
                  </a:lnTo>
                  <a:lnTo>
                    <a:pt x="312" y="195"/>
                  </a:lnTo>
                  <a:lnTo>
                    <a:pt x="311" y="194"/>
                  </a:lnTo>
                  <a:lnTo>
                    <a:pt x="311" y="193"/>
                  </a:lnTo>
                  <a:lnTo>
                    <a:pt x="311" y="192"/>
                  </a:lnTo>
                  <a:lnTo>
                    <a:pt x="311" y="191"/>
                  </a:lnTo>
                  <a:lnTo>
                    <a:pt x="311" y="190"/>
                  </a:lnTo>
                  <a:lnTo>
                    <a:pt x="312" y="189"/>
                  </a:lnTo>
                  <a:lnTo>
                    <a:pt x="312" y="188"/>
                  </a:lnTo>
                  <a:lnTo>
                    <a:pt x="312" y="187"/>
                  </a:lnTo>
                  <a:lnTo>
                    <a:pt x="313" y="186"/>
                  </a:lnTo>
                  <a:lnTo>
                    <a:pt x="314" y="185"/>
                  </a:lnTo>
                  <a:lnTo>
                    <a:pt x="315" y="184"/>
                  </a:lnTo>
                  <a:lnTo>
                    <a:pt x="316" y="183"/>
                  </a:lnTo>
                  <a:lnTo>
                    <a:pt x="317" y="182"/>
                  </a:lnTo>
                  <a:lnTo>
                    <a:pt x="318" y="182"/>
                  </a:lnTo>
                  <a:lnTo>
                    <a:pt x="319" y="181"/>
                  </a:lnTo>
                  <a:lnTo>
                    <a:pt x="320" y="181"/>
                  </a:lnTo>
                  <a:lnTo>
                    <a:pt x="321" y="181"/>
                  </a:lnTo>
                  <a:lnTo>
                    <a:pt x="321" y="180"/>
                  </a:lnTo>
                  <a:lnTo>
                    <a:pt x="322" y="180"/>
                  </a:lnTo>
                  <a:lnTo>
                    <a:pt x="323" y="181"/>
                  </a:lnTo>
                  <a:lnTo>
                    <a:pt x="324" y="181"/>
                  </a:lnTo>
                  <a:lnTo>
                    <a:pt x="325" y="181"/>
                  </a:lnTo>
                  <a:lnTo>
                    <a:pt x="325" y="182"/>
                  </a:lnTo>
                  <a:lnTo>
                    <a:pt x="326" y="182"/>
                  </a:lnTo>
                  <a:lnTo>
                    <a:pt x="326" y="183"/>
                  </a:lnTo>
                  <a:lnTo>
                    <a:pt x="327" y="184"/>
                  </a:lnTo>
                  <a:lnTo>
                    <a:pt x="328" y="184"/>
                  </a:lnTo>
                  <a:lnTo>
                    <a:pt x="328" y="185"/>
                  </a:lnTo>
                  <a:lnTo>
                    <a:pt x="329" y="185"/>
                  </a:lnTo>
                  <a:lnTo>
                    <a:pt x="330" y="185"/>
                  </a:lnTo>
                  <a:lnTo>
                    <a:pt x="330" y="184"/>
                  </a:lnTo>
                  <a:lnTo>
                    <a:pt x="331" y="184"/>
                  </a:lnTo>
                  <a:lnTo>
                    <a:pt x="331" y="183"/>
                  </a:lnTo>
                  <a:lnTo>
                    <a:pt x="331" y="182"/>
                  </a:lnTo>
                  <a:lnTo>
                    <a:pt x="332" y="181"/>
                  </a:lnTo>
                  <a:lnTo>
                    <a:pt x="332" y="180"/>
                  </a:lnTo>
                  <a:lnTo>
                    <a:pt x="332" y="179"/>
                  </a:lnTo>
                  <a:lnTo>
                    <a:pt x="331" y="179"/>
                  </a:lnTo>
                  <a:lnTo>
                    <a:pt x="331" y="178"/>
                  </a:lnTo>
                  <a:lnTo>
                    <a:pt x="331" y="177"/>
                  </a:lnTo>
                  <a:lnTo>
                    <a:pt x="330" y="176"/>
                  </a:lnTo>
                  <a:lnTo>
                    <a:pt x="330" y="175"/>
                  </a:lnTo>
                  <a:lnTo>
                    <a:pt x="329" y="175"/>
                  </a:lnTo>
                  <a:lnTo>
                    <a:pt x="329" y="174"/>
                  </a:lnTo>
                  <a:lnTo>
                    <a:pt x="329" y="173"/>
                  </a:lnTo>
                  <a:lnTo>
                    <a:pt x="330" y="173"/>
                  </a:lnTo>
                  <a:lnTo>
                    <a:pt x="331" y="173"/>
                  </a:lnTo>
                  <a:lnTo>
                    <a:pt x="332" y="173"/>
                  </a:lnTo>
                  <a:lnTo>
                    <a:pt x="333" y="173"/>
                  </a:lnTo>
                  <a:lnTo>
                    <a:pt x="334" y="173"/>
                  </a:lnTo>
                  <a:lnTo>
                    <a:pt x="335" y="174"/>
                  </a:lnTo>
                  <a:lnTo>
                    <a:pt x="336" y="174"/>
                  </a:lnTo>
                  <a:lnTo>
                    <a:pt x="337" y="174"/>
                  </a:lnTo>
                  <a:lnTo>
                    <a:pt x="338" y="174"/>
                  </a:lnTo>
                  <a:lnTo>
                    <a:pt x="339" y="174"/>
                  </a:lnTo>
                  <a:lnTo>
                    <a:pt x="340" y="175"/>
                  </a:lnTo>
                  <a:lnTo>
                    <a:pt x="341" y="175"/>
                  </a:lnTo>
                  <a:lnTo>
                    <a:pt x="342" y="175"/>
                  </a:lnTo>
                  <a:lnTo>
                    <a:pt x="343" y="175"/>
                  </a:lnTo>
                  <a:lnTo>
                    <a:pt x="344" y="175"/>
                  </a:lnTo>
                  <a:lnTo>
                    <a:pt x="345" y="174"/>
                  </a:lnTo>
                  <a:lnTo>
                    <a:pt x="346" y="174"/>
                  </a:lnTo>
                  <a:lnTo>
                    <a:pt x="347" y="173"/>
                  </a:lnTo>
                  <a:lnTo>
                    <a:pt x="347" y="172"/>
                  </a:lnTo>
                  <a:lnTo>
                    <a:pt x="348" y="171"/>
                  </a:lnTo>
                  <a:lnTo>
                    <a:pt x="348" y="170"/>
                  </a:lnTo>
                  <a:lnTo>
                    <a:pt x="349" y="169"/>
                  </a:lnTo>
                  <a:lnTo>
                    <a:pt x="349" y="168"/>
                  </a:lnTo>
                  <a:lnTo>
                    <a:pt x="349" y="167"/>
                  </a:lnTo>
                  <a:lnTo>
                    <a:pt x="349" y="166"/>
                  </a:lnTo>
                  <a:lnTo>
                    <a:pt x="349" y="165"/>
                  </a:lnTo>
                  <a:lnTo>
                    <a:pt x="348" y="164"/>
                  </a:lnTo>
                  <a:lnTo>
                    <a:pt x="348" y="163"/>
                  </a:lnTo>
                  <a:lnTo>
                    <a:pt x="348" y="162"/>
                  </a:lnTo>
                  <a:lnTo>
                    <a:pt x="347" y="162"/>
                  </a:lnTo>
                  <a:lnTo>
                    <a:pt x="346" y="162"/>
                  </a:lnTo>
                  <a:lnTo>
                    <a:pt x="345" y="162"/>
                  </a:lnTo>
                  <a:lnTo>
                    <a:pt x="344" y="163"/>
                  </a:lnTo>
                  <a:lnTo>
                    <a:pt x="343" y="163"/>
                  </a:lnTo>
                  <a:lnTo>
                    <a:pt x="343" y="164"/>
                  </a:lnTo>
                  <a:lnTo>
                    <a:pt x="342" y="164"/>
                  </a:lnTo>
                  <a:lnTo>
                    <a:pt x="341" y="164"/>
                  </a:lnTo>
                  <a:lnTo>
                    <a:pt x="340" y="164"/>
                  </a:lnTo>
                  <a:lnTo>
                    <a:pt x="339" y="164"/>
                  </a:lnTo>
                  <a:lnTo>
                    <a:pt x="339" y="163"/>
                  </a:lnTo>
                  <a:lnTo>
                    <a:pt x="340" y="163"/>
                  </a:lnTo>
                  <a:lnTo>
                    <a:pt x="340" y="162"/>
                  </a:lnTo>
                  <a:lnTo>
                    <a:pt x="341" y="161"/>
                  </a:lnTo>
                  <a:lnTo>
                    <a:pt x="342" y="161"/>
                  </a:lnTo>
                  <a:lnTo>
                    <a:pt x="342" y="160"/>
                  </a:lnTo>
                  <a:lnTo>
                    <a:pt x="342" y="159"/>
                  </a:lnTo>
                  <a:lnTo>
                    <a:pt x="341" y="159"/>
                  </a:lnTo>
                  <a:lnTo>
                    <a:pt x="340" y="159"/>
                  </a:lnTo>
                  <a:lnTo>
                    <a:pt x="339" y="159"/>
                  </a:lnTo>
                  <a:lnTo>
                    <a:pt x="338" y="159"/>
                  </a:lnTo>
                  <a:lnTo>
                    <a:pt x="337" y="159"/>
                  </a:lnTo>
                  <a:lnTo>
                    <a:pt x="336" y="159"/>
                  </a:lnTo>
                  <a:lnTo>
                    <a:pt x="335" y="159"/>
                  </a:lnTo>
                  <a:lnTo>
                    <a:pt x="335" y="158"/>
                  </a:lnTo>
                  <a:lnTo>
                    <a:pt x="334" y="158"/>
                  </a:lnTo>
                  <a:lnTo>
                    <a:pt x="333" y="158"/>
                  </a:lnTo>
                  <a:lnTo>
                    <a:pt x="333" y="157"/>
                  </a:lnTo>
                  <a:lnTo>
                    <a:pt x="332" y="156"/>
                  </a:lnTo>
                  <a:lnTo>
                    <a:pt x="332" y="155"/>
                  </a:lnTo>
                  <a:lnTo>
                    <a:pt x="332" y="154"/>
                  </a:lnTo>
                  <a:lnTo>
                    <a:pt x="332" y="153"/>
                  </a:lnTo>
                  <a:lnTo>
                    <a:pt x="332" y="152"/>
                  </a:lnTo>
                  <a:lnTo>
                    <a:pt x="332" y="151"/>
                  </a:lnTo>
                  <a:lnTo>
                    <a:pt x="332" y="150"/>
                  </a:lnTo>
                  <a:lnTo>
                    <a:pt x="332" y="149"/>
                  </a:lnTo>
                  <a:lnTo>
                    <a:pt x="333" y="149"/>
                  </a:lnTo>
                  <a:lnTo>
                    <a:pt x="334" y="148"/>
                  </a:lnTo>
                  <a:lnTo>
                    <a:pt x="335" y="147"/>
                  </a:lnTo>
                  <a:lnTo>
                    <a:pt x="336" y="147"/>
                  </a:lnTo>
                  <a:lnTo>
                    <a:pt x="337" y="147"/>
                  </a:lnTo>
                  <a:lnTo>
                    <a:pt x="337" y="146"/>
                  </a:lnTo>
                  <a:lnTo>
                    <a:pt x="338" y="146"/>
                  </a:lnTo>
                  <a:lnTo>
                    <a:pt x="339" y="146"/>
                  </a:lnTo>
                  <a:lnTo>
                    <a:pt x="339" y="147"/>
                  </a:lnTo>
                  <a:lnTo>
                    <a:pt x="340" y="147"/>
                  </a:lnTo>
                  <a:lnTo>
                    <a:pt x="341" y="147"/>
                  </a:lnTo>
                  <a:lnTo>
                    <a:pt x="342" y="148"/>
                  </a:lnTo>
                  <a:lnTo>
                    <a:pt x="343" y="148"/>
                  </a:lnTo>
                  <a:lnTo>
                    <a:pt x="343" y="149"/>
                  </a:lnTo>
                  <a:lnTo>
                    <a:pt x="344" y="149"/>
                  </a:lnTo>
                  <a:lnTo>
                    <a:pt x="345" y="149"/>
                  </a:lnTo>
                  <a:lnTo>
                    <a:pt x="346" y="149"/>
                  </a:lnTo>
                  <a:lnTo>
                    <a:pt x="347" y="149"/>
                  </a:lnTo>
                  <a:lnTo>
                    <a:pt x="348" y="148"/>
                  </a:lnTo>
                  <a:lnTo>
                    <a:pt x="349" y="148"/>
                  </a:lnTo>
                  <a:lnTo>
                    <a:pt x="350" y="147"/>
                  </a:lnTo>
                  <a:lnTo>
                    <a:pt x="351" y="147"/>
                  </a:lnTo>
                  <a:lnTo>
                    <a:pt x="351" y="148"/>
                  </a:lnTo>
                  <a:lnTo>
                    <a:pt x="351" y="149"/>
                  </a:lnTo>
                  <a:lnTo>
                    <a:pt x="351" y="150"/>
                  </a:lnTo>
                  <a:lnTo>
                    <a:pt x="350" y="151"/>
                  </a:lnTo>
                  <a:lnTo>
                    <a:pt x="350" y="152"/>
                  </a:lnTo>
                  <a:lnTo>
                    <a:pt x="350" y="153"/>
                  </a:lnTo>
                  <a:lnTo>
                    <a:pt x="349" y="154"/>
                  </a:lnTo>
                  <a:lnTo>
                    <a:pt x="349" y="155"/>
                  </a:lnTo>
                  <a:lnTo>
                    <a:pt x="349" y="156"/>
                  </a:lnTo>
                  <a:lnTo>
                    <a:pt x="349" y="157"/>
                  </a:lnTo>
                  <a:lnTo>
                    <a:pt x="350" y="157"/>
                  </a:lnTo>
                  <a:lnTo>
                    <a:pt x="351" y="157"/>
                  </a:lnTo>
                  <a:lnTo>
                    <a:pt x="352" y="157"/>
                  </a:lnTo>
                  <a:lnTo>
                    <a:pt x="353" y="157"/>
                  </a:lnTo>
                  <a:lnTo>
                    <a:pt x="353" y="156"/>
                  </a:lnTo>
                  <a:lnTo>
                    <a:pt x="354" y="156"/>
                  </a:lnTo>
                  <a:lnTo>
                    <a:pt x="355" y="156"/>
                  </a:lnTo>
                  <a:lnTo>
                    <a:pt x="356" y="155"/>
                  </a:lnTo>
                  <a:lnTo>
                    <a:pt x="357" y="154"/>
                  </a:lnTo>
                  <a:lnTo>
                    <a:pt x="361" y="153"/>
                  </a:lnTo>
                  <a:lnTo>
                    <a:pt x="362" y="152"/>
                  </a:lnTo>
                  <a:lnTo>
                    <a:pt x="363" y="152"/>
                  </a:lnTo>
                  <a:lnTo>
                    <a:pt x="364" y="151"/>
                  </a:lnTo>
                  <a:lnTo>
                    <a:pt x="365" y="151"/>
                  </a:lnTo>
                  <a:lnTo>
                    <a:pt x="366" y="150"/>
                  </a:lnTo>
                  <a:lnTo>
                    <a:pt x="367" y="150"/>
                  </a:lnTo>
                  <a:lnTo>
                    <a:pt x="368" y="150"/>
                  </a:lnTo>
                  <a:lnTo>
                    <a:pt x="369" y="149"/>
                  </a:lnTo>
                  <a:lnTo>
                    <a:pt x="370" y="149"/>
                  </a:lnTo>
                  <a:lnTo>
                    <a:pt x="371" y="148"/>
                  </a:lnTo>
                  <a:lnTo>
                    <a:pt x="372" y="147"/>
                  </a:lnTo>
                  <a:lnTo>
                    <a:pt x="373" y="147"/>
                  </a:lnTo>
                  <a:lnTo>
                    <a:pt x="373" y="146"/>
                  </a:lnTo>
                  <a:lnTo>
                    <a:pt x="374" y="146"/>
                  </a:lnTo>
                  <a:lnTo>
                    <a:pt x="374" y="145"/>
                  </a:lnTo>
                  <a:lnTo>
                    <a:pt x="375" y="144"/>
                  </a:lnTo>
                  <a:lnTo>
                    <a:pt x="375" y="143"/>
                  </a:lnTo>
                  <a:lnTo>
                    <a:pt x="374" y="142"/>
                  </a:lnTo>
                  <a:lnTo>
                    <a:pt x="374" y="141"/>
                  </a:lnTo>
                  <a:lnTo>
                    <a:pt x="374" y="140"/>
                  </a:lnTo>
                  <a:lnTo>
                    <a:pt x="373" y="139"/>
                  </a:lnTo>
                  <a:lnTo>
                    <a:pt x="373" y="138"/>
                  </a:lnTo>
                  <a:lnTo>
                    <a:pt x="372" y="137"/>
                  </a:lnTo>
                  <a:lnTo>
                    <a:pt x="372" y="136"/>
                  </a:lnTo>
                  <a:lnTo>
                    <a:pt x="372" y="135"/>
                  </a:lnTo>
                  <a:lnTo>
                    <a:pt x="371" y="134"/>
                  </a:lnTo>
                  <a:lnTo>
                    <a:pt x="371" y="133"/>
                  </a:lnTo>
                  <a:lnTo>
                    <a:pt x="371" y="132"/>
                  </a:lnTo>
                  <a:lnTo>
                    <a:pt x="371" y="131"/>
                  </a:lnTo>
                  <a:lnTo>
                    <a:pt x="371" y="128"/>
                  </a:lnTo>
                  <a:lnTo>
                    <a:pt x="371" y="127"/>
                  </a:lnTo>
                  <a:lnTo>
                    <a:pt x="371" y="126"/>
                  </a:lnTo>
                  <a:lnTo>
                    <a:pt x="371" y="122"/>
                  </a:lnTo>
                  <a:lnTo>
                    <a:pt x="371" y="121"/>
                  </a:lnTo>
                  <a:lnTo>
                    <a:pt x="371" y="119"/>
                  </a:lnTo>
                  <a:lnTo>
                    <a:pt x="371" y="118"/>
                  </a:lnTo>
                  <a:lnTo>
                    <a:pt x="371" y="117"/>
                  </a:lnTo>
                  <a:lnTo>
                    <a:pt x="371" y="116"/>
                  </a:lnTo>
                  <a:lnTo>
                    <a:pt x="371" y="115"/>
                  </a:lnTo>
                  <a:lnTo>
                    <a:pt x="371" y="113"/>
                  </a:lnTo>
                  <a:lnTo>
                    <a:pt x="372" y="112"/>
                  </a:lnTo>
                  <a:lnTo>
                    <a:pt x="372" y="111"/>
                  </a:lnTo>
                  <a:lnTo>
                    <a:pt x="373" y="110"/>
                  </a:lnTo>
                  <a:lnTo>
                    <a:pt x="373" y="109"/>
                  </a:lnTo>
                  <a:lnTo>
                    <a:pt x="373" y="108"/>
                  </a:lnTo>
                  <a:lnTo>
                    <a:pt x="374" y="107"/>
                  </a:lnTo>
                  <a:lnTo>
                    <a:pt x="374" y="106"/>
                  </a:lnTo>
                  <a:lnTo>
                    <a:pt x="375" y="105"/>
                  </a:lnTo>
                  <a:lnTo>
                    <a:pt x="376" y="104"/>
                  </a:lnTo>
                  <a:lnTo>
                    <a:pt x="376" y="103"/>
                  </a:lnTo>
                  <a:lnTo>
                    <a:pt x="377" y="103"/>
                  </a:lnTo>
                  <a:lnTo>
                    <a:pt x="377" y="102"/>
                  </a:lnTo>
                  <a:lnTo>
                    <a:pt x="378" y="102"/>
                  </a:lnTo>
                  <a:lnTo>
                    <a:pt x="379" y="102"/>
                  </a:lnTo>
                  <a:lnTo>
                    <a:pt x="379" y="101"/>
                  </a:lnTo>
                  <a:lnTo>
                    <a:pt x="380" y="101"/>
                  </a:lnTo>
                  <a:lnTo>
                    <a:pt x="381" y="101"/>
                  </a:lnTo>
                  <a:lnTo>
                    <a:pt x="382" y="100"/>
                  </a:lnTo>
                  <a:lnTo>
                    <a:pt x="383" y="100"/>
                  </a:lnTo>
                  <a:lnTo>
                    <a:pt x="384" y="101"/>
                  </a:lnTo>
                  <a:lnTo>
                    <a:pt x="386" y="101"/>
                  </a:lnTo>
                  <a:lnTo>
                    <a:pt x="387" y="101"/>
                  </a:lnTo>
                  <a:lnTo>
                    <a:pt x="390" y="102"/>
                  </a:lnTo>
                  <a:lnTo>
                    <a:pt x="391" y="102"/>
                  </a:lnTo>
                  <a:lnTo>
                    <a:pt x="392" y="102"/>
                  </a:lnTo>
                  <a:lnTo>
                    <a:pt x="393" y="102"/>
                  </a:lnTo>
                  <a:lnTo>
                    <a:pt x="394" y="102"/>
                  </a:lnTo>
                  <a:lnTo>
                    <a:pt x="395" y="102"/>
                  </a:lnTo>
                  <a:lnTo>
                    <a:pt x="396" y="102"/>
                  </a:lnTo>
                  <a:lnTo>
                    <a:pt x="397" y="102"/>
                  </a:lnTo>
                  <a:lnTo>
                    <a:pt x="397" y="101"/>
                  </a:lnTo>
                  <a:lnTo>
                    <a:pt x="398" y="101"/>
                  </a:lnTo>
                  <a:lnTo>
                    <a:pt x="399" y="101"/>
                  </a:lnTo>
                  <a:lnTo>
                    <a:pt x="400" y="101"/>
                  </a:lnTo>
                  <a:lnTo>
                    <a:pt x="400" y="100"/>
                  </a:lnTo>
                  <a:lnTo>
                    <a:pt x="401" y="100"/>
                  </a:lnTo>
                  <a:lnTo>
                    <a:pt x="402" y="100"/>
                  </a:lnTo>
                  <a:lnTo>
                    <a:pt x="403" y="99"/>
                  </a:lnTo>
                  <a:lnTo>
                    <a:pt x="404" y="98"/>
                  </a:lnTo>
                  <a:lnTo>
                    <a:pt x="405" y="98"/>
                  </a:lnTo>
                  <a:lnTo>
                    <a:pt x="405" y="97"/>
                  </a:lnTo>
                  <a:lnTo>
                    <a:pt x="406" y="96"/>
                  </a:lnTo>
                  <a:lnTo>
                    <a:pt x="407" y="96"/>
                  </a:lnTo>
                  <a:lnTo>
                    <a:pt x="407" y="95"/>
                  </a:lnTo>
                  <a:lnTo>
                    <a:pt x="408" y="94"/>
                  </a:lnTo>
                  <a:lnTo>
                    <a:pt x="408" y="93"/>
                  </a:lnTo>
                  <a:lnTo>
                    <a:pt x="409" y="93"/>
                  </a:lnTo>
                  <a:lnTo>
                    <a:pt x="409" y="92"/>
                  </a:lnTo>
                  <a:lnTo>
                    <a:pt x="410" y="91"/>
                  </a:lnTo>
                  <a:lnTo>
                    <a:pt x="410" y="90"/>
                  </a:lnTo>
                  <a:lnTo>
                    <a:pt x="411" y="89"/>
                  </a:lnTo>
                  <a:lnTo>
                    <a:pt x="411" y="87"/>
                  </a:lnTo>
                  <a:lnTo>
                    <a:pt x="412" y="86"/>
                  </a:lnTo>
                  <a:lnTo>
                    <a:pt x="412" y="85"/>
                  </a:lnTo>
                  <a:lnTo>
                    <a:pt x="412" y="84"/>
                  </a:lnTo>
                  <a:lnTo>
                    <a:pt x="413" y="83"/>
                  </a:lnTo>
                  <a:lnTo>
                    <a:pt x="414" y="82"/>
                  </a:lnTo>
                  <a:lnTo>
                    <a:pt x="415" y="82"/>
                  </a:lnTo>
                  <a:lnTo>
                    <a:pt x="416" y="82"/>
                  </a:lnTo>
                  <a:lnTo>
                    <a:pt x="417" y="83"/>
                  </a:lnTo>
                  <a:lnTo>
                    <a:pt x="419" y="84"/>
                  </a:lnTo>
                  <a:lnTo>
                    <a:pt x="420" y="85"/>
                  </a:lnTo>
                  <a:lnTo>
                    <a:pt x="421" y="85"/>
                  </a:lnTo>
                  <a:lnTo>
                    <a:pt x="422" y="85"/>
                  </a:lnTo>
                  <a:lnTo>
                    <a:pt x="422" y="86"/>
                  </a:lnTo>
                  <a:lnTo>
                    <a:pt x="423" y="86"/>
                  </a:lnTo>
                  <a:lnTo>
                    <a:pt x="424" y="86"/>
                  </a:lnTo>
                  <a:lnTo>
                    <a:pt x="425" y="87"/>
                  </a:lnTo>
                  <a:lnTo>
                    <a:pt x="426" y="87"/>
                  </a:lnTo>
                  <a:lnTo>
                    <a:pt x="427" y="87"/>
                  </a:lnTo>
                  <a:lnTo>
                    <a:pt x="427" y="86"/>
                  </a:lnTo>
                  <a:lnTo>
                    <a:pt x="427" y="85"/>
                  </a:lnTo>
                  <a:lnTo>
                    <a:pt x="426" y="84"/>
                  </a:lnTo>
                  <a:lnTo>
                    <a:pt x="426" y="83"/>
                  </a:lnTo>
                  <a:lnTo>
                    <a:pt x="425" y="82"/>
                  </a:lnTo>
                  <a:lnTo>
                    <a:pt x="425" y="81"/>
                  </a:lnTo>
                  <a:lnTo>
                    <a:pt x="424" y="80"/>
                  </a:lnTo>
                  <a:lnTo>
                    <a:pt x="424" y="79"/>
                  </a:lnTo>
                  <a:lnTo>
                    <a:pt x="424" y="78"/>
                  </a:lnTo>
                  <a:lnTo>
                    <a:pt x="425" y="78"/>
                  </a:lnTo>
                  <a:lnTo>
                    <a:pt x="426" y="78"/>
                  </a:lnTo>
                  <a:lnTo>
                    <a:pt x="427" y="78"/>
                  </a:lnTo>
                  <a:lnTo>
                    <a:pt x="428" y="78"/>
                  </a:lnTo>
                  <a:lnTo>
                    <a:pt x="429" y="78"/>
                  </a:lnTo>
                  <a:lnTo>
                    <a:pt x="430" y="78"/>
                  </a:lnTo>
                  <a:lnTo>
                    <a:pt x="431" y="78"/>
                  </a:lnTo>
                  <a:lnTo>
                    <a:pt x="431" y="77"/>
                  </a:lnTo>
                  <a:lnTo>
                    <a:pt x="432" y="77"/>
                  </a:lnTo>
                  <a:lnTo>
                    <a:pt x="433" y="77"/>
                  </a:lnTo>
                  <a:lnTo>
                    <a:pt x="433" y="76"/>
                  </a:lnTo>
                  <a:lnTo>
                    <a:pt x="434" y="75"/>
                  </a:lnTo>
                  <a:lnTo>
                    <a:pt x="434" y="73"/>
                  </a:lnTo>
                  <a:lnTo>
                    <a:pt x="435" y="72"/>
                  </a:lnTo>
                  <a:lnTo>
                    <a:pt x="436" y="71"/>
                  </a:lnTo>
                  <a:lnTo>
                    <a:pt x="437" y="70"/>
                  </a:lnTo>
                  <a:lnTo>
                    <a:pt x="437" y="69"/>
                  </a:lnTo>
                  <a:lnTo>
                    <a:pt x="438" y="69"/>
                  </a:lnTo>
                  <a:lnTo>
                    <a:pt x="439" y="69"/>
                  </a:lnTo>
                  <a:lnTo>
                    <a:pt x="439" y="68"/>
                  </a:lnTo>
                  <a:lnTo>
                    <a:pt x="440" y="68"/>
                  </a:lnTo>
                  <a:lnTo>
                    <a:pt x="441" y="68"/>
                  </a:lnTo>
                  <a:lnTo>
                    <a:pt x="442" y="68"/>
                  </a:lnTo>
                  <a:lnTo>
                    <a:pt x="442" y="67"/>
                  </a:lnTo>
                  <a:lnTo>
                    <a:pt x="442" y="66"/>
                  </a:lnTo>
                  <a:lnTo>
                    <a:pt x="441" y="66"/>
                  </a:lnTo>
                  <a:lnTo>
                    <a:pt x="441" y="65"/>
                  </a:lnTo>
                  <a:lnTo>
                    <a:pt x="440" y="65"/>
                  </a:lnTo>
                  <a:lnTo>
                    <a:pt x="440" y="64"/>
                  </a:lnTo>
                  <a:lnTo>
                    <a:pt x="439" y="64"/>
                  </a:lnTo>
                  <a:lnTo>
                    <a:pt x="439" y="63"/>
                  </a:lnTo>
                  <a:lnTo>
                    <a:pt x="439" y="62"/>
                  </a:lnTo>
                  <a:lnTo>
                    <a:pt x="440" y="62"/>
                  </a:lnTo>
                  <a:lnTo>
                    <a:pt x="440" y="61"/>
                  </a:lnTo>
                  <a:lnTo>
                    <a:pt x="441" y="61"/>
                  </a:lnTo>
                  <a:lnTo>
                    <a:pt x="442" y="61"/>
                  </a:lnTo>
                  <a:lnTo>
                    <a:pt x="443" y="60"/>
                  </a:lnTo>
                  <a:lnTo>
                    <a:pt x="444" y="60"/>
                  </a:lnTo>
                  <a:lnTo>
                    <a:pt x="445" y="60"/>
                  </a:lnTo>
                  <a:lnTo>
                    <a:pt x="445" y="61"/>
                  </a:lnTo>
                  <a:lnTo>
                    <a:pt x="446" y="61"/>
                  </a:lnTo>
                  <a:lnTo>
                    <a:pt x="447" y="61"/>
                  </a:lnTo>
                  <a:lnTo>
                    <a:pt x="447" y="62"/>
                  </a:lnTo>
                  <a:lnTo>
                    <a:pt x="448" y="62"/>
                  </a:lnTo>
                  <a:lnTo>
                    <a:pt x="448" y="63"/>
                  </a:lnTo>
                  <a:lnTo>
                    <a:pt x="448" y="64"/>
                  </a:lnTo>
                  <a:lnTo>
                    <a:pt x="449" y="64"/>
                  </a:lnTo>
                  <a:lnTo>
                    <a:pt x="449" y="65"/>
                  </a:lnTo>
                  <a:lnTo>
                    <a:pt x="448" y="66"/>
                  </a:lnTo>
                  <a:lnTo>
                    <a:pt x="448" y="67"/>
                  </a:lnTo>
                  <a:lnTo>
                    <a:pt x="448" y="68"/>
                  </a:lnTo>
                  <a:lnTo>
                    <a:pt x="447" y="69"/>
                  </a:lnTo>
                  <a:lnTo>
                    <a:pt x="447" y="70"/>
                  </a:lnTo>
                  <a:lnTo>
                    <a:pt x="447" y="71"/>
                  </a:lnTo>
                  <a:lnTo>
                    <a:pt x="448" y="71"/>
                  </a:lnTo>
                  <a:lnTo>
                    <a:pt x="448" y="70"/>
                  </a:lnTo>
                  <a:lnTo>
                    <a:pt x="449" y="70"/>
                  </a:lnTo>
                  <a:lnTo>
                    <a:pt x="449" y="69"/>
                  </a:lnTo>
                  <a:lnTo>
                    <a:pt x="450" y="69"/>
                  </a:lnTo>
                  <a:lnTo>
                    <a:pt x="451" y="68"/>
                  </a:lnTo>
                  <a:lnTo>
                    <a:pt x="452" y="68"/>
                  </a:lnTo>
                  <a:lnTo>
                    <a:pt x="453" y="67"/>
                  </a:lnTo>
                  <a:lnTo>
                    <a:pt x="454" y="67"/>
                  </a:lnTo>
                  <a:lnTo>
                    <a:pt x="455" y="66"/>
                  </a:lnTo>
                  <a:lnTo>
                    <a:pt x="455" y="67"/>
                  </a:lnTo>
                  <a:lnTo>
                    <a:pt x="456" y="67"/>
                  </a:lnTo>
                  <a:lnTo>
                    <a:pt x="456" y="68"/>
                  </a:lnTo>
                  <a:lnTo>
                    <a:pt x="456" y="69"/>
                  </a:lnTo>
                  <a:lnTo>
                    <a:pt x="456" y="70"/>
                  </a:lnTo>
                  <a:lnTo>
                    <a:pt x="456" y="71"/>
                  </a:lnTo>
                  <a:lnTo>
                    <a:pt x="457" y="71"/>
                  </a:lnTo>
                  <a:lnTo>
                    <a:pt x="457" y="72"/>
                  </a:lnTo>
                  <a:lnTo>
                    <a:pt x="457" y="73"/>
                  </a:lnTo>
                  <a:lnTo>
                    <a:pt x="458" y="73"/>
                  </a:lnTo>
                  <a:lnTo>
                    <a:pt x="458" y="74"/>
                  </a:lnTo>
                  <a:lnTo>
                    <a:pt x="459" y="74"/>
                  </a:lnTo>
                  <a:lnTo>
                    <a:pt x="460" y="74"/>
                  </a:lnTo>
                  <a:lnTo>
                    <a:pt x="461" y="74"/>
                  </a:lnTo>
                  <a:lnTo>
                    <a:pt x="462" y="74"/>
                  </a:lnTo>
                  <a:lnTo>
                    <a:pt x="463" y="74"/>
                  </a:lnTo>
                  <a:lnTo>
                    <a:pt x="464" y="73"/>
                  </a:lnTo>
                  <a:lnTo>
                    <a:pt x="465" y="73"/>
                  </a:lnTo>
                  <a:lnTo>
                    <a:pt x="466" y="73"/>
                  </a:lnTo>
                  <a:lnTo>
                    <a:pt x="467" y="72"/>
                  </a:lnTo>
                  <a:lnTo>
                    <a:pt x="468" y="72"/>
                  </a:lnTo>
                  <a:lnTo>
                    <a:pt x="469" y="71"/>
                  </a:lnTo>
                  <a:lnTo>
                    <a:pt x="470" y="70"/>
                  </a:lnTo>
                  <a:lnTo>
                    <a:pt x="471" y="70"/>
                  </a:lnTo>
                  <a:lnTo>
                    <a:pt x="471" y="69"/>
                  </a:lnTo>
                  <a:lnTo>
                    <a:pt x="472" y="68"/>
                  </a:lnTo>
                  <a:lnTo>
                    <a:pt x="473" y="67"/>
                  </a:lnTo>
                  <a:lnTo>
                    <a:pt x="474" y="66"/>
                  </a:lnTo>
                  <a:lnTo>
                    <a:pt x="475" y="66"/>
                  </a:lnTo>
                  <a:lnTo>
                    <a:pt x="476" y="65"/>
                  </a:lnTo>
                  <a:lnTo>
                    <a:pt x="476" y="64"/>
                  </a:lnTo>
                  <a:lnTo>
                    <a:pt x="477" y="64"/>
                  </a:lnTo>
                  <a:lnTo>
                    <a:pt x="477" y="63"/>
                  </a:lnTo>
                  <a:lnTo>
                    <a:pt x="478" y="62"/>
                  </a:lnTo>
                  <a:lnTo>
                    <a:pt x="478" y="61"/>
                  </a:lnTo>
                  <a:lnTo>
                    <a:pt x="479" y="60"/>
                  </a:lnTo>
                  <a:lnTo>
                    <a:pt x="480" y="59"/>
                  </a:lnTo>
                  <a:lnTo>
                    <a:pt x="480" y="58"/>
                  </a:lnTo>
                  <a:lnTo>
                    <a:pt x="480" y="57"/>
                  </a:lnTo>
                  <a:lnTo>
                    <a:pt x="481" y="57"/>
                  </a:lnTo>
                  <a:lnTo>
                    <a:pt x="481" y="56"/>
                  </a:lnTo>
                  <a:lnTo>
                    <a:pt x="481" y="55"/>
                  </a:lnTo>
                  <a:lnTo>
                    <a:pt x="481" y="54"/>
                  </a:lnTo>
                  <a:lnTo>
                    <a:pt x="482" y="54"/>
                  </a:lnTo>
                  <a:lnTo>
                    <a:pt x="482" y="53"/>
                  </a:lnTo>
                  <a:lnTo>
                    <a:pt x="482" y="52"/>
                  </a:lnTo>
                  <a:lnTo>
                    <a:pt x="482" y="51"/>
                  </a:lnTo>
                  <a:lnTo>
                    <a:pt x="481" y="51"/>
                  </a:lnTo>
                  <a:lnTo>
                    <a:pt x="480" y="51"/>
                  </a:lnTo>
                  <a:lnTo>
                    <a:pt x="479" y="52"/>
                  </a:lnTo>
                  <a:lnTo>
                    <a:pt x="478" y="53"/>
                  </a:lnTo>
                  <a:lnTo>
                    <a:pt x="477" y="53"/>
                  </a:lnTo>
                  <a:lnTo>
                    <a:pt x="477" y="54"/>
                  </a:lnTo>
                  <a:lnTo>
                    <a:pt x="476" y="54"/>
                  </a:lnTo>
                  <a:lnTo>
                    <a:pt x="475" y="54"/>
                  </a:lnTo>
                  <a:lnTo>
                    <a:pt x="475" y="55"/>
                  </a:lnTo>
                  <a:lnTo>
                    <a:pt x="474" y="55"/>
                  </a:lnTo>
                  <a:lnTo>
                    <a:pt x="473" y="55"/>
                  </a:lnTo>
                  <a:lnTo>
                    <a:pt x="473" y="54"/>
                  </a:lnTo>
                  <a:lnTo>
                    <a:pt x="472" y="54"/>
                  </a:lnTo>
                  <a:lnTo>
                    <a:pt x="472" y="53"/>
                  </a:lnTo>
                  <a:lnTo>
                    <a:pt x="472" y="52"/>
                  </a:lnTo>
                  <a:lnTo>
                    <a:pt x="472" y="51"/>
                  </a:lnTo>
                  <a:lnTo>
                    <a:pt x="473" y="51"/>
                  </a:lnTo>
                  <a:lnTo>
                    <a:pt x="473" y="50"/>
                  </a:lnTo>
                  <a:lnTo>
                    <a:pt x="473" y="49"/>
                  </a:lnTo>
                  <a:lnTo>
                    <a:pt x="473" y="48"/>
                  </a:lnTo>
                  <a:lnTo>
                    <a:pt x="472" y="48"/>
                  </a:lnTo>
                  <a:lnTo>
                    <a:pt x="471" y="47"/>
                  </a:lnTo>
                  <a:lnTo>
                    <a:pt x="470" y="47"/>
                  </a:lnTo>
                  <a:lnTo>
                    <a:pt x="470" y="46"/>
                  </a:lnTo>
                  <a:lnTo>
                    <a:pt x="470" y="45"/>
                  </a:lnTo>
                  <a:lnTo>
                    <a:pt x="471" y="45"/>
                  </a:lnTo>
                  <a:lnTo>
                    <a:pt x="472" y="45"/>
                  </a:lnTo>
                  <a:lnTo>
                    <a:pt x="473" y="45"/>
                  </a:lnTo>
                  <a:lnTo>
                    <a:pt x="474" y="45"/>
                  </a:lnTo>
                  <a:lnTo>
                    <a:pt x="475" y="44"/>
                  </a:lnTo>
                  <a:lnTo>
                    <a:pt x="476" y="44"/>
                  </a:lnTo>
                  <a:lnTo>
                    <a:pt x="477" y="44"/>
                  </a:lnTo>
                  <a:lnTo>
                    <a:pt x="478" y="44"/>
                  </a:lnTo>
                  <a:lnTo>
                    <a:pt x="478" y="43"/>
                  </a:lnTo>
                  <a:lnTo>
                    <a:pt x="479" y="43"/>
                  </a:lnTo>
                  <a:lnTo>
                    <a:pt x="480" y="43"/>
                  </a:lnTo>
                  <a:lnTo>
                    <a:pt x="480" y="42"/>
                  </a:lnTo>
                  <a:lnTo>
                    <a:pt x="481" y="42"/>
                  </a:lnTo>
                  <a:lnTo>
                    <a:pt x="481" y="41"/>
                  </a:lnTo>
                  <a:lnTo>
                    <a:pt x="482" y="41"/>
                  </a:lnTo>
                  <a:lnTo>
                    <a:pt x="482" y="40"/>
                  </a:lnTo>
                  <a:lnTo>
                    <a:pt x="482" y="39"/>
                  </a:lnTo>
                  <a:lnTo>
                    <a:pt x="482" y="38"/>
                  </a:lnTo>
                  <a:lnTo>
                    <a:pt x="481" y="37"/>
                  </a:lnTo>
                  <a:lnTo>
                    <a:pt x="480" y="37"/>
                  </a:lnTo>
                  <a:lnTo>
                    <a:pt x="480" y="36"/>
                  </a:lnTo>
                  <a:lnTo>
                    <a:pt x="479" y="35"/>
                  </a:lnTo>
                  <a:lnTo>
                    <a:pt x="478" y="35"/>
                  </a:lnTo>
                  <a:lnTo>
                    <a:pt x="478" y="34"/>
                  </a:lnTo>
                  <a:lnTo>
                    <a:pt x="477" y="34"/>
                  </a:lnTo>
                  <a:lnTo>
                    <a:pt x="477" y="33"/>
                  </a:lnTo>
                  <a:lnTo>
                    <a:pt x="476" y="32"/>
                  </a:lnTo>
                  <a:lnTo>
                    <a:pt x="476" y="31"/>
                  </a:lnTo>
                  <a:lnTo>
                    <a:pt x="476" y="30"/>
                  </a:lnTo>
                  <a:lnTo>
                    <a:pt x="476" y="29"/>
                  </a:lnTo>
                  <a:lnTo>
                    <a:pt x="477" y="28"/>
                  </a:lnTo>
                  <a:lnTo>
                    <a:pt x="477" y="27"/>
                  </a:lnTo>
                  <a:lnTo>
                    <a:pt x="478" y="26"/>
                  </a:lnTo>
                  <a:lnTo>
                    <a:pt x="478" y="25"/>
                  </a:lnTo>
                  <a:lnTo>
                    <a:pt x="479" y="25"/>
                  </a:lnTo>
                  <a:lnTo>
                    <a:pt x="480" y="24"/>
                  </a:lnTo>
                  <a:lnTo>
                    <a:pt x="481" y="24"/>
                  </a:lnTo>
                  <a:lnTo>
                    <a:pt x="481" y="23"/>
                  </a:lnTo>
                  <a:lnTo>
                    <a:pt x="482" y="23"/>
                  </a:lnTo>
                  <a:lnTo>
                    <a:pt x="483" y="22"/>
                  </a:lnTo>
                  <a:lnTo>
                    <a:pt x="484" y="22"/>
                  </a:lnTo>
                  <a:lnTo>
                    <a:pt x="484" y="21"/>
                  </a:lnTo>
                  <a:lnTo>
                    <a:pt x="485" y="21"/>
                  </a:lnTo>
                  <a:lnTo>
                    <a:pt x="485" y="20"/>
                  </a:lnTo>
                  <a:lnTo>
                    <a:pt x="485" y="19"/>
                  </a:lnTo>
                  <a:lnTo>
                    <a:pt x="484" y="19"/>
                  </a:lnTo>
                  <a:lnTo>
                    <a:pt x="483" y="18"/>
                  </a:lnTo>
                  <a:lnTo>
                    <a:pt x="482" y="18"/>
                  </a:lnTo>
                  <a:lnTo>
                    <a:pt x="481" y="18"/>
                  </a:lnTo>
                  <a:lnTo>
                    <a:pt x="480" y="18"/>
                  </a:lnTo>
                  <a:lnTo>
                    <a:pt x="479" y="18"/>
                  </a:lnTo>
                  <a:lnTo>
                    <a:pt x="479" y="19"/>
                  </a:lnTo>
                  <a:lnTo>
                    <a:pt x="478" y="19"/>
                  </a:lnTo>
                  <a:lnTo>
                    <a:pt x="477" y="20"/>
                  </a:lnTo>
                  <a:lnTo>
                    <a:pt x="476" y="21"/>
                  </a:lnTo>
                  <a:lnTo>
                    <a:pt x="475" y="21"/>
                  </a:lnTo>
                  <a:lnTo>
                    <a:pt x="474" y="21"/>
                  </a:lnTo>
                  <a:lnTo>
                    <a:pt x="473" y="21"/>
                  </a:lnTo>
                  <a:lnTo>
                    <a:pt x="472" y="20"/>
                  </a:lnTo>
                  <a:lnTo>
                    <a:pt x="471" y="20"/>
                  </a:lnTo>
                  <a:lnTo>
                    <a:pt x="470" y="20"/>
                  </a:lnTo>
                  <a:lnTo>
                    <a:pt x="469" y="20"/>
                  </a:lnTo>
                  <a:lnTo>
                    <a:pt x="468" y="20"/>
                  </a:lnTo>
                  <a:lnTo>
                    <a:pt x="468" y="21"/>
                  </a:lnTo>
                  <a:lnTo>
                    <a:pt x="467" y="21"/>
                  </a:lnTo>
                  <a:lnTo>
                    <a:pt x="467" y="22"/>
                  </a:lnTo>
                  <a:lnTo>
                    <a:pt x="466" y="22"/>
                  </a:lnTo>
                  <a:lnTo>
                    <a:pt x="465" y="23"/>
                  </a:lnTo>
                  <a:lnTo>
                    <a:pt x="464" y="23"/>
                  </a:lnTo>
                  <a:lnTo>
                    <a:pt x="464" y="24"/>
                  </a:lnTo>
                  <a:lnTo>
                    <a:pt x="463" y="24"/>
                  </a:lnTo>
                  <a:lnTo>
                    <a:pt x="463" y="25"/>
                  </a:lnTo>
                  <a:lnTo>
                    <a:pt x="462" y="25"/>
                  </a:lnTo>
                  <a:lnTo>
                    <a:pt x="461" y="25"/>
                  </a:lnTo>
                  <a:lnTo>
                    <a:pt x="460" y="25"/>
                  </a:lnTo>
                  <a:lnTo>
                    <a:pt x="459" y="25"/>
                  </a:lnTo>
                  <a:lnTo>
                    <a:pt x="458" y="25"/>
                  </a:lnTo>
                  <a:lnTo>
                    <a:pt x="458" y="24"/>
                  </a:lnTo>
                  <a:lnTo>
                    <a:pt x="457" y="23"/>
                  </a:lnTo>
                  <a:lnTo>
                    <a:pt x="456" y="22"/>
                  </a:lnTo>
                  <a:lnTo>
                    <a:pt x="456" y="21"/>
                  </a:lnTo>
                  <a:lnTo>
                    <a:pt x="455" y="21"/>
                  </a:lnTo>
                  <a:lnTo>
                    <a:pt x="454" y="21"/>
                  </a:lnTo>
                  <a:lnTo>
                    <a:pt x="453" y="21"/>
                  </a:lnTo>
                  <a:lnTo>
                    <a:pt x="452" y="22"/>
                  </a:lnTo>
                  <a:lnTo>
                    <a:pt x="451" y="22"/>
                  </a:lnTo>
                  <a:lnTo>
                    <a:pt x="450" y="22"/>
                  </a:lnTo>
                  <a:lnTo>
                    <a:pt x="449" y="22"/>
                  </a:lnTo>
                  <a:lnTo>
                    <a:pt x="448" y="22"/>
                  </a:lnTo>
                  <a:lnTo>
                    <a:pt x="447" y="21"/>
                  </a:lnTo>
                  <a:lnTo>
                    <a:pt x="447" y="20"/>
                  </a:lnTo>
                  <a:lnTo>
                    <a:pt x="447" y="19"/>
                  </a:lnTo>
                  <a:lnTo>
                    <a:pt x="447" y="18"/>
                  </a:lnTo>
                  <a:lnTo>
                    <a:pt x="447" y="17"/>
                  </a:lnTo>
                  <a:lnTo>
                    <a:pt x="448" y="17"/>
                  </a:lnTo>
                  <a:lnTo>
                    <a:pt x="448" y="16"/>
                  </a:lnTo>
                  <a:lnTo>
                    <a:pt x="448" y="15"/>
                  </a:lnTo>
                  <a:lnTo>
                    <a:pt x="449" y="15"/>
                  </a:lnTo>
                  <a:lnTo>
                    <a:pt x="449" y="14"/>
                  </a:lnTo>
                  <a:lnTo>
                    <a:pt x="449" y="13"/>
                  </a:lnTo>
                  <a:lnTo>
                    <a:pt x="449" y="12"/>
                  </a:lnTo>
                  <a:lnTo>
                    <a:pt x="448" y="12"/>
                  </a:lnTo>
                  <a:lnTo>
                    <a:pt x="447" y="12"/>
                  </a:lnTo>
                  <a:lnTo>
                    <a:pt x="446" y="12"/>
                  </a:lnTo>
                  <a:lnTo>
                    <a:pt x="445" y="12"/>
                  </a:lnTo>
                  <a:lnTo>
                    <a:pt x="444" y="12"/>
                  </a:lnTo>
                  <a:lnTo>
                    <a:pt x="443" y="12"/>
                  </a:lnTo>
                  <a:lnTo>
                    <a:pt x="442" y="12"/>
                  </a:lnTo>
                  <a:lnTo>
                    <a:pt x="441" y="12"/>
                  </a:lnTo>
                  <a:lnTo>
                    <a:pt x="440" y="13"/>
                  </a:lnTo>
                  <a:lnTo>
                    <a:pt x="439" y="13"/>
                  </a:lnTo>
                  <a:lnTo>
                    <a:pt x="438" y="14"/>
                  </a:lnTo>
                  <a:lnTo>
                    <a:pt x="437" y="14"/>
                  </a:lnTo>
                  <a:lnTo>
                    <a:pt x="437" y="15"/>
                  </a:lnTo>
                  <a:lnTo>
                    <a:pt x="436" y="15"/>
                  </a:lnTo>
                  <a:lnTo>
                    <a:pt x="436" y="16"/>
                  </a:lnTo>
                  <a:lnTo>
                    <a:pt x="436" y="17"/>
                  </a:lnTo>
                  <a:lnTo>
                    <a:pt x="436" y="18"/>
                  </a:lnTo>
                  <a:lnTo>
                    <a:pt x="436" y="19"/>
                  </a:lnTo>
                  <a:lnTo>
                    <a:pt x="437" y="20"/>
                  </a:lnTo>
                  <a:lnTo>
                    <a:pt x="437" y="21"/>
                  </a:lnTo>
                  <a:lnTo>
                    <a:pt x="437" y="22"/>
                  </a:lnTo>
                  <a:lnTo>
                    <a:pt x="436" y="22"/>
                  </a:lnTo>
                  <a:lnTo>
                    <a:pt x="435" y="22"/>
                  </a:lnTo>
                  <a:lnTo>
                    <a:pt x="434" y="22"/>
                  </a:lnTo>
                  <a:lnTo>
                    <a:pt x="434" y="21"/>
                  </a:lnTo>
                  <a:lnTo>
                    <a:pt x="433" y="21"/>
                  </a:lnTo>
                  <a:lnTo>
                    <a:pt x="432" y="21"/>
                  </a:lnTo>
                  <a:lnTo>
                    <a:pt x="431" y="21"/>
                  </a:lnTo>
                  <a:lnTo>
                    <a:pt x="430" y="21"/>
                  </a:lnTo>
                  <a:lnTo>
                    <a:pt x="430" y="22"/>
                  </a:lnTo>
                  <a:lnTo>
                    <a:pt x="429" y="22"/>
                  </a:lnTo>
                  <a:lnTo>
                    <a:pt x="428" y="23"/>
                  </a:lnTo>
                  <a:lnTo>
                    <a:pt x="427" y="25"/>
                  </a:lnTo>
                  <a:lnTo>
                    <a:pt x="426" y="25"/>
                  </a:lnTo>
                  <a:lnTo>
                    <a:pt x="426" y="26"/>
                  </a:lnTo>
                  <a:lnTo>
                    <a:pt x="425" y="26"/>
                  </a:lnTo>
                  <a:lnTo>
                    <a:pt x="425" y="27"/>
                  </a:lnTo>
                  <a:lnTo>
                    <a:pt x="424" y="27"/>
                  </a:lnTo>
                  <a:lnTo>
                    <a:pt x="423" y="27"/>
                  </a:lnTo>
                  <a:lnTo>
                    <a:pt x="421" y="26"/>
                  </a:lnTo>
                  <a:lnTo>
                    <a:pt x="420" y="26"/>
                  </a:lnTo>
                  <a:lnTo>
                    <a:pt x="420" y="27"/>
                  </a:lnTo>
                  <a:lnTo>
                    <a:pt x="419" y="27"/>
                  </a:lnTo>
                  <a:lnTo>
                    <a:pt x="419" y="28"/>
                  </a:lnTo>
                  <a:lnTo>
                    <a:pt x="418" y="29"/>
                  </a:lnTo>
                  <a:lnTo>
                    <a:pt x="418" y="30"/>
                  </a:lnTo>
                  <a:lnTo>
                    <a:pt x="417" y="30"/>
                  </a:lnTo>
                  <a:lnTo>
                    <a:pt x="417" y="29"/>
                  </a:lnTo>
                  <a:lnTo>
                    <a:pt x="416" y="29"/>
                  </a:lnTo>
                  <a:lnTo>
                    <a:pt x="416" y="28"/>
                  </a:lnTo>
                  <a:lnTo>
                    <a:pt x="415" y="28"/>
                  </a:lnTo>
                  <a:lnTo>
                    <a:pt x="415" y="27"/>
                  </a:lnTo>
                  <a:lnTo>
                    <a:pt x="414" y="27"/>
                  </a:lnTo>
                  <a:lnTo>
                    <a:pt x="413" y="27"/>
                  </a:lnTo>
                  <a:lnTo>
                    <a:pt x="413" y="28"/>
                  </a:lnTo>
                  <a:lnTo>
                    <a:pt x="412" y="28"/>
                  </a:lnTo>
                  <a:lnTo>
                    <a:pt x="411" y="29"/>
                  </a:lnTo>
                  <a:lnTo>
                    <a:pt x="411" y="30"/>
                  </a:lnTo>
                  <a:lnTo>
                    <a:pt x="410" y="30"/>
                  </a:lnTo>
                  <a:lnTo>
                    <a:pt x="409" y="30"/>
                  </a:lnTo>
                  <a:lnTo>
                    <a:pt x="408" y="30"/>
                  </a:lnTo>
                  <a:lnTo>
                    <a:pt x="407" y="30"/>
                  </a:lnTo>
                  <a:lnTo>
                    <a:pt x="406" y="30"/>
                  </a:lnTo>
                  <a:lnTo>
                    <a:pt x="406" y="29"/>
                  </a:lnTo>
                  <a:lnTo>
                    <a:pt x="405" y="29"/>
                  </a:lnTo>
                  <a:lnTo>
                    <a:pt x="405" y="28"/>
                  </a:lnTo>
                  <a:lnTo>
                    <a:pt x="404" y="27"/>
                  </a:lnTo>
                  <a:lnTo>
                    <a:pt x="403" y="26"/>
                  </a:lnTo>
                  <a:lnTo>
                    <a:pt x="401" y="25"/>
                  </a:lnTo>
                  <a:lnTo>
                    <a:pt x="401" y="24"/>
                  </a:lnTo>
                  <a:lnTo>
                    <a:pt x="400" y="24"/>
                  </a:lnTo>
                  <a:lnTo>
                    <a:pt x="400" y="23"/>
                  </a:lnTo>
                  <a:lnTo>
                    <a:pt x="399" y="23"/>
                  </a:lnTo>
                  <a:lnTo>
                    <a:pt x="399" y="22"/>
                  </a:lnTo>
                  <a:lnTo>
                    <a:pt x="399" y="21"/>
                  </a:lnTo>
                  <a:lnTo>
                    <a:pt x="399" y="20"/>
                  </a:lnTo>
                  <a:lnTo>
                    <a:pt x="400" y="20"/>
                  </a:lnTo>
                  <a:lnTo>
                    <a:pt x="400" y="19"/>
                  </a:lnTo>
                  <a:lnTo>
                    <a:pt x="401" y="19"/>
                  </a:lnTo>
                  <a:lnTo>
                    <a:pt x="401" y="18"/>
                  </a:lnTo>
                  <a:lnTo>
                    <a:pt x="402" y="18"/>
                  </a:lnTo>
                  <a:lnTo>
                    <a:pt x="402" y="17"/>
                  </a:lnTo>
                  <a:lnTo>
                    <a:pt x="401" y="17"/>
                  </a:lnTo>
                  <a:lnTo>
                    <a:pt x="401" y="16"/>
                  </a:lnTo>
                  <a:lnTo>
                    <a:pt x="400" y="16"/>
                  </a:lnTo>
                  <a:lnTo>
                    <a:pt x="399" y="15"/>
                  </a:lnTo>
                  <a:lnTo>
                    <a:pt x="398" y="15"/>
                  </a:lnTo>
                  <a:lnTo>
                    <a:pt x="397" y="15"/>
                  </a:lnTo>
                  <a:lnTo>
                    <a:pt x="396" y="15"/>
                  </a:lnTo>
                  <a:lnTo>
                    <a:pt x="395" y="15"/>
                  </a:lnTo>
                  <a:lnTo>
                    <a:pt x="394" y="15"/>
                  </a:lnTo>
                  <a:lnTo>
                    <a:pt x="393" y="15"/>
                  </a:lnTo>
                  <a:lnTo>
                    <a:pt x="393" y="16"/>
                  </a:lnTo>
                  <a:lnTo>
                    <a:pt x="394" y="17"/>
                  </a:lnTo>
                  <a:lnTo>
                    <a:pt x="394" y="18"/>
                  </a:lnTo>
                  <a:lnTo>
                    <a:pt x="394" y="19"/>
                  </a:lnTo>
                  <a:lnTo>
                    <a:pt x="394" y="20"/>
                  </a:lnTo>
                  <a:lnTo>
                    <a:pt x="394" y="21"/>
                  </a:lnTo>
                  <a:lnTo>
                    <a:pt x="394" y="22"/>
                  </a:lnTo>
                  <a:lnTo>
                    <a:pt x="393" y="22"/>
                  </a:lnTo>
                  <a:lnTo>
                    <a:pt x="393" y="23"/>
                  </a:lnTo>
                  <a:lnTo>
                    <a:pt x="392" y="24"/>
                  </a:lnTo>
                  <a:lnTo>
                    <a:pt x="391" y="24"/>
                  </a:lnTo>
                  <a:lnTo>
                    <a:pt x="391" y="23"/>
                  </a:lnTo>
                  <a:lnTo>
                    <a:pt x="390" y="23"/>
                  </a:lnTo>
                  <a:lnTo>
                    <a:pt x="390" y="22"/>
                  </a:lnTo>
                  <a:lnTo>
                    <a:pt x="389" y="22"/>
                  </a:lnTo>
                  <a:lnTo>
                    <a:pt x="389" y="21"/>
                  </a:lnTo>
                  <a:lnTo>
                    <a:pt x="388" y="21"/>
                  </a:lnTo>
                  <a:lnTo>
                    <a:pt x="387" y="21"/>
                  </a:lnTo>
                  <a:lnTo>
                    <a:pt x="386" y="21"/>
                  </a:lnTo>
                  <a:lnTo>
                    <a:pt x="385" y="21"/>
                  </a:lnTo>
                  <a:lnTo>
                    <a:pt x="384" y="21"/>
                  </a:lnTo>
                  <a:lnTo>
                    <a:pt x="383" y="21"/>
                  </a:lnTo>
                  <a:lnTo>
                    <a:pt x="382" y="20"/>
                  </a:lnTo>
                  <a:lnTo>
                    <a:pt x="382" y="19"/>
                  </a:lnTo>
                  <a:lnTo>
                    <a:pt x="382" y="18"/>
                  </a:lnTo>
                  <a:lnTo>
                    <a:pt x="382" y="17"/>
                  </a:lnTo>
                  <a:lnTo>
                    <a:pt x="382" y="16"/>
                  </a:lnTo>
                  <a:lnTo>
                    <a:pt x="382" y="15"/>
                  </a:lnTo>
                  <a:lnTo>
                    <a:pt x="381" y="15"/>
                  </a:lnTo>
                  <a:lnTo>
                    <a:pt x="381" y="14"/>
                  </a:lnTo>
                  <a:lnTo>
                    <a:pt x="381" y="13"/>
                  </a:lnTo>
                  <a:lnTo>
                    <a:pt x="380" y="13"/>
                  </a:lnTo>
                  <a:lnTo>
                    <a:pt x="380" y="12"/>
                  </a:lnTo>
                  <a:lnTo>
                    <a:pt x="379" y="12"/>
                  </a:lnTo>
                  <a:lnTo>
                    <a:pt x="378" y="12"/>
                  </a:lnTo>
                  <a:lnTo>
                    <a:pt x="377" y="12"/>
                  </a:lnTo>
                  <a:lnTo>
                    <a:pt x="376" y="12"/>
                  </a:lnTo>
                  <a:lnTo>
                    <a:pt x="375" y="13"/>
                  </a:lnTo>
                  <a:lnTo>
                    <a:pt x="375" y="14"/>
                  </a:lnTo>
                  <a:lnTo>
                    <a:pt x="374" y="14"/>
                  </a:lnTo>
                  <a:lnTo>
                    <a:pt x="373" y="14"/>
                  </a:lnTo>
                  <a:lnTo>
                    <a:pt x="372" y="14"/>
                  </a:lnTo>
                  <a:lnTo>
                    <a:pt x="372" y="13"/>
                  </a:lnTo>
                  <a:lnTo>
                    <a:pt x="371" y="13"/>
                  </a:lnTo>
                  <a:lnTo>
                    <a:pt x="371" y="12"/>
                  </a:lnTo>
                  <a:lnTo>
                    <a:pt x="370" y="12"/>
                  </a:lnTo>
                  <a:lnTo>
                    <a:pt x="370" y="11"/>
                  </a:lnTo>
                  <a:lnTo>
                    <a:pt x="369" y="10"/>
                  </a:lnTo>
                  <a:lnTo>
                    <a:pt x="369" y="9"/>
                  </a:lnTo>
                  <a:lnTo>
                    <a:pt x="368" y="8"/>
                  </a:lnTo>
                  <a:lnTo>
                    <a:pt x="367" y="7"/>
                  </a:lnTo>
                  <a:lnTo>
                    <a:pt x="367" y="6"/>
                  </a:lnTo>
                  <a:lnTo>
                    <a:pt x="367" y="5"/>
                  </a:lnTo>
                  <a:lnTo>
                    <a:pt x="366" y="5"/>
                  </a:lnTo>
                  <a:lnTo>
                    <a:pt x="366" y="4"/>
                  </a:lnTo>
                  <a:lnTo>
                    <a:pt x="365" y="4"/>
                  </a:lnTo>
                  <a:lnTo>
                    <a:pt x="364" y="4"/>
                  </a:lnTo>
                  <a:lnTo>
                    <a:pt x="364" y="3"/>
                  </a:lnTo>
                  <a:lnTo>
                    <a:pt x="363" y="4"/>
                  </a:lnTo>
                  <a:lnTo>
                    <a:pt x="362" y="4"/>
                  </a:lnTo>
                  <a:lnTo>
                    <a:pt x="361" y="5"/>
                  </a:lnTo>
                  <a:lnTo>
                    <a:pt x="359" y="6"/>
                  </a:lnTo>
                  <a:lnTo>
                    <a:pt x="358" y="6"/>
                  </a:lnTo>
                  <a:lnTo>
                    <a:pt x="358" y="7"/>
                  </a:lnTo>
                  <a:lnTo>
                    <a:pt x="357" y="7"/>
                  </a:lnTo>
                  <a:lnTo>
                    <a:pt x="356" y="7"/>
                  </a:lnTo>
                  <a:lnTo>
                    <a:pt x="355" y="7"/>
                  </a:lnTo>
                  <a:lnTo>
                    <a:pt x="354" y="7"/>
                  </a:lnTo>
                  <a:lnTo>
                    <a:pt x="353" y="7"/>
                  </a:lnTo>
                  <a:lnTo>
                    <a:pt x="352" y="7"/>
                  </a:lnTo>
                  <a:lnTo>
                    <a:pt x="351" y="7"/>
                  </a:lnTo>
                  <a:lnTo>
                    <a:pt x="350" y="7"/>
                  </a:lnTo>
                  <a:lnTo>
                    <a:pt x="349" y="8"/>
                  </a:lnTo>
                  <a:lnTo>
                    <a:pt x="348" y="8"/>
                  </a:lnTo>
                  <a:lnTo>
                    <a:pt x="348" y="9"/>
                  </a:lnTo>
                  <a:lnTo>
                    <a:pt x="347" y="10"/>
                  </a:lnTo>
                  <a:lnTo>
                    <a:pt x="346" y="10"/>
                  </a:lnTo>
                  <a:lnTo>
                    <a:pt x="345" y="11"/>
                  </a:lnTo>
                  <a:lnTo>
                    <a:pt x="344" y="12"/>
                  </a:lnTo>
                  <a:lnTo>
                    <a:pt x="343" y="13"/>
                  </a:lnTo>
                  <a:lnTo>
                    <a:pt x="342" y="13"/>
                  </a:lnTo>
                  <a:lnTo>
                    <a:pt x="341" y="14"/>
                  </a:lnTo>
                  <a:lnTo>
                    <a:pt x="340" y="15"/>
                  </a:lnTo>
                  <a:lnTo>
                    <a:pt x="339" y="15"/>
                  </a:lnTo>
                  <a:lnTo>
                    <a:pt x="338" y="15"/>
                  </a:lnTo>
                  <a:lnTo>
                    <a:pt x="338" y="16"/>
                  </a:lnTo>
                  <a:lnTo>
                    <a:pt x="337" y="16"/>
                  </a:lnTo>
                  <a:lnTo>
                    <a:pt x="336" y="16"/>
                  </a:lnTo>
                  <a:lnTo>
                    <a:pt x="334" y="17"/>
                  </a:lnTo>
                  <a:lnTo>
                    <a:pt x="333" y="17"/>
                  </a:lnTo>
                  <a:lnTo>
                    <a:pt x="333" y="18"/>
                  </a:lnTo>
                  <a:lnTo>
                    <a:pt x="332" y="18"/>
                  </a:lnTo>
                  <a:lnTo>
                    <a:pt x="330" y="19"/>
                  </a:lnTo>
                  <a:lnTo>
                    <a:pt x="328" y="20"/>
                  </a:lnTo>
                  <a:lnTo>
                    <a:pt x="327" y="20"/>
                  </a:lnTo>
                  <a:lnTo>
                    <a:pt x="327" y="21"/>
                  </a:lnTo>
                  <a:lnTo>
                    <a:pt x="326" y="21"/>
                  </a:lnTo>
                  <a:lnTo>
                    <a:pt x="325" y="22"/>
                  </a:lnTo>
                  <a:lnTo>
                    <a:pt x="324" y="22"/>
                  </a:lnTo>
                  <a:lnTo>
                    <a:pt x="323" y="23"/>
                  </a:lnTo>
                  <a:lnTo>
                    <a:pt x="322" y="23"/>
                  </a:lnTo>
                  <a:lnTo>
                    <a:pt x="322" y="24"/>
                  </a:lnTo>
                  <a:lnTo>
                    <a:pt x="322" y="25"/>
                  </a:lnTo>
                  <a:lnTo>
                    <a:pt x="323" y="25"/>
                  </a:lnTo>
                  <a:lnTo>
                    <a:pt x="324" y="25"/>
                  </a:lnTo>
                  <a:lnTo>
                    <a:pt x="325" y="25"/>
                  </a:lnTo>
                  <a:lnTo>
                    <a:pt x="326" y="25"/>
                  </a:lnTo>
                  <a:lnTo>
                    <a:pt x="327" y="25"/>
                  </a:lnTo>
                  <a:lnTo>
                    <a:pt x="328" y="25"/>
                  </a:lnTo>
                  <a:lnTo>
                    <a:pt x="329" y="26"/>
                  </a:lnTo>
                  <a:lnTo>
                    <a:pt x="329" y="27"/>
                  </a:lnTo>
                  <a:lnTo>
                    <a:pt x="330" y="27"/>
                  </a:lnTo>
                  <a:lnTo>
                    <a:pt x="330" y="28"/>
                  </a:lnTo>
                  <a:lnTo>
                    <a:pt x="330" y="29"/>
                  </a:lnTo>
                  <a:lnTo>
                    <a:pt x="329" y="30"/>
                  </a:lnTo>
                  <a:lnTo>
                    <a:pt x="329" y="31"/>
                  </a:lnTo>
                  <a:lnTo>
                    <a:pt x="329" y="32"/>
                  </a:lnTo>
                  <a:lnTo>
                    <a:pt x="328" y="32"/>
                  </a:lnTo>
                  <a:lnTo>
                    <a:pt x="328" y="33"/>
                  </a:lnTo>
                  <a:lnTo>
                    <a:pt x="327" y="33"/>
                  </a:lnTo>
                  <a:lnTo>
                    <a:pt x="327" y="34"/>
                  </a:lnTo>
                  <a:lnTo>
                    <a:pt x="326" y="34"/>
                  </a:lnTo>
                  <a:lnTo>
                    <a:pt x="326" y="35"/>
                  </a:lnTo>
                  <a:lnTo>
                    <a:pt x="325" y="35"/>
                  </a:lnTo>
                  <a:lnTo>
                    <a:pt x="325" y="36"/>
                  </a:lnTo>
                  <a:lnTo>
                    <a:pt x="324" y="36"/>
                  </a:lnTo>
                  <a:lnTo>
                    <a:pt x="323" y="37"/>
                  </a:lnTo>
                  <a:lnTo>
                    <a:pt x="322" y="37"/>
                  </a:lnTo>
                  <a:lnTo>
                    <a:pt x="321" y="38"/>
                  </a:lnTo>
                  <a:lnTo>
                    <a:pt x="319" y="39"/>
                  </a:lnTo>
                  <a:lnTo>
                    <a:pt x="318" y="39"/>
                  </a:lnTo>
                  <a:lnTo>
                    <a:pt x="316" y="40"/>
                  </a:lnTo>
                  <a:lnTo>
                    <a:pt x="315" y="40"/>
                  </a:lnTo>
                  <a:lnTo>
                    <a:pt x="314" y="41"/>
                  </a:lnTo>
                  <a:lnTo>
                    <a:pt x="313" y="42"/>
                  </a:lnTo>
                  <a:lnTo>
                    <a:pt x="312" y="42"/>
                  </a:lnTo>
                  <a:lnTo>
                    <a:pt x="311" y="42"/>
                  </a:lnTo>
                  <a:lnTo>
                    <a:pt x="311" y="43"/>
                  </a:lnTo>
                  <a:lnTo>
                    <a:pt x="310" y="43"/>
                  </a:lnTo>
                  <a:lnTo>
                    <a:pt x="310" y="44"/>
                  </a:lnTo>
                  <a:lnTo>
                    <a:pt x="309" y="44"/>
                  </a:lnTo>
                  <a:lnTo>
                    <a:pt x="309" y="45"/>
                  </a:lnTo>
                  <a:lnTo>
                    <a:pt x="309" y="46"/>
                  </a:lnTo>
                  <a:lnTo>
                    <a:pt x="309" y="47"/>
                  </a:lnTo>
                  <a:lnTo>
                    <a:pt x="309" y="48"/>
                  </a:lnTo>
                  <a:lnTo>
                    <a:pt x="309" y="49"/>
                  </a:lnTo>
                  <a:lnTo>
                    <a:pt x="310" y="49"/>
                  </a:lnTo>
                  <a:lnTo>
                    <a:pt x="310" y="51"/>
                  </a:lnTo>
                  <a:lnTo>
                    <a:pt x="310" y="52"/>
                  </a:lnTo>
                  <a:lnTo>
                    <a:pt x="310" y="53"/>
                  </a:lnTo>
                  <a:lnTo>
                    <a:pt x="310" y="54"/>
                  </a:lnTo>
                  <a:lnTo>
                    <a:pt x="310" y="55"/>
                  </a:lnTo>
                  <a:lnTo>
                    <a:pt x="310" y="56"/>
                  </a:lnTo>
                  <a:lnTo>
                    <a:pt x="309" y="57"/>
                  </a:lnTo>
                  <a:lnTo>
                    <a:pt x="309" y="58"/>
                  </a:lnTo>
                  <a:lnTo>
                    <a:pt x="308" y="58"/>
                  </a:lnTo>
                  <a:lnTo>
                    <a:pt x="308" y="59"/>
                  </a:lnTo>
                  <a:lnTo>
                    <a:pt x="307" y="59"/>
                  </a:lnTo>
                  <a:lnTo>
                    <a:pt x="306" y="59"/>
                  </a:lnTo>
                  <a:lnTo>
                    <a:pt x="305" y="59"/>
                  </a:lnTo>
                  <a:lnTo>
                    <a:pt x="304" y="59"/>
                  </a:lnTo>
                  <a:lnTo>
                    <a:pt x="303" y="59"/>
                  </a:lnTo>
                  <a:lnTo>
                    <a:pt x="302" y="59"/>
                  </a:lnTo>
                  <a:lnTo>
                    <a:pt x="302" y="58"/>
                  </a:lnTo>
                  <a:lnTo>
                    <a:pt x="301" y="58"/>
                  </a:lnTo>
                  <a:lnTo>
                    <a:pt x="300" y="59"/>
                  </a:lnTo>
                  <a:lnTo>
                    <a:pt x="299" y="59"/>
                  </a:lnTo>
                  <a:lnTo>
                    <a:pt x="299" y="60"/>
                  </a:lnTo>
                  <a:lnTo>
                    <a:pt x="298" y="60"/>
                  </a:lnTo>
                  <a:lnTo>
                    <a:pt x="298" y="61"/>
                  </a:lnTo>
                  <a:lnTo>
                    <a:pt x="298" y="62"/>
                  </a:lnTo>
                  <a:lnTo>
                    <a:pt x="297" y="62"/>
                  </a:lnTo>
                  <a:lnTo>
                    <a:pt x="297" y="63"/>
                  </a:lnTo>
                  <a:lnTo>
                    <a:pt x="297" y="64"/>
                  </a:lnTo>
                  <a:lnTo>
                    <a:pt x="296" y="66"/>
                  </a:lnTo>
                  <a:lnTo>
                    <a:pt x="296" y="67"/>
                  </a:lnTo>
                  <a:lnTo>
                    <a:pt x="295" y="69"/>
                  </a:lnTo>
                  <a:lnTo>
                    <a:pt x="295" y="70"/>
                  </a:lnTo>
                  <a:lnTo>
                    <a:pt x="295" y="71"/>
                  </a:lnTo>
                  <a:lnTo>
                    <a:pt x="294" y="71"/>
                  </a:lnTo>
                  <a:lnTo>
                    <a:pt x="294" y="72"/>
                  </a:lnTo>
                  <a:lnTo>
                    <a:pt x="293" y="73"/>
                  </a:lnTo>
                  <a:lnTo>
                    <a:pt x="293" y="74"/>
                  </a:lnTo>
                  <a:lnTo>
                    <a:pt x="292" y="74"/>
                  </a:lnTo>
                  <a:lnTo>
                    <a:pt x="291" y="75"/>
                  </a:lnTo>
                  <a:lnTo>
                    <a:pt x="290" y="76"/>
                  </a:lnTo>
                  <a:lnTo>
                    <a:pt x="289" y="76"/>
                  </a:lnTo>
                  <a:lnTo>
                    <a:pt x="288" y="76"/>
                  </a:lnTo>
                  <a:lnTo>
                    <a:pt x="287" y="77"/>
                  </a:lnTo>
                  <a:lnTo>
                    <a:pt x="286" y="77"/>
                  </a:lnTo>
                  <a:lnTo>
                    <a:pt x="285" y="77"/>
                  </a:lnTo>
                  <a:lnTo>
                    <a:pt x="284" y="77"/>
                  </a:lnTo>
                  <a:lnTo>
                    <a:pt x="282" y="77"/>
                  </a:lnTo>
                  <a:lnTo>
                    <a:pt x="281" y="78"/>
                  </a:lnTo>
                  <a:lnTo>
                    <a:pt x="280" y="78"/>
                  </a:lnTo>
                  <a:lnTo>
                    <a:pt x="277" y="78"/>
                  </a:lnTo>
                  <a:lnTo>
                    <a:pt x="276" y="78"/>
                  </a:lnTo>
                  <a:lnTo>
                    <a:pt x="275" y="78"/>
                  </a:lnTo>
                  <a:lnTo>
                    <a:pt x="274" y="78"/>
                  </a:lnTo>
                  <a:lnTo>
                    <a:pt x="272" y="78"/>
                  </a:lnTo>
                  <a:lnTo>
                    <a:pt x="271" y="78"/>
                  </a:lnTo>
                  <a:lnTo>
                    <a:pt x="270" y="79"/>
                  </a:lnTo>
                  <a:lnTo>
                    <a:pt x="269" y="79"/>
                  </a:lnTo>
                  <a:lnTo>
                    <a:pt x="268" y="79"/>
                  </a:lnTo>
                  <a:lnTo>
                    <a:pt x="266" y="80"/>
                  </a:lnTo>
                  <a:lnTo>
                    <a:pt x="265" y="80"/>
                  </a:lnTo>
                  <a:lnTo>
                    <a:pt x="264" y="80"/>
                  </a:lnTo>
                  <a:lnTo>
                    <a:pt x="264" y="81"/>
                  </a:lnTo>
                  <a:lnTo>
                    <a:pt x="262" y="81"/>
                  </a:lnTo>
                  <a:lnTo>
                    <a:pt x="261" y="81"/>
                  </a:lnTo>
                  <a:lnTo>
                    <a:pt x="259" y="82"/>
                  </a:lnTo>
                  <a:lnTo>
                    <a:pt x="258" y="82"/>
                  </a:lnTo>
                  <a:lnTo>
                    <a:pt x="256" y="83"/>
                  </a:lnTo>
                  <a:lnTo>
                    <a:pt x="255" y="83"/>
                  </a:lnTo>
                  <a:lnTo>
                    <a:pt x="254" y="83"/>
                  </a:lnTo>
                  <a:lnTo>
                    <a:pt x="253" y="83"/>
                  </a:lnTo>
                  <a:lnTo>
                    <a:pt x="253" y="84"/>
                  </a:lnTo>
                  <a:lnTo>
                    <a:pt x="252" y="84"/>
                  </a:lnTo>
                  <a:lnTo>
                    <a:pt x="251" y="84"/>
                  </a:lnTo>
                  <a:lnTo>
                    <a:pt x="250" y="84"/>
                  </a:lnTo>
                  <a:lnTo>
                    <a:pt x="249" y="84"/>
                  </a:lnTo>
                  <a:lnTo>
                    <a:pt x="248" y="84"/>
                  </a:lnTo>
                  <a:lnTo>
                    <a:pt x="248" y="83"/>
                  </a:lnTo>
                  <a:lnTo>
                    <a:pt x="247" y="83"/>
                  </a:lnTo>
                  <a:lnTo>
                    <a:pt x="246" y="82"/>
                  </a:lnTo>
                  <a:lnTo>
                    <a:pt x="246" y="81"/>
                  </a:lnTo>
                  <a:lnTo>
                    <a:pt x="246" y="80"/>
                  </a:lnTo>
                  <a:lnTo>
                    <a:pt x="246" y="79"/>
                  </a:lnTo>
                  <a:lnTo>
                    <a:pt x="246" y="78"/>
                  </a:lnTo>
                  <a:lnTo>
                    <a:pt x="246" y="77"/>
                  </a:lnTo>
                  <a:lnTo>
                    <a:pt x="246" y="75"/>
                  </a:lnTo>
                  <a:lnTo>
                    <a:pt x="246" y="73"/>
                  </a:lnTo>
                  <a:lnTo>
                    <a:pt x="247" y="72"/>
                  </a:lnTo>
                  <a:lnTo>
                    <a:pt x="247" y="71"/>
                  </a:lnTo>
                  <a:lnTo>
                    <a:pt x="247" y="70"/>
                  </a:lnTo>
                  <a:lnTo>
                    <a:pt x="247" y="69"/>
                  </a:lnTo>
                  <a:lnTo>
                    <a:pt x="246" y="69"/>
                  </a:lnTo>
                  <a:lnTo>
                    <a:pt x="246" y="68"/>
                  </a:lnTo>
                  <a:lnTo>
                    <a:pt x="246" y="67"/>
                  </a:lnTo>
                  <a:lnTo>
                    <a:pt x="245" y="66"/>
                  </a:lnTo>
                  <a:lnTo>
                    <a:pt x="244" y="66"/>
                  </a:lnTo>
                  <a:lnTo>
                    <a:pt x="244" y="65"/>
                  </a:lnTo>
                  <a:lnTo>
                    <a:pt x="243" y="65"/>
                  </a:lnTo>
                  <a:lnTo>
                    <a:pt x="242" y="65"/>
                  </a:lnTo>
                  <a:lnTo>
                    <a:pt x="241" y="65"/>
                  </a:lnTo>
                  <a:lnTo>
                    <a:pt x="240" y="65"/>
                  </a:lnTo>
                  <a:lnTo>
                    <a:pt x="240" y="64"/>
                  </a:lnTo>
                  <a:lnTo>
                    <a:pt x="239" y="64"/>
                  </a:lnTo>
                  <a:lnTo>
                    <a:pt x="238" y="64"/>
                  </a:lnTo>
                  <a:lnTo>
                    <a:pt x="237" y="64"/>
                  </a:lnTo>
                  <a:lnTo>
                    <a:pt x="237" y="63"/>
                  </a:lnTo>
                  <a:lnTo>
                    <a:pt x="237" y="62"/>
                  </a:lnTo>
                  <a:lnTo>
                    <a:pt x="237" y="61"/>
                  </a:lnTo>
                  <a:lnTo>
                    <a:pt x="238" y="61"/>
                  </a:lnTo>
                  <a:lnTo>
                    <a:pt x="238" y="60"/>
                  </a:lnTo>
                  <a:lnTo>
                    <a:pt x="239" y="60"/>
                  </a:lnTo>
                  <a:lnTo>
                    <a:pt x="239" y="59"/>
                  </a:lnTo>
                  <a:lnTo>
                    <a:pt x="240" y="59"/>
                  </a:lnTo>
                  <a:lnTo>
                    <a:pt x="240" y="58"/>
                  </a:lnTo>
                  <a:lnTo>
                    <a:pt x="241" y="58"/>
                  </a:lnTo>
                  <a:lnTo>
                    <a:pt x="242" y="57"/>
                  </a:lnTo>
                  <a:lnTo>
                    <a:pt x="242" y="56"/>
                  </a:lnTo>
                  <a:lnTo>
                    <a:pt x="243" y="56"/>
                  </a:lnTo>
                  <a:lnTo>
                    <a:pt x="243" y="55"/>
                  </a:lnTo>
                  <a:lnTo>
                    <a:pt x="243" y="54"/>
                  </a:lnTo>
                  <a:lnTo>
                    <a:pt x="243" y="53"/>
                  </a:lnTo>
                  <a:lnTo>
                    <a:pt x="243" y="52"/>
                  </a:lnTo>
                  <a:lnTo>
                    <a:pt x="243" y="51"/>
                  </a:lnTo>
                  <a:lnTo>
                    <a:pt x="242" y="48"/>
                  </a:lnTo>
                  <a:lnTo>
                    <a:pt x="242" y="47"/>
                  </a:lnTo>
                  <a:lnTo>
                    <a:pt x="242" y="46"/>
                  </a:lnTo>
                  <a:lnTo>
                    <a:pt x="242" y="45"/>
                  </a:lnTo>
                  <a:lnTo>
                    <a:pt x="242" y="44"/>
                  </a:lnTo>
                  <a:lnTo>
                    <a:pt x="242" y="43"/>
                  </a:lnTo>
                  <a:lnTo>
                    <a:pt x="242" y="42"/>
                  </a:lnTo>
                  <a:lnTo>
                    <a:pt x="242" y="41"/>
                  </a:lnTo>
                  <a:lnTo>
                    <a:pt x="243" y="40"/>
                  </a:lnTo>
                  <a:lnTo>
                    <a:pt x="243" y="39"/>
                  </a:lnTo>
                  <a:lnTo>
                    <a:pt x="244" y="39"/>
                  </a:lnTo>
                  <a:lnTo>
                    <a:pt x="244" y="38"/>
                  </a:lnTo>
                  <a:lnTo>
                    <a:pt x="245" y="38"/>
                  </a:lnTo>
                  <a:lnTo>
                    <a:pt x="246" y="37"/>
                  </a:lnTo>
                  <a:lnTo>
                    <a:pt x="246" y="36"/>
                  </a:lnTo>
                  <a:lnTo>
                    <a:pt x="247" y="36"/>
                  </a:lnTo>
                  <a:lnTo>
                    <a:pt x="247" y="35"/>
                  </a:lnTo>
                  <a:lnTo>
                    <a:pt x="247" y="34"/>
                  </a:lnTo>
                  <a:lnTo>
                    <a:pt x="248" y="34"/>
                  </a:lnTo>
                  <a:lnTo>
                    <a:pt x="248" y="33"/>
                  </a:lnTo>
                  <a:lnTo>
                    <a:pt x="248" y="32"/>
                  </a:lnTo>
                  <a:lnTo>
                    <a:pt x="248" y="31"/>
                  </a:lnTo>
                  <a:lnTo>
                    <a:pt x="248" y="30"/>
                  </a:lnTo>
                  <a:lnTo>
                    <a:pt x="247" y="30"/>
                  </a:lnTo>
                  <a:lnTo>
                    <a:pt x="247" y="29"/>
                  </a:lnTo>
                  <a:lnTo>
                    <a:pt x="246" y="29"/>
                  </a:lnTo>
                  <a:lnTo>
                    <a:pt x="245" y="29"/>
                  </a:lnTo>
                  <a:lnTo>
                    <a:pt x="245" y="28"/>
                  </a:lnTo>
                  <a:lnTo>
                    <a:pt x="244" y="28"/>
                  </a:lnTo>
                  <a:lnTo>
                    <a:pt x="243" y="28"/>
                  </a:lnTo>
                  <a:lnTo>
                    <a:pt x="242" y="28"/>
                  </a:lnTo>
                  <a:lnTo>
                    <a:pt x="240" y="28"/>
                  </a:lnTo>
                  <a:lnTo>
                    <a:pt x="239" y="28"/>
                  </a:lnTo>
                  <a:lnTo>
                    <a:pt x="238" y="28"/>
                  </a:lnTo>
                  <a:lnTo>
                    <a:pt x="238" y="27"/>
                  </a:lnTo>
                  <a:lnTo>
                    <a:pt x="237" y="27"/>
                  </a:lnTo>
                  <a:lnTo>
                    <a:pt x="236" y="27"/>
                  </a:lnTo>
                  <a:lnTo>
                    <a:pt x="236" y="26"/>
                  </a:lnTo>
                  <a:lnTo>
                    <a:pt x="236" y="25"/>
                  </a:lnTo>
                  <a:lnTo>
                    <a:pt x="236" y="24"/>
                  </a:lnTo>
                  <a:lnTo>
                    <a:pt x="236" y="23"/>
                  </a:lnTo>
                  <a:lnTo>
                    <a:pt x="237" y="23"/>
                  </a:lnTo>
                  <a:lnTo>
                    <a:pt x="237" y="22"/>
                  </a:lnTo>
                  <a:lnTo>
                    <a:pt x="238" y="22"/>
                  </a:lnTo>
                  <a:lnTo>
                    <a:pt x="239" y="21"/>
                  </a:lnTo>
                  <a:lnTo>
                    <a:pt x="240" y="21"/>
                  </a:lnTo>
                  <a:lnTo>
                    <a:pt x="241" y="20"/>
                  </a:lnTo>
                  <a:lnTo>
                    <a:pt x="242" y="19"/>
                  </a:lnTo>
                  <a:lnTo>
                    <a:pt x="242" y="18"/>
                  </a:lnTo>
                  <a:lnTo>
                    <a:pt x="242" y="17"/>
                  </a:lnTo>
                  <a:lnTo>
                    <a:pt x="242" y="16"/>
                  </a:lnTo>
                  <a:lnTo>
                    <a:pt x="242" y="15"/>
                  </a:lnTo>
                  <a:lnTo>
                    <a:pt x="242" y="14"/>
                  </a:lnTo>
                  <a:lnTo>
                    <a:pt x="241" y="13"/>
                  </a:lnTo>
                  <a:lnTo>
                    <a:pt x="240" y="13"/>
                  </a:lnTo>
                  <a:lnTo>
                    <a:pt x="239" y="13"/>
                  </a:lnTo>
                  <a:lnTo>
                    <a:pt x="238" y="13"/>
                  </a:lnTo>
                  <a:lnTo>
                    <a:pt x="237" y="13"/>
                  </a:lnTo>
                  <a:lnTo>
                    <a:pt x="236" y="14"/>
                  </a:lnTo>
                  <a:lnTo>
                    <a:pt x="235" y="14"/>
                  </a:lnTo>
                  <a:lnTo>
                    <a:pt x="234" y="14"/>
                  </a:lnTo>
                  <a:lnTo>
                    <a:pt x="234" y="13"/>
                  </a:lnTo>
                  <a:lnTo>
                    <a:pt x="233" y="13"/>
                  </a:lnTo>
                  <a:lnTo>
                    <a:pt x="233" y="12"/>
                  </a:lnTo>
                  <a:lnTo>
                    <a:pt x="233" y="11"/>
                  </a:lnTo>
                  <a:lnTo>
                    <a:pt x="233" y="10"/>
                  </a:lnTo>
                  <a:lnTo>
                    <a:pt x="233" y="9"/>
                  </a:lnTo>
                  <a:lnTo>
                    <a:pt x="232" y="9"/>
                  </a:lnTo>
                  <a:lnTo>
                    <a:pt x="232" y="8"/>
                  </a:lnTo>
                  <a:lnTo>
                    <a:pt x="232" y="7"/>
                  </a:lnTo>
                  <a:lnTo>
                    <a:pt x="231" y="7"/>
                  </a:lnTo>
                  <a:lnTo>
                    <a:pt x="230" y="6"/>
                  </a:lnTo>
                  <a:lnTo>
                    <a:pt x="229" y="6"/>
                  </a:lnTo>
                  <a:lnTo>
                    <a:pt x="228" y="6"/>
                  </a:lnTo>
                  <a:lnTo>
                    <a:pt x="227" y="6"/>
                  </a:lnTo>
                  <a:lnTo>
                    <a:pt x="226" y="6"/>
                  </a:lnTo>
                  <a:lnTo>
                    <a:pt x="225" y="6"/>
                  </a:lnTo>
                  <a:lnTo>
                    <a:pt x="224" y="6"/>
                  </a:lnTo>
                  <a:lnTo>
                    <a:pt x="223" y="6"/>
                  </a:lnTo>
                  <a:lnTo>
                    <a:pt x="223" y="7"/>
                  </a:lnTo>
                  <a:lnTo>
                    <a:pt x="222" y="7"/>
                  </a:lnTo>
                  <a:lnTo>
                    <a:pt x="221" y="8"/>
                  </a:lnTo>
                  <a:lnTo>
                    <a:pt x="220" y="8"/>
                  </a:lnTo>
                  <a:lnTo>
                    <a:pt x="219" y="9"/>
                  </a:lnTo>
                  <a:lnTo>
                    <a:pt x="218" y="10"/>
                  </a:lnTo>
                  <a:lnTo>
                    <a:pt x="217" y="11"/>
                  </a:lnTo>
                  <a:lnTo>
                    <a:pt x="216" y="11"/>
                  </a:lnTo>
                  <a:lnTo>
                    <a:pt x="216" y="12"/>
                  </a:lnTo>
                  <a:lnTo>
                    <a:pt x="215" y="13"/>
                  </a:lnTo>
                  <a:lnTo>
                    <a:pt x="214" y="14"/>
                  </a:lnTo>
                  <a:lnTo>
                    <a:pt x="213" y="15"/>
                  </a:lnTo>
                  <a:lnTo>
                    <a:pt x="212" y="15"/>
                  </a:lnTo>
                  <a:lnTo>
                    <a:pt x="211" y="15"/>
                  </a:lnTo>
                  <a:lnTo>
                    <a:pt x="210" y="15"/>
                  </a:lnTo>
                  <a:lnTo>
                    <a:pt x="210" y="14"/>
                  </a:lnTo>
                  <a:lnTo>
                    <a:pt x="210" y="13"/>
                  </a:lnTo>
                  <a:lnTo>
                    <a:pt x="209" y="12"/>
                  </a:lnTo>
                  <a:lnTo>
                    <a:pt x="209" y="11"/>
                  </a:lnTo>
                  <a:lnTo>
                    <a:pt x="209" y="10"/>
                  </a:lnTo>
                  <a:lnTo>
                    <a:pt x="208" y="10"/>
                  </a:lnTo>
                  <a:lnTo>
                    <a:pt x="208" y="9"/>
                  </a:lnTo>
                  <a:lnTo>
                    <a:pt x="207" y="9"/>
                  </a:lnTo>
                  <a:lnTo>
                    <a:pt x="207" y="8"/>
                  </a:lnTo>
                  <a:lnTo>
                    <a:pt x="206" y="8"/>
                  </a:lnTo>
                  <a:lnTo>
                    <a:pt x="205" y="8"/>
                  </a:lnTo>
                  <a:lnTo>
                    <a:pt x="204" y="8"/>
                  </a:lnTo>
                  <a:lnTo>
                    <a:pt x="203" y="8"/>
                  </a:lnTo>
                  <a:lnTo>
                    <a:pt x="201" y="9"/>
                  </a:lnTo>
                  <a:lnTo>
                    <a:pt x="200" y="9"/>
                  </a:lnTo>
                  <a:lnTo>
                    <a:pt x="199" y="9"/>
                  </a:lnTo>
                  <a:lnTo>
                    <a:pt x="198" y="9"/>
                  </a:lnTo>
                  <a:lnTo>
                    <a:pt x="197" y="8"/>
                  </a:lnTo>
                  <a:lnTo>
                    <a:pt x="196" y="8"/>
                  </a:lnTo>
                  <a:lnTo>
                    <a:pt x="195" y="8"/>
                  </a:lnTo>
                  <a:lnTo>
                    <a:pt x="194" y="8"/>
                  </a:lnTo>
                  <a:lnTo>
                    <a:pt x="194" y="7"/>
                  </a:lnTo>
                  <a:lnTo>
                    <a:pt x="193" y="7"/>
                  </a:lnTo>
                  <a:lnTo>
                    <a:pt x="192" y="7"/>
                  </a:lnTo>
                  <a:lnTo>
                    <a:pt x="192" y="8"/>
                  </a:lnTo>
                  <a:lnTo>
                    <a:pt x="191" y="8"/>
                  </a:lnTo>
                  <a:lnTo>
                    <a:pt x="190" y="8"/>
                  </a:lnTo>
                  <a:lnTo>
                    <a:pt x="189" y="8"/>
                  </a:lnTo>
                  <a:lnTo>
                    <a:pt x="189" y="9"/>
                  </a:lnTo>
                  <a:lnTo>
                    <a:pt x="188" y="10"/>
                  </a:lnTo>
                  <a:lnTo>
                    <a:pt x="187" y="11"/>
                  </a:lnTo>
                  <a:lnTo>
                    <a:pt x="187" y="12"/>
                  </a:lnTo>
                  <a:lnTo>
                    <a:pt x="187" y="13"/>
                  </a:lnTo>
                  <a:lnTo>
                    <a:pt x="187" y="14"/>
                  </a:lnTo>
                  <a:lnTo>
                    <a:pt x="187" y="15"/>
                  </a:lnTo>
                  <a:lnTo>
                    <a:pt x="187" y="16"/>
                  </a:lnTo>
                  <a:lnTo>
                    <a:pt x="187" y="17"/>
                  </a:lnTo>
                  <a:lnTo>
                    <a:pt x="188" y="17"/>
                  </a:lnTo>
                  <a:lnTo>
                    <a:pt x="188" y="18"/>
                  </a:lnTo>
                  <a:lnTo>
                    <a:pt x="188" y="19"/>
                  </a:lnTo>
                  <a:lnTo>
                    <a:pt x="188" y="20"/>
                  </a:lnTo>
                  <a:lnTo>
                    <a:pt x="187" y="20"/>
                  </a:lnTo>
                  <a:lnTo>
                    <a:pt x="187" y="21"/>
                  </a:lnTo>
                  <a:lnTo>
                    <a:pt x="186" y="22"/>
                  </a:lnTo>
                  <a:lnTo>
                    <a:pt x="185" y="22"/>
                  </a:lnTo>
                  <a:lnTo>
                    <a:pt x="184" y="23"/>
                  </a:lnTo>
                  <a:lnTo>
                    <a:pt x="183" y="23"/>
                  </a:lnTo>
                  <a:lnTo>
                    <a:pt x="182" y="23"/>
                  </a:lnTo>
                  <a:lnTo>
                    <a:pt x="181" y="23"/>
                  </a:lnTo>
                  <a:lnTo>
                    <a:pt x="180" y="23"/>
                  </a:lnTo>
                  <a:lnTo>
                    <a:pt x="179" y="23"/>
                  </a:lnTo>
                  <a:lnTo>
                    <a:pt x="179" y="22"/>
                  </a:lnTo>
                  <a:lnTo>
                    <a:pt x="178" y="22"/>
                  </a:lnTo>
                  <a:lnTo>
                    <a:pt x="178" y="21"/>
                  </a:lnTo>
                  <a:lnTo>
                    <a:pt x="177" y="21"/>
                  </a:lnTo>
                  <a:lnTo>
                    <a:pt x="177" y="20"/>
                  </a:lnTo>
                  <a:lnTo>
                    <a:pt x="177" y="19"/>
                  </a:lnTo>
                  <a:lnTo>
                    <a:pt x="177" y="18"/>
                  </a:lnTo>
                  <a:lnTo>
                    <a:pt x="177" y="17"/>
                  </a:lnTo>
                  <a:lnTo>
                    <a:pt x="177" y="16"/>
                  </a:lnTo>
                  <a:lnTo>
                    <a:pt x="177" y="15"/>
                  </a:lnTo>
                  <a:lnTo>
                    <a:pt x="178" y="15"/>
                  </a:lnTo>
                  <a:lnTo>
                    <a:pt x="178" y="14"/>
                  </a:lnTo>
                  <a:lnTo>
                    <a:pt x="178" y="13"/>
                  </a:lnTo>
                  <a:lnTo>
                    <a:pt x="177" y="12"/>
                  </a:lnTo>
                  <a:lnTo>
                    <a:pt x="176" y="12"/>
                  </a:lnTo>
                  <a:lnTo>
                    <a:pt x="176" y="11"/>
                  </a:lnTo>
                  <a:lnTo>
                    <a:pt x="175" y="11"/>
                  </a:lnTo>
                  <a:lnTo>
                    <a:pt x="174" y="10"/>
                  </a:lnTo>
                  <a:lnTo>
                    <a:pt x="173" y="10"/>
                  </a:lnTo>
                  <a:lnTo>
                    <a:pt x="173" y="9"/>
                  </a:lnTo>
                  <a:lnTo>
                    <a:pt x="172" y="9"/>
                  </a:lnTo>
                  <a:lnTo>
                    <a:pt x="171" y="8"/>
                  </a:lnTo>
                  <a:lnTo>
                    <a:pt x="170" y="8"/>
                  </a:lnTo>
                  <a:lnTo>
                    <a:pt x="169" y="7"/>
                  </a:lnTo>
                  <a:lnTo>
                    <a:pt x="168" y="6"/>
                  </a:lnTo>
                  <a:lnTo>
                    <a:pt x="167" y="6"/>
                  </a:lnTo>
                  <a:lnTo>
                    <a:pt x="167" y="5"/>
                  </a:lnTo>
                  <a:lnTo>
                    <a:pt x="166" y="4"/>
                  </a:lnTo>
                  <a:lnTo>
                    <a:pt x="165" y="3"/>
                  </a:lnTo>
                  <a:lnTo>
                    <a:pt x="164" y="1"/>
                  </a:lnTo>
                  <a:lnTo>
                    <a:pt x="163" y="0"/>
                  </a:lnTo>
                  <a:lnTo>
                    <a:pt x="160" y="3"/>
                  </a:lnTo>
                  <a:lnTo>
                    <a:pt x="159" y="8"/>
                  </a:lnTo>
                  <a:lnTo>
                    <a:pt x="156" y="10"/>
                  </a:lnTo>
                  <a:lnTo>
                    <a:pt x="150" y="12"/>
                  </a:lnTo>
                  <a:lnTo>
                    <a:pt x="147" y="15"/>
                  </a:lnTo>
                  <a:lnTo>
                    <a:pt x="145" y="19"/>
                  </a:lnTo>
                  <a:lnTo>
                    <a:pt x="145" y="26"/>
                  </a:lnTo>
                  <a:lnTo>
                    <a:pt x="141" y="30"/>
                  </a:lnTo>
                  <a:lnTo>
                    <a:pt x="136" y="30"/>
                  </a:lnTo>
                  <a:lnTo>
                    <a:pt x="132" y="33"/>
                  </a:lnTo>
                  <a:lnTo>
                    <a:pt x="104" y="36"/>
                  </a:lnTo>
                  <a:lnTo>
                    <a:pt x="101" y="38"/>
                  </a:lnTo>
                  <a:lnTo>
                    <a:pt x="101" y="41"/>
                  </a:lnTo>
                  <a:lnTo>
                    <a:pt x="95" y="48"/>
                  </a:lnTo>
                  <a:lnTo>
                    <a:pt x="93" y="54"/>
                  </a:lnTo>
                  <a:lnTo>
                    <a:pt x="91" y="56"/>
                  </a:lnTo>
                  <a:lnTo>
                    <a:pt x="89" y="61"/>
                  </a:lnTo>
                  <a:lnTo>
                    <a:pt x="87" y="61"/>
                  </a:lnTo>
                  <a:lnTo>
                    <a:pt x="84" y="65"/>
                  </a:lnTo>
                  <a:lnTo>
                    <a:pt x="77" y="65"/>
                  </a:lnTo>
                  <a:lnTo>
                    <a:pt x="77" y="62"/>
                  </a:lnTo>
                  <a:lnTo>
                    <a:pt x="71" y="64"/>
                  </a:lnTo>
                  <a:lnTo>
                    <a:pt x="67" y="67"/>
                  </a:lnTo>
                  <a:lnTo>
                    <a:pt x="68" y="70"/>
                  </a:lnTo>
                  <a:lnTo>
                    <a:pt x="71" y="74"/>
                  </a:lnTo>
                  <a:lnTo>
                    <a:pt x="63" y="76"/>
                  </a:lnTo>
                  <a:lnTo>
                    <a:pt x="60" y="76"/>
                  </a:lnTo>
                  <a:lnTo>
                    <a:pt x="55" y="81"/>
                  </a:lnTo>
                  <a:lnTo>
                    <a:pt x="55" y="86"/>
                  </a:lnTo>
                  <a:lnTo>
                    <a:pt x="48" y="104"/>
                  </a:lnTo>
                  <a:lnTo>
                    <a:pt x="44" y="108"/>
                  </a:lnTo>
                  <a:lnTo>
                    <a:pt x="45" y="114"/>
                  </a:lnTo>
                  <a:lnTo>
                    <a:pt x="39" y="121"/>
                  </a:lnTo>
                  <a:lnTo>
                    <a:pt x="39" y="124"/>
                  </a:lnTo>
                  <a:lnTo>
                    <a:pt x="33" y="127"/>
                  </a:lnTo>
                  <a:lnTo>
                    <a:pt x="30" y="128"/>
                  </a:lnTo>
                  <a:lnTo>
                    <a:pt x="26" y="130"/>
                  </a:lnTo>
                  <a:lnTo>
                    <a:pt x="25" y="131"/>
                  </a:lnTo>
                  <a:lnTo>
                    <a:pt x="26" y="134"/>
                  </a:lnTo>
                  <a:lnTo>
                    <a:pt x="20" y="141"/>
                  </a:lnTo>
                  <a:lnTo>
                    <a:pt x="19" y="149"/>
                  </a:lnTo>
                  <a:lnTo>
                    <a:pt x="17" y="151"/>
                  </a:lnTo>
                  <a:lnTo>
                    <a:pt x="18" y="160"/>
                  </a:lnTo>
                  <a:lnTo>
                    <a:pt x="22" y="164"/>
                  </a:lnTo>
                  <a:lnTo>
                    <a:pt x="22" y="166"/>
                  </a:lnTo>
                  <a:lnTo>
                    <a:pt x="24" y="168"/>
                  </a:lnTo>
                  <a:lnTo>
                    <a:pt x="27" y="168"/>
                  </a:lnTo>
                  <a:lnTo>
                    <a:pt x="31" y="176"/>
                  </a:lnTo>
                  <a:lnTo>
                    <a:pt x="35" y="176"/>
                  </a:lnTo>
                  <a:lnTo>
                    <a:pt x="35" y="185"/>
                  </a:lnTo>
                  <a:lnTo>
                    <a:pt x="34" y="186"/>
                  </a:lnTo>
                  <a:lnTo>
                    <a:pt x="34" y="189"/>
                  </a:lnTo>
                  <a:lnTo>
                    <a:pt x="28" y="196"/>
                  </a:lnTo>
                  <a:lnTo>
                    <a:pt x="28" y="202"/>
                  </a:lnTo>
                  <a:lnTo>
                    <a:pt x="26" y="205"/>
                  </a:lnTo>
                  <a:lnTo>
                    <a:pt x="26" y="207"/>
                  </a:lnTo>
                  <a:lnTo>
                    <a:pt x="28" y="208"/>
                  </a:lnTo>
                  <a:lnTo>
                    <a:pt x="31" y="206"/>
                  </a:lnTo>
                  <a:lnTo>
                    <a:pt x="31" y="204"/>
                  </a:lnTo>
                  <a:lnTo>
                    <a:pt x="34" y="202"/>
                  </a:lnTo>
                  <a:lnTo>
                    <a:pt x="33" y="199"/>
                  </a:lnTo>
                  <a:lnTo>
                    <a:pt x="35" y="197"/>
                  </a:lnTo>
                  <a:lnTo>
                    <a:pt x="40" y="197"/>
                  </a:lnTo>
                  <a:lnTo>
                    <a:pt x="43" y="195"/>
                  </a:lnTo>
                  <a:lnTo>
                    <a:pt x="46" y="195"/>
                  </a:lnTo>
                  <a:lnTo>
                    <a:pt x="48" y="192"/>
                  </a:lnTo>
                  <a:lnTo>
                    <a:pt x="56" y="186"/>
                  </a:lnTo>
                  <a:lnTo>
                    <a:pt x="59" y="186"/>
                  </a:lnTo>
                  <a:lnTo>
                    <a:pt x="60" y="185"/>
                  </a:lnTo>
                  <a:lnTo>
                    <a:pt x="66" y="183"/>
                  </a:lnTo>
                  <a:lnTo>
                    <a:pt x="74" y="176"/>
                  </a:lnTo>
                  <a:lnTo>
                    <a:pt x="74" y="177"/>
                  </a:lnTo>
                  <a:lnTo>
                    <a:pt x="74" y="186"/>
                  </a:lnTo>
                  <a:lnTo>
                    <a:pt x="72" y="187"/>
                  </a:lnTo>
                  <a:lnTo>
                    <a:pt x="67" y="190"/>
                  </a:lnTo>
                  <a:lnTo>
                    <a:pt x="62" y="196"/>
                  </a:lnTo>
                  <a:lnTo>
                    <a:pt x="62" y="199"/>
                  </a:lnTo>
                  <a:lnTo>
                    <a:pt x="60" y="199"/>
                  </a:lnTo>
                  <a:lnTo>
                    <a:pt x="61" y="201"/>
                  </a:lnTo>
                  <a:lnTo>
                    <a:pt x="56" y="202"/>
                  </a:lnTo>
                  <a:lnTo>
                    <a:pt x="49" y="213"/>
                  </a:lnTo>
                  <a:lnTo>
                    <a:pt x="44" y="213"/>
                  </a:lnTo>
                  <a:lnTo>
                    <a:pt x="40" y="216"/>
                  </a:lnTo>
                  <a:lnTo>
                    <a:pt x="37" y="216"/>
                  </a:lnTo>
                  <a:lnTo>
                    <a:pt x="34" y="219"/>
                  </a:lnTo>
                  <a:lnTo>
                    <a:pt x="35" y="224"/>
                  </a:lnTo>
                  <a:lnTo>
                    <a:pt x="32" y="229"/>
                  </a:lnTo>
                  <a:lnTo>
                    <a:pt x="33" y="231"/>
                  </a:lnTo>
                  <a:lnTo>
                    <a:pt x="26" y="239"/>
                  </a:lnTo>
                  <a:lnTo>
                    <a:pt x="23" y="239"/>
                  </a:lnTo>
                  <a:lnTo>
                    <a:pt x="20" y="242"/>
                  </a:lnTo>
                  <a:lnTo>
                    <a:pt x="15" y="243"/>
                  </a:lnTo>
                  <a:lnTo>
                    <a:pt x="11" y="248"/>
                  </a:lnTo>
                  <a:lnTo>
                    <a:pt x="11" y="251"/>
                  </a:lnTo>
                  <a:lnTo>
                    <a:pt x="9" y="256"/>
                  </a:lnTo>
                  <a:lnTo>
                    <a:pt x="4" y="262"/>
                  </a:lnTo>
                  <a:lnTo>
                    <a:pt x="1" y="263"/>
                  </a:lnTo>
                  <a:lnTo>
                    <a:pt x="2" y="271"/>
                  </a:lnTo>
                  <a:lnTo>
                    <a:pt x="0" y="273"/>
                  </a:lnTo>
                  <a:lnTo>
                    <a:pt x="2" y="275"/>
                  </a:lnTo>
                  <a:lnTo>
                    <a:pt x="4" y="275"/>
                  </a:lnTo>
                  <a:lnTo>
                    <a:pt x="7" y="276"/>
                  </a:lnTo>
                  <a:lnTo>
                    <a:pt x="8" y="274"/>
                  </a:lnTo>
                  <a:lnTo>
                    <a:pt x="15" y="274"/>
                  </a:lnTo>
                  <a:lnTo>
                    <a:pt x="16" y="273"/>
                  </a:lnTo>
                  <a:lnTo>
                    <a:pt x="21" y="272"/>
                  </a:lnTo>
                  <a:lnTo>
                    <a:pt x="22" y="273"/>
                  </a:lnTo>
                  <a:lnTo>
                    <a:pt x="26" y="275"/>
                  </a:lnTo>
                  <a:lnTo>
                    <a:pt x="28" y="277"/>
                  </a:lnTo>
                  <a:lnTo>
                    <a:pt x="28" y="279"/>
                  </a:lnTo>
                  <a:lnTo>
                    <a:pt x="31" y="285"/>
                  </a:lnTo>
                  <a:lnTo>
                    <a:pt x="36" y="286"/>
                  </a:lnTo>
                  <a:lnTo>
                    <a:pt x="38" y="288"/>
                  </a:lnTo>
                  <a:lnTo>
                    <a:pt x="41" y="289"/>
                  </a:lnTo>
                  <a:lnTo>
                    <a:pt x="41" y="294"/>
                  </a:lnTo>
                  <a:lnTo>
                    <a:pt x="43" y="296"/>
                  </a:lnTo>
                  <a:lnTo>
                    <a:pt x="43" y="298"/>
                  </a:lnTo>
                  <a:lnTo>
                    <a:pt x="46" y="302"/>
                  </a:lnTo>
                  <a:lnTo>
                    <a:pt x="51" y="304"/>
                  </a:lnTo>
                  <a:lnTo>
                    <a:pt x="62" y="302"/>
                  </a:lnTo>
                  <a:lnTo>
                    <a:pt x="64" y="304"/>
                  </a:lnTo>
                  <a:lnTo>
                    <a:pt x="67" y="303"/>
                  </a:lnTo>
                  <a:lnTo>
                    <a:pt x="68" y="304"/>
                  </a:lnTo>
                  <a:lnTo>
                    <a:pt x="72" y="304"/>
                  </a:lnTo>
                  <a:lnTo>
                    <a:pt x="73" y="302"/>
                  </a:lnTo>
                  <a:lnTo>
                    <a:pt x="75" y="303"/>
                  </a:lnTo>
                  <a:lnTo>
                    <a:pt x="77" y="301"/>
                  </a:lnTo>
                  <a:lnTo>
                    <a:pt x="83" y="301"/>
                  </a:lnTo>
                  <a:lnTo>
                    <a:pt x="94" y="303"/>
                  </a:lnTo>
                  <a:lnTo>
                    <a:pt x="97" y="299"/>
                  </a:lnTo>
                  <a:lnTo>
                    <a:pt x="97" y="297"/>
                  </a:lnTo>
                  <a:lnTo>
                    <a:pt x="106" y="291"/>
                  </a:lnTo>
                  <a:lnTo>
                    <a:pt x="106" y="285"/>
                  </a:lnTo>
                  <a:lnTo>
                    <a:pt x="107" y="282"/>
                  </a:lnTo>
                  <a:lnTo>
                    <a:pt x="106" y="275"/>
                  </a:lnTo>
                  <a:lnTo>
                    <a:pt x="109" y="272"/>
                  </a:lnTo>
                  <a:lnTo>
                    <a:pt x="118" y="270"/>
                  </a:lnTo>
                  <a:lnTo>
                    <a:pt x="119" y="269"/>
                  </a:lnTo>
                  <a:lnTo>
                    <a:pt x="122" y="269"/>
                  </a:lnTo>
                  <a:lnTo>
                    <a:pt x="123" y="268"/>
                  </a:lnTo>
                  <a:lnTo>
                    <a:pt x="124" y="268"/>
                  </a:lnTo>
                  <a:lnTo>
                    <a:pt x="131" y="268"/>
                  </a:lnTo>
                  <a:lnTo>
                    <a:pt x="133" y="267"/>
                  </a:lnTo>
                  <a:lnTo>
                    <a:pt x="137" y="269"/>
                  </a:lnTo>
                  <a:lnTo>
                    <a:pt x="140" y="269"/>
                  </a:lnTo>
                  <a:lnTo>
                    <a:pt x="142" y="272"/>
                  </a:lnTo>
                  <a:lnTo>
                    <a:pt x="142" y="274"/>
                  </a:lnTo>
                  <a:lnTo>
                    <a:pt x="148" y="280"/>
                  </a:lnTo>
                  <a:lnTo>
                    <a:pt x="149" y="286"/>
                  </a:lnTo>
                  <a:lnTo>
                    <a:pt x="154" y="289"/>
                  </a:lnTo>
                  <a:lnTo>
                    <a:pt x="154" y="291"/>
                  </a:lnTo>
                  <a:lnTo>
                    <a:pt x="157" y="293"/>
                  </a:lnTo>
                  <a:lnTo>
                    <a:pt x="157" y="298"/>
                  </a:lnTo>
                  <a:lnTo>
                    <a:pt x="161" y="301"/>
                  </a:lnTo>
                  <a:lnTo>
                    <a:pt x="163" y="304"/>
                  </a:lnTo>
                  <a:lnTo>
                    <a:pt x="166" y="305"/>
                  </a:lnTo>
                  <a:lnTo>
                    <a:pt x="172" y="306"/>
                  </a:lnTo>
                  <a:lnTo>
                    <a:pt x="173" y="297"/>
                  </a:lnTo>
                  <a:lnTo>
                    <a:pt x="177" y="297"/>
                  </a:lnTo>
                  <a:lnTo>
                    <a:pt x="187" y="297"/>
                  </a:lnTo>
                  <a:lnTo>
                    <a:pt x="193" y="290"/>
                  </a:lnTo>
                  <a:lnTo>
                    <a:pt x="199" y="290"/>
                  </a:lnTo>
                  <a:lnTo>
                    <a:pt x="200" y="289"/>
                  </a:lnTo>
                  <a:lnTo>
                    <a:pt x="200" y="282"/>
                  </a:lnTo>
                  <a:lnTo>
                    <a:pt x="201" y="281"/>
                  </a:lnTo>
                  <a:lnTo>
                    <a:pt x="204" y="281"/>
                  </a:lnTo>
                  <a:lnTo>
                    <a:pt x="208" y="278"/>
                  </a:lnTo>
                  <a:lnTo>
                    <a:pt x="216" y="277"/>
                  </a:lnTo>
                  <a:lnTo>
                    <a:pt x="218" y="279"/>
                  </a:lnTo>
                  <a:lnTo>
                    <a:pt x="218" y="284"/>
                  </a:lnTo>
                  <a:lnTo>
                    <a:pt x="220" y="286"/>
                  </a:lnTo>
                  <a:lnTo>
                    <a:pt x="222" y="287"/>
                  </a:lnTo>
                  <a:lnTo>
                    <a:pt x="222" y="292"/>
                  </a:lnTo>
                  <a:lnTo>
                    <a:pt x="224" y="293"/>
                  </a:lnTo>
                  <a:lnTo>
                    <a:pt x="223" y="295"/>
                  </a:lnTo>
                  <a:lnTo>
                    <a:pt x="227" y="298"/>
                  </a:lnTo>
                  <a:lnTo>
                    <a:pt x="230" y="295"/>
                  </a:lnTo>
                  <a:lnTo>
                    <a:pt x="232" y="295"/>
                  </a:lnTo>
                  <a:lnTo>
                    <a:pt x="240" y="289"/>
                  </a:lnTo>
                  <a:lnTo>
                    <a:pt x="239" y="275"/>
                  </a:lnTo>
                  <a:lnTo>
                    <a:pt x="240" y="275"/>
                  </a:lnTo>
                  <a:lnTo>
                    <a:pt x="240" y="271"/>
                  </a:lnTo>
                  <a:lnTo>
                    <a:pt x="244" y="268"/>
                  </a:lnTo>
                  <a:lnTo>
                    <a:pt x="244" y="267"/>
                  </a:lnTo>
                  <a:lnTo>
                    <a:pt x="256" y="268"/>
                  </a:lnTo>
                  <a:lnTo>
                    <a:pt x="259" y="266"/>
                  </a:lnTo>
                  <a:lnTo>
                    <a:pt x="257" y="264"/>
                  </a:lnTo>
                  <a:lnTo>
                    <a:pt x="258" y="256"/>
                  </a:lnTo>
                  <a:lnTo>
                    <a:pt x="261" y="253"/>
                  </a:lnTo>
                  <a:lnTo>
                    <a:pt x="261" y="250"/>
                  </a:lnTo>
                  <a:lnTo>
                    <a:pt x="263" y="246"/>
                  </a:lnTo>
                  <a:lnTo>
                    <a:pt x="263" y="241"/>
                  </a:lnTo>
                  <a:lnTo>
                    <a:pt x="266" y="237"/>
                  </a:lnTo>
                  <a:lnTo>
                    <a:pt x="271" y="237"/>
                  </a:lnTo>
                  <a:lnTo>
                    <a:pt x="272" y="236"/>
                  </a:lnTo>
                  <a:lnTo>
                    <a:pt x="279" y="237"/>
                  </a:lnTo>
                  <a:lnTo>
                    <a:pt x="289" y="240"/>
                  </a:lnTo>
                  <a:lnTo>
                    <a:pt x="291" y="242"/>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9" name="Freeform 35"/>
            <p:cNvSpPr>
              <a:spLocks/>
            </p:cNvSpPr>
            <p:nvPr/>
          </p:nvSpPr>
          <p:spPr bwMode="auto">
            <a:xfrm>
              <a:off x="5768975" y="3282950"/>
              <a:ext cx="457200" cy="987425"/>
            </a:xfrm>
            <a:custGeom>
              <a:avLst/>
              <a:gdLst>
                <a:gd name="T0" fmla="*/ 0 w 250"/>
                <a:gd name="T1" fmla="*/ 2147483647 h 518"/>
                <a:gd name="T2" fmla="*/ 2147483647 w 250"/>
                <a:gd name="T3" fmla="*/ 2147483647 h 518"/>
                <a:gd name="T4" fmla="*/ 2147483647 w 250"/>
                <a:gd name="T5" fmla="*/ 2147483647 h 518"/>
                <a:gd name="T6" fmla="*/ 2147483647 w 250"/>
                <a:gd name="T7" fmla="*/ 2147483647 h 518"/>
                <a:gd name="T8" fmla="*/ 2147483647 w 250"/>
                <a:gd name="T9" fmla="*/ 2147483647 h 518"/>
                <a:gd name="T10" fmla="*/ 2147483647 w 250"/>
                <a:gd name="T11" fmla="*/ 2147483647 h 518"/>
                <a:gd name="T12" fmla="*/ 2147483647 w 250"/>
                <a:gd name="T13" fmla="*/ 2147483647 h 518"/>
                <a:gd name="T14" fmla="*/ 2147483647 w 250"/>
                <a:gd name="T15" fmla="*/ 2147483647 h 518"/>
                <a:gd name="T16" fmla="*/ 2147483647 w 250"/>
                <a:gd name="T17" fmla="*/ 2147483647 h 518"/>
                <a:gd name="T18" fmla="*/ 2147483647 w 250"/>
                <a:gd name="T19" fmla="*/ 2147483647 h 518"/>
                <a:gd name="T20" fmla="*/ 2147483647 w 250"/>
                <a:gd name="T21" fmla="*/ 2147483647 h 518"/>
                <a:gd name="T22" fmla="*/ 2147483647 w 250"/>
                <a:gd name="T23" fmla="*/ 2147483647 h 518"/>
                <a:gd name="T24" fmla="*/ 2147483647 w 250"/>
                <a:gd name="T25" fmla="*/ 2147483647 h 518"/>
                <a:gd name="T26" fmla="*/ 2147483647 w 250"/>
                <a:gd name="T27" fmla="*/ 2147483647 h 518"/>
                <a:gd name="T28" fmla="*/ 2147483647 w 250"/>
                <a:gd name="T29" fmla="*/ 2147483647 h 518"/>
                <a:gd name="T30" fmla="*/ 2147483647 w 250"/>
                <a:gd name="T31" fmla="*/ 2147483647 h 518"/>
                <a:gd name="T32" fmla="*/ 2147483647 w 250"/>
                <a:gd name="T33" fmla="*/ 2147483647 h 518"/>
                <a:gd name="T34" fmla="*/ 2147483647 w 250"/>
                <a:gd name="T35" fmla="*/ 2147483647 h 518"/>
                <a:gd name="T36" fmla="*/ 2147483647 w 250"/>
                <a:gd name="T37" fmla="*/ 2147483647 h 518"/>
                <a:gd name="T38" fmla="*/ 2147483647 w 250"/>
                <a:gd name="T39" fmla="*/ 2147483647 h 518"/>
                <a:gd name="T40" fmla="*/ 2147483647 w 250"/>
                <a:gd name="T41" fmla="*/ 2147483647 h 518"/>
                <a:gd name="T42" fmla="*/ 2147483647 w 250"/>
                <a:gd name="T43" fmla="*/ 2147483647 h 518"/>
                <a:gd name="T44" fmla="*/ 2147483647 w 250"/>
                <a:gd name="T45" fmla="*/ 2147483647 h 518"/>
                <a:gd name="T46" fmla="*/ 2147483647 w 250"/>
                <a:gd name="T47" fmla="*/ 2147483647 h 518"/>
                <a:gd name="T48" fmla="*/ 2147483647 w 250"/>
                <a:gd name="T49" fmla="*/ 2147483647 h 518"/>
                <a:gd name="T50" fmla="*/ 2147483647 w 250"/>
                <a:gd name="T51" fmla="*/ 2147483647 h 518"/>
                <a:gd name="T52" fmla="*/ 2147483647 w 250"/>
                <a:gd name="T53" fmla="*/ 2147483647 h 518"/>
                <a:gd name="T54" fmla="*/ 2147483647 w 250"/>
                <a:gd name="T55" fmla="*/ 2147483647 h 518"/>
                <a:gd name="T56" fmla="*/ 2147483647 w 250"/>
                <a:gd name="T57" fmla="*/ 2147483647 h 518"/>
                <a:gd name="T58" fmla="*/ 2147483647 w 250"/>
                <a:gd name="T59" fmla="*/ 2147483647 h 518"/>
                <a:gd name="T60" fmla="*/ 2147483647 w 250"/>
                <a:gd name="T61" fmla="*/ 2147483647 h 518"/>
                <a:gd name="T62" fmla="*/ 2147483647 w 250"/>
                <a:gd name="T63" fmla="*/ 2147483647 h 518"/>
                <a:gd name="T64" fmla="*/ 2147483647 w 250"/>
                <a:gd name="T65" fmla="*/ 2147483647 h 518"/>
                <a:gd name="T66" fmla="*/ 2147483647 w 250"/>
                <a:gd name="T67" fmla="*/ 2147483647 h 518"/>
                <a:gd name="T68" fmla="*/ 2147483647 w 250"/>
                <a:gd name="T69" fmla="*/ 2147483647 h 518"/>
                <a:gd name="T70" fmla="*/ 2147483647 w 250"/>
                <a:gd name="T71" fmla="*/ 2147483647 h 518"/>
                <a:gd name="T72" fmla="*/ 2147483647 w 250"/>
                <a:gd name="T73" fmla="*/ 2147483647 h 518"/>
                <a:gd name="T74" fmla="*/ 2147483647 w 250"/>
                <a:gd name="T75" fmla="*/ 2147483647 h 518"/>
                <a:gd name="T76" fmla="*/ 2147483647 w 250"/>
                <a:gd name="T77" fmla="*/ 2147483647 h 518"/>
                <a:gd name="T78" fmla="*/ 2147483647 w 250"/>
                <a:gd name="T79" fmla="*/ 2147483647 h 518"/>
                <a:gd name="T80" fmla="*/ 2147483647 w 250"/>
                <a:gd name="T81" fmla="*/ 2147483647 h 518"/>
                <a:gd name="T82" fmla="*/ 2147483647 w 250"/>
                <a:gd name="T83" fmla="*/ 2147483647 h 518"/>
                <a:gd name="T84" fmla="*/ 2147483647 w 250"/>
                <a:gd name="T85" fmla="*/ 2147483647 h 518"/>
                <a:gd name="T86" fmla="*/ 2147483647 w 250"/>
                <a:gd name="T87" fmla="*/ 2147483647 h 518"/>
                <a:gd name="T88" fmla="*/ 2147483647 w 250"/>
                <a:gd name="T89" fmla="*/ 2147483647 h 518"/>
                <a:gd name="T90" fmla="*/ 2147483647 w 250"/>
                <a:gd name="T91" fmla="*/ 2147483647 h 518"/>
                <a:gd name="T92" fmla="*/ 2147483647 w 250"/>
                <a:gd name="T93" fmla="*/ 2147483647 h 518"/>
                <a:gd name="T94" fmla="*/ 2147483647 w 250"/>
                <a:gd name="T95" fmla="*/ 2147483647 h 518"/>
                <a:gd name="T96" fmla="*/ 2147483647 w 250"/>
                <a:gd name="T97" fmla="*/ 2147483647 h 518"/>
                <a:gd name="T98" fmla="*/ 2147483647 w 250"/>
                <a:gd name="T99" fmla="*/ 2147483647 h 518"/>
                <a:gd name="T100" fmla="*/ 2147483647 w 250"/>
                <a:gd name="T101" fmla="*/ 2147483647 h 518"/>
                <a:gd name="T102" fmla="*/ 2147483647 w 250"/>
                <a:gd name="T103" fmla="*/ 2147483647 h 518"/>
                <a:gd name="T104" fmla="*/ 2147483647 w 250"/>
                <a:gd name="T105" fmla="*/ 2147483647 h 518"/>
                <a:gd name="T106" fmla="*/ 2147483647 w 250"/>
                <a:gd name="T107" fmla="*/ 2147483647 h 518"/>
                <a:gd name="T108" fmla="*/ 2147483647 w 250"/>
                <a:gd name="T109" fmla="*/ 2147483647 h 518"/>
                <a:gd name="T110" fmla="*/ 2147483647 w 250"/>
                <a:gd name="T111" fmla="*/ 2147483647 h 518"/>
                <a:gd name="T112" fmla="*/ 2147483647 w 250"/>
                <a:gd name="T113" fmla="*/ 2147483647 h 518"/>
                <a:gd name="T114" fmla="*/ 2147483647 w 250"/>
                <a:gd name="T115" fmla="*/ 2147483647 h 518"/>
                <a:gd name="T116" fmla="*/ 2147483647 w 250"/>
                <a:gd name="T117" fmla="*/ 2147483647 h 518"/>
                <a:gd name="T118" fmla="*/ 2147483647 w 250"/>
                <a:gd name="T119" fmla="*/ 2147483647 h 518"/>
                <a:gd name="T120" fmla="*/ 2147483647 w 250"/>
                <a:gd name="T121" fmla="*/ 2147483647 h 518"/>
                <a:gd name="T122" fmla="*/ 2147483647 w 250"/>
                <a:gd name="T123" fmla="*/ 2147483647 h 518"/>
                <a:gd name="T124" fmla="*/ 2147483647 w 250"/>
                <a:gd name="T125" fmla="*/ 2147483647 h 5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0"/>
                <a:gd name="T190" fmla="*/ 0 h 518"/>
                <a:gd name="T191" fmla="*/ 250 w 250"/>
                <a:gd name="T192" fmla="*/ 518 h 5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0" h="518">
                  <a:moveTo>
                    <a:pt x="10" y="518"/>
                  </a:moveTo>
                  <a:lnTo>
                    <a:pt x="5" y="515"/>
                  </a:lnTo>
                  <a:lnTo>
                    <a:pt x="2" y="511"/>
                  </a:lnTo>
                  <a:lnTo>
                    <a:pt x="0" y="482"/>
                  </a:lnTo>
                  <a:lnTo>
                    <a:pt x="3" y="479"/>
                  </a:lnTo>
                  <a:lnTo>
                    <a:pt x="3" y="476"/>
                  </a:lnTo>
                  <a:lnTo>
                    <a:pt x="5" y="472"/>
                  </a:lnTo>
                  <a:lnTo>
                    <a:pt x="5" y="469"/>
                  </a:lnTo>
                  <a:lnTo>
                    <a:pt x="7" y="465"/>
                  </a:lnTo>
                  <a:lnTo>
                    <a:pt x="7" y="461"/>
                  </a:lnTo>
                  <a:lnTo>
                    <a:pt x="10" y="457"/>
                  </a:lnTo>
                  <a:lnTo>
                    <a:pt x="11" y="451"/>
                  </a:lnTo>
                  <a:lnTo>
                    <a:pt x="12" y="450"/>
                  </a:lnTo>
                  <a:lnTo>
                    <a:pt x="13" y="445"/>
                  </a:lnTo>
                  <a:lnTo>
                    <a:pt x="15" y="445"/>
                  </a:lnTo>
                  <a:lnTo>
                    <a:pt x="14" y="441"/>
                  </a:lnTo>
                  <a:lnTo>
                    <a:pt x="19" y="434"/>
                  </a:lnTo>
                  <a:lnTo>
                    <a:pt x="15" y="415"/>
                  </a:lnTo>
                  <a:lnTo>
                    <a:pt x="14" y="411"/>
                  </a:lnTo>
                  <a:lnTo>
                    <a:pt x="11" y="406"/>
                  </a:lnTo>
                  <a:lnTo>
                    <a:pt x="9" y="396"/>
                  </a:lnTo>
                  <a:lnTo>
                    <a:pt x="8" y="395"/>
                  </a:lnTo>
                  <a:lnTo>
                    <a:pt x="7" y="353"/>
                  </a:lnTo>
                  <a:lnTo>
                    <a:pt x="3" y="348"/>
                  </a:lnTo>
                  <a:lnTo>
                    <a:pt x="1" y="319"/>
                  </a:lnTo>
                  <a:lnTo>
                    <a:pt x="6" y="312"/>
                  </a:lnTo>
                  <a:lnTo>
                    <a:pt x="6" y="310"/>
                  </a:lnTo>
                  <a:lnTo>
                    <a:pt x="10" y="306"/>
                  </a:lnTo>
                  <a:lnTo>
                    <a:pt x="13" y="299"/>
                  </a:lnTo>
                  <a:lnTo>
                    <a:pt x="15" y="298"/>
                  </a:lnTo>
                  <a:lnTo>
                    <a:pt x="13" y="284"/>
                  </a:lnTo>
                  <a:lnTo>
                    <a:pt x="20" y="275"/>
                  </a:lnTo>
                  <a:lnTo>
                    <a:pt x="20" y="272"/>
                  </a:lnTo>
                  <a:lnTo>
                    <a:pt x="22" y="269"/>
                  </a:lnTo>
                  <a:lnTo>
                    <a:pt x="22" y="267"/>
                  </a:lnTo>
                  <a:lnTo>
                    <a:pt x="20" y="266"/>
                  </a:lnTo>
                  <a:lnTo>
                    <a:pt x="18" y="262"/>
                  </a:lnTo>
                  <a:lnTo>
                    <a:pt x="17" y="261"/>
                  </a:lnTo>
                  <a:lnTo>
                    <a:pt x="16" y="258"/>
                  </a:lnTo>
                  <a:lnTo>
                    <a:pt x="4" y="244"/>
                  </a:lnTo>
                  <a:lnTo>
                    <a:pt x="3" y="236"/>
                  </a:lnTo>
                  <a:lnTo>
                    <a:pt x="2" y="234"/>
                  </a:lnTo>
                  <a:lnTo>
                    <a:pt x="1" y="223"/>
                  </a:lnTo>
                  <a:lnTo>
                    <a:pt x="5" y="215"/>
                  </a:lnTo>
                  <a:lnTo>
                    <a:pt x="13" y="209"/>
                  </a:lnTo>
                  <a:lnTo>
                    <a:pt x="18" y="200"/>
                  </a:lnTo>
                  <a:lnTo>
                    <a:pt x="21" y="200"/>
                  </a:lnTo>
                  <a:lnTo>
                    <a:pt x="24" y="196"/>
                  </a:lnTo>
                  <a:lnTo>
                    <a:pt x="23" y="189"/>
                  </a:lnTo>
                  <a:lnTo>
                    <a:pt x="24" y="187"/>
                  </a:lnTo>
                  <a:lnTo>
                    <a:pt x="23" y="183"/>
                  </a:lnTo>
                  <a:lnTo>
                    <a:pt x="29" y="180"/>
                  </a:lnTo>
                  <a:lnTo>
                    <a:pt x="29" y="177"/>
                  </a:lnTo>
                  <a:lnTo>
                    <a:pt x="30" y="176"/>
                  </a:lnTo>
                  <a:lnTo>
                    <a:pt x="30" y="172"/>
                  </a:lnTo>
                  <a:lnTo>
                    <a:pt x="32" y="169"/>
                  </a:lnTo>
                  <a:lnTo>
                    <a:pt x="32" y="159"/>
                  </a:lnTo>
                  <a:lnTo>
                    <a:pt x="34" y="157"/>
                  </a:lnTo>
                  <a:lnTo>
                    <a:pt x="34" y="155"/>
                  </a:lnTo>
                  <a:lnTo>
                    <a:pt x="38" y="151"/>
                  </a:lnTo>
                  <a:lnTo>
                    <a:pt x="39" y="146"/>
                  </a:lnTo>
                  <a:lnTo>
                    <a:pt x="40" y="146"/>
                  </a:lnTo>
                  <a:lnTo>
                    <a:pt x="40" y="141"/>
                  </a:lnTo>
                  <a:lnTo>
                    <a:pt x="41" y="140"/>
                  </a:lnTo>
                  <a:lnTo>
                    <a:pt x="41" y="133"/>
                  </a:lnTo>
                  <a:lnTo>
                    <a:pt x="37" y="129"/>
                  </a:lnTo>
                  <a:lnTo>
                    <a:pt x="36" y="124"/>
                  </a:lnTo>
                  <a:lnTo>
                    <a:pt x="38" y="120"/>
                  </a:lnTo>
                  <a:lnTo>
                    <a:pt x="45" y="120"/>
                  </a:lnTo>
                  <a:lnTo>
                    <a:pt x="56" y="105"/>
                  </a:lnTo>
                  <a:lnTo>
                    <a:pt x="61" y="105"/>
                  </a:lnTo>
                  <a:lnTo>
                    <a:pt x="62" y="105"/>
                  </a:lnTo>
                  <a:lnTo>
                    <a:pt x="68" y="104"/>
                  </a:lnTo>
                  <a:lnTo>
                    <a:pt x="73" y="106"/>
                  </a:lnTo>
                  <a:lnTo>
                    <a:pt x="85" y="105"/>
                  </a:lnTo>
                  <a:lnTo>
                    <a:pt x="89" y="104"/>
                  </a:lnTo>
                  <a:lnTo>
                    <a:pt x="88" y="96"/>
                  </a:lnTo>
                  <a:lnTo>
                    <a:pt x="90" y="95"/>
                  </a:lnTo>
                  <a:lnTo>
                    <a:pt x="89" y="85"/>
                  </a:lnTo>
                  <a:lnTo>
                    <a:pt x="90" y="84"/>
                  </a:lnTo>
                  <a:lnTo>
                    <a:pt x="92" y="80"/>
                  </a:lnTo>
                  <a:lnTo>
                    <a:pt x="95" y="77"/>
                  </a:lnTo>
                  <a:lnTo>
                    <a:pt x="95" y="74"/>
                  </a:lnTo>
                  <a:lnTo>
                    <a:pt x="98" y="71"/>
                  </a:lnTo>
                  <a:lnTo>
                    <a:pt x="98" y="61"/>
                  </a:lnTo>
                  <a:lnTo>
                    <a:pt x="102" y="57"/>
                  </a:lnTo>
                  <a:lnTo>
                    <a:pt x="104" y="56"/>
                  </a:lnTo>
                  <a:lnTo>
                    <a:pt x="109" y="49"/>
                  </a:lnTo>
                  <a:lnTo>
                    <a:pt x="115" y="49"/>
                  </a:lnTo>
                  <a:lnTo>
                    <a:pt x="116" y="50"/>
                  </a:lnTo>
                  <a:lnTo>
                    <a:pt x="123" y="51"/>
                  </a:lnTo>
                  <a:lnTo>
                    <a:pt x="124" y="53"/>
                  </a:lnTo>
                  <a:lnTo>
                    <a:pt x="126" y="53"/>
                  </a:lnTo>
                  <a:lnTo>
                    <a:pt x="129" y="55"/>
                  </a:lnTo>
                  <a:lnTo>
                    <a:pt x="134" y="55"/>
                  </a:lnTo>
                  <a:lnTo>
                    <a:pt x="142" y="50"/>
                  </a:lnTo>
                  <a:lnTo>
                    <a:pt x="141" y="48"/>
                  </a:lnTo>
                  <a:lnTo>
                    <a:pt x="143" y="45"/>
                  </a:lnTo>
                  <a:lnTo>
                    <a:pt x="146" y="39"/>
                  </a:lnTo>
                  <a:lnTo>
                    <a:pt x="181" y="39"/>
                  </a:lnTo>
                  <a:lnTo>
                    <a:pt x="188" y="30"/>
                  </a:lnTo>
                  <a:lnTo>
                    <a:pt x="188" y="29"/>
                  </a:lnTo>
                  <a:lnTo>
                    <a:pt x="192" y="25"/>
                  </a:lnTo>
                  <a:lnTo>
                    <a:pt x="199" y="24"/>
                  </a:lnTo>
                  <a:lnTo>
                    <a:pt x="202" y="23"/>
                  </a:lnTo>
                  <a:lnTo>
                    <a:pt x="205" y="23"/>
                  </a:lnTo>
                  <a:lnTo>
                    <a:pt x="209" y="17"/>
                  </a:lnTo>
                  <a:lnTo>
                    <a:pt x="209" y="16"/>
                  </a:lnTo>
                  <a:lnTo>
                    <a:pt x="211" y="11"/>
                  </a:lnTo>
                  <a:lnTo>
                    <a:pt x="211" y="3"/>
                  </a:lnTo>
                  <a:lnTo>
                    <a:pt x="212" y="0"/>
                  </a:lnTo>
                  <a:lnTo>
                    <a:pt x="215" y="7"/>
                  </a:lnTo>
                  <a:lnTo>
                    <a:pt x="223" y="13"/>
                  </a:lnTo>
                  <a:lnTo>
                    <a:pt x="223" y="24"/>
                  </a:lnTo>
                  <a:lnTo>
                    <a:pt x="228" y="31"/>
                  </a:lnTo>
                  <a:lnTo>
                    <a:pt x="238" y="31"/>
                  </a:lnTo>
                  <a:lnTo>
                    <a:pt x="239" y="32"/>
                  </a:lnTo>
                  <a:lnTo>
                    <a:pt x="237" y="35"/>
                  </a:lnTo>
                  <a:lnTo>
                    <a:pt x="233" y="36"/>
                  </a:lnTo>
                  <a:lnTo>
                    <a:pt x="228" y="40"/>
                  </a:lnTo>
                  <a:lnTo>
                    <a:pt x="224" y="40"/>
                  </a:lnTo>
                  <a:lnTo>
                    <a:pt x="223" y="41"/>
                  </a:lnTo>
                  <a:lnTo>
                    <a:pt x="221" y="41"/>
                  </a:lnTo>
                  <a:lnTo>
                    <a:pt x="219" y="43"/>
                  </a:lnTo>
                  <a:lnTo>
                    <a:pt x="217" y="42"/>
                  </a:lnTo>
                  <a:lnTo>
                    <a:pt x="209" y="47"/>
                  </a:lnTo>
                  <a:lnTo>
                    <a:pt x="209" y="53"/>
                  </a:lnTo>
                  <a:lnTo>
                    <a:pt x="205" y="56"/>
                  </a:lnTo>
                  <a:lnTo>
                    <a:pt x="205" y="60"/>
                  </a:lnTo>
                  <a:lnTo>
                    <a:pt x="212" y="66"/>
                  </a:lnTo>
                  <a:lnTo>
                    <a:pt x="214" y="66"/>
                  </a:lnTo>
                  <a:lnTo>
                    <a:pt x="216" y="68"/>
                  </a:lnTo>
                  <a:lnTo>
                    <a:pt x="230" y="70"/>
                  </a:lnTo>
                  <a:lnTo>
                    <a:pt x="232" y="71"/>
                  </a:lnTo>
                  <a:lnTo>
                    <a:pt x="237" y="76"/>
                  </a:lnTo>
                  <a:lnTo>
                    <a:pt x="237" y="83"/>
                  </a:lnTo>
                  <a:lnTo>
                    <a:pt x="238" y="84"/>
                  </a:lnTo>
                  <a:lnTo>
                    <a:pt x="239" y="89"/>
                  </a:lnTo>
                  <a:lnTo>
                    <a:pt x="243" y="90"/>
                  </a:lnTo>
                  <a:lnTo>
                    <a:pt x="243" y="92"/>
                  </a:lnTo>
                  <a:lnTo>
                    <a:pt x="248" y="95"/>
                  </a:lnTo>
                  <a:lnTo>
                    <a:pt x="250" y="96"/>
                  </a:lnTo>
                  <a:lnTo>
                    <a:pt x="249" y="104"/>
                  </a:lnTo>
                  <a:lnTo>
                    <a:pt x="248" y="105"/>
                  </a:lnTo>
                  <a:lnTo>
                    <a:pt x="247" y="114"/>
                  </a:lnTo>
                  <a:lnTo>
                    <a:pt x="246" y="115"/>
                  </a:lnTo>
                  <a:lnTo>
                    <a:pt x="247" y="123"/>
                  </a:lnTo>
                  <a:lnTo>
                    <a:pt x="238" y="132"/>
                  </a:lnTo>
                  <a:lnTo>
                    <a:pt x="232" y="134"/>
                  </a:lnTo>
                  <a:lnTo>
                    <a:pt x="229" y="137"/>
                  </a:lnTo>
                  <a:lnTo>
                    <a:pt x="226" y="137"/>
                  </a:lnTo>
                  <a:lnTo>
                    <a:pt x="221" y="134"/>
                  </a:lnTo>
                  <a:lnTo>
                    <a:pt x="213" y="135"/>
                  </a:lnTo>
                  <a:lnTo>
                    <a:pt x="209" y="139"/>
                  </a:lnTo>
                  <a:lnTo>
                    <a:pt x="208" y="139"/>
                  </a:lnTo>
                  <a:lnTo>
                    <a:pt x="203" y="144"/>
                  </a:lnTo>
                  <a:lnTo>
                    <a:pt x="208" y="162"/>
                  </a:lnTo>
                  <a:lnTo>
                    <a:pt x="200" y="170"/>
                  </a:lnTo>
                  <a:lnTo>
                    <a:pt x="199" y="170"/>
                  </a:lnTo>
                  <a:lnTo>
                    <a:pt x="195" y="176"/>
                  </a:lnTo>
                  <a:lnTo>
                    <a:pt x="195" y="180"/>
                  </a:lnTo>
                  <a:lnTo>
                    <a:pt x="194" y="181"/>
                  </a:lnTo>
                  <a:lnTo>
                    <a:pt x="193" y="184"/>
                  </a:lnTo>
                  <a:lnTo>
                    <a:pt x="194" y="187"/>
                  </a:lnTo>
                  <a:lnTo>
                    <a:pt x="193" y="188"/>
                  </a:lnTo>
                  <a:lnTo>
                    <a:pt x="193" y="200"/>
                  </a:lnTo>
                  <a:lnTo>
                    <a:pt x="195" y="201"/>
                  </a:lnTo>
                  <a:lnTo>
                    <a:pt x="195" y="205"/>
                  </a:lnTo>
                  <a:lnTo>
                    <a:pt x="198" y="208"/>
                  </a:lnTo>
                  <a:lnTo>
                    <a:pt x="203" y="209"/>
                  </a:lnTo>
                  <a:lnTo>
                    <a:pt x="209" y="211"/>
                  </a:lnTo>
                  <a:lnTo>
                    <a:pt x="214" y="217"/>
                  </a:lnTo>
                  <a:lnTo>
                    <a:pt x="216" y="222"/>
                  </a:lnTo>
                  <a:lnTo>
                    <a:pt x="218" y="223"/>
                  </a:lnTo>
                  <a:lnTo>
                    <a:pt x="218" y="226"/>
                  </a:lnTo>
                  <a:lnTo>
                    <a:pt x="224" y="234"/>
                  </a:lnTo>
                  <a:lnTo>
                    <a:pt x="225" y="239"/>
                  </a:lnTo>
                  <a:lnTo>
                    <a:pt x="229" y="243"/>
                  </a:lnTo>
                  <a:lnTo>
                    <a:pt x="232" y="248"/>
                  </a:lnTo>
                  <a:lnTo>
                    <a:pt x="235" y="250"/>
                  </a:lnTo>
                  <a:lnTo>
                    <a:pt x="230" y="261"/>
                  </a:lnTo>
                  <a:lnTo>
                    <a:pt x="229" y="268"/>
                  </a:lnTo>
                  <a:lnTo>
                    <a:pt x="227" y="272"/>
                  </a:lnTo>
                  <a:lnTo>
                    <a:pt x="227" y="275"/>
                  </a:lnTo>
                  <a:lnTo>
                    <a:pt x="223" y="280"/>
                  </a:lnTo>
                  <a:lnTo>
                    <a:pt x="219" y="292"/>
                  </a:lnTo>
                  <a:lnTo>
                    <a:pt x="219" y="294"/>
                  </a:lnTo>
                  <a:lnTo>
                    <a:pt x="216" y="297"/>
                  </a:lnTo>
                  <a:lnTo>
                    <a:pt x="217" y="312"/>
                  </a:lnTo>
                  <a:lnTo>
                    <a:pt x="213" y="316"/>
                  </a:lnTo>
                  <a:lnTo>
                    <a:pt x="213" y="319"/>
                  </a:lnTo>
                  <a:lnTo>
                    <a:pt x="211" y="322"/>
                  </a:lnTo>
                  <a:lnTo>
                    <a:pt x="204" y="325"/>
                  </a:lnTo>
                  <a:lnTo>
                    <a:pt x="204" y="326"/>
                  </a:lnTo>
                  <a:lnTo>
                    <a:pt x="204" y="333"/>
                  </a:lnTo>
                  <a:lnTo>
                    <a:pt x="207" y="337"/>
                  </a:lnTo>
                  <a:lnTo>
                    <a:pt x="210" y="345"/>
                  </a:lnTo>
                  <a:lnTo>
                    <a:pt x="219" y="352"/>
                  </a:lnTo>
                  <a:lnTo>
                    <a:pt x="220" y="352"/>
                  </a:lnTo>
                  <a:lnTo>
                    <a:pt x="225" y="357"/>
                  </a:lnTo>
                  <a:lnTo>
                    <a:pt x="223" y="361"/>
                  </a:lnTo>
                  <a:lnTo>
                    <a:pt x="222" y="371"/>
                  </a:lnTo>
                  <a:lnTo>
                    <a:pt x="221" y="372"/>
                  </a:lnTo>
                  <a:lnTo>
                    <a:pt x="222" y="376"/>
                  </a:lnTo>
                  <a:lnTo>
                    <a:pt x="224" y="397"/>
                  </a:lnTo>
                  <a:lnTo>
                    <a:pt x="221" y="398"/>
                  </a:lnTo>
                  <a:lnTo>
                    <a:pt x="220" y="400"/>
                  </a:lnTo>
                  <a:lnTo>
                    <a:pt x="218" y="405"/>
                  </a:lnTo>
                  <a:lnTo>
                    <a:pt x="218" y="412"/>
                  </a:lnTo>
                  <a:lnTo>
                    <a:pt x="216" y="415"/>
                  </a:lnTo>
                  <a:lnTo>
                    <a:pt x="215" y="415"/>
                  </a:lnTo>
                  <a:lnTo>
                    <a:pt x="213" y="417"/>
                  </a:lnTo>
                  <a:lnTo>
                    <a:pt x="213" y="423"/>
                  </a:lnTo>
                  <a:lnTo>
                    <a:pt x="209" y="426"/>
                  </a:lnTo>
                  <a:lnTo>
                    <a:pt x="206" y="427"/>
                  </a:lnTo>
                  <a:lnTo>
                    <a:pt x="200" y="433"/>
                  </a:lnTo>
                  <a:lnTo>
                    <a:pt x="195" y="436"/>
                  </a:lnTo>
                  <a:lnTo>
                    <a:pt x="191" y="438"/>
                  </a:lnTo>
                  <a:lnTo>
                    <a:pt x="188" y="440"/>
                  </a:lnTo>
                  <a:lnTo>
                    <a:pt x="184" y="440"/>
                  </a:lnTo>
                  <a:lnTo>
                    <a:pt x="182" y="442"/>
                  </a:lnTo>
                  <a:lnTo>
                    <a:pt x="179" y="442"/>
                  </a:lnTo>
                  <a:lnTo>
                    <a:pt x="176" y="448"/>
                  </a:lnTo>
                  <a:lnTo>
                    <a:pt x="173" y="450"/>
                  </a:lnTo>
                  <a:lnTo>
                    <a:pt x="170" y="450"/>
                  </a:lnTo>
                  <a:lnTo>
                    <a:pt x="166" y="453"/>
                  </a:lnTo>
                  <a:lnTo>
                    <a:pt x="160" y="452"/>
                  </a:lnTo>
                  <a:lnTo>
                    <a:pt x="127" y="454"/>
                  </a:lnTo>
                  <a:lnTo>
                    <a:pt x="126" y="453"/>
                  </a:lnTo>
                  <a:lnTo>
                    <a:pt x="122" y="453"/>
                  </a:lnTo>
                  <a:lnTo>
                    <a:pt x="123" y="467"/>
                  </a:lnTo>
                  <a:lnTo>
                    <a:pt x="120" y="469"/>
                  </a:lnTo>
                  <a:lnTo>
                    <a:pt x="114" y="472"/>
                  </a:lnTo>
                  <a:lnTo>
                    <a:pt x="109" y="472"/>
                  </a:lnTo>
                  <a:lnTo>
                    <a:pt x="108" y="472"/>
                  </a:lnTo>
                  <a:lnTo>
                    <a:pt x="100" y="477"/>
                  </a:lnTo>
                  <a:lnTo>
                    <a:pt x="93" y="489"/>
                  </a:lnTo>
                  <a:lnTo>
                    <a:pt x="89" y="492"/>
                  </a:lnTo>
                  <a:lnTo>
                    <a:pt x="84" y="492"/>
                  </a:lnTo>
                  <a:lnTo>
                    <a:pt x="80" y="494"/>
                  </a:lnTo>
                  <a:lnTo>
                    <a:pt x="74" y="494"/>
                  </a:lnTo>
                  <a:lnTo>
                    <a:pt x="70" y="496"/>
                  </a:lnTo>
                  <a:lnTo>
                    <a:pt x="66" y="496"/>
                  </a:lnTo>
                  <a:lnTo>
                    <a:pt x="65" y="498"/>
                  </a:lnTo>
                  <a:lnTo>
                    <a:pt x="63" y="497"/>
                  </a:lnTo>
                  <a:lnTo>
                    <a:pt x="55" y="502"/>
                  </a:lnTo>
                  <a:lnTo>
                    <a:pt x="53" y="504"/>
                  </a:lnTo>
                  <a:lnTo>
                    <a:pt x="51" y="504"/>
                  </a:lnTo>
                  <a:lnTo>
                    <a:pt x="31" y="514"/>
                  </a:lnTo>
                  <a:lnTo>
                    <a:pt x="23" y="515"/>
                  </a:lnTo>
                  <a:lnTo>
                    <a:pt x="21" y="516"/>
                  </a:lnTo>
                  <a:lnTo>
                    <a:pt x="16" y="516"/>
                  </a:lnTo>
                  <a:lnTo>
                    <a:pt x="13" y="517"/>
                  </a:lnTo>
                  <a:lnTo>
                    <a:pt x="10" y="518"/>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0" name="Freeform 36"/>
            <p:cNvSpPr>
              <a:spLocks/>
            </p:cNvSpPr>
            <p:nvPr/>
          </p:nvSpPr>
          <p:spPr bwMode="auto">
            <a:xfrm>
              <a:off x="5786438" y="3852863"/>
              <a:ext cx="779462" cy="846137"/>
            </a:xfrm>
            <a:custGeom>
              <a:avLst/>
              <a:gdLst>
                <a:gd name="T0" fmla="*/ 2147483647 w 426"/>
                <a:gd name="T1" fmla="*/ 2147483647 h 443"/>
                <a:gd name="T2" fmla="*/ 2147483647 w 426"/>
                <a:gd name="T3" fmla="*/ 2147483647 h 443"/>
                <a:gd name="T4" fmla="*/ 2147483647 w 426"/>
                <a:gd name="T5" fmla="*/ 2147483647 h 443"/>
                <a:gd name="T6" fmla="*/ 2147483647 w 426"/>
                <a:gd name="T7" fmla="*/ 2147483647 h 443"/>
                <a:gd name="T8" fmla="*/ 2147483647 w 426"/>
                <a:gd name="T9" fmla="*/ 2147483647 h 443"/>
                <a:gd name="T10" fmla="*/ 2147483647 w 426"/>
                <a:gd name="T11" fmla="*/ 2147483647 h 443"/>
                <a:gd name="T12" fmla="*/ 2147483647 w 426"/>
                <a:gd name="T13" fmla="*/ 2147483647 h 443"/>
                <a:gd name="T14" fmla="*/ 2147483647 w 426"/>
                <a:gd name="T15" fmla="*/ 2147483647 h 443"/>
                <a:gd name="T16" fmla="*/ 2147483647 w 426"/>
                <a:gd name="T17" fmla="*/ 2147483647 h 443"/>
                <a:gd name="T18" fmla="*/ 2147483647 w 426"/>
                <a:gd name="T19" fmla="*/ 2147483647 h 443"/>
                <a:gd name="T20" fmla="*/ 2147483647 w 426"/>
                <a:gd name="T21" fmla="*/ 2147483647 h 443"/>
                <a:gd name="T22" fmla="*/ 2147483647 w 426"/>
                <a:gd name="T23" fmla="*/ 2147483647 h 443"/>
                <a:gd name="T24" fmla="*/ 2147483647 w 426"/>
                <a:gd name="T25" fmla="*/ 2147483647 h 443"/>
                <a:gd name="T26" fmla="*/ 2147483647 w 426"/>
                <a:gd name="T27" fmla="*/ 2147483647 h 443"/>
                <a:gd name="T28" fmla="*/ 2147483647 w 426"/>
                <a:gd name="T29" fmla="*/ 2147483647 h 443"/>
                <a:gd name="T30" fmla="*/ 2147483647 w 426"/>
                <a:gd name="T31" fmla="*/ 2147483647 h 443"/>
                <a:gd name="T32" fmla="*/ 2147483647 w 426"/>
                <a:gd name="T33" fmla="*/ 2147483647 h 443"/>
                <a:gd name="T34" fmla="*/ 2147483647 w 426"/>
                <a:gd name="T35" fmla="*/ 2147483647 h 443"/>
                <a:gd name="T36" fmla="*/ 2147483647 w 426"/>
                <a:gd name="T37" fmla="*/ 2147483647 h 443"/>
                <a:gd name="T38" fmla="*/ 2147483647 w 426"/>
                <a:gd name="T39" fmla="*/ 2147483647 h 443"/>
                <a:gd name="T40" fmla="*/ 2147483647 w 426"/>
                <a:gd name="T41" fmla="*/ 2147483647 h 443"/>
                <a:gd name="T42" fmla="*/ 2147483647 w 426"/>
                <a:gd name="T43" fmla="*/ 2147483647 h 443"/>
                <a:gd name="T44" fmla="*/ 2147483647 w 426"/>
                <a:gd name="T45" fmla="*/ 2147483647 h 443"/>
                <a:gd name="T46" fmla="*/ 2147483647 w 426"/>
                <a:gd name="T47" fmla="*/ 2147483647 h 443"/>
                <a:gd name="T48" fmla="*/ 2147483647 w 426"/>
                <a:gd name="T49" fmla="*/ 2147483647 h 443"/>
                <a:gd name="T50" fmla="*/ 2147483647 w 426"/>
                <a:gd name="T51" fmla="*/ 2147483647 h 443"/>
                <a:gd name="T52" fmla="*/ 2147483647 w 426"/>
                <a:gd name="T53" fmla="*/ 2147483647 h 443"/>
                <a:gd name="T54" fmla="*/ 2147483647 w 426"/>
                <a:gd name="T55" fmla="*/ 2147483647 h 443"/>
                <a:gd name="T56" fmla="*/ 2147483647 w 426"/>
                <a:gd name="T57" fmla="*/ 2147483647 h 443"/>
                <a:gd name="T58" fmla="*/ 2147483647 w 426"/>
                <a:gd name="T59" fmla="*/ 2147483647 h 443"/>
                <a:gd name="T60" fmla="*/ 2147483647 w 426"/>
                <a:gd name="T61" fmla="*/ 2147483647 h 443"/>
                <a:gd name="T62" fmla="*/ 2147483647 w 426"/>
                <a:gd name="T63" fmla="*/ 2147483647 h 443"/>
                <a:gd name="T64" fmla="*/ 2147483647 w 426"/>
                <a:gd name="T65" fmla="*/ 2147483647 h 443"/>
                <a:gd name="T66" fmla="*/ 2147483647 w 426"/>
                <a:gd name="T67" fmla="*/ 2147483647 h 443"/>
                <a:gd name="T68" fmla="*/ 2147483647 w 426"/>
                <a:gd name="T69" fmla="*/ 2147483647 h 443"/>
                <a:gd name="T70" fmla="*/ 2147483647 w 426"/>
                <a:gd name="T71" fmla="*/ 2147483647 h 443"/>
                <a:gd name="T72" fmla="*/ 2147483647 w 426"/>
                <a:gd name="T73" fmla="*/ 2147483647 h 443"/>
                <a:gd name="T74" fmla="*/ 2147483647 w 426"/>
                <a:gd name="T75" fmla="*/ 2147483647 h 443"/>
                <a:gd name="T76" fmla="*/ 2147483647 w 426"/>
                <a:gd name="T77" fmla="*/ 2147483647 h 443"/>
                <a:gd name="T78" fmla="*/ 2147483647 w 426"/>
                <a:gd name="T79" fmla="*/ 2147483647 h 443"/>
                <a:gd name="T80" fmla="*/ 2147483647 w 426"/>
                <a:gd name="T81" fmla="*/ 2147483647 h 443"/>
                <a:gd name="T82" fmla="*/ 2147483647 w 426"/>
                <a:gd name="T83" fmla="*/ 2147483647 h 443"/>
                <a:gd name="T84" fmla="*/ 2147483647 w 426"/>
                <a:gd name="T85" fmla="*/ 2147483647 h 443"/>
                <a:gd name="T86" fmla="*/ 2147483647 w 426"/>
                <a:gd name="T87" fmla="*/ 2147483647 h 443"/>
                <a:gd name="T88" fmla="*/ 2147483647 w 426"/>
                <a:gd name="T89" fmla="*/ 2147483647 h 443"/>
                <a:gd name="T90" fmla="*/ 2147483647 w 426"/>
                <a:gd name="T91" fmla="*/ 2147483647 h 443"/>
                <a:gd name="T92" fmla="*/ 2147483647 w 426"/>
                <a:gd name="T93" fmla="*/ 2147483647 h 443"/>
                <a:gd name="T94" fmla="*/ 2147483647 w 426"/>
                <a:gd name="T95" fmla="*/ 2147483647 h 443"/>
                <a:gd name="T96" fmla="*/ 2147483647 w 426"/>
                <a:gd name="T97" fmla="*/ 2147483647 h 443"/>
                <a:gd name="T98" fmla="*/ 2147483647 w 426"/>
                <a:gd name="T99" fmla="*/ 2147483647 h 443"/>
                <a:gd name="T100" fmla="*/ 2147483647 w 426"/>
                <a:gd name="T101" fmla="*/ 2147483647 h 443"/>
                <a:gd name="T102" fmla="*/ 2147483647 w 426"/>
                <a:gd name="T103" fmla="*/ 2147483647 h 443"/>
                <a:gd name="T104" fmla="*/ 2147483647 w 426"/>
                <a:gd name="T105" fmla="*/ 2147483647 h 443"/>
                <a:gd name="T106" fmla="*/ 2147483647 w 426"/>
                <a:gd name="T107" fmla="*/ 2147483647 h 443"/>
                <a:gd name="T108" fmla="*/ 2147483647 w 426"/>
                <a:gd name="T109" fmla="*/ 2147483647 h 4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26"/>
                <a:gd name="T166" fmla="*/ 0 h 443"/>
                <a:gd name="T167" fmla="*/ 426 w 426"/>
                <a:gd name="T168" fmla="*/ 443 h 44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26" h="443">
                  <a:moveTo>
                    <a:pt x="0" y="219"/>
                  </a:moveTo>
                  <a:lnTo>
                    <a:pt x="2" y="224"/>
                  </a:lnTo>
                  <a:lnTo>
                    <a:pt x="3" y="225"/>
                  </a:lnTo>
                  <a:lnTo>
                    <a:pt x="3" y="227"/>
                  </a:lnTo>
                  <a:lnTo>
                    <a:pt x="13" y="231"/>
                  </a:lnTo>
                  <a:lnTo>
                    <a:pt x="12" y="237"/>
                  </a:lnTo>
                  <a:lnTo>
                    <a:pt x="10" y="242"/>
                  </a:lnTo>
                  <a:lnTo>
                    <a:pt x="14" y="243"/>
                  </a:lnTo>
                  <a:lnTo>
                    <a:pt x="17" y="246"/>
                  </a:lnTo>
                  <a:lnTo>
                    <a:pt x="19" y="246"/>
                  </a:lnTo>
                  <a:lnTo>
                    <a:pt x="21" y="248"/>
                  </a:lnTo>
                  <a:lnTo>
                    <a:pt x="21" y="253"/>
                  </a:lnTo>
                  <a:lnTo>
                    <a:pt x="22" y="254"/>
                  </a:lnTo>
                  <a:lnTo>
                    <a:pt x="24" y="263"/>
                  </a:lnTo>
                  <a:lnTo>
                    <a:pt x="26" y="264"/>
                  </a:lnTo>
                  <a:lnTo>
                    <a:pt x="26" y="266"/>
                  </a:lnTo>
                  <a:lnTo>
                    <a:pt x="23" y="270"/>
                  </a:lnTo>
                  <a:lnTo>
                    <a:pt x="31" y="273"/>
                  </a:lnTo>
                  <a:lnTo>
                    <a:pt x="33" y="275"/>
                  </a:lnTo>
                  <a:lnTo>
                    <a:pt x="36" y="282"/>
                  </a:lnTo>
                  <a:lnTo>
                    <a:pt x="50" y="293"/>
                  </a:lnTo>
                  <a:lnTo>
                    <a:pt x="50" y="296"/>
                  </a:lnTo>
                  <a:lnTo>
                    <a:pt x="52" y="297"/>
                  </a:lnTo>
                  <a:lnTo>
                    <a:pt x="50" y="299"/>
                  </a:lnTo>
                  <a:lnTo>
                    <a:pt x="51" y="310"/>
                  </a:lnTo>
                  <a:lnTo>
                    <a:pt x="50" y="311"/>
                  </a:lnTo>
                  <a:lnTo>
                    <a:pt x="50" y="318"/>
                  </a:lnTo>
                  <a:lnTo>
                    <a:pt x="53" y="321"/>
                  </a:lnTo>
                  <a:lnTo>
                    <a:pt x="58" y="324"/>
                  </a:lnTo>
                  <a:lnTo>
                    <a:pt x="70" y="337"/>
                  </a:lnTo>
                  <a:lnTo>
                    <a:pt x="70" y="345"/>
                  </a:lnTo>
                  <a:lnTo>
                    <a:pt x="72" y="346"/>
                  </a:lnTo>
                  <a:lnTo>
                    <a:pt x="75" y="350"/>
                  </a:lnTo>
                  <a:lnTo>
                    <a:pt x="79" y="351"/>
                  </a:lnTo>
                  <a:lnTo>
                    <a:pt x="80" y="355"/>
                  </a:lnTo>
                  <a:lnTo>
                    <a:pt x="93" y="368"/>
                  </a:lnTo>
                  <a:lnTo>
                    <a:pt x="96" y="366"/>
                  </a:lnTo>
                  <a:lnTo>
                    <a:pt x="101" y="366"/>
                  </a:lnTo>
                  <a:lnTo>
                    <a:pt x="107" y="370"/>
                  </a:lnTo>
                  <a:lnTo>
                    <a:pt x="115" y="373"/>
                  </a:lnTo>
                  <a:lnTo>
                    <a:pt x="118" y="373"/>
                  </a:lnTo>
                  <a:lnTo>
                    <a:pt x="125" y="378"/>
                  </a:lnTo>
                  <a:lnTo>
                    <a:pt x="127" y="377"/>
                  </a:lnTo>
                  <a:lnTo>
                    <a:pt x="139" y="382"/>
                  </a:lnTo>
                  <a:lnTo>
                    <a:pt x="143" y="386"/>
                  </a:lnTo>
                  <a:lnTo>
                    <a:pt x="145" y="386"/>
                  </a:lnTo>
                  <a:lnTo>
                    <a:pt x="147" y="384"/>
                  </a:lnTo>
                  <a:lnTo>
                    <a:pt x="149" y="384"/>
                  </a:lnTo>
                  <a:lnTo>
                    <a:pt x="159" y="378"/>
                  </a:lnTo>
                  <a:lnTo>
                    <a:pt x="162" y="378"/>
                  </a:lnTo>
                  <a:lnTo>
                    <a:pt x="167" y="379"/>
                  </a:lnTo>
                  <a:lnTo>
                    <a:pt x="167" y="381"/>
                  </a:lnTo>
                  <a:lnTo>
                    <a:pt x="169" y="380"/>
                  </a:lnTo>
                  <a:lnTo>
                    <a:pt x="171" y="382"/>
                  </a:lnTo>
                  <a:lnTo>
                    <a:pt x="177" y="382"/>
                  </a:lnTo>
                  <a:lnTo>
                    <a:pt x="181" y="379"/>
                  </a:lnTo>
                  <a:lnTo>
                    <a:pt x="187" y="379"/>
                  </a:lnTo>
                  <a:lnTo>
                    <a:pt x="191" y="376"/>
                  </a:lnTo>
                  <a:lnTo>
                    <a:pt x="196" y="377"/>
                  </a:lnTo>
                  <a:lnTo>
                    <a:pt x="200" y="378"/>
                  </a:lnTo>
                  <a:lnTo>
                    <a:pt x="207" y="372"/>
                  </a:lnTo>
                  <a:lnTo>
                    <a:pt x="214" y="382"/>
                  </a:lnTo>
                  <a:lnTo>
                    <a:pt x="221" y="384"/>
                  </a:lnTo>
                  <a:lnTo>
                    <a:pt x="227" y="381"/>
                  </a:lnTo>
                  <a:lnTo>
                    <a:pt x="228" y="382"/>
                  </a:lnTo>
                  <a:lnTo>
                    <a:pt x="236" y="371"/>
                  </a:lnTo>
                  <a:lnTo>
                    <a:pt x="238" y="372"/>
                  </a:lnTo>
                  <a:lnTo>
                    <a:pt x="241" y="370"/>
                  </a:lnTo>
                  <a:lnTo>
                    <a:pt x="244" y="373"/>
                  </a:lnTo>
                  <a:lnTo>
                    <a:pt x="247" y="378"/>
                  </a:lnTo>
                  <a:lnTo>
                    <a:pt x="247" y="389"/>
                  </a:lnTo>
                  <a:lnTo>
                    <a:pt x="245" y="393"/>
                  </a:lnTo>
                  <a:lnTo>
                    <a:pt x="246" y="401"/>
                  </a:lnTo>
                  <a:lnTo>
                    <a:pt x="249" y="405"/>
                  </a:lnTo>
                  <a:lnTo>
                    <a:pt x="249" y="406"/>
                  </a:lnTo>
                  <a:lnTo>
                    <a:pt x="254" y="411"/>
                  </a:lnTo>
                  <a:lnTo>
                    <a:pt x="254" y="416"/>
                  </a:lnTo>
                  <a:lnTo>
                    <a:pt x="257" y="414"/>
                  </a:lnTo>
                  <a:lnTo>
                    <a:pt x="260" y="413"/>
                  </a:lnTo>
                  <a:lnTo>
                    <a:pt x="262" y="416"/>
                  </a:lnTo>
                  <a:lnTo>
                    <a:pt x="263" y="423"/>
                  </a:lnTo>
                  <a:lnTo>
                    <a:pt x="267" y="421"/>
                  </a:lnTo>
                  <a:lnTo>
                    <a:pt x="270" y="418"/>
                  </a:lnTo>
                  <a:lnTo>
                    <a:pt x="279" y="414"/>
                  </a:lnTo>
                  <a:lnTo>
                    <a:pt x="284" y="419"/>
                  </a:lnTo>
                  <a:lnTo>
                    <a:pt x="288" y="419"/>
                  </a:lnTo>
                  <a:lnTo>
                    <a:pt x="289" y="420"/>
                  </a:lnTo>
                  <a:lnTo>
                    <a:pt x="295" y="420"/>
                  </a:lnTo>
                  <a:lnTo>
                    <a:pt x="296" y="421"/>
                  </a:lnTo>
                  <a:lnTo>
                    <a:pt x="303" y="417"/>
                  </a:lnTo>
                  <a:lnTo>
                    <a:pt x="307" y="421"/>
                  </a:lnTo>
                  <a:lnTo>
                    <a:pt x="307" y="426"/>
                  </a:lnTo>
                  <a:lnTo>
                    <a:pt x="306" y="428"/>
                  </a:lnTo>
                  <a:lnTo>
                    <a:pt x="306" y="433"/>
                  </a:lnTo>
                  <a:lnTo>
                    <a:pt x="308" y="434"/>
                  </a:lnTo>
                  <a:lnTo>
                    <a:pt x="313" y="434"/>
                  </a:lnTo>
                  <a:lnTo>
                    <a:pt x="319" y="437"/>
                  </a:lnTo>
                  <a:lnTo>
                    <a:pt x="323" y="437"/>
                  </a:lnTo>
                  <a:lnTo>
                    <a:pt x="325" y="440"/>
                  </a:lnTo>
                  <a:lnTo>
                    <a:pt x="332" y="439"/>
                  </a:lnTo>
                  <a:lnTo>
                    <a:pt x="333" y="438"/>
                  </a:lnTo>
                  <a:lnTo>
                    <a:pt x="339" y="436"/>
                  </a:lnTo>
                  <a:lnTo>
                    <a:pt x="342" y="433"/>
                  </a:lnTo>
                  <a:lnTo>
                    <a:pt x="342" y="430"/>
                  </a:lnTo>
                  <a:lnTo>
                    <a:pt x="346" y="425"/>
                  </a:lnTo>
                  <a:lnTo>
                    <a:pt x="347" y="425"/>
                  </a:lnTo>
                  <a:lnTo>
                    <a:pt x="352" y="432"/>
                  </a:lnTo>
                  <a:lnTo>
                    <a:pt x="353" y="440"/>
                  </a:lnTo>
                  <a:lnTo>
                    <a:pt x="361" y="443"/>
                  </a:lnTo>
                  <a:lnTo>
                    <a:pt x="362" y="440"/>
                  </a:lnTo>
                  <a:lnTo>
                    <a:pt x="361" y="434"/>
                  </a:lnTo>
                  <a:lnTo>
                    <a:pt x="362" y="430"/>
                  </a:lnTo>
                  <a:lnTo>
                    <a:pt x="366" y="424"/>
                  </a:lnTo>
                  <a:lnTo>
                    <a:pt x="369" y="417"/>
                  </a:lnTo>
                  <a:lnTo>
                    <a:pt x="371" y="414"/>
                  </a:lnTo>
                  <a:lnTo>
                    <a:pt x="374" y="413"/>
                  </a:lnTo>
                  <a:lnTo>
                    <a:pt x="374" y="409"/>
                  </a:lnTo>
                  <a:lnTo>
                    <a:pt x="392" y="406"/>
                  </a:lnTo>
                  <a:lnTo>
                    <a:pt x="394" y="405"/>
                  </a:lnTo>
                  <a:lnTo>
                    <a:pt x="393" y="396"/>
                  </a:lnTo>
                  <a:lnTo>
                    <a:pt x="394" y="394"/>
                  </a:lnTo>
                  <a:lnTo>
                    <a:pt x="394" y="382"/>
                  </a:lnTo>
                  <a:lnTo>
                    <a:pt x="392" y="381"/>
                  </a:lnTo>
                  <a:lnTo>
                    <a:pt x="392" y="375"/>
                  </a:lnTo>
                  <a:lnTo>
                    <a:pt x="391" y="374"/>
                  </a:lnTo>
                  <a:lnTo>
                    <a:pt x="389" y="362"/>
                  </a:lnTo>
                  <a:lnTo>
                    <a:pt x="387" y="361"/>
                  </a:lnTo>
                  <a:lnTo>
                    <a:pt x="387" y="355"/>
                  </a:lnTo>
                  <a:lnTo>
                    <a:pt x="385" y="352"/>
                  </a:lnTo>
                  <a:lnTo>
                    <a:pt x="384" y="348"/>
                  </a:lnTo>
                  <a:lnTo>
                    <a:pt x="374" y="353"/>
                  </a:lnTo>
                  <a:lnTo>
                    <a:pt x="372" y="358"/>
                  </a:lnTo>
                  <a:lnTo>
                    <a:pt x="369" y="360"/>
                  </a:lnTo>
                  <a:lnTo>
                    <a:pt x="365" y="359"/>
                  </a:lnTo>
                  <a:lnTo>
                    <a:pt x="362" y="354"/>
                  </a:lnTo>
                  <a:lnTo>
                    <a:pt x="362" y="352"/>
                  </a:lnTo>
                  <a:lnTo>
                    <a:pt x="353" y="347"/>
                  </a:lnTo>
                  <a:lnTo>
                    <a:pt x="347" y="348"/>
                  </a:lnTo>
                  <a:lnTo>
                    <a:pt x="346" y="346"/>
                  </a:lnTo>
                  <a:lnTo>
                    <a:pt x="338" y="346"/>
                  </a:lnTo>
                  <a:lnTo>
                    <a:pt x="338" y="327"/>
                  </a:lnTo>
                  <a:lnTo>
                    <a:pt x="333" y="324"/>
                  </a:lnTo>
                  <a:lnTo>
                    <a:pt x="322" y="322"/>
                  </a:lnTo>
                  <a:lnTo>
                    <a:pt x="320" y="320"/>
                  </a:lnTo>
                  <a:lnTo>
                    <a:pt x="319" y="315"/>
                  </a:lnTo>
                  <a:lnTo>
                    <a:pt x="317" y="314"/>
                  </a:lnTo>
                  <a:lnTo>
                    <a:pt x="317" y="311"/>
                  </a:lnTo>
                  <a:lnTo>
                    <a:pt x="319" y="309"/>
                  </a:lnTo>
                  <a:lnTo>
                    <a:pt x="322" y="312"/>
                  </a:lnTo>
                  <a:lnTo>
                    <a:pt x="333" y="311"/>
                  </a:lnTo>
                  <a:lnTo>
                    <a:pt x="335" y="310"/>
                  </a:lnTo>
                  <a:lnTo>
                    <a:pt x="340" y="308"/>
                  </a:lnTo>
                  <a:lnTo>
                    <a:pt x="344" y="300"/>
                  </a:lnTo>
                  <a:lnTo>
                    <a:pt x="344" y="297"/>
                  </a:lnTo>
                  <a:lnTo>
                    <a:pt x="345" y="295"/>
                  </a:lnTo>
                  <a:lnTo>
                    <a:pt x="345" y="288"/>
                  </a:lnTo>
                  <a:lnTo>
                    <a:pt x="343" y="287"/>
                  </a:lnTo>
                  <a:lnTo>
                    <a:pt x="343" y="283"/>
                  </a:lnTo>
                  <a:lnTo>
                    <a:pt x="342" y="282"/>
                  </a:lnTo>
                  <a:lnTo>
                    <a:pt x="343" y="275"/>
                  </a:lnTo>
                  <a:lnTo>
                    <a:pt x="345" y="273"/>
                  </a:lnTo>
                  <a:lnTo>
                    <a:pt x="347" y="273"/>
                  </a:lnTo>
                  <a:lnTo>
                    <a:pt x="349" y="271"/>
                  </a:lnTo>
                  <a:lnTo>
                    <a:pt x="354" y="271"/>
                  </a:lnTo>
                  <a:lnTo>
                    <a:pt x="357" y="270"/>
                  </a:lnTo>
                  <a:lnTo>
                    <a:pt x="359" y="265"/>
                  </a:lnTo>
                  <a:lnTo>
                    <a:pt x="357" y="265"/>
                  </a:lnTo>
                  <a:lnTo>
                    <a:pt x="358" y="261"/>
                  </a:lnTo>
                  <a:lnTo>
                    <a:pt x="356" y="260"/>
                  </a:lnTo>
                  <a:lnTo>
                    <a:pt x="356" y="255"/>
                  </a:lnTo>
                  <a:lnTo>
                    <a:pt x="354" y="254"/>
                  </a:lnTo>
                  <a:lnTo>
                    <a:pt x="354" y="252"/>
                  </a:lnTo>
                  <a:lnTo>
                    <a:pt x="356" y="249"/>
                  </a:lnTo>
                  <a:lnTo>
                    <a:pt x="355" y="247"/>
                  </a:lnTo>
                  <a:lnTo>
                    <a:pt x="351" y="242"/>
                  </a:lnTo>
                  <a:lnTo>
                    <a:pt x="351" y="238"/>
                  </a:lnTo>
                  <a:lnTo>
                    <a:pt x="353" y="233"/>
                  </a:lnTo>
                  <a:lnTo>
                    <a:pt x="353" y="231"/>
                  </a:lnTo>
                  <a:lnTo>
                    <a:pt x="352" y="227"/>
                  </a:lnTo>
                  <a:lnTo>
                    <a:pt x="356" y="228"/>
                  </a:lnTo>
                  <a:lnTo>
                    <a:pt x="358" y="226"/>
                  </a:lnTo>
                  <a:lnTo>
                    <a:pt x="360" y="226"/>
                  </a:lnTo>
                  <a:lnTo>
                    <a:pt x="362" y="224"/>
                  </a:lnTo>
                  <a:lnTo>
                    <a:pt x="366" y="225"/>
                  </a:lnTo>
                  <a:lnTo>
                    <a:pt x="375" y="229"/>
                  </a:lnTo>
                  <a:lnTo>
                    <a:pt x="377" y="229"/>
                  </a:lnTo>
                  <a:lnTo>
                    <a:pt x="379" y="230"/>
                  </a:lnTo>
                  <a:lnTo>
                    <a:pt x="381" y="230"/>
                  </a:lnTo>
                  <a:lnTo>
                    <a:pt x="383" y="235"/>
                  </a:lnTo>
                  <a:lnTo>
                    <a:pt x="383" y="237"/>
                  </a:lnTo>
                  <a:lnTo>
                    <a:pt x="386" y="241"/>
                  </a:lnTo>
                  <a:lnTo>
                    <a:pt x="386" y="242"/>
                  </a:lnTo>
                  <a:lnTo>
                    <a:pt x="393" y="251"/>
                  </a:lnTo>
                  <a:lnTo>
                    <a:pt x="396" y="251"/>
                  </a:lnTo>
                  <a:lnTo>
                    <a:pt x="412" y="247"/>
                  </a:lnTo>
                  <a:lnTo>
                    <a:pt x="412" y="242"/>
                  </a:lnTo>
                  <a:lnTo>
                    <a:pt x="414" y="239"/>
                  </a:lnTo>
                  <a:lnTo>
                    <a:pt x="425" y="234"/>
                  </a:lnTo>
                  <a:lnTo>
                    <a:pt x="426" y="233"/>
                  </a:lnTo>
                  <a:lnTo>
                    <a:pt x="426" y="230"/>
                  </a:lnTo>
                  <a:lnTo>
                    <a:pt x="425" y="229"/>
                  </a:lnTo>
                  <a:lnTo>
                    <a:pt x="414" y="215"/>
                  </a:lnTo>
                  <a:lnTo>
                    <a:pt x="414" y="211"/>
                  </a:lnTo>
                  <a:lnTo>
                    <a:pt x="416" y="209"/>
                  </a:lnTo>
                  <a:lnTo>
                    <a:pt x="415" y="206"/>
                  </a:lnTo>
                  <a:lnTo>
                    <a:pt x="413" y="204"/>
                  </a:lnTo>
                  <a:lnTo>
                    <a:pt x="412" y="204"/>
                  </a:lnTo>
                  <a:lnTo>
                    <a:pt x="411" y="207"/>
                  </a:lnTo>
                  <a:lnTo>
                    <a:pt x="405" y="207"/>
                  </a:lnTo>
                  <a:lnTo>
                    <a:pt x="388" y="197"/>
                  </a:lnTo>
                  <a:lnTo>
                    <a:pt x="387" y="190"/>
                  </a:lnTo>
                  <a:lnTo>
                    <a:pt x="389" y="188"/>
                  </a:lnTo>
                  <a:lnTo>
                    <a:pt x="389" y="186"/>
                  </a:lnTo>
                  <a:lnTo>
                    <a:pt x="378" y="184"/>
                  </a:lnTo>
                  <a:lnTo>
                    <a:pt x="372" y="184"/>
                  </a:lnTo>
                  <a:lnTo>
                    <a:pt x="370" y="186"/>
                  </a:lnTo>
                  <a:lnTo>
                    <a:pt x="368" y="185"/>
                  </a:lnTo>
                  <a:lnTo>
                    <a:pt x="367" y="187"/>
                  </a:lnTo>
                  <a:lnTo>
                    <a:pt x="363" y="187"/>
                  </a:lnTo>
                  <a:lnTo>
                    <a:pt x="362" y="186"/>
                  </a:lnTo>
                  <a:lnTo>
                    <a:pt x="359" y="187"/>
                  </a:lnTo>
                  <a:lnTo>
                    <a:pt x="357" y="185"/>
                  </a:lnTo>
                  <a:lnTo>
                    <a:pt x="346" y="187"/>
                  </a:lnTo>
                  <a:lnTo>
                    <a:pt x="341" y="185"/>
                  </a:lnTo>
                  <a:lnTo>
                    <a:pt x="338" y="181"/>
                  </a:lnTo>
                  <a:lnTo>
                    <a:pt x="338" y="179"/>
                  </a:lnTo>
                  <a:lnTo>
                    <a:pt x="336" y="177"/>
                  </a:lnTo>
                  <a:lnTo>
                    <a:pt x="336" y="172"/>
                  </a:lnTo>
                  <a:lnTo>
                    <a:pt x="333" y="171"/>
                  </a:lnTo>
                  <a:lnTo>
                    <a:pt x="331" y="169"/>
                  </a:lnTo>
                  <a:lnTo>
                    <a:pt x="326" y="168"/>
                  </a:lnTo>
                  <a:lnTo>
                    <a:pt x="323" y="162"/>
                  </a:lnTo>
                  <a:lnTo>
                    <a:pt x="323" y="160"/>
                  </a:lnTo>
                  <a:lnTo>
                    <a:pt x="321" y="158"/>
                  </a:lnTo>
                  <a:lnTo>
                    <a:pt x="317" y="156"/>
                  </a:lnTo>
                  <a:lnTo>
                    <a:pt x="316" y="155"/>
                  </a:lnTo>
                  <a:lnTo>
                    <a:pt x="311" y="156"/>
                  </a:lnTo>
                  <a:lnTo>
                    <a:pt x="310" y="157"/>
                  </a:lnTo>
                  <a:lnTo>
                    <a:pt x="303" y="157"/>
                  </a:lnTo>
                  <a:lnTo>
                    <a:pt x="302" y="159"/>
                  </a:lnTo>
                  <a:lnTo>
                    <a:pt x="299" y="158"/>
                  </a:lnTo>
                  <a:lnTo>
                    <a:pt x="297" y="158"/>
                  </a:lnTo>
                  <a:lnTo>
                    <a:pt x="295" y="156"/>
                  </a:lnTo>
                  <a:lnTo>
                    <a:pt x="297" y="154"/>
                  </a:lnTo>
                  <a:lnTo>
                    <a:pt x="296" y="146"/>
                  </a:lnTo>
                  <a:lnTo>
                    <a:pt x="299" y="145"/>
                  </a:lnTo>
                  <a:lnTo>
                    <a:pt x="304" y="139"/>
                  </a:lnTo>
                  <a:lnTo>
                    <a:pt x="306" y="134"/>
                  </a:lnTo>
                  <a:lnTo>
                    <a:pt x="306" y="131"/>
                  </a:lnTo>
                  <a:lnTo>
                    <a:pt x="310" y="126"/>
                  </a:lnTo>
                  <a:lnTo>
                    <a:pt x="315" y="125"/>
                  </a:lnTo>
                  <a:lnTo>
                    <a:pt x="318" y="122"/>
                  </a:lnTo>
                  <a:lnTo>
                    <a:pt x="321" y="122"/>
                  </a:lnTo>
                  <a:lnTo>
                    <a:pt x="328" y="114"/>
                  </a:lnTo>
                  <a:lnTo>
                    <a:pt x="327" y="112"/>
                  </a:lnTo>
                  <a:lnTo>
                    <a:pt x="330" y="107"/>
                  </a:lnTo>
                  <a:lnTo>
                    <a:pt x="329" y="102"/>
                  </a:lnTo>
                  <a:lnTo>
                    <a:pt x="332" y="99"/>
                  </a:lnTo>
                  <a:lnTo>
                    <a:pt x="335" y="99"/>
                  </a:lnTo>
                  <a:lnTo>
                    <a:pt x="339" y="96"/>
                  </a:lnTo>
                  <a:lnTo>
                    <a:pt x="344" y="96"/>
                  </a:lnTo>
                  <a:lnTo>
                    <a:pt x="351" y="85"/>
                  </a:lnTo>
                  <a:lnTo>
                    <a:pt x="356" y="84"/>
                  </a:lnTo>
                  <a:lnTo>
                    <a:pt x="355" y="82"/>
                  </a:lnTo>
                  <a:lnTo>
                    <a:pt x="357" y="82"/>
                  </a:lnTo>
                  <a:lnTo>
                    <a:pt x="357" y="79"/>
                  </a:lnTo>
                  <a:lnTo>
                    <a:pt x="362" y="73"/>
                  </a:lnTo>
                  <a:lnTo>
                    <a:pt x="367" y="70"/>
                  </a:lnTo>
                  <a:lnTo>
                    <a:pt x="369" y="69"/>
                  </a:lnTo>
                  <a:lnTo>
                    <a:pt x="369" y="60"/>
                  </a:lnTo>
                  <a:lnTo>
                    <a:pt x="369" y="59"/>
                  </a:lnTo>
                  <a:lnTo>
                    <a:pt x="361" y="66"/>
                  </a:lnTo>
                  <a:lnTo>
                    <a:pt x="355" y="68"/>
                  </a:lnTo>
                  <a:lnTo>
                    <a:pt x="354" y="69"/>
                  </a:lnTo>
                  <a:lnTo>
                    <a:pt x="351" y="69"/>
                  </a:lnTo>
                  <a:lnTo>
                    <a:pt x="343" y="75"/>
                  </a:lnTo>
                  <a:lnTo>
                    <a:pt x="341" y="78"/>
                  </a:lnTo>
                  <a:lnTo>
                    <a:pt x="338" y="78"/>
                  </a:lnTo>
                  <a:lnTo>
                    <a:pt x="335" y="80"/>
                  </a:lnTo>
                  <a:lnTo>
                    <a:pt x="330" y="80"/>
                  </a:lnTo>
                  <a:lnTo>
                    <a:pt x="328" y="82"/>
                  </a:lnTo>
                  <a:lnTo>
                    <a:pt x="329" y="85"/>
                  </a:lnTo>
                  <a:lnTo>
                    <a:pt x="326" y="87"/>
                  </a:lnTo>
                  <a:lnTo>
                    <a:pt x="326" y="89"/>
                  </a:lnTo>
                  <a:lnTo>
                    <a:pt x="323" y="91"/>
                  </a:lnTo>
                  <a:lnTo>
                    <a:pt x="321" y="90"/>
                  </a:lnTo>
                  <a:lnTo>
                    <a:pt x="321" y="88"/>
                  </a:lnTo>
                  <a:lnTo>
                    <a:pt x="323" y="85"/>
                  </a:lnTo>
                  <a:lnTo>
                    <a:pt x="323" y="79"/>
                  </a:lnTo>
                  <a:lnTo>
                    <a:pt x="329" y="72"/>
                  </a:lnTo>
                  <a:lnTo>
                    <a:pt x="329" y="69"/>
                  </a:lnTo>
                  <a:lnTo>
                    <a:pt x="330" y="68"/>
                  </a:lnTo>
                  <a:lnTo>
                    <a:pt x="330" y="59"/>
                  </a:lnTo>
                  <a:lnTo>
                    <a:pt x="326" y="59"/>
                  </a:lnTo>
                  <a:lnTo>
                    <a:pt x="322" y="51"/>
                  </a:lnTo>
                  <a:lnTo>
                    <a:pt x="319" y="51"/>
                  </a:lnTo>
                  <a:lnTo>
                    <a:pt x="317" y="49"/>
                  </a:lnTo>
                  <a:lnTo>
                    <a:pt x="317" y="47"/>
                  </a:lnTo>
                  <a:lnTo>
                    <a:pt x="313" y="43"/>
                  </a:lnTo>
                  <a:lnTo>
                    <a:pt x="312" y="34"/>
                  </a:lnTo>
                  <a:lnTo>
                    <a:pt x="314" y="32"/>
                  </a:lnTo>
                  <a:lnTo>
                    <a:pt x="315" y="24"/>
                  </a:lnTo>
                  <a:lnTo>
                    <a:pt x="321" y="17"/>
                  </a:lnTo>
                  <a:lnTo>
                    <a:pt x="320" y="14"/>
                  </a:lnTo>
                  <a:lnTo>
                    <a:pt x="312" y="13"/>
                  </a:lnTo>
                  <a:lnTo>
                    <a:pt x="306" y="6"/>
                  </a:lnTo>
                  <a:lnTo>
                    <a:pt x="299" y="6"/>
                  </a:lnTo>
                  <a:lnTo>
                    <a:pt x="294" y="1"/>
                  </a:lnTo>
                  <a:lnTo>
                    <a:pt x="292" y="2"/>
                  </a:lnTo>
                  <a:lnTo>
                    <a:pt x="282" y="0"/>
                  </a:lnTo>
                  <a:lnTo>
                    <a:pt x="278" y="2"/>
                  </a:lnTo>
                  <a:lnTo>
                    <a:pt x="272" y="7"/>
                  </a:lnTo>
                  <a:lnTo>
                    <a:pt x="265" y="6"/>
                  </a:lnTo>
                  <a:lnTo>
                    <a:pt x="256" y="13"/>
                  </a:lnTo>
                  <a:lnTo>
                    <a:pt x="243" y="14"/>
                  </a:lnTo>
                  <a:lnTo>
                    <a:pt x="241" y="15"/>
                  </a:lnTo>
                  <a:lnTo>
                    <a:pt x="233" y="17"/>
                  </a:lnTo>
                  <a:lnTo>
                    <a:pt x="224" y="12"/>
                  </a:lnTo>
                  <a:lnTo>
                    <a:pt x="214" y="4"/>
                  </a:lnTo>
                  <a:lnTo>
                    <a:pt x="212" y="4"/>
                  </a:lnTo>
                  <a:lnTo>
                    <a:pt x="206" y="4"/>
                  </a:lnTo>
                  <a:lnTo>
                    <a:pt x="207" y="13"/>
                  </a:lnTo>
                  <a:lnTo>
                    <a:pt x="203" y="17"/>
                  </a:lnTo>
                  <a:lnTo>
                    <a:pt x="203" y="20"/>
                  </a:lnTo>
                  <a:lnTo>
                    <a:pt x="201" y="23"/>
                  </a:lnTo>
                  <a:lnTo>
                    <a:pt x="194" y="26"/>
                  </a:lnTo>
                  <a:lnTo>
                    <a:pt x="194" y="27"/>
                  </a:lnTo>
                  <a:lnTo>
                    <a:pt x="194" y="34"/>
                  </a:lnTo>
                  <a:lnTo>
                    <a:pt x="197" y="38"/>
                  </a:lnTo>
                  <a:lnTo>
                    <a:pt x="200" y="46"/>
                  </a:lnTo>
                  <a:lnTo>
                    <a:pt x="209" y="53"/>
                  </a:lnTo>
                  <a:lnTo>
                    <a:pt x="210" y="53"/>
                  </a:lnTo>
                  <a:lnTo>
                    <a:pt x="215" y="58"/>
                  </a:lnTo>
                  <a:lnTo>
                    <a:pt x="213" y="62"/>
                  </a:lnTo>
                  <a:lnTo>
                    <a:pt x="212" y="72"/>
                  </a:lnTo>
                  <a:lnTo>
                    <a:pt x="211" y="73"/>
                  </a:lnTo>
                  <a:lnTo>
                    <a:pt x="212" y="77"/>
                  </a:lnTo>
                  <a:lnTo>
                    <a:pt x="214" y="98"/>
                  </a:lnTo>
                  <a:lnTo>
                    <a:pt x="211" y="99"/>
                  </a:lnTo>
                  <a:lnTo>
                    <a:pt x="210" y="101"/>
                  </a:lnTo>
                  <a:lnTo>
                    <a:pt x="208" y="106"/>
                  </a:lnTo>
                  <a:lnTo>
                    <a:pt x="208" y="113"/>
                  </a:lnTo>
                  <a:lnTo>
                    <a:pt x="206" y="116"/>
                  </a:lnTo>
                  <a:lnTo>
                    <a:pt x="205" y="116"/>
                  </a:lnTo>
                  <a:lnTo>
                    <a:pt x="203" y="118"/>
                  </a:lnTo>
                  <a:lnTo>
                    <a:pt x="203" y="124"/>
                  </a:lnTo>
                  <a:lnTo>
                    <a:pt x="199" y="127"/>
                  </a:lnTo>
                  <a:lnTo>
                    <a:pt x="196" y="128"/>
                  </a:lnTo>
                  <a:lnTo>
                    <a:pt x="190" y="134"/>
                  </a:lnTo>
                  <a:lnTo>
                    <a:pt x="185" y="137"/>
                  </a:lnTo>
                  <a:lnTo>
                    <a:pt x="181" y="139"/>
                  </a:lnTo>
                  <a:lnTo>
                    <a:pt x="178" y="141"/>
                  </a:lnTo>
                  <a:lnTo>
                    <a:pt x="174" y="141"/>
                  </a:lnTo>
                  <a:lnTo>
                    <a:pt x="172" y="143"/>
                  </a:lnTo>
                  <a:lnTo>
                    <a:pt x="169" y="143"/>
                  </a:lnTo>
                  <a:lnTo>
                    <a:pt x="166" y="149"/>
                  </a:lnTo>
                  <a:lnTo>
                    <a:pt x="163" y="151"/>
                  </a:lnTo>
                  <a:lnTo>
                    <a:pt x="160" y="151"/>
                  </a:lnTo>
                  <a:lnTo>
                    <a:pt x="156" y="154"/>
                  </a:lnTo>
                  <a:lnTo>
                    <a:pt x="150" y="153"/>
                  </a:lnTo>
                  <a:lnTo>
                    <a:pt x="117" y="155"/>
                  </a:lnTo>
                  <a:lnTo>
                    <a:pt x="116" y="154"/>
                  </a:lnTo>
                  <a:lnTo>
                    <a:pt x="112" y="154"/>
                  </a:lnTo>
                  <a:lnTo>
                    <a:pt x="113" y="168"/>
                  </a:lnTo>
                  <a:lnTo>
                    <a:pt x="110" y="170"/>
                  </a:lnTo>
                  <a:lnTo>
                    <a:pt x="104" y="173"/>
                  </a:lnTo>
                  <a:lnTo>
                    <a:pt x="99" y="173"/>
                  </a:lnTo>
                  <a:lnTo>
                    <a:pt x="98" y="173"/>
                  </a:lnTo>
                  <a:lnTo>
                    <a:pt x="90" y="178"/>
                  </a:lnTo>
                  <a:lnTo>
                    <a:pt x="83" y="190"/>
                  </a:lnTo>
                  <a:lnTo>
                    <a:pt x="79" y="193"/>
                  </a:lnTo>
                  <a:lnTo>
                    <a:pt x="74" y="193"/>
                  </a:lnTo>
                  <a:lnTo>
                    <a:pt x="70" y="195"/>
                  </a:lnTo>
                  <a:lnTo>
                    <a:pt x="64" y="195"/>
                  </a:lnTo>
                  <a:lnTo>
                    <a:pt x="60" y="197"/>
                  </a:lnTo>
                  <a:lnTo>
                    <a:pt x="56" y="197"/>
                  </a:lnTo>
                  <a:lnTo>
                    <a:pt x="55" y="199"/>
                  </a:lnTo>
                  <a:lnTo>
                    <a:pt x="53" y="198"/>
                  </a:lnTo>
                  <a:lnTo>
                    <a:pt x="45" y="203"/>
                  </a:lnTo>
                  <a:lnTo>
                    <a:pt x="43" y="205"/>
                  </a:lnTo>
                  <a:lnTo>
                    <a:pt x="41" y="205"/>
                  </a:lnTo>
                  <a:lnTo>
                    <a:pt x="21" y="215"/>
                  </a:lnTo>
                  <a:lnTo>
                    <a:pt x="13" y="216"/>
                  </a:lnTo>
                  <a:lnTo>
                    <a:pt x="11" y="217"/>
                  </a:lnTo>
                  <a:lnTo>
                    <a:pt x="6" y="217"/>
                  </a:lnTo>
                  <a:lnTo>
                    <a:pt x="3" y="218"/>
                  </a:lnTo>
                  <a:lnTo>
                    <a:pt x="0" y="219"/>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1" name="Freeform 37"/>
            <p:cNvSpPr>
              <a:spLocks/>
            </p:cNvSpPr>
            <p:nvPr/>
          </p:nvSpPr>
          <p:spPr bwMode="auto">
            <a:xfrm>
              <a:off x="5567363" y="4459288"/>
              <a:ext cx="1003300" cy="652462"/>
            </a:xfrm>
            <a:custGeom>
              <a:avLst/>
              <a:gdLst>
                <a:gd name="T0" fmla="*/ 2147483647 w 548"/>
                <a:gd name="T1" fmla="*/ 2147483647 h 342"/>
                <a:gd name="T2" fmla="*/ 2147483647 w 548"/>
                <a:gd name="T3" fmla="*/ 2147483647 h 342"/>
                <a:gd name="T4" fmla="*/ 2147483647 w 548"/>
                <a:gd name="T5" fmla="*/ 2147483647 h 342"/>
                <a:gd name="T6" fmla="*/ 2147483647 w 548"/>
                <a:gd name="T7" fmla="*/ 2147483647 h 342"/>
                <a:gd name="T8" fmla="*/ 2147483647 w 548"/>
                <a:gd name="T9" fmla="*/ 2147483647 h 342"/>
                <a:gd name="T10" fmla="*/ 2147483647 w 548"/>
                <a:gd name="T11" fmla="*/ 2147483647 h 342"/>
                <a:gd name="T12" fmla="*/ 2147483647 w 548"/>
                <a:gd name="T13" fmla="*/ 2147483647 h 342"/>
                <a:gd name="T14" fmla="*/ 2147483647 w 548"/>
                <a:gd name="T15" fmla="*/ 2147483647 h 342"/>
                <a:gd name="T16" fmla="*/ 2147483647 w 548"/>
                <a:gd name="T17" fmla="*/ 2147483647 h 342"/>
                <a:gd name="T18" fmla="*/ 2147483647 w 548"/>
                <a:gd name="T19" fmla="*/ 2147483647 h 342"/>
                <a:gd name="T20" fmla="*/ 2147483647 w 548"/>
                <a:gd name="T21" fmla="*/ 2147483647 h 342"/>
                <a:gd name="T22" fmla="*/ 2147483647 w 548"/>
                <a:gd name="T23" fmla="*/ 2147483647 h 342"/>
                <a:gd name="T24" fmla="*/ 2147483647 w 548"/>
                <a:gd name="T25" fmla="*/ 2147483647 h 342"/>
                <a:gd name="T26" fmla="*/ 2147483647 w 548"/>
                <a:gd name="T27" fmla="*/ 2147483647 h 342"/>
                <a:gd name="T28" fmla="*/ 2147483647 w 548"/>
                <a:gd name="T29" fmla="*/ 2147483647 h 342"/>
                <a:gd name="T30" fmla="*/ 2147483647 w 548"/>
                <a:gd name="T31" fmla="*/ 2147483647 h 342"/>
                <a:gd name="T32" fmla="*/ 2147483647 w 548"/>
                <a:gd name="T33" fmla="*/ 2147483647 h 342"/>
                <a:gd name="T34" fmla="*/ 2147483647 w 548"/>
                <a:gd name="T35" fmla="*/ 2147483647 h 342"/>
                <a:gd name="T36" fmla="*/ 2147483647 w 548"/>
                <a:gd name="T37" fmla="*/ 2147483647 h 342"/>
                <a:gd name="T38" fmla="*/ 2147483647 w 548"/>
                <a:gd name="T39" fmla="*/ 2147483647 h 342"/>
                <a:gd name="T40" fmla="*/ 2147483647 w 548"/>
                <a:gd name="T41" fmla="*/ 2147483647 h 342"/>
                <a:gd name="T42" fmla="*/ 2147483647 w 548"/>
                <a:gd name="T43" fmla="*/ 2147483647 h 342"/>
                <a:gd name="T44" fmla="*/ 2147483647 w 548"/>
                <a:gd name="T45" fmla="*/ 2147483647 h 342"/>
                <a:gd name="T46" fmla="*/ 2147483647 w 548"/>
                <a:gd name="T47" fmla="*/ 2147483647 h 342"/>
                <a:gd name="T48" fmla="*/ 2147483647 w 548"/>
                <a:gd name="T49" fmla="*/ 2147483647 h 342"/>
                <a:gd name="T50" fmla="*/ 2147483647 w 548"/>
                <a:gd name="T51" fmla="*/ 2147483647 h 342"/>
                <a:gd name="T52" fmla="*/ 2147483647 w 548"/>
                <a:gd name="T53" fmla="*/ 2147483647 h 342"/>
                <a:gd name="T54" fmla="*/ 2147483647 w 548"/>
                <a:gd name="T55" fmla="*/ 2147483647 h 342"/>
                <a:gd name="T56" fmla="*/ 2147483647 w 548"/>
                <a:gd name="T57" fmla="*/ 2147483647 h 342"/>
                <a:gd name="T58" fmla="*/ 2147483647 w 548"/>
                <a:gd name="T59" fmla="*/ 2147483647 h 342"/>
                <a:gd name="T60" fmla="*/ 2147483647 w 548"/>
                <a:gd name="T61" fmla="*/ 2147483647 h 342"/>
                <a:gd name="T62" fmla="*/ 2147483647 w 548"/>
                <a:gd name="T63" fmla="*/ 2147483647 h 342"/>
                <a:gd name="T64" fmla="*/ 2147483647 w 548"/>
                <a:gd name="T65" fmla="*/ 2147483647 h 342"/>
                <a:gd name="T66" fmla="*/ 2147483647 w 548"/>
                <a:gd name="T67" fmla="*/ 2147483647 h 342"/>
                <a:gd name="T68" fmla="*/ 2147483647 w 548"/>
                <a:gd name="T69" fmla="*/ 2147483647 h 342"/>
                <a:gd name="T70" fmla="*/ 2147483647 w 548"/>
                <a:gd name="T71" fmla="*/ 2147483647 h 342"/>
                <a:gd name="T72" fmla="*/ 2147483647 w 548"/>
                <a:gd name="T73" fmla="*/ 2147483647 h 342"/>
                <a:gd name="T74" fmla="*/ 2147483647 w 548"/>
                <a:gd name="T75" fmla="*/ 2147483647 h 342"/>
                <a:gd name="T76" fmla="*/ 2147483647 w 548"/>
                <a:gd name="T77" fmla="*/ 2147483647 h 342"/>
                <a:gd name="T78" fmla="*/ 2147483647 w 548"/>
                <a:gd name="T79" fmla="*/ 2147483647 h 342"/>
                <a:gd name="T80" fmla="*/ 2147483647 w 548"/>
                <a:gd name="T81" fmla="*/ 2147483647 h 342"/>
                <a:gd name="T82" fmla="*/ 2147483647 w 548"/>
                <a:gd name="T83" fmla="*/ 2147483647 h 342"/>
                <a:gd name="T84" fmla="*/ 2147483647 w 548"/>
                <a:gd name="T85" fmla="*/ 2147483647 h 342"/>
                <a:gd name="T86" fmla="*/ 2147483647 w 548"/>
                <a:gd name="T87" fmla="*/ 2147483647 h 342"/>
                <a:gd name="T88" fmla="*/ 2147483647 w 548"/>
                <a:gd name="T89" fmla="*/ 2147483647 h 342"/>
                <a:gd name="T90" fmla="*/ 2147483647 w 548"/>
                <a:gd name="T91" fmla="*/ 2147483647 h 342"/>
                <a:gd name="T92" fmla="*/ 2147483647 w 548"/>
                <a:gd name="T93" fmla="*/ 2147483647 h 342"/>
                <a:gd name="T94" fmla="*/ 2147483647 w 548"/>
                <a:gd name="T95" fmla="*/ 2147483647 h 342"/>
                <a:gd name="T96" fmla="*/ 2147483647 w 548"/>
                <a:gd name="T97" fmla="*/ 2147483647 h 342"/>
                <a:gd name="T98" fmla="*/ 2147483647 w 548"/>
                <a:gd name="T99" fmla="*/ 2147483647 h 342"/>
                <a:gd name="T100" fmla="*/ 2147483647 w 548"/>
                <a:gd name="T101" fmla="*/ 2147483647 h 342"/>
                <a:gd name="T102" fmla="*/ 2147483647 w 548"/>
                <a:gd name="T103" fmla="*/ 2147483647 h 342"/>
                <a:gd name="T104" fmla="*/ 2147483647 w 548"/>
                <a:gd name="T105" fmla="*/ 2147483647 h 342"/>
                <a:gd name="T106" fmla="*/ 2147483647 w 548"/>
                <a:gd name="T107" fmla="*/ 2147483647 h 342"/>
                <a:gd name="T108" fmla="*/ 2147483647 w 548"/>
                <a:gd name="T109" fmla="*/ 2147483647 h 342"/>
                <a:gd name="T110" fmla="*/ 2147483647 w 548"/>
                <a:gd name="T111" fmla="*/ 2147483647 h 342"/>
                <a:gd name="T112" fmla="*/ 2147483647 w 548"/>
                <a:gd name="T113" fmla="*/ 2147483647 h 342"/>
                <a:gd name="T114" fmla="*/ 2147483647 w 548"/>
                <a:gd name="T115" fmla="*/ 2147483647 h 342"/>
                <a:gd name="T116" fmla="*/ 2147483647 w 548"/>
                <a:gd name="T117" fmla="*/ 2147483647 h 342"/>
                <a:gd name="T118" fmla="*/ 2147483647 w 548"/>
                <a:gd name="T119" fmla="*/ 2147483647 h 342"/>
                <a:gd name="T120" fmla="*/ 2147483647 w 548"/>
                <a:gd name="T121" fmla="*/ 2147483647 h 342"/>
                <a:gd name="T122" fmla="*/ 2147483647 w 548"/>
                <a:gd name="T123" fmla="*/ 2147483647 h 3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48"/>
                <a:gd name="T187" fmla="*/ 0 h 342"/>
                <a:gd name="T188" fmla="*/ 548 w 548"/>
                <a:gd name="T189" fmla="*/ 342 h 34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48" h="342">
                  <a:moveTo>
                    <a:pt x="80" y="133"/>
                  </a:moveTo>
                  <a:lnTo>
                    <a:pt x="81" y="133"/>
                  </a:lnTo>
                  <a:lnTo>
                    <a:pt x="85" y="131"/>
                  </a:lnTo>
                  <a:lnTo>
                    <a:pt x="88" y="131"/>
                  </a:lnTo>
                  <a:lnTo>
                    <a:pt x="90" y="133"/>
                  </a:lnTo>
                  <a:lnTo>
                    <a:pt x="90" y="145"/>
                  </a:lnTo>
                  <a:lnTo>
                    <a:pt x="94" y="146"/>
                  </a:lnTo>
                  <a:lnTo>
                    <a:pt x="97" y="144"/>
                  </a:lnTo>
                  <a:lnTo>
                    <a:pt x="100" y="147"/>
                  </a:lnTo>
                  <a:lnTo>
                    <a:pt x="104" y="147"/>
                  </a:lnTo>
                  <a:lnTo>
                    <a:pt x="105" y="148"/>
                  </a:lnTo>
                  <a:lnTo>
                    <a:pt x="105" y="151"/>
                  </a:lnTo>
                  <a:lnTo>
                    <a:pt x="110" y="152"/>
                  </a:lnTo>
                  <a:lnTo>
                    <a:pt x="114" y="156"/>
                  </a:lnTo>
                  <a:lnTo>
                    <a:pt x="117" y="155"/>
                  </a:lnTo>
                  <a:lnTo>
                    <a:pt x="119" y="157"/>
                  </a:lnTo>
                  <a:lnTo>
                    <a:pt x="121" y="171"/>
                  </a:lnTo>
                  <a:lnTo>
                    <a:pt x="120" y="172"/>
                  </a:lnTo>
                  <a:lnTo>
                    <a:pt x="120" y="176"/>
                  </a:lnTo>
                  <a:lnTo>
                    <a:pt x="118" y="180"/>
                  </a:lnTo>
                  <a:lnTo>
                    <a:pt x="118" y="182"/>
                  </a:lnTo>
                  <a:lnTo>
                    <a:pt x="117" y="183"/>
                  </a:lnTo>
                  <a:lnTo>
                    <a:pt x="117" y="185"/>
                  </a:lnTo>
                  <a:lnTo>
                    <a:pt x="120" y="189"/>
                  </a:lnTo>
                  <a:lnTo>
                    <a:pt x="119" y="196"/>
                  </a:lnTo>
                  <a:lnTo>
                    <a:pt x="114" y="201"/>
                  </a:lnTo>
                  <a:lnTo>
                    <a:pt x="112" y="201"/>
                  </a:lnTo>
                  <a:lnTo>
                    <a:pt x="108" y="197"/>
                  </a:lnTo>
                  <a:lnTo>
                    <a:pt x="100" y="197"/>
                  </a:lnTo>
                  <a:lnTo>
                    <a:pt x="95" y="202"/>
                  </a:lnTo>
                  <a:lnTo>
                    <a:pt x="93" y="202"/>
                  </a:lnTo>
                  <a:lnTo>
                    <a:pt x="84" y="210"/>
                  </a:lnTo>
                  <a:lnTo>
                    <a:pt x="84" y="212"/>
                  </a:lnTo>
                  <a:lnTo>
                    <a:pt x="76" y="220"/>
                  </a:lnTo>
                  <a:lnTo>
                    <a:pt x="74" y="220"/>
                  </a:lnTo>
                  <a:lnTo>
                    <a:pt x="68" y="227"/>
                  </a:lnTo>
                  <a:lnTo>
                    <a:pt x="68" y="229"/>
                  </a:lnTo>
                  <a:lnTo>
                    <a:pt x="67" y="225"/>
                  </a:lnTo>
                  <a:lnTo>
                    <a:pt x="65" y="222"/>
                  </a:lnTo>
                  <a:lnTo>
                    <a:pt x="62" y="221"/>
                  </a:lnTo>
                  <a:lnTo>
                    <a:pt x="58" y="227"/>
                  </a:lnTo>
                  <a:lnTo>
                    <a:pt x="54" y="227"/>
                  </a:lnTo>
                  <a:lnTo>
                    <a:pt x="53" y="228"/>
                  </a:lnTo>
                  <a:lnTo>
                    <a:pt x="51" y="228"/>
                  </a:lnTo>
                  <a:lnTo>
                    <a:pt x="50" y="226"/>
                  </a:lnTo>
                  <a:lnTo>
                    <a:pt x="49" y="225"/>
                  </a:lnTo>
                  <a:lnTo>
                    <a:pt x="49" y="222"/>
                  </a:lnTo>
                  <a:lnTo>
                    <a:pt x="47" y="220"/>
                  </a:lnTo>
                  <a:lnTo>
                    <a:pt x="39" y="221"/>
                  </a:lnTo>
                  <a:lnTo>
                    <a:pt x="37" y="222"/>
                  </a:lnTo>
                  <a:lnTo>
                    <a:pt x="37" y="224"/>
                  </a:lnTo>
                  <a:lnTo>
                    <a:pt x="33" y="229"/>
                  </a:lnTo>
                  <a:lnTo>
                    <a:pt x="33" y="230"/>
                  </a:lnTo>
                  <a:lnTo>
                    <a:pt x="30" y="232"/>
                  </a:lnTo>
                  <a:lnTo>
                    <a:pt x="24" y="230"/>
                  </a:lnTo>
                  <a:lnTo>
                    <a:pt x="21" y="227"/>
                  </a:lnTo>
                  <a:lnTo>
                    <a:pt x="20" y="228"/>
                  </a:lnTo>
                  <a:lnTo>
                    <a:pt x="18" y="226"/>
                  </a:lnTo>
                  <a:lnTo>
                    <a:pt x="13" y="232"/>
                  </a:lnTo>
                  <a:lnTo>
                    <a:pt x="6" y="235"/>
                  </a:lnTo>
                  <a:lnTo>
                    <a:pt x="1" y="236"/>
                  </a:lnTo>
                  <a:lnTo>
                    <a:pt x="0" y="240"/>
                  </a:lnTo>
                  <a:lnTo>
                    <a:pt x="3" y="246"/>
                  </a:lnTo>
                  <a:lnTo>
                    <a:pt x="13" y="255"/>
                  </a:lnTo>
                  <a:lnTo>
                    <a:pt x="12" y="258"/>
                  </a:lnTo>
                  <a:lnTo>
                    <a:pt x="12" y="265"/>
                  </a:lnTo>
                  <a:lnTo>
                    <a:pt x="10" y="268"/>
                  </a:lnTo>
                  <a:lnTo>
                    <a:pt x="11" y="273"/>
                  </a:lnTo>
                  <a:lnTo>
                    <a:pt x="10" y="275"/>
                  </a:lnTo>
                  <a:lnTo>
                    <a:pt x="10" y="279"/>
                  </a:lnTo>
                  <a:lnTo>
                    <a:pt x="7" y="283"/>
                  </a:lnTo>
                  <a:lnTo>
                    <a:pt x="3" y="284"/>
                  </a:lnTo>
                  <a:lnTo>
                    <a:pt x="1" y="288"/>
                  </a:lnTo>
                  <a:lnTo>
                    <a:pt x="9" y="300"/>
                  </a:lnTo>
                  <a:lnTo>
                    <a:pt x="10" y="300"/>
                  </a:lnTo>
                  <a:lnTo>
                    <a:pt x="13" y="295"/>
                  </a:lnTo>
                  <a:lnTo>
                    <a:pt x="13" y="291"/>
                  </a:lnTo>
                  <a:lnTo>
                    <a:pt x="17" y="287"/>
                  </a:lnTo>
                  <a:lnTo>
                    <a:pt x="19" y="287"/>
                  </a:lnTo>
                  <a:lnTo>
                    <a:pt x="22" y="290"/>
                  </a:lnTo>
                  <a:lnTo>
                    <a:pt x="22" y="296"/>
                  </a:lnTo>
                  <a:lnTo>
                    <a:pt x="24" y="297"/>
                  </a:lnTo>
                  <a:lnTo>
                    <a:pt x="23" y="299"/>
                  </a:lnTo>
                  <a:lnTo>
                    <a:pt x="26" y="300"/>
                  </a:lnTo>
                  <a:lnTo>
                    <a:pt x="28" y="300"/>
                  </a:lnTo>
                  <a:lnTo>
                    <a:pt x="30" y="302"/>
                  </a:lnTo>
                  <a:lnTo>
                    <a:pt x="31" y="301"/>
                  </a:lnTo>
                  <a:lnTo>
                    <a:pt x="36" y="309"/>
                  </a:lnTo>
                  <a:lnTo>
                    <a:pt x="37" y="314"/>
                  </a:lnTo>
                  <a:lnTo>
                    <a:pt x="38" y="315"/>
                  </a:lnTo>
                  <a:lnTo>
                    <a:pt x="38" y="320"/>
                  </a:lnTo>
                  <a:lnTo>
                    <a:pt x="40" y="320"/>
                  </a:lnTo>
                  <a:lnTo>
                    <a:pt x="41" y="326"/>
                  </a:lnTo>
                  <a:lnTo>
                    <a:pt x="43" y="328"/>
                  </a:lnTo>
                  <a:lnTo>
                    <a:pt x="45" y="328"/>
                  </a:lnTo>
                  <a:lnTo>
                    <a:pt x="51" y="322"/>
                  </a:lnTo>
                  <a:lnTo>
                    <a:pt x="53" y="324"/>
                  </a:lnTo>
                  <a:lnTo>
                    <a:pt x="54" y="336"/>
                  </a:lnTo>
                  <a:lnTo>
                    <a:pt x="60" y="342"/>
                  </a:lnTo>
                  <a:lnTo>
                    <a:pt x="67" y="341"/>
                  </a:lnTo>
                  <a:lnTo>
                    <a:pt x="69" y="339"/>
                  </a:lnTo>
                  <a:lnTo>
                    <a:pt x="69" y="335"/>
                  </a:lnTo>
                  <a:lnTo>
                    <a:pt x="74" y="329"/>
                  </a:lnTo>
                  <a:lnTo>
                    <a:pt x="73" y="323"/>
                  </a:lnTo>
                  <a:lnTo>
                    <a:pt x="75" y="321"/>
                  </a:lnTo>
                  <a:lnTo>
                    <a:pt x="74" y="321"/>
                  </a:lnTo>
                  <a:lnTo>
                    <a:pt x="86" y="302"/>
                  </a:lnTo>
                  <a:lnTo>
                    <a:pt x="90" y="301"/>
                  </a:lnTo>
                  <a:lnTo>
                    <a:pt x="97" y="303"/>
                  </a:lnTo>
                  <a:lnTo>
                    <a:pt x="100" y="298"/>
                  </a:lnTo>
                  <a:lnTo>
                    <a:pt x="105" y="291"/>
                  </a:lnTo>
                  <a:lnTo>
                    <a:pt x="112" y="290"/>
                  </a:lnTo>
                  <a:lnTo>
                    <a:pt x="117" y="288"/>
                  </a:lnTo>
                  <a:lnTo>
                    <a:pt x="123" y="288"/>
                  </a:lnTo>
                  <a:lnTo>
                    <a:pt x="124" y="288"/>
                  </a:lnTo>
                  <a:lnTo>
                    <a:pt x="126" y="288"/>
                  </a:lnTo>
                  <a:lnTo>
                    <a:pt x="145" y="298"/>
                  </a:lnTo>
                  <a:lnTo>
                    <a:pt x="151" y="295"/>
                  </a:lnTo>
                  <a:lnTo>
                    <a:pt x="152" y="294"/>
                  </a:lnTo>
                  <a:lnTo>
                    <a:pt x="154" y="293"/>
                  </a:lnTo>
                  <a:lnTo>
                    <a:pt x="161" y="288"/>
                  </a:lnTo>
                  <a:lnTo>
                    <a:pt x="165" y="290"/>
                  </a:lnTo>
                  <a:lnTo>
                    <a:pt x="163" y="282"/>
                  </a:lnTo>
                  <a:lnTo>
                    <a:pt x="159" y="280"/>
                  </a:lnTo>
                  <a:lnTo>
                    <a:pt x="155" y="277"/>
                  </a:lnTo>
                  <a:lnTo>
                    <a:pt x="155" y="267"/>
                  </a:lnTo>
                  <a:lnTo>
                    <a:pt x="156" y="263"/>
                  </a:lnTo>
                  <a:lnTo>
                    <a:pt x="160" y="263"/>
                  </a:lnTo>
                  <a:lnTo>
                    <a:pt x="161" y="261"/>
                  </a:lnTo>
                  <a:lnTo>
                    <a:pt x="168" y="262"/>
                  </a:lnTo>
                  <a:lnTo>
                    <a:pt x="171" y="261"/>
                  </a:lnTo>
                  <a:lnTo>
                    <a:pt x="171" y="258"/>
                  </a:lnTo>
                  <a:lnTo>
                    <a:pt x="178" y="258"/>
                  </a:lnTo>
                  <a:lnTo>
                    <a:pt x="182" y="262"/>
                  </a:lnTo>
                  <a:lnTo>
                    <a:pt x="191" y="261"/>
                  </a:lnTo>
                  <a:lnTo>
                    <a:pt x="193" y="262"/>
                  </a:lnTo>
                  <a:lnTo>
                    <a:pt x="199" y="263"/>
                  </a:lnTo>
                  <a:lnTo>
                    <a:pt x="202" y="262"/>
                  </a:lnTo>
                  <a:lnTo>
                    <a:pt x="209" y="265"/>
                  </a:lnTo>
                  <a:lnTo>
                    <a:pt x="210" y="266"/>
                  </a:lnTo>
                  <a:lnTo>
                    <a:pt x="213" y="268"/>
                  </a:lnTo>
                  <a:lnTo>
                    <a:pt x="215" y="268"/>
                  </a:lnTo>
                  <a:lnTo>
                    <a:pt x="221" y="270"/>
                  </a:lnTo>
                  <a:lnTo>
                    <a:pt x="226" y="270"/>
                  </a:lnTo>
                  <a:lnTo>
                    <a:pt x="227" y="271"/>
                  </a:lnTo>
                  <a:lnTo>
                    <a:pt x="231" y="271"/>
                  </a:lnTo>
                  <a:lnTo>
                    <a:pt x="234" y="272"/>
                  </a:lnTo>
                  <a:lnTo>
                    <a:pt x="249" y="272"/>
                  </a:lnTo>
                  <a:lnTo>
                    <a:pt x="263" y="283"/>
                  </a:lnTo>
                  <a:lnTo>
                    <a:pt x="263" y="285"/>
                  </a:lnTo>
                  <a:lnTo>
                    <a:pt x="266" y="288"/>
                  </a:lnTo>
                  <a:lnTo>
                    <a:pt x="268" y="287"/>
                  </a:lnTo>
                  <a:lnTo>
                    <a:pt x="270" y="289"/>
                  </a:lnTo>
                  <a:lnTo>
                    <a:pt x="274" y="288"/>
                  </a:lnTo>
                  <a:lnTo>
                    <a:pt x="281" y="294"/>
                  </a:lnTo>
                  <a:lnTo>
                    <a:pt x="281" y="297"/>
                  </a:lnTo>
                  <a:lnTo>
                    <a:pt x="284" y="297"/>
                  </a:lnTo>
                  <a:lnTo>
                    <a:pt x="286" y="297"/>
                  </a:lnTo>
                  <a:lnTo>
                    <a:pt x="291" y="290"/>
                  </a:lnTo>
                  <a:lnTo>
                    <a:pt x="308" y="289"/>
                  </a:lnTo>
                  <a:lnTo>
                    <a:pt x="316" y="282"/>
                  </a:lnTo>
                  <a:lnTo>
                    <a:pt x="317" y="277"/>
                  </a:lnTo>
                  <a:lnTo>
                    <a:pt x="321" y="273"/>
                  </a:lnTo>
                  <a:lnTo>
                    <a:pt x="324" y="278"/>
                  </a:lnTo>
                  <a:lnTo>
                    <a:pt x="324" y="279"/>
                  </a:lnTo>
                  <a:lnTo>
                    <a:pt x="328" y="281"/>
                  </a:lnTo>
                  <a:lnTo>
                    <a:pt x="324" y="286"/>
                  </a:lnTo>
                  <a:lnTo>
                    <a:pt x="324" y="288"/>
                  </a:lnTo>
                  <a:lnTo>
                    <a:pt x="326" y="291"/>
                  </a:lnTo>
                  <a:lnTo>
                    <a:pt x="326" y="294"/>
                  </a:lnTo>
                  <a:lnTo>
                    <a:pt x="329" y="299"/>
                  </a:lnTo>
                  <a:lnTo>
                    <a:pt x="334" y="297"/>
                  </a:lnTo>
                  <a:lnTo>
                    <a:pt x="336" y="301"/>
                  </a:lnTo>
                  <a:lnTo>
                    <a:pt x="343" y="300"/>
                  </a:lnTo>
                  <a:lnTo>
                    <a:pt x="345" y="298"/>
                  </a:lnTo>
                  <a:lnTo>
                    <a:pt x="345" y="296"/>
                  </a:lnTo>
                  <a:lnTo>
                    <a:pt x="349" y="292"/>
                  </a:lnTo>
                  <a:lnTo>
                    <a:pt x="349" y="290"/>
                  </a:lnTo>
                  <a:lnTo>
                    <a:pt x="351" y="289"/>
                  </a:lnTo>
                  <a:lnTo>
                    <a:pt x="351" y="286"/>
                  </a:lnTo>
                  <a:lnTo>
                    <a:pt x="365" y="267"/>
                  </a:lnTo>
                  <a:lnTo>
                    <a:pt x="367" y="268"/>
                  </a:lnTo>
                  <a:lnTo>
                    <a:pt x="367" y="276"/>
                  </a:lnTo>
                  <a:lnTo>
                    <a:pt x="372" y="279"/>
                  </a:lnTo>
                  <a:lnTo>
                    <a:pt x="372" y="278"/>
                  </a:lnTo>
                  <a:lnTo>
                    <a:pt x="378" y="280"/>
                  </a:lnTo>
                  <a:lnTo>
                    <a:pt x="385" y="286"/>
                  </a:lnTo>
                  <a:lnTo>
                    <a:pt x="383" y="297"/>
                  </a:lnTo>
                  <a:lnTo>
                    <a:pt x="377" y="305"/>
                  </a:lnTo>
                  <a:lnTo>
                    <a:pt x="376" y="311"/>
                  </a:lnTo>
                  <a:lnTo>
                    <a:pt x="377" y="313"/>
                  </a:lnTo>
                  <a:lnTo>
                    <a:pt x="379" y="312"/>
                  </a:lnTo>
                  <a:lnTo>
                    <a:pt x="382" y="314"/>
                  </a:lnTo>
                  <a:lnTo>
                    <a:pt x="380" y="317"/>
                  </a:lnTo>
                  <a:lnTo>
                    <a:pt x="381" y="322"/>
                  </a:lnTo>
                  <a:lnTo>
                    <a:pt x="385" y="326"/>
                  </a:lnTo>
                  <a:lnTo>
                    <a:pt x="390" y="325"/>
                  </a:lnTo>
                  <a:lnTo>
                    <a:pt x="391" y="324"/>
                  </a:lnTo>
                  <a:lnTo>
                    <a:pt x="394" y="326"/>
                  </a:lnTo>
                  <a:lnTo>
                    <a:pt x="399" y="328"/>
                  </a:lnTo>
                  <a:lnTo>
                    <a:pt x="402" y="323"/>
                  </a:lnTo>
                  <a:lnTo>
                    <a:pt x="401" y="321"/>
                  </a:lnTo>
                  <a:lnTo>
                    <a:pt x="408" y="312"/>
                  </a:lnTo>
                  <a:lnTo>
                    <a:pt x="407" y="310"/>
                  </a:lnTo>
                  <a:lnTo>
                    <a:pt x="408" y="309"/>
                  </a:lnTo>
                  <a:lnTo>
                    <a:pt x="416" y="309"/>
                  </a:lnTo>
                  <a:lnTo>
                    <a:pt x="419" y="306"/>
                  </a:lnTo>
                  <a:lnTo>
                    <a:pt x="421" y="303"/>
                  </a:lnTo>
                  <a:lnTo>
                    <a:pt x="420" y="299"/>
                  </a:lnTo>
                  <a:lnTo>
                    <a:pt x="423" y="296"/>
                  </a:lnTo>
                  <a:lnTo>
                    <a:pt x="428" y="295"/>
                  </a:lnTo>
                  <a:lnTo>
                    <a:pt x="429" y="297"/>
                  </a:lnTo>
                  <a:lnTo>
                    <a:pt x="435" y="296"/>
                  </a:lnTo>
                  <a:lnTo>
                    <a:pt x="438" y="297"/>
                  </a:lnTo>
                  <a:lnTo>
                    <a:pt x="442" y="292"/>
                  </a:lnTo>
                  <a:lnTo>
                    <a:pt x="446" y="290"/>
                  </a:lnTo>
                  <a:lnTo>
                    <a:pt x="450" y="290"/>
                  </a:lnTo>
                  <a:lnTo>
                    <a:pt x="457" y="288"/>
                  </a:lnTo>
                  <a:lnTo>
                    <a:pt x="462" y="288"/>
                  </a:lnTo>
                  <a:lnTo>
                    <a:pt x="464" y="287"/>
                  </a:lnTo>
                  <a:lnTo>
                    <a:pt x="464" y="280"/>
                  </a:lnTo>
                  <a:lnTo>
                    <a:pt x="465" y="279"/>
                  </a:lnTo>
                  <a:lnTo>
                    <a:pt x="467" y="275"/>
                  </a:lnTo>
                  <a:lnTo>
                    <a:pt x="475" y="274"/>
                  </a:lnTo>
                  <a:lnTo>
                    <a:pt x="481" y="276"/>
                  </a:lnTo>
                  <a:lnTo>
                    <a:pt x="482" y="272"/>
                  </a:lnTo>
                  <a:lnTo>
                    <a:pt x="480" y="270"/>
                  </a:lnTo>
                  <a:lnTo>
                    <a:pt x="480" y="268"/>
                  </a:lnTo>
                  <a:lnTo>
                    <a:pt x="482" y="265"/>
                  </a:lnTo>
                  <a:lnTo>
                    <a:pt x="487" y="265"/>
                  </a:lnTo>
                  <a:lnTo>
                    <a:pt x="491" y="266"/>
                  </a:lnTo>
                  <a:lnTo>
                    <a:pt x="501" y="260"/>
                  </a:lnTo>
                  <a:lnTo>
                    <a:pt x="501" y="257"/>
                  </a:lnTo>
                  <a:lnTo>
                    <a:pt x="502" y="257"/>
                  </a:lnTo>
                  <a:lnTo>
                    <a:pt x="502" y="252"/>
                  </a:lnTo>
                  <a:lnTo>
                    <a:pt x="504" y="251"/>
                  </a:lnTo>
                  <a:lnTo>
                    <a:pt x="503" y="247"/>
                  </a:lnTo>
                  <a:lnTo>
                    <a:pt x="521" y="247"/>
                  </a:lnTo>
                  <a:lnTo>
                    <a:pt x="530" y="253"/>
                  </a:lnTo>
                  <a:lnTo>
                    <a:pt x="535" y="253"/>
                  </a:lnTo>
                  <a:lnTo>
                    <a:pt x="537" y="254"/>
                  </a:lnTo>
                  <a:lnTo>
                    <a:pt x="539" y="254"/>
                  </a:lnTo>
                  <a:lnTo>
                    <a:pt x="545" y="250"/>
                  </a:lnTo>
                  <a:lnTo>
                    <a:pt x="546" y="250"/>
                  </a:lnTo>
                  <a:lnTo>
                    <a:pt x="548" y="246"/>
                  </a:lnTo>
                  <a:lnTo>
                    <a:pt x="546" y="238"/>
                  </a:lnTo>
                  <a:lnTo>
                    <a:pt x="543" y="232"/>
                  </a:lnTo>
                  <a:lnTo>
                    <a:pt x="542" y="219"/>
                  </a:lnTo>
                  <a:lnTo>
                    <a:pt x="536" y="212"/>
                  </a:lnTo>
                  <a:lnTo>
                    <a:pt x="528" y="209"/>
                  </a:lnTo>
                  <a:lnTo>
                    <a:pt x="527" y="195"/>
                  </a:lnTo>
                  <a:lnTo>
                    <a:pt x="526" y="193"/>
                  </a:lnTo>
                  <a:lnTo>
                    <a:pt x="526" y="189"/>
                  </a:lnTo>
                  <a:lnTo>
                    <a:pt x="516" y="183"/>
                  </a:lnTo>
                  <a:lnTo>
                    <a:pt x="516" y="175"/>
                  </a:lnTo>
                  <a:lnTo>
                    <a:pt x="519" y="170"/>
                  </a:lnTo>
                  <a:lnTo>
                    <a:pt x="519" y="163"/>
                  </a:lnTo>
                  <a:lnTo>
                    <a:pt x="525" y="157"/>
                  </a:lnTo>
                  <a:lnTo>
                    <a:pt x="527" y="157"/>
                  </a:lnTo>
                  <a:lnTo>
                    <a:pt x="532" y="151"/>
                  </a:lnTo>
                  <a:lnTo>
                    <a:pt x="528" y="151"/>
                  </a:lnTo>
                  <a:lnTo>
                    <a:pt x="520" y="143"/>
                  </a:lnTo>
                  <a:lnTo>
                    <a:pt x="517" y="145"/>
                  </a:lnTo>
                  <a:lnTo>
                    <a:pt x="513" y="145"/>
                  </a:lnTo>
                  <a:lnTo>
                    <a:pt x="509" y="143"/>
                  </a:lnTo>
                  <a:lnTo>
                    <a:pt x="506" y="140"/>
                  </a:lnTo>
                  <a:lnTo>
                    <a:pt x="505" y="140"/>
                  </a:lnTo>
                  <a:lnTo>
                    <a:pt x="502" y="143"/>
                  </a:lnTo>
                  <a:lnTo>
                    <a:pt x="496" y="143"/>
                  </a:lnTo>
                  <a:lnTo>
                    <a:pt x="489" y="132"/>
                  </a:lnTo>
                  <a:lnTo>
                    <a:pt x="485" y="130"/>
                  </a:lnTo>
                  <a:lnTo>
                    <a:pt x="481" y="125"/>
                  </a:lnTo>
                  <a:lnTo>
                    <a:pt x="473" y="122"/>
                  </a:lnTo>
                  <a:lnTo>
                    <a:pt x="472" y="114"/>
                  </a:lnTo>
                  <a:lnTo>
                    <a:pt x="467" y="107"/>
                  </a:lnTo>
                  <a:lnTo>
                    <a:pt x="466" y="107"/>
                  </a:lnTo>
                  <a:lnTo>
                    <a:pt x="462" y="112"/>
                  </a:lnTo>
                  <a:lnTo>
                    <a:pt x="462" y="115"/>
                  </a:lnTo>
                  <a:lnTo>
                    <a:pt x="459" y="118"/>
                  </a:lnTo>
                  <a:lnTo>
                    <a:pt x="453" y="120"/>
                  </a:lnTo>
                  <a:lnTo>
                    <a:pt x="452" y="121"/>
                  </a:lnTo>
                  <a:lnTo>
                    <a:pt x="445" y="122"/>
                  </a:lnTo>
                  <a:lnTo>
                    <a:pt x="443" y="119"/>
                  </a:lnTo>
                  <a:lnTo>
                    <a:pt x="439" y="119"/>
                  </a:lnTo>
                  <a:lnTo>
                    <a:pt x="433" y="116"/>
                  </a:lnTo>
                  <a:lnTo>
                    <a:pt x="428" y="116"/>
                  </a:lnTo>
                  <a:lnTo>
                    <a:pt x="426" y="115"/>
                  </a:lnTo>
                  <a:lnTo>
                    <a:pt x="426" y="110"/>
                  </a:lnTo>
                  <a:lnTo>
                    <a:pt x="427" y="108"/>
                  </a:lnTo>
                  <a:lnTo>
                    <a:pt x="427" y="103"/>
                  </a:lnTo>
                  <a:lnTo>
                    <a:pt x="423" y="99"/>
                  </a:lnTo>
                  <a:lnTo>
                    <a:pt x="416" y="103"/>
                  </a:lnTo>
                  <a:lnTo>
                    <a:pt x="415" y="102"/>
                  </a:lnTo>
                  <a:lnTo>
                    <a:pt x="409" y="102"/>
                  </a:lnTo>
                  <a:lnTo>
                    <a:pt x="408" y="101"/>
                  </a:lnTo>
                  <a:lnTo>
                    <a:pt x="404" y="101"/>
                  </a:lnTo>
                  <a:lnTo>
                    <a:pt x="399" y="96"/>
                  </a:lnTo>
                  <a:lnTo>
                    <a:pt x="390" y="100"/>
                  </a:lnTo>
                  <a:lnTo>
                    <a:pt x="387" y="103"/>
                  </a:lnTo>
                  <a:lnTo>
                    <a:pt x="383" y="105"/>
                  </a:lnTo>
                  <a:lnTo>
                    <a:pt x="382" y="98"/>
                  </a:lnTo>
                  <a:lnTo>
                    <a:pt x="380" y="95"/>
                  </a:lnTo>
                  <a:lnTo>
                    <a:pt x="377" y="96"/>
                  </a:lnTo>
                  <a:lnTo>
                    <a:pt x="374" y="98"/>
                  </a:lnTo>
                  <a:lnTo>
                    <a:pt x="374" y="93"/>
                  </a:lnTo>
                  <a:lnTo>
                    <a:pt x="369" y="88"/>
                  </a:lnTo>
                  <a:lnTo>
                    <a:pt x="369" y="87"/>
                  </a:lnTo>
                  <a:lnTo>
                    <a:pt x="366" y="83"/>
                  </a:lnTo>
                  <a:lnTo>
                    <a:pt x="365" y="75"/>
                  </a:lnTo>
                  <a:lnTo>
                    <a:pt x="367" y="71"/>
                  </a:lnTo>
                  <a:lnTo>
                    <a:pt x="367" y="60"/>
                  </a:lnTo>
                  <a:lnTo>
                    <a:pt x="364" y="55"/>
                  </a:lnTo>
                  <a:lnTo>
                    <a:pt x="361" y="52"/>
                  </a:lnTo>
                  <a:lnTo>
                    <a:pt x="358" y="54"/>
                  </a:lnTo>
                  <a:lnTo>
                    <a:pt x="356" y="53"/>
                  </a:lnTo>
                  <a:lnTo>
                    <a:pt x="348" y="64"/>
                  </a:lnTo>
                  <a:lnTo>
                    <a:pt x="347" y="63"/>
                  </a:lnTo>
                  <a:lnTo>
                    <a:pt x="341" y="66"/>
                  </a:lnTo>
                  <a:lnTo>
                    <a:pt x="334" y="64"/>
                  </a:lnTo>
                  <a:lnTo>
                    <a:pt x="327" y="54"/>
                  </a:lnTo>
                  <a:lnTo>
                    <a:pt x="320" y="60"/>
                  </a:lnTo>
                  <a:lnTo>
                    <a:pt x="316" y="59"/>
                  </a:lnTo>
                  <a:lnTo>
                    <a:pt x="311" y="58"/>
                  </a:lnTo>
                  <a:lnTo>
                    <a:pt x="307" y="61"/>
                  </a:lnTo>
                  <a:lnTo>
                    <a:pt x="301" y="61"/>
                  </a:lnTo>
                  <a:lnTo>
                    <a:pt x="297" y="64"/>
                  </a:lnTo>
                  <a:lnTo>
                    <a:pt x="291" y="64"/>
                  </a:lnTo>
                  <a:lnTo>
                    <a:pt x="289" y="62"/>
                  </a:lnTo>
                  <a:lnTo>
                    <a:pt x="287" y="63"/>
                  </a:lnTo>
                  <a:lnTo>
                    <a:pt x="287" y="61"/>
                  </a:lnTo>
                  <a:lnTo>
                    <a:pt x="282" y="60"/>
                  </a:lnTo>
                  <a:lnTo>
                    <a:pt x="279" y="60"/>
                  </a:lnTo>
                  <a:lnTo>
                    <a:pt x="269" y="66"/>
                  </a:lnTo>
                  <a:lnTo>
                    <a:pt x="267" y="66"/>
                  </a:lnTo>
                  <a:lnTo>
                    <a:pt x="265" y="68"/>
                  </a:lnTo>
                  <a:lnTo>
                    <a:pt x="263" y="68"/>
                  </a:lnTo>
                  <a:lnTo>
                    <a:pt x="259" y="64"/>
                  </a:lnTo>
                  <a:lnTo>
                    <a:pt x="247" y="59"/>
                  </a:lnTo>
                  <a:lnTo>
                    <a:pt x="245" y="60"/>
                  </a:lnTo>
                  <a:lnTo>
                    <a:pt x="238" y="55"/>
                  </a:lnTo>
                  <a:lnTo>
                    <a:pt x="235" y="55"/>
                  </a:lnTo>
                  <a:lnTo>
                    <a:pt x="227" y="52"/>
                  </a:lnTo>
                  <a:lnTo>
                    <a:pt x="221" y="48"/>
                  </a:lnTo>
                  <a:lnTo>
                    <a:pt x="216" y="48"/>
                  </a:lnTo>
                  <a:lnTo>
                    <a:pt x="213" y="50"/>
                  </a:lnTo>
                  <a:lnTo>
                    <a:pt x="200" y="37"/>
                  </a:lnTo>
                  <a:lnTo>
                    <a:pt x="199" y="33"/>
                  </a:lnTo>
                  <a:lnTo>
                    <a:pt x="195" y="32"/>
                  </a:lnTo>
                  <a:lnTo>
                    <a:pt x="192" y="28"/>
                  </a:lnTo>
                  <a:lnTo>
                    <a:pt x="190" y="27"/>
                  </a:lnTo>
                  <a:lnTo>
                    <a:pt x="190" y="19"/>
                  </a:lnTo>
                  <a:lnTo>
                    <a:pt x="178" y="6"/>
                  </a:lnTo>
                  <a:lnTo>
                    <a:pt x="173" y="3"/>
                  </a:lnTo>
                  <a:lnTo>
                    <a:pt x="170" y="0"/>
                  </a:lnTo>
                  <a:lnTo>
                    <a:pt x="168" y="1"/>
                  </a:lnTo>
                  <a:lnTo>
                    <a:pt x="164" y="4"/>
                  </a:lnTo>
                  <a:lnTo>
                    <a:pt x="160" y="5"/>
                  </a:lnTo>
                  <a:lnTo>
                    <a:pt x="157" y="10"/>
                  </a:lnTo>
                  <a:lnTo>
                    <a:pt x="154" y="10"/>
                  </a:lnTo>
                  <a:lnTo>
                    <a:pt x="151" y="13"/>
                  </a:lnTo>
                  <a:lnTo>
                    <a:pt x="150" y="13"/>
                  </a:lnTo>
                  <a:lnTo>
                    <a:pt x="147" y="11"/>
                  </a:lnTo>
                  <a:lnTo>
                    <a:pt x="143" y="11"/>
                  </a:lnTo>
                  <a:lnTo>
                    <a:pt x="141" y="9"/>
                  </a:lnTo>
                  <a:lnTo>
                    <a:pt x="142" y="8"/>
                  </a:lnTo>
                  <a:lnTo>
                    <a:pt x="140" y="3"/>
                  </a:lnTo>
                  <a:lnTo>
                    <a:pt x="139" y="3"/>
                  </a:lnTo>
                  <a:lnTo>
                    <a:pt x="135" y="8"/>
                  </a:lnTo>
                  <a:lnTo>
                    <a:pt x="117" y="10"/>
                  </a:lnTo>
                  <a:lnTo>
                    <a:pt x="115" y="8"/>
                  </a:lnTo>
                  <a:lnTo>
                    <a:pt x="103" y="8"/>
                  </a:lnTo>
                  <a:lnTo>
                    <a:pt x="102" y="7"/>
                  </a:lnTo>
                  <a:lnTo>
                    <a:pt x="98" y="7"/>
                  </a:lnTo>
                  <a:lnTo>
                    <a:pt x="97" y="6"/>
                  </a:lnTo>
                  <a:lnTo>
                    <a:pt x="95" y="6"/>
                  </a:lnTo>
                  <a:lnTo>
                    <a:pt x="93" y="5"/>
                  </a:lnTo>
                  <a:lnTo>
                    <a:pt x="91" y="5"/>
                  </a:lnTo>
                  <a:lnTo>
                    <a:pt x="89" y="6"/>
                  </a:lnTo>
                  <a:lnTo>
                    <a:pt x="86" y="6"/>
                  </a:lnTo>
                  <a:lnTo>
                    <a:pt x="85" y="5"/>
                  </a:lnTo>
                  <a:lnTo>
                    <a:pt x="76" y="5"/>
                  </a:lnTo>
                  <a:lnTo>
                    <a:pt x="75" y="7"/>
                  </a:lnTo>
                  <a:lnTo>
                    <a:pt x="71" y="6"/>
                  </a:lnTo>
                  <a:lnTo>
                    <a:pt x="67" y="11"/>
                  </a:lnTo>
                  <a:lnTo>
                    <a:pt x="68" y="13"/>
                  </a:lnTo>
                  <a:lnTo>
                    <a:pt x="69" y="13"/>
                  </a:lnTo>
                  <a:lnTo>
                    <a:pt x="72" y="15"/>
                  </a:lnTo>
                  <a:lnTo>
                    <a:pt x="82" y="14"/>
                  </a:lnTo>
                  <a:lnTo>
                    <a:pt x="83" y="15"/>
                  </a:lnTo>
                  <a:lnTo>
                    <a:pt x="85" y="15"/>
                  </a:lnTo>
                  <a:lnTo>
                    <a:pt x="89" y="18"/>
                  </a:lnTo>
                  <a:lnTo>
                    <a:pt x="90" y="28"/>
                  </a:lnTo>
                  <a:lnTo>
                    <a:pt x="88" y="29"/>
                  </a:lnTo>
                  <a:lnTo>
                    <a:pt x="89" y="31"/>
                  </a:lnTo>
                  <a:lnTo>
                    <a:pt x="98" y="31"/>
                  </a:lnTo>
                  <a:lnTo>
                    <a:pt x="99" y="32"/>
                  </a:lnTo>
                  <a:lnTo>
                    <a:pt x="105" y="32"/>
                  </a:lnTo>
                  <a:lnTo>
                    <a:pt x="105" y="33"/>
                  </a:lnTo>
                  <a:lnTo>
                    <a:pt x="108" y="33"/>
                  </a:lnTo>
                  <a:lnTo>
                    <a:pt x="115" y="38"/>
                  </a:lnTo>
                  <a:lnTo>
                    <a:pt x="115" y="42"/>
                  </a:lnTo>
                  <a:lnTo>
                    <a:pt x="116" y="42"/>
                  </a:lnTo>
                  <a:lnTo>
                    <a:pt x="116" y="50"/>
                  </a:lnTo>
                  <a:lnTo>
                    <a:pt x="118" y="50"/>
                  </a:lnTo>
                  <a:lnTo>
                    <a:pt x="118" y="56"/>
                  </a:lnTo>
                  <a:lnTo>
                    <a:pt x="115" y="57"/>
                  </a:lnTo>
                  <a:lnTo>
                    <a:pt x="112" y="55"/>
                  </a:lnTo>
                  <a:lnTo>
                    <a:pt x="110" y="57"/>
                  </a:lnTo>
                  <a:lnTo>
                    <a:pt x="109" y="60"/>
                  </a:lnTo>
                  <a:lnTo>
                    <a:pt x="105" y="62"/>
                  </a:lnTo>
                  <a:lnTo>
                    <a:pt x="102" y="59"/>
                  </a:lnTo>
                  <a:lnTo>
                    <a:pt x="99" y="59"/>
                  </a:lnTo>
                  <a:lnTo>
                    <a:pt x="98" y="58"/>
                  </a:lnTo>
                  <a:lnTo>
                    <a:pt x="94" y="59"/>
                  </a:lnTo>
                  <a:lnTo>
                    <a:pt x="88" y="60"/>
                  </a:lnTo>
                  <a:lnTo>
                    <a:pt x="86" y="58"/>
                  </a:lnTo>
                  <a:lnTo>
                    <a:pt x="80" y="58"/>
                  </a:lnTo>
                  <a:lnTo>
                    <a:pt x="75" y="65"/>
                  </a:lnTo>
                  <a:lnTo>
                    <a:pt x="75" y="69"/>
                  </a:lnTo>
                  <a:lnTo>
                    <a:pt x="71" y="73"/>
                  </a:lnTo>
                  <a:lnTo>
                    <a:pt x="72" y="83"/>
                  </a:lnTo>
                  <a:lnTo>
                    <a:pt x="73" y="84"/>
                  </a:lnTo>
                  <a:lnTo>
                    <a:pt x="73" y="86"/>
                  </a:lnTo>
                  <a:lnTo>
                    <a:pt x="75" y="88"/>
                  </a:lnTo>
                  <a:lnTo>
                    <a:pt x="77" y="88"/>
                  </a:lnTo>
                  <a:lnTo>
                    <a:pt x="79" y="90"/>
                  </a:lnTo>
                  <a:lnTo>
                    <a:pt x="79" y="103"/>
                  </a:lnTo>
                  <a:lnTo>
                    <a:pt x="78" y="104"/>
                  </a:lnTo>
                  <a:lnTo>
                    <a:pt x="78" y="112"/>
                  </a:lnTo>
                  <a:lnTo>
                    <a:pt x="80" y="113"/>
                  </a:lnTo>
                  <a:lnTo>
                    <a:pt x="81" y="117"/>
                  </a:lnTo>
                  <a:lnTo>
                    <a:pt x="80" y="133"/>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2" name="Freeform 38"/>
            <p:cNvSpPr>
              <a:spLocks/>
            </p:cNvSpPr>
            <p:nvPr/>
          </p:nvSpPr>
          <p:spPr bwMode="auto">
            <a:xfrm>
              <a:off x="5646738" y="4951413"/>
              <a:ext cx="736600" cy="844550"/>
            </a:xfrm>
            <a:custGeom>
              <a:avLst/>
              <a:gdLst>
                <a:gd name="T0" fmla="*/ 2147483647 w 402"/>
                <a:gd name="T1" fmla="*/ 2147483647 h 442"/>
                <a:gd name="T2" fmla="*/ 2147483647 w 402"/>
                <a:gd name="T3" fmla="*/ 2147483647 h 442"/>
                <a:gd name="T4" fmla="*/ 2147483647 w 402"/>
                <a:gd name="T5" fmla="*/ 2147483647 h 442"/>
                <a:gd name="T6" fmla="*/ 2147483647 w 402"/>
                <a:gd name="T7" fmla="*/ 2147483647 h 442"/>
                <a:gd name="T8" fmla="*/ 2147483647 w 402"/>
                <a:gd name="T9" fmla="*/ 2147483647 h 442"/>
                <a:gd name="T10" fmla="*/ 2147483647 w 402"/>
                <a:gd name="T11" fmla="*/ 2147483647 h 442"/>
                <a:gd name="T12" fmla="*/ 2147483647 w 402"/>
                <a:gd name="T13" fmla="*/ 2147483647 h 442"/>
                <a:gd name="T14" fmla="*/ 2147483647 w 402"/>
                <a:gd name="T15" fmla="*/ 2147483647 h 442"/>
                <a:gd name="T16" fmla="*/ 2147483647 w 402"/>
                <a:gd name="T17" fmla="*/ 2147483647 h 442"/>
                <a:gd name="T18" fmla="*/ 2147483647 w 402"/>
                <a:gd name="T19" fmla="*/ 2147483647 h 442"/>
                <a:gd name="T20" fmla="*/ 2147483647 w 402"/>
                <a:gd name="T21" fmla="*/ 2147483647 h 442"/>
                <a:gd name="T22" fmla="*/ 2147483647 w 402"/>
                <a:gd name="T23" fmla="*/ 2147483647 h 442"/>
                <a:gd name="T24" fmla="*/ 2147483647 w 402"/>
                <a:gd name="T25" fmla="*/ 2147483647 h 442"/>
                <a:gd name="T26" fmla="*/ 2147483647 w 402"/>
                <a:gd name="T27" fmla="*/ 2147483647 h 442"/>
                <a:gd name="T28" fmla="*/ 2147483647 w 402"/>
                <a:gd name="T29" fmla="*/ 2147483647 h 442"/>
                <a:gd name="T30" fmla="*/ 2147483647 w 402"/>
                <a:gd name="T31" fmla="*/ 2147483647 h 442"/>
                <a:gd name="T32" fmla="*/ 2147483647 w 402"/>
                <a:gd name="T33" fmla="*/ 2147483647 h 442"/>
                <a:gd name="T34" fmla="*/ 2147483647 w 402"/>
                <a:gd name="T35" fmla="*/ 2147483647 h 442"/>
                <a:gd name="T36" fmla="*/ 2147483647 w 402"/>
                <a:gd name="T37" fmla="*/ 2147483647 h 442"/>
                <a:gd name="T38" fmla="*/ 2147483647 w 402"/>
                <a:gd name="T39" fmla="*/ 2147483647 h 442"/>
                <a:gd name="T40" fmla="*/ 2147483647 w 402"/>
                <a:gd name="T41" fmla="*/ 2147483647 h 442"/>
                <a:gd name="T42" fmla="*/ 2147483647 w 402"/>
                <a:gd name="T43" fmla="*/ 2147483647 h 442"/>
                <a:gd name="T44" fmla="*/ 2147483647 w 402"/>
                <a:gd name="T45" fmla="*/ 2147483647 h 442"/>
                <a:gd name="T46" fmla="*/ 2147483647 w 402"/>
                <a:gd name="T47" fmla="*/ 2147483647 h 442"/>
                <a:gd name="T48" fmla="*/ 2147483647 w 402"/>
                <a:gd name="T49" fmla="*/ 2147483647 h 442"/>
                <a:gd name="T50" fmla="*/ 2147483647 w 402"/>
                <a:gd name="T51" fmla="*/ 2147483647 h 442"/>
                <a:gd name="T52" fmla="*/ 2147483647 w 402"/>
                <a:gd name="T53" fmla="*/ 2147483647 h 442"/>
                <a:gd name="T54" fmla="*/ 2147483647 w 402"/>
                <a:gd name="T55" fmla="*/ 2147483647 h 442"/>
                <a:gd name="T56" fmla="*/ 2147483647 w 402"/>
                <a:gd name="T57" fmla="*/ 2147483647 h 442"/>
                <a:gd name="T58" fmla="*/ 2147483647 w 402"/>
                <a:gd name="T59" fmla="*/ 2147483647 h 442"/>
                <a:gd name="T60" fmla="*/ 2147483647 w 402"/>
                <a:gd name="T61" fmla="*/ 2147483647 h 442"/>
                <a:gd name="T62" fmla="*/ 2147483647 w 402"/>
                <a:gd name="T63" fmla="*/ 2147483647 h 442"/>
                <a:gd name="T64" fmla="*/ 2147483647 w 402"/>
                <a:gd name="T65" fmla="*/ 2147483647 h 442"/>
                <a:gd name="T66" fmla="*/ 2147483647 w 402"/>
                <a:gd name="T67" fmla="*/ 2147483647 h 442"/>
                <a:gd name="T68" fmla="*/ 2147483647 w 402"/>
                <a:gd name="T69" fmla="*/ 2147483647 h 442"/>
                <a:gd name="T70" fmla="*/ 2147483647 w 402"/>
                <a:gd name="T71" fmla="*/ 2147483647 h 442"/>
                <a:gd name="T72" fmla="*/ 2147483647 w 402"/>
                <a:gd name="T73" fmla="*/ 2147483647 h 442"/>
                <a:gd name="T74" fmla="*/ 2147483647 w 402"/>
                <a:gd name="T75" fmla="*/ 2147483647 h 442"/>
                <a:gd name="T76" fmla="*/ 2147483647 w 402"/>
                <a:gd name="T77" fmla="*/ 2147483647 h 442"/>
                <a:gd name="T78" fmla="*/ 2147483647 w 402"/>
                <a:gd name="T79" fmla="*/ 2147483647 h 442"/>
                <a:gd name="T80" fmla="*/ 2147483647 w 402"/>
                <a:gd name="T81" fmla="*/ 2147483647 h 442"/>
                <a:gd name="T82" fmla="*/ 2147483647 w 402"/>
                <a:gd name="T83" fmla="*/ 2147483647 h 442"/>
                <a:gd name="T84" fmla="*/ 2147483647 w 402"/>
                <a:gd name="T85" fmla="*/ 2147483647 h 442"/>
                <a:gd name="T86" fmla="*/ 2147483647 w 402"/>
                <a:gd name="T87" fmla="*/ 2147483647 h 442"/>
                <a:gd name="T88" fmla="*/ 2147483647 w 402"/>
                <a:gd name="T89" fmla="*/ 2147483647 h 442"/>
                <a:gd name="T90" fmla="*/ 2147483647 w 402"/>
                <a:gd name="T91" fmla="*/ 2147483647 h 442"/>
                <a:gd name="T92" fmla="*/ 2147483647 w 402"/>
                <a:gd name="T93" fmla="*/ 2147483647 h 442"/>
                <a:gd name="T94" fmla="*/ 2147483647 w 402"/>
                <a:gd name="T95" fmla="*/ 2147483647 h 442"/>
                <a:gd name="T96" fmla="*/ 2147483647 w 402"/>
                <a:gd name="T97" fmla="*/ 2147483647 h 442"/>
                <a:gd name="T98" fmla="*/ 2147483647 w 402"/>
                <a:gd name="T99" fmla="*/ 2147483647 h 442"/>
                <a:gd name="T100" fmla="*/ 2147483647 w 402"/>
                <a:gd name="T101" fmla="*/ 2147483647 h 442"/>
                <a:gd name="T102" fmla="*/ 2147483647 w 402"/>
                <a:gd name="T103" fmla="*/ 2147483647 h 442"/>
                <a:gd name="T104" fmla="*/ 2147483647 w 402"/>
                <a:gd name="T105" fmla="*/ 2147483647 h 442"/>
                <a:gd name="T106" fmla="*/ 2147483647 w 402"/>
                <a:gd name="T107" fmla="*/ 2147483647 h 442"/>
                <a:gd name="T108" fmla="*/ 2147483647 w 402"/>
                <a:gd name="T109" fmla="*/ 2147483647 h 44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2"/>
                <a:gd name="T166" fmla="*/ 0 h 442"/>
                <a:gd name="T167" fmla="*/ 402 w 402"/>
                <a:gd name="T168" fmla="*/ 442 h 44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2" h="442">
                  <a:moveTo>
                    <a:pt x="51" y="338"/>
                  </a:moveTo>
                  <a:lnTo>
                    <a:pt x="52" y="336"/>
                  </a:lnTo>
                  <a:lnTo>
                    <a:pt x="52" y="332"/>
                  </a:lnTo>
                  <a:lnTo>
                    <a:pt x="53" y="331"/>
                  </a:lnTo>
                  <a:lnTo>
                    <a:pt x="53" y="326"/>
                  </a:lnTo>
                  <a:lnTo>
                    <a:pt x="51" y="324"/>
                  </a:lnTo>
                  <a:lnTo>
                    <a:pt x="51" y="321"/>
                  </a:lnTo>
                  <a:lnTo>
                    <a:pt x="50" y="320"/>
                  </a:lnTo>
                  <a:lnTo>
                    <a:pt x="49" y="314"/>
                  </a:lnTo>
                  <a:lnTo>
                    <a:pt x="47" y="313"/>
                  </a:lnTo>
                  <a:lnTo>
                    <a:pt x="44" y="315"/>
                  </a:lnTo>
                  <a:lnTo>
                    <a:pt x="40" y="316"/>
                  </a:lnTo>
                  <a:lnTo>
                    <a:pt x="36" y="313"/>
                  </a:lnTo>
                  <a:lnTo>
                    <a:pt x="44" y="302"/>
                  </a:lnTo>
                  <a:lnTo>
                    <a:pt x="43" y="288"/>
                  </a:lnTo>
                  <a:lnTo>
                    <a:pt x="39" y="285"/>
                  </a:lnTo>
                  <a:lnTo>
                    <a:pt x="40" y="284"/>
                  </a:lnTo>
                  <a:lnTo>
                    <a:pt x="42" y="284"/>
                  </a:lnTo>
                  <a:lnTo>
                    <a:pt x="46" y="278"/>
                  </a:lnTo>
                  <a:lnTo>
                    <a:pt x="50" y="277"/>
                  </a:lnTo>
                  <a:lnTo>
                    <a:pt x="51" y="276"/>
                  </a:lnTo>
                  <a:lnTo>
                    <a:pt x="51" y="269"/>
                  </a:lnTo>
                  <a:lnTo>
                    <a:pt x="48" y="266"/>
                  </a:lnTo>
                  <a:lnTo>
                    <a:pt x="48" y="265"/>
                  </a:lnTo>
                  <a:lnTo>
                    <a:pt x="52" y="262"/>
                  </a:lnTo>
                  <a:lnTo>
                    <a:pt x="52" y="260"/>
                  </a:lnTo>
                  <a:lnTo>
                    <a:pt x="53" y="259"/>
                  </a:lnTo>
                  <a:lnTo>
                    <a:pt x="53" y="256"/>
                  </a:lnTo>
                  <a:lnTo>
                    <a:pt x="47" y="250"/>
                  </a:lnTo>
                  <a:lnTo>
                    <a:pt x="47" y="248"/>
                  </a:lnTo>
                  <a:lnTo>
                    <a:pt x="44" y="244"/>
                  </a:lnTo>
                  <a:lnTo>
                    <a:pt x="29" y="245"/>
                  </a:lnTo>
                  <a:lnTo>
                    <a:pt x="25" y="251"/>
                  </a:lnTo>
                  <a:lnTo>
                    <a:pt x="21" y="251"/>
                  </a:lnTo>
                  <a:lnTo>
                    <a:pt x="18" y="248"/>
                  </a:lnTo>
                  <a:lnTo>
                    <a:pt x="15" y="249"/>
                  </a:lnTo>
                  <a:lnTo>
                    <a:pt x="10" y="252"/>
                  </a:lnTo>
                  <a:lnTo>
                    <a:pt x="8" y="256"/>
                  </a:lnTo>
                  <a:lnTo>
                    <a:pt x="3" y="259"/>
                  </a:lnTo>
                  <a:lnTo>
                    <a:pt x="1" y="258"/>
                  </a:lnTo>
                  <a:lnTo>
                    <a:pt x="0" y="253"/>
                  </a:lnTo>
                  <a:lnTo>
                    <a:pt x="6" y="247"/>
                  </a:lnTo>
                  <a:lnTo>
                    <a:pt x="7" y="243"/>
                  </a:lnTo>
                  <a:lnTo>
                    <a:pt x="14" y="237"/>
                  </a:lnTo>
                  <a:lnTo>
                    <a:pt x="20" y="225"/>
                  </a:lnTo>
                  <a:lnTo>
                    <a:pt x="34" y="224"/>
                  </a:lnTo>
                  <a:lnTo>
                    <a:pt x="38" y="221"/>
                  </a:lnTo>
                  <a:lnTo>
                    <a:pt x="39" y="217"/>
                  </a:lnTo>
                  <a:lnTo>
                    <a:pt x="42" y="213"/>
                  </a:lnTo>
                  <a:lnTo>
                    <a:pt x="45" y="212"/>
                  </a:lnTo>
                  <a:lnTo>
                    <a:pt x="45" y="207"/>
                  </a:lnTo>
                  <a:lnTo>
                    <a:pt x="44" y="205"/>
                  </a:lnTo>
                  <a:lnTo>
                    <a:pt x="44" y="201"/>
                  </a:lnTo>
                  <a:lnTo>
                    <a:pt x="41" y="199"/>
                  </a:lnTo>
                  <a:lnTo>
                    <a:pt x="37" y="197"/>
                  </a:lnTo>
                  <a:lnTo>
                    <a:pt x="32" y="191"/>
                  </a:lnTo>
                  <a:lnTo>
                    <a:pt x="31" y="174"/>
                  </a:lnTo>
                  <a:lnTo>
                    <a:pt x="33" y="164"/>
                  </a:lnTo>
                  <a:lnTo>
                    <a:pt x="32" y="154"/>
                  </a:lnTo>
                  <a:lnTo>
                    <a:pt x="26" y="150"/>
                  </a:lnTo>
                  <a:lnTo>
                    <a:pt x="25" y="140"/>
                  </a:lnTo>
                  <a:lnTo>
                    <a:pt x="27" y="136"/>
                  </a:lnTo>
                  <a:lnTo>
                    <a:pt x="26" y="135"/>
                  </a:lnTo>
                  <a:lnTo>
                    <a:pt x="28" y="133"/>
                  </a:lnTo>
                  <a:lnTo>
                    <a:pt x="27" y="132"/>
                  </a:lnTo>
                  <a:lnTo>
                    <a:pt x="29" y="129"/>
                  </a:lnTo>
                  <a:lnTo>
                    <a:pt x="26" y="127"/>
                  </a:lnTo>
                  <a:lnTo>
                    <a:pt x="22" y="128"/>
                  </a:lnTo>
                  <a:lnTo>
                    <a:pt x="21" y="127"/>
                  </a:lnTo>
                  <a:lnTo>
                    <a:pt x="20" y="123"/>
                  </a:lnTo>
                  <a:lnTo>
                    <a:pt x="28" y="115"/>
                  </a:lnTo>
                  <a:lnTo>
                    <a:pt x="22" y="110"/>
                  </a:lnTo>
                  <a:lnTo>
                    <a:pt x="22" y="103"/>
                  </a:lnTo>
                  <a:lnTo>
                    <a:pt x="26" y="94"/>
                  </a:lnTo>
                  <a:lnTo>
                    <a:pt x="26" y="89"/>
                  </a:lnTo>
                  <a:lnTo>
                    <a:pt x="23" y="83"/>
                  </a:lnTo>
                  <a:lnTo>
                    <a:pt x="25" y="81"/>
                  </a:lnTo>
                  <a:lnTo>
                    <a:pt x="25" y="77"/>
                  </a:lnTo>
                  <a:lnTo>
                    <a:pt x="30" y="71"/>
                  </a:lnTo>
                  <a:lnTo>
                    <a:pt x="29" y="65"/>
                  </a:lnTo>
                  <a:lnTo>
                    <a:pt x="31" y="63"/>
                  </a:lnTo>
                  <a:lnTo>
                    <a:pt x="30" y="63"/>
                  </a:lnTo>
                  <a:lnTo>
                    <a:pt x="42" y="44"/>
                  </a:lnTo>
                  <a:lnTo>
                    <a:pt x="46" y="43"/>
                  </a:lnTo>
                  <a:lnTo>
                    <a:pt x="53" y="45"/>
                  </a:lnTo>
                  <a:lnTo>
                    <a:pt x="56" y="40"/>
                  </a:lnTo>
                  <a:lnTo>
                    <a:pt x="61" y="33"/>
                  </a:lnTo>
                  <a:lnTo>
                    <a:pt x="68" y="32"/>
                  </a:lnTo>
                  <a:lnTo>
                    <a:pt x="73" y="30"/>
                  </a:lnTo>
                  <a:lnTo>
                    <a:pt x="79" y="30"/>
                  </a:lnTo>
                  <a:lnTo>
                    <a:pt x="80" y="30"/>
                  </a:lnTo>
                  <a:lnTo>
                    <a:pt x="82" y="30"/>
                  </a:lnTo>
                  <a:lnTo>
                    <a:pt x="101" y="40"/>
                  </a:lnTo>
                  <a:lnTo>
                    <a:pt x="107" y="37"/>
                  </a:lnTo>
                  <a:lnTo>
                    <a:pt x="108" y="36"/>
                  </a:lnTo>
                  <a:lnTo>
                    <a:pt x="110" y="35"/>
                  </a:lnTo>
                  <a:lnTo>
                    <a:pt x="117" y="30"/>
                  </a:lnTo>
                  <a:lnTo>
                    <a:pt x="121" y="32"/>
                  </a:lnTo>
                  <a:lnTo>
                    <a:pt x="119" y="24"/>
                  </a:lnTo>
                  <a:lnTo>
                    <a:pt x="115" y="22"/>
                  </a:lnTo>
                  <a:lnTo>
                    <a:pt x="111" y="19"/>
                  </a:lnTo>
                  <a:lnTo>
                    <a:pt x="111" y="9"/>
                  </a:lnTo>
                  <a:lnTo>
                    <a:pt x="112" y="5"/>
                  </a:lnTo>
                  <a:lnTo>
                    <a:pt x="116" y="5"/>
                  </a:lnTo>
                  <a:lnTo>
                    <a:pt x="117" y="3"/>
                  </a:lnTo>
                  <a:lnTo>
                    <a:pt x="124" y="4"/>
                  </a:lnTo>
                  <a:lnTo>
                    <a:pt x="127" y="3"/>
                  </a:lnTo>
                  <a:lnTo>
                    <a:pt x="127" y="0"/>
                  </a:lnTo>
                  <a:lnTo>
                    <a:pt x="134" y="0"/>
                  </a:lnTo>
                  <a:lnTo>
                    <a:pt x="138" y="4"/>
                  </a:lnTo>
                  <a:lnTo>
                    <a:pt x="147" y="3"/>
                  </a:lnTo>
                  <a:lnTo>
                    <a:pt x="149" y="4"/>
                  </a:lnTo>
                  <a:lnTo>
                    <a:pt x="155" y="5"/>
                  </a:lnTo>
                  <a:lnTo>
                    <a:pt x="158" y="4"/>
                  </a:lnTo>
                  <a:lnTo>
                    <a:pt x="165" y="7"/>
                  </a:lnTo>
                  <a:lnTo>
                    <a:pt x="166" y="8"/>
                  </a:lnTo>
                  <a:lnTo>
                    <a:pt x="169" y="10"/>
                  </a:lnTo>
                  <a:lnTo>
                    <a:pt x="171" y="10"/>
                  </a:lnTo>
                  <a:lnTo>
                    <a:pt x="177" y="12"/>
                  </a:lnTo>
                  <a:lnTo>
                    <a:pt x="182" y="12"/>
                  </a:lnTo>
                  <a:lnTo>
                    <a:pt x="183" y="13"/>
                  </a:lnTo>
                  <a:lnTo>
                    <a:pt x="187" y="13"/>
                  </a:lnTo>
                  <a:lnTo>
                    <a:pt x="190" y="14"/>
                  </a:lnTo>
                  <a:lnTo>
                    <a:pt x="205" y="14"/>
                  </a:lnTo>
                  <a:lnTo>
                    <a:pt x="219" y="25"/>
                  </a:lnTo>
                  <a:lnTo>
                    <a:pt x="219" y="27"/>
                  </a:lnTo>
                  <a:lnTo>
                    <a:pt x="222" y="30"/>
                  </a:lnTo>
                  <a:lnTo>
                    <a:pt x="224" y="29"/>
                  </a:lnTo>
                  <a:lnTo>
                    <a:pt x="226" y="31"/>
                  </a:lnTo>
                  <a:lnTo>
                    <a:pt x="230" y="30"/>
                  </a:lnTo>
                  <a:lnTo>
                    <a:pt x="237" y="36"/>
                  </a:lnTo>
                  <a:lnTo>
                    <a:pt x="237" y="39"/>
                  </a:lnTo>
                  <a:lnTo>
                    <a:pt x="240" y="39"/>
                  </a:lnTo>
                  <a:lnTo>
                    <a:pt x="242" y="39"/>
                  </a:lnTo>
                  <a:lnTo>
                    <a:pt x="247" y="32"/>
                  </a:lnTo>
                  <a:lnTo>
                    <a:pt x="264" y="31"/>
                  </a:lnTo>
                  <a:lnTo>
                    <a:pt x="272" y="24"/>
                  </a:lnTo>
                  <a:lnTo>
                    <a:pt x="273" y="19"/>
                  </a:lnTo>
                  <a:lnTo>
                    <a:pt x="277" y="15"/>
                  </a:lnTo>
                  <a:lnTo>
                    <a:pt x="280" y="20"/>
                  </a:lnTo>
                  <a:lnTo>
                    <a:pt x="280" y="21"/>
                  </a:lnTo>
                  <a:lnTo>
                    <a:pt x="284" y="23"/>
                  </a:lnTo>
                  <a:lnTo>
                    <a:pt x="280" y="28"/>
                  </a:lnTo>
                  <a:lnTo>
                    <a:pt x="280" y="30"/>
                  </a:lnTo>
                  <a:lnTo>
                    <a:pt x="282" y="33"/>
                  </a:lnTo>
                  <a:lnTo>
                    <a:pt x="282" y="36"/>
                  </a:lnTo>
                  <a:lnTo>
                    <a:pt x="285" y="41"/>
                  </a:lnTo>
                  <a:lnTo>
                    <a:pt x="290" y="39"/>
                  </a:lnTo>
                  <a:lnTo>
                    <a:pt x="292" y="43"/>
                  </a:lnTo>
                  <a:lnTo>
                    <a:pt x="299" y="42"/>
                  </a:lnTo>
                  <a:lnTo>
                    <a:pt x="301" y="40"/>
                  </a:lnTo>
                  <a:lnTo>
                    <a:pt x="301" y="38"/>
                  </a:lnTo>
                  <a:lnTo>
                    <a:pt x="305" y="34"/>
                  </a:lnTo>
                  <a:lnTo>
                    <a:pt x="305" y="32"/>
                  </a:lnTo>
                  <a:lnTo>
                    <a:pt x="307" y="31"/>
                  </a:lnTo>
                  <a:lnTo>
                    <a:pt x="307" y="28"/>
                  </a:lnTo>
                  <a:lnTo>
                    <a:pt x="321" y="9"/>
                  </a:lnTo>
                  <a:lnTo>
                    <a:pt x="323" y="10"/>
                  </a:lnTo>
                  <a:lnTo>
                    <a:pt x="323" y="18"/>
                  </a:lnTo>
                  <a:lnTo>
                    <a:pt x="328" y="21"/>
                  </a:lnTo>
                  <a:lnTo>
                    <a:pt x="328" y="20"/>
                  </a:lnTo>
                  <a:lnTo>
                    <a:pt x="334" y="22"/>
                  </a:lnTo>
                  <a:lnTo>
                    <a:pt x="341" y="28"/>
                  </a:lnTo>
                  <a:lnTo>
                    <a:pt x="339" y="39"/>
                  </a:lnTo>
                  <a:lnTo>
                    <a:pt x="333" y="47"/>
                  </a:lnTo>
                  <a:lnTo>
                    <a:pt x="332" y="53"/>
                  </a:lnTo>
                  <a:lnTo>
                    <a:pt x="333" y="55"/>
                  </a:lnTo>
                  <a:lnTo>
                    <a:pt x="335" y="54"/>
                  </a:lnTo>
                  <a:lnTo>
                    <a:pt x="338" y="56"/>
                  </a:lnTo>
                  <a:lnTo>
                    <a:pt x="336" y="59"/>
                  </a:lnTo>
                  <a:lnTo>
                    <a:pt x="337" y="64"/>
                  </a:lnTo>
                  <a:lnTo>
                    <a:pt x="341" y="68"/>
                  </a:lnTo>
                  <a:lnTo>
                    <a:pt x="346" y="67"/>
                  </a:lnTo>
                  <a:lnTo>
                    <a:pt x="347" y="66"/>
                  </a:lnTo>
                  <a:lnTo>
                    <a:pt x="350" y="68"/>
                  </a:lnTo>
                  <a:lnTo>
                    <a:pt x="355" y="70"/>
                  </a:lnTo>
                  <a:lnTo>
                    <a:pt x="358" y="72"/>
                  </a:lnTo>
                  <a:lnTo>
                    <a:pt x="359" y="75"/>
                  </a:lnTo>
                  <a:lnTo>
                    <a:pt x="362" y="76"/>
                  </a:lnTo>
                  <a:lnTo>
                    <a:pt x="366" y="79"/>
                  </a:lnTo>
                  <a:lnTo>
                    <a:pt x="366" y="83"/>
                  </a:lnTo>
                  <a:lnTo>
                    <a:pt x="369" y="86"/>
                  </a:lnTo>
                  <a:lnTo>
                    <a:pt x="371" y="85"/>
                  </a:lnTo>
                  <a:lnTo>
                    <a:pt x="375" y="87"/>
                  </a:lnTo>
                  <a:lnTo>
                    <a:pt x="375" y="89"/>
                  </a:lnTo>
                  <a:lnTo>
                    <a:pt x="374" y="90"/>
                  </a:lnTo>
                  <a:lnTo>
                    <a:pt x="374" y="99"/>
                  </a:lnTo>
                  <a:lnTo>
                    <a:pt x="372" y="102"/>
                  </a:lnTo>
                  <a:lnTo>
                    <a:pt x="373" y="105"/>
                  </a:lnTo>
                  <a:lnTo>
                    <a:pt x="385" y="117"/>
                  </a:lnTo>
                  <a:lnTo>
                    <a:pt x="386" y="123"/>
                  </a:lnTo>
                  <a:lnTo>
                    <a:pt x="377" y="135"/>
                  </a:lnTo>
                  <a:lnTo>
                    <a:pt x="375" y="135"/>
                  </a:lnTo>
                  <a:lnTo>
                    <a:pt x="374" y="137"/>
                  </a:lnTo>
                  <a:lnTo>
                    <a:pt x="372" y="137"/>
                  </a:lnTo>
                  <a:lnTo>
                    <a:pt x="370" y="139"/>
                  </a:lnTo>
                  <a:lnTo>
                    <a:pt x="370" y="142"/>
                  </a:lnTo>
                  <a:lnTo>
                    <a:pt x="372" y="144"/>
                  </a:lnTo>
                  <a:lnTo>
                    <a:pt x="372" y="147"/>
                  </a:lnTo>
                  <a:lnTo>
                    <a:pt x="370" y="150"/>
                  </a:lnTo>
                  <a:lnTo>
                    <a:pt x="368" y="152"/>
                  </a:lnTo>
                  <a:lnTo>
                    <a:pt x="365" y="153"/>
                  </a:lnTo>
                  <a:lnTo>
                    <a:pt x="364" y="155"/>
                  </a:lnTo>
                  <a:lnTo>
                    <a:pt x="361" y="155"/>
                  </a:lnTo>
                  <a:lnTo>
                    <a:pt x="355" y="159"/>
                  </a:lnTo>
                  <a:lnTo>
                    <a:pt x="355" y="161"/>
                  </a:lnTo>
                  <a:lnTo>
                    <a:pt x="354" y="161"/>
                  </a:lnTo>
                  <a:lnTo>
                    <a:pt x="354" y="165"/>
                  </a:lnTo>
                  <a:lnTo>
                    <a:pt x="350" y="167"/>
                  </a:lnTo>
                  <a:lnTo>
                    <a:pt x="350" y="172"/>
                  </a:lnTo>
                  <a:lnTo>
                    <a:pt x="343" y="185"/>
                  </a:lnTo>
                  <a:lnTo>
                    <a:pt x="343" y="206"/>
                  </a:lnTo>
                  <a:lnTo>
                    <a:pt x="345" y="209"/>
                  </a:lnTo>
                  <a:lnTo>
                    <a:pt x="356" y="210"/>
                  </a:lnTo>
                  <a:lnTo>
                    <a:pt x="361" y="207"/>
                  </a:lnTo>
                  <a:lnTo>
                    <a:pt x="363" y="209"/>
                  </a:lnTo>
                  <a:lnTo>
                    <a:pt x="363" y="215"/>
                  </a:lnTo>
                  <a:lnTo>
                    <a:pt x="362" y="217"/>
                  </a:lnTo>
                  <a:lnTo>
                    <a:pt x="362" y="221"/>
                  </a:lnTo>
                  <a:lnTo>
                    <a:pt x="359" y="224"/>
                  </a:lnTo>
                  <a:lnTo>
                    <a:pt x="359" y="228"/>
                  </a:lnTo>
                  <a:lnTo>
                    <a:pt x="371" y="234"/>
                  </a:lnTo>
                  <a:lnTo>
                    <a:pt x="372" y="246"/>
                  </a:lnTo>
                  <a:lnTo>
                    <a:pt x="368" y="252"/>
                  </a:lnTo>
                  <a:lnTo>
                    <a:pt x="370" y="259"/>
                  </a:lnTo>
                  <a:lnTo>
                    <a:pt x="373" y="263"/>
                  </a:lnTo>
                  <a:lnTo>
                    <a:pt x="379" y="264"/>
                  </a:lnTo>
                  <a:lnTo>
                    <a:pt x="384" y="264"/>
                  </a:lnTo>
                  <a:lnTo>
                    <a:pt x="389" y="267"/>
                  </a:lnTo>
                  <a:lnTo>
                    <a:pt x="390" y="280"/>
                  </a:lnTo>
                  <a:lnTo>
                    <a:pt x="389" y="281"/>
                  </a:lnTo>
                  <a:lnTo>
                    <a:pt x="388" y="290"/>
                  </a:lnTo>
                  <a:lnTo>
                    <a:pt x="385" y="295"/>
                  </a:lnTo>
                  <a:lnTo>
                    <a:pt x="383" y="297"/>
                  </a:lnTo>
                  <a:lnTo>
                    <a:pt x="383" y="300"/>
                  </a:lnTo>
                  <a:lnTo>
                    <a:pt x="386" y="301"/>
                  </a:lnTo>
                  <a:lnTo>
                    <a:pt x="394" y="295"/>
                  </a:lnTo>
                  <a:lnTo>
                    <a:pt x="400" y="295"/>
                  </a:lnTo>
                  <a:lnTo>
                    <a:pt x="402" y="296"/>
                  </a:lnTo>
                  <a:lnTo>
                    <a:pt x="397" y="305"/>
                  </a:lnTo>
                  <a:lnTo>
                    <a:pt x="392" y="307"/>
                  </a:lnTo>
                  <a:lnTo>
                    <a:pt x="391" y="308"/>
                  </a:lnTo>
                  <a:lnTo>
                    <a:pt x="389" y="308"/>
                  </a:lnTo>
                  <a:lnTo>
                    <a:pt x="388" y="311"/>
                  </a:lnTo>
                  <a:lnTo>
                    <a:pt x="385" y="312"/>
                  </a:lnTo>
                  <a:lnTo>
                    <a:pt x="385" y="314"/>
                  </a:lnTo>
                  <a:lnTo>
                    <a:pt x="387" y="316"/>
                  </a:lnTo>
                  <a:lnTo>
                    <a:pt x="388" y="322"/>
                  </a:lnTo>
                  <a:lnTo>
                    <a:pt x="384" y="327"/>
                  </a:lnTo>
                  <a:lnTo>
                    <a:pt x="383" y="333"/>
                  </a:lnTo>
                  <a:lnTo>
                    <a:pt x="380" y="335"/>
                  </a:lnTo>
                  <a:lnTo>
                    <a:pt x="380" y="343"/>
                  </a:lnTo>
                  <a:lnTo>
                    <a:pt x="385" y="348"/>
                  </a:lnTo>
                  <a:lnTo>
                    <a:pt x="386" y="353"/>
                  </a:lnTo>
                  <a:lnTo>
                    <a:pt x="385" y="354"/>
                  </a:lnTo>
                  <a:lnTo>
                    <a:pt x="383" y="360"/>
                  </a:lnTo>
                  <a:lnTo>
                    <a:pt x="381" y="362"/>
                  </a:lnTo>
                  <a:lnTo>
                    <a:pt x="375" y="370"/>
                  </a:lnTo>
                  <a:lnTo>
                    <a:pt x="368" y="369"/>
                  </a:lnTo>
                  <a:lnTo>
                    <a:pt x="363" y="372"/>
                  </a:lnTo>
                  <a:lnTo>
                    <a:pt x="358" y="372"/>
                  </a:lnTo>
                  <a:lnTo>
                    <a:pt x="357" y="371"/>
                  </a:lnTo>
                  <a:lnTo>
                    <a:pt x="355" y="371"/>
                  </a:lnTo>
                  <a:lnTo>
                    <a:pt x="352" y="369"/>
                  </a:lnTo>
                  <a:lnTo>
                    <a:pt x="348" y="370"/>
                  </a:lnTo>
                  <a:lnTo>
                    <a:pt x="341" y="363"/>
                  </a:lnTo>
                  <a:lnTo>
                    <a:pt x="338" y="362"/>
                  </a:lnTo>
                  <a:lnTo>
                    <a:pt x="336" y="360"/>
                  </a:lnTo>
                  <a:lnTo>
                    <a:pt x="329" y="361"/>
                  </a:lnTo>
                  <a:lnTo>
                    <a:pt x="318" y="373"/>
                  </a:lnTo>
                  <a:lnTo>
                    <a:pt x="308" y="379"/>
                  </a:lnTo>
                  <a:lnTo>
                    <a:pt x="307" y="378"/>
                  </a:lnTo>
                  <a:lnTo>
                    <a:pt x="304" y="380"/>
                  </a:lnTo>
                  <a:lnTo>
                    <a:pt x="305" y="383"/>
                  </a:lnTo>
                  <a:lnTo>
                    <a:pt x="308" y="386"/>
                  </a:lnTo>
                  <a:lnTo>
                    <a:pt x="315" y="385"/>
                  </a:lnTo>
                  <a:lnTo>
                    <a:pt x="317" y="386"/>
                  </a:lnTo>
                  <a:lnTo>
                    <a:pt x="314" y="390"/>
                  </a:lnTo>
                  <a:lnTo>
                    <a:pt x="314" y="394"/>
                  </a:lnTo>
                  <a:lnTo>
                    <a:pt x="317" y="398"/>
                  </a:lnTo>
                  <a:lnTo>
                    <a:pt x="317" y="406"/>
                  </a:lnTo>
                  <a:lnTo>
                    <a:pt x="314" y="409"/>
                  </a:lnTo>
                  <a:lnTo>
                    <a:pt x="309" y="409"/>
                  </a:lnTo>
                  <a:lnTo>
                    <a:pt x="304" y="412"/>
                  </a:lnTo>
                  <a:lnTo>
                    <a:pt x="303" y="410"/>
                  </a:lnTo>
                  <a:lnTo>
                    <a:pt x="300" y="408"/>
                  </a:lnTo>
                  <a:lnTo>
                    <a:pt x="296" y="400"/>
                  </a:lnTo>
                  <a:lnTo>
                    <a:pt x="296" y="398"/>
                  </a:lnTo>
                  <a:lnTo>
                    <a:pt x="292" y="394"/>
                  </a:lnTo>
                  <a:lnTo>
                    <a:pt x="287" y="394"/>
                  </a:lnTo>
                  <a:lnTo>
                    <a:pt x="285" y="396"/>
                  </a:lnTo>
                  <a:lnTo>
                    <a:pt x="276" y="392"/>
                  </a:lnTo>
                  <a:lnTo>
                    <a:pt x="271" y="393"/>
                  </a:lnTo>
                  <a:lnTo>
                    <a:pt x="259" y="395"/>
                  </a:lnTo>
                  <a:lnTo>
                    <a:pt x="256" y="397"/>
                  </a:lnTo>
                  <a:lnTo>
                    <a:pt x="255" y="406"/>
                  </a:lnTo>
                  <a:lnTo>
                    <a:pt x="254" y="408"/>
                  </a:lnTo>
                  <a:lnTo>
                    <a:pt x="254" y="412"/>
                  </a:lnTo>
                  <a:lnTo>
                    <a:pt x="256" y="414"/>
                  </a:lnTo>
                  <a:lnTo>
                    <a:pt x="256" y="416"/>
                  </a:lnTo>
                  <a:lnTo>
                    <a:pt x="257" y="416"/>
                  </a:lnTo>
                  <a:lnTo>
                    <a:pt x="257" y="421"/>
                  </a:lnTo>
                  <a:lnTo>
                    <a:pt x="255" y="425"/>
                  </a:lnTo>
                  <a:lnTo>
                    <a:pt x="252" y="424"/>
                  </a:lnTo>
                  <a:lnTo>
                    <a:pt x="246" y="430"/>
                  </a:lnTo>
                  <a:lnTo>
                    <a:pt x="238" y="429"/>
                  </a:lnTo>
                  <a:lnTo>
                    <a:pt x="221" y="430"/>
                  </a:lnTo>
                  <a:lnTo>
                    <a:pt x="218" y="438"/>
                  </a:lnTo>
                  <a:lnTo>
                    <a:pt x="215" y="440"/>
                  </a:lnTo>
                  <a:lnTo>
                    <a:pt x="202" y="442"/>
                  </a:lnTo>
                  <a:lnTo>
                    <a:pt x="200" y="440"/>
                  </a:lnTo>
                  <a:lnTo>
                    <a:pt x="202" y="438"/>
                  </a:lnTo>
                  <a:lnTo>
                    <a:pt x="202" y="419"/>
                  </a:lnTo>
                  <a:lnTo>
                    <a:pt x="197" y="405"/>
                  </a:lnTo>
                  <a:lnTo>
                    <a:pt x="191" y="404"/>
                  </a:lnTo>
                  <a:lnTo>
                    <a:pt x="190" y="403"/>
                  </a:lnTo>
                  <a:lnTo>
                    <a:pt x="186" y="403"/>
                  </a:lnTo>
                  <a:lnTo>
                    <a:pt x="179" y="409"/>
                  </a:lnTo>
                  <a:lnTo>
                    <a:pt x="177" y="411"/>
                  </a:lnTo>
                  <a:lnTo>
                    <a:pt x="177" y="419"/>
                  </a:lnTo>
                  <a:lnTo>
                    <a:pt x="174" y="418"/>
                  </a:lnTo>
                  <a:lnTo>
                    <a:pt x="171" y="418"/>
                  </a:lnTo>
                  <a:lnTo>
                    <a:pt x="166" y="414"/>
                  </a:lnTo>
                  <a:lnTo>
                    <a:pt x="166" y="406"/>
                  </a:lnTo>
                  <a:lnTo>
                    <a:pt x="174" y="396"/>
                  </a:lnTo>
                  <a:lnTo>
                    <a:pt x="174" y="393"/>
                  </a:lnTo>
                  <a:lnTo>
                    <a:pt x="177" y="390"/>
                  </a:lnTo>
                  <a:lnTo>
                    <a:pt x="177" y="389"/>
                  </a:lnTo>
                  <a:lnTo>
                    <a:pt x="188" y="377"/>
                  </a:lnTo>
                  <a:lnTo>
                    <a:pt x="190" y="375"/>
                  </a:lnTo>
                  <a:lnTo>
                    <a:pt x="189" y="355"/>
                  </a:lnTo>
                  <a:lnTo>
                    <a:pt x="192" y="352"/>
                  </a:lnTo>
                  <a:lnTo>
                    <a:pt x="195" y="347"/>
                  </a:lnTo>
                  <a:lnTo>
                    <a:pt x="195" y="346"/>
                  </a:lnTo>
                  <a:lnTo>
                    <a:pt x="197" y="344"/>
                  </a:lnTo>
                  <a:lnTo>
                    <a:pt x="197" y="342"/>
                  </a:lnTo>
                  <a:lnTo>
                    <a:pt x="199" y="340"/>
                  </a:lnTo>
                  <a:lnTo>
                    <a:pt x="199" y="339"/>
                  </a:lnTo>
                  <a:lnTo>
                    <a:pt x="197" y="337"/>
                  </a:lnTo>
                  <a:lnTo>
                    <a:pt x="194" y="337"/>
                  </a:lnTo>
                  <a:lnTo>
                    <a:pt x="192" y="336"/>
                  </a:lnTo>
                  <a:lnTo>
                    <a:pt x="186" y="336"/>
                  </a:lnTo>
                  <a:lnTo>
                    <a:pt x="184" y="337"/>
                  </a:lnTo>
                  <a:lnTo>
                    <a:pt x="181" y="338"/>
                  </a:lnTo>
                  <a:lnTo>
                    <a:pt x="179" y="336"/>
                  </a:lnTo>
                  <a:lnTo>
                    <a:pt x="179" y="330"/>
                  </a:lnTo>
                  <a:lnTo>
                    <a:pt x="180" y="329"/>
                  </a:lnTo>
                  <a:lnTo>
                    <a:pt x="181" y="319"/>
                  </a:lnTo>
                  <a:lnTo>
                    <a:pt x="183" y="319"/>
                  </a:lnTo>
                  <a:lnTo>
                    <a:pt x="182" y="309"/>
                  </a:lnTo>
                  <a:lnTo>
                    <a:pt x="175" y="306"/>
                  </a:lnTo>
                  <a:lnTo>
                    <a:pt x="163" y="305"/>
                  </a:lnTo>
                  <a:lnTo>
                    <a:pt x="161" y="304"/>
                  </a:lnTo>
                  <a:lnTo>
                    <a:pt x="161" y="300"/>
                  </a:lnTo>
                  <a:lnTo>
                    <a:pt x="157" y="301"/>
                  </a:lnTo>
                  <a:lnTo>
                    <a:pt x="153" y="309"/>
                  </a:lnTo>
                  <a:lnTo>
                    <a:pt x="145" y="311"/>
                  </a:lnTo>
                  <a:lnTo>
                    <a:pt x="141" y="307"/>
                  </a:lnTo>
                  <a:lnTo>
                    <a:pt x="131" y="308"/>
                  </a:lnTo>
                  <a:lnTo>
                    <a:pt x="126" y="314"/>
                  </a:lnTo>
                  <a:lnTo>
                    <a:pt x="126" y="316"/>
                  </a:lnTo>
                  <a:lnTo>
                    <a:pt x="117" y="325"/>
                  </a:lnTo>
                  <a:lnTo>
                    <a:pt x="117" y="327"/>
                  </a:lnTo>
                  <a:lnTo>
                    <a:pt x="113" y="332"/>
                  </a:lnTo>
                  <a:lnTo>
                    <a:pt x="113" y="335"/>
                  </a:lnTo>
                  <a:lnTo>
                    <a:pt x="110" y="337"/>
                  </a:lnTo>
                  <a:lnTo>
                    <a:pt x="107" y="335"/>
                  </a:lnTo>
                  <a:lnTo>
                    <a:pt x="105" y="335"/>
                  </a:lnTo>
                  <a:lnTo>
                    <a:pt x="99" y="333"/>
                  </a:lnTo>
                  <a:lnTo>
                    <a:pt x="96" y="329"/>
                  </a:lnTo>
                  <a:lnTo>
                    <a:pt x="96" y="323"/>
                  </a:lnTo>
                  <a:lnTo>
                    <a:pt x="87" y="319"/>
                  </a:lnTo>
                  <a:lnTo>
                    <a:pt x="82" y="324"/>
                  </a:lnTo>
                  <a:lnTo>
                    <a:pt x="82" y="325"/>
                  </a:lnTo>
                  <a:lnTo>
                    <a:pt x="76" y="334"/>
                  </a:lnTo>
                  <a:lnTo>
                    <a:pt x="74" y="346"/>
                  </a:lnTo>
                  <a:lnTo>
                    <a:pt x="69" y="348"/>
                  </a:lnTo>
                  <a:lnTo>
                    <a:pt x="67" y="344"/>
                  </a:lnTo>
                  <a:lnTo>
                    <a:pt x="67" y="342"/>
                  </a:lnTo>
                  <a:lnTo>
                    <a:pt x="62" y="338"/>
                  </a:lnTo>
                  <a:lnTo>
                    <a:pt x="57" y="339"/>
                  </a:lnTo>
                  <a:lnTo>
                    <a:pt x="56" y="340"/>
                  </a:lnTo>
                  <a:lnTo>
                    <a:pt x="53" y="340"/>
                  </a:lnTo>
                  <a:lnTo>
                    <a:pt x="51" y="338"/>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3" name="Freeform 39"/>
            <p:cNvSpPr>
              <a:spLocks/>
            </p:cNvSpPr>
            <p:nvPr/>
          </p:nvSpPr>
          <p:spPr bwMode="auto">
            <a:xfrm>
              <a:off x="6367463" y="4184650"/>
              <a:ext cx="625475" cy="779463"/>
            </a:xfrm>
            <a:custGeom>
              <a:avLst/>
              <a:gdLst>
                <a:gd name="T0" fmla="*/ 2147483647 w 342"/>
                <a:gd name="T1" fmla="*/ 2147483647 h 408"/>
                <a:gd name="T2" fmla="*/ 2147483647 w 342"/>
                <a:gd name="T3" fmla="*/ 2147483647 h 408"/>
                <a:gd name="T4" fmla="*/ 2147483647 w 342"/>
                <a:gd name="T5" fmla="*/ 2147483647 h 408"/>
                <a:gd name="T6" fmla="*/ 2147483647 w 342"/>
                <a:gd name="T7" fmla="*/ 2147483647 h 408"/>
                <a:gd name="T8" fmla="*/ 2147483647 w 342"/>
                <a:gd name="T9" fmla="*/ 2147483647 h 408"/>
                <a:gd name="T10" fmla="*/ 2147483647 w 342"/>
                <a:gd name="T11" fmla="*/ 2147483647 h 408"/>
                <a:gd name="T12" fmla="*/ 2147483647 w 342"/>
                <a:gd name="T13" fmla="*/ 2147483647 h 408"/>
                <a:gd name="T14" fmla="*/ 2147483647 w 342"/>
                <a:gd name="T15" fmla="*/ 2147483647 h 408"/>
                <a:gd name="T16" fmla="*/ 2147483647 w 342"/>
                <a:gd name="T17" fmla="*/ 2147483647 h 408"/>
                <a:gd name="T18" fmla="*/ 2147483647 w 342"/>
                <a:gd name="T19" fmla="*/ 2147483647 h 408"/>
                <a:gd name="T20" fmla="*/ 2147483647 w 342"/>
                <a:gd name="T21" fmla="*/ 2147483647 h 408"/>
                <a:gd name="T22" fmla="*/ 2147483647 w 342"/>
                <a:gd name="T23" fmla="*/ 2147483647 h 408"/>
                <a:gd name="T24" fmla="*/ 2147483647 w 342"/>
                <a:gd name="T25" fmla="*/ 2147483647 h 408"/>
                <a:gd name="T26" fmla="*/ 2147483647 w 342"/>
                <a:gd name="T27" fmla="*/ 2147483647 h 408"/>
                <a:gd name="T28" fmla="*/ 2147483647 w 342"/>
                <a:gd name="T29" fmla="*/ 2147483647 h 408"/>
                <a:gd name="T30" fmla="*/ 2147483647 w 342"/>
                <a:gd name="T31" fmla="*/ 2147483647 h 408"/>
                <a:gd name="T32" fmla="*/ 2147483647 w 342"/>
                <a:gd name="T33" fmla="*/ 2147483647 h 408"/>
                <a:gd name="T34" fmla="*/ 2147483647 w 342"/>
                <a:gd name="T35" fmla="*/ 2147483647 h 408"/>
                <a:gd name="T36" fmla="*/ 2147483647 w 342"/>
                <a:gd name="T37" fmla="*/ 2147483647 h 408"/>
                <a:gd name="T38" fmla="*/ 2147483647 w 342"/>
                <a:gd name="T39" fmla="*/ 2147483647 h 408"/>
                <a:gd name="T40" fmla="*/ 2147483647 w 342"/>
                <a:gd name="T41" fmla="*/ 2147483647 h 408"/>
                <a:gd name="T42" fmla="*/ 2147483647 w 342"/>
                <a:gd name="T43" fmla="*/ 2147483647 h 408"/>
                <a:gd name="T44" fmla="*/ 2147483647 w 342"/>
                <a:gd name="T45" fmla="*/ 2147483647 h 408"/>
                <a:gd name="T46" fmla="*/ 2147483647 w 342"/>
                <a:gd name="T47" fmla="*/ 2147483647 h 408"/>
                <a:gd name="T48" fmla="*/ 2147483647 w 342"/>
                <a:gd name="T49" fmla="*/ 2147483647 h 408"/>
                <a:gd name="T50" fmla="*/ 2147483647 w 342"/>
                <a:gd name="T51" fmla="*/ 2147483647 h 408"/>
                <a:gd name="T52" fmla="*/ 2147483647 w 342"/>
                <a:gd name="T53" fmla="*/ 2147483647 h 408"/>
                <a:gd name="T54" fmla="*/ 2147483647 w 342"/>
                <a:gd name="T55" fmla="*/ 2147483647 h 408"/>
                <a:gd name="T56" fmla="*/ 2147483647 w 342"/>
                <a:gd name="T57" fmla="*/ 2147483647 h 408"/>
                <a:gd name="T58" fmla="*/ 2147483647 w 342"/>
                <a:gd name="T59" fmla="*/ 2147483647 h 408"/>
                <a:gd name="T60" fmla="*/ 2147483647 w 342"/>
                <a:gd name="T61" fmla="*/ 2147483647 h 408"/>
                <a:gd name="T62" fmla="*/ 2147483647 w 342"/>
                <a:gd name="T63" fmla="*/ 2147483647 h 408"/>
                <a:gd name="T64" fmla="*/ 2147483647 w 342"/>
                <a:gd name="T65" fmla="*/ 2147483647 h 408"/>
                <a:gd name="T66" fmla="*/ 2147483647 w 342"/>
                <a:gd name="T67" fmla="*/ 2147483647 h 408"/>
                <a:gd name="T68" fmla="*/ 2147483647 w 342"/>
                <a:gd name="T69" fmla="*/ 2147483647 h 408"/>
                <a:gd name="T70" fmla="*/ 2147483647 w 342"/>
                <a:gd name="T71" fmla="*/ 2147483647 h 408"/>
                <a:gd name="T72" fmla="*/ 2147483647 w 342"/>
                <a:gd name="T73" fmla="*/ 2147483647 h 408"/>
                <a:gd name="T74" fmla="*/ 2147483647 w 342"/>
                <a:gd name="T75" fmla="*/ 2147483647 h 408"/>
                <a:gd name="T76" fmla="*/ 2147483647 w 342"/>
                <a:gd name="T77" fmla="*/ 2147483647 h 408"/>
                <a:gd name="T78" fmla="*/ 2147483647 w 342"/>
                <a:gd name="T79" fmla="*/ 2147483647 h 408"/>
                <a:gd name="T80" fmla="*/ 2147483647 w 342"/>
                <a:gd name="T81" fmla="*/ 2147483647 h 408"/>
                <a:gd name="T82" fmla="*/ 2147483647 w 342"/>
                <a:gd name="T83" fmla="*/ 2147483647 h 408"/>
                <a:gd name="T84" fmla="*/ 2147483647 w 342"/>
                <a:gd name="T85" fmla="*/ 2147483647 h 408"/>
                <a:gd name="T86" fmla="*/ 2147483647 w 342"/>
                <a:gd name="T87" fmla="*/ 2147483647 h 408"/>
                <a:gd name="T88" fmla="*/ 2147483647 w 342"/>
                <a:gd name="T89" fmla="*/ 2147483647 h 408"/>
                <a:gd name="T90" fmla="*/ 2147483647 w 342"/>
                <a:gd name="T91" fmla="*/ 2147483647 h 408"/>
                <a:gd name="T92" fmla="*/ 2147483647 w 342"/>
                <a:gd name="T93" fmla="*/ 2147483647 h 408"/>
                <a:gd name="T94" fmla="*/ 0 w 342"/>
                <a:gd name="T95" fmla="*/ 2147483647 h 408"/>
                <a:gd name="T96" fmla="*/ 2147483647 w 342"/>
                <a:gd name="T97" fmla="*/ 2147483647 h 408"/>
                <a:gd name="T98" fmla="*/ 2147483647 w 342"/>
                <a:gd name="T99" fmla="*/ 2147483647 h 408"/>
                <a:gd name="T100" fmla="*/ 2147483647 w 342"/>
                <a:gd name="T101" fmla="*/ 2147483647 h 408"/>
                <a:gd name="T102" fmla="*/ 2147483647 w 342"/>
                <a:gd name="T103" fmla="*/ 2147483647 h 408"/>
                <a:gd name="T104" fmla="*/ 2147483647 w 342"/>
                <a:gd name="T105" fmla="*/ 2147483647 h 408"/>
                <a:gd name="T106" fmla="*/ 2147483647 w 342"/>
                <a:gd name="T107" fmla="*/ 2147483647 h 4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42"/>
                <a:gd name="T163" fmla="*/ 0 h 408"/>
                <a:gd name="T164" fmla="*/ 342 w 342"/>
                <a:gd name="T165" fmla="*/ 408 h 4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42" h="408">
                  <a:moveTo>
                    <a:pt x="44" y="269"/>
                  </a:moveTo>
                  <a:lnTo>
                    <a:pt x="48" y="274"/>
                  </a:lnTo>
                  <a:lnTo>
                    <a:pt x="52" y="276"/>
                  </a:lnTo>
                  <a:lnTo>
                    <a:pt x="59" y="287"/>
                  </a:lnTo>
                  <a:lnTo>
                    <a:pt x="65" y="287"/>
                  </a:lnTo>
                  <a:lnTo>
                    <a:pt x="68" y="284"/>
                  </a:lnTo>
                  <a:lnTo>
                    <a:pt x="69" y="284"/>
                  </a:lnTo>
                  <a:lnTo>
                    <a:pt x="72" y="287"/>
                  </a:lnTo>
                  <a:lnTo>
                    <a:pt x="76" y="289"/>
                  </a:lnTo>
                  <a:lnTo>
                    <a:pt x="80" y="289"/>
                  </a:lnTo>
                  <a:lnTo>
                    <a:pt x="83" y="287"/>
                  </a:lnTo>
                  <a:lnTo>
                    <a:pt x="91" y="295"/>
                  </a:lnTo>
                  <a:lnTo>
                    <a:pt x="95" y="295"/>
                  </a:lnTo>
                  <a:lnTo>
                    <a:pt x="90" y="301"/>
                  </a:lnTo>
                  <a:lnTo>
                    <a:pt x="88" y="301"/>
                  </a:lnTo>
                  <a:lnTo>
                    <a:pt x="82" y="307"/>
                  </a:lnTo>
                  <a:lnTo>
                    <a:pt x="82" y="314"/>
                  </a:lnTo>
                  <a:lnTo>
                    <a:pt x="79" y="319"/>
                  </a:lnTo>
                  <a:lnTo>
                    <a:pt x="79" y="327"/>
                  </a:lnTo>
                  <a:lnTo>
                    <a:pt x="89" y="333"/>
                  </a:lnTo>
                  <a:lnTo>
                    <a:pt x="89" y="337"/>
                  </a:lnTo>
                  <a:lnTo>
                    <a:pt x="90" y="339"/>
                  </a:lnTo>
                  <a:lnTo>
                    <a:pt x="91" y="353"/>
                  </a:lnTo>
                  <a:lnTo>
                    <a:pt x="99" y="356"/>
                  </a:lnTo>
                  <a:lnTo>
                    <a:pt x="105" y="363"/>
                  </a:lnTo>
                  <a:lnTo>
                    <a:pt x="106" y="376"/>
                  </a:lnTo>
                  <a:lnTo>
                    <a:pt x="109" y="382"/>
                  </a:lnTo>
                  <a:lnTo>
                    <a:pt x="111" y="390"/>
                  </a:lnTo>
                  <a:lnTo>
                    <a:pt x="123" y="388"/>
                  </a:lnTo>
                  <a:lnTo>
                    <a:pt x="139" y="376"/>
                  </a:lnTo>
                  <a:lnTo>
                    <a:pt x="139" y="372"/>
                  </a:lnTo>
                  <a:lnTo>
                    <a:pt x="140" y="371"/>
                  </a:lnTo>
                  <a:lnTo>
                    <a:pt x="139" y="365"/>
                  </a:lnTo>
                  <a:lnTo>
                    <a:pt x="140" y="364"/>
                  </a:lnTo>
                  <a:lnTo>
                    <a:pt x="146" y="363"/>
                  </a:lnTo>
                  <a:lnTo>
                    <a:pt x="148" y="365"/>
                  </a:lnTo>
                  <a:lnTo>
                    <a:pt x="151" y="364"/>
                  </a:lnTo>
                  <a:lnTo>
                    <a:pt x="165" y="371"/>
                  </a:lnTo>
                  <a:lnTo>
                    <a:pt x="165" y="377"/>
                  </a:lnTo>
                  <a:lnTo>
                    <a:pt x="164" y="379"/>
                  </a:lnTo>
                  <a:lnTo>
                    <a:pt x="151" y="393"/>
                  </a:lnTo>
                  <a:lnTo>
                    <a:pt x="151" y="397"/>
                  </a:lnTo>
                  <a:lnTo>
                    <a:pt x="155" y="402"/>
                  </a:lnTo>
                  <a:lnTo>
                    <a:pt x="160" y="403"/>
                  </a:lnTo>
                  <a:lnTo>
                    <a:pt x="168" y="396"/>
                  </a:lnTo>
                  <a:lnTo>
                    <a:pt x="170" y="396"/>
                  </a:lnTo>
                  <a:lnTo>
                    <a:pt x="178" y="390"/>
                  </a:lnTo>
                  <a:lnTo>
                    <a:pt x="180" y="385"/>
                  </a:lnTo>
                  <a:lnTo>
                    <a:pt x="177" y="382"/>
                  </a:lnTo>
                  <a:lnTo>
                    <a:pt x="177" y="379"/>
                  </a:lnTo>
                  <a:lnTo>
                    <a:pt x="186" y="369"/>
                  </a:lnTo>
                  <a:lnTo>
                    <a:pt x="191" y="377"/>
                  </a:lnTo>
                  <a:lnTo>
                    <a:pt x="193" y="377"/>
                  </a:lnTo>
                  <a:lnTo>
                    <a:pt x="194" y="376"/>
                  </a:lnTo>
                  <a:lnTo>
                    <a:pt x="200" y="375"/>
                  </a:lnTo>
                  <a:lnTo>
                    <a:pt x="203" y="377"/>
                  </a:lnTo>
                  <a:lnTo>
                    <a:pt x="212" y="394"/>
                  </a:lnTo>
                  <a:lnTo>
                    <a:pt x="214" y="393"/>
                  </a:lnTo>
                  <a:lnTo>
                    <a:pt x="215" y="395"/>
                  </a:lnTo>
                  <a:lnTo>
                    <a:pt x="217" y="393"/>
                  </a:lnTo>
                  <a:lnTo>
                    <a:pt x="223" y="396"/>
                  </a:lnTo>
                  <a:lnTo>
                    <a:pt x="248" y="395"/>
                  </a:lnTo>
                  <a:lnTo>
                    <a:pt x="253" y="398"/>
                  </a:lnTo>
                  <a:lnTo>
                    <a:pt x="253" y="403"/>
                  </a:lnTo>
                  <a:lnTo>
                    <a:pt x="259" y="408"/>
                  </a:lnTo>
                  <a:lnTo>
                    <a:pt x="260" y="402"/>
                  </a:lnTo>
                  <a:lnTo>
                    <a:pt x="272" y="398"/>
                  </a:lnTo>
                  <a:lnTo>
                    <a:pt x="277" y="396"/>
                  </a:lnTo>
                  <a:lnTo>
                    <a:pt x="281" y="392"/>
                  </a:lnTo>
                  <a:lnTo>
                    <a:pt x="280" y="390"/>
                  </a:lnTo>
                  <a:lnTo>
                    <a:pt x="289" y="381"/>
                  </a:lnTo>
                  <a:lnTo>
                    <a:pt x="289" y="379"/>
                  </a:lnTo>
                  <a:lnTo>
                    <a:pt x="294" y="374"/>
                  </a:lnTo>
                  <a:lnTo>
                    <a:pt x="295" y="367"/>
                  </a:lnTo>
                  <a:lnTo>
                    <a:pt x="304" y="354"/>
                  </a:lnTo>
                  <a:lnTo>
                    <a:pt x="304" y="347"/>
                  </a:lnTo>
                  <a:lnTo>
                    <a:pt x="301" y="340"/>
                  </a:lnTo>
                  <a:lnTo>
                    <a:pt x="300" y="338"/>
                  </a:lnTo>
                  <a:lnTo>
                    <a:pt x="299" y="336"/>
                  </a:lnTo>
                  <a:lnTo>
                    <a:pt x="302" y="332"/>
                  </a:lnTo>
                  <a:lnTo>
                    <a:pt x="301" y="329"/>
                  </a:lnTo>
                  <a:lnTo>
                    <a:pt x="298" y="326"/>
                  </a:lnTo>
                  <a:lnTo>
                    <a:pt x="304" y="321"/>
                  </a:lnTo>
                  <a:lnTo>
                    <a:pt x="306" y="323"/>
                  </a:lnTo>
                  <a:lnTo>
                    <a:pt x="309" y="322"/>
                  </a:lnTo>
                  <a:lnTo>
                    <a:pt x="315" y="324"/>
                  </a:lnTo>
                  <a:lnTo>
                    <a:pt x="320" y="324"/>
                  </a:lnTo>
                  <a:lnTo>
                    <a:pt x="326" y="318"/>
                  </a:lnTo>
                  <a:lnTo>
                    <a:pt x="328" y="318"/>
                  </a:lnTo>
                  <a:lnTo>
                    <a:pt x="334" y="314"/>
                  </a:lnTo>
                  <a:lnTo>
                    <a:pt x="334" y="313"/>
                  </a:lnTo>
                  <a:lnTo>
                    <a:pt x="330" y="308"/>
                  </a:lnTo>
                  <a:lnTo>
                    <a:pt x="330" y="306"/>
                  </a:lnTo>
                  <a:lnTo>
                    <a:pt x="328" y="305"/>
                  </a:lnTo>
                  <a:lnTo>
                    <a:pt x="328" y="303"/>
                  </a:lnTo>
                  <a:lnTo>
                    <a:pt x="322" y="300"/>
                  </a:lnTo>
                  <a:lnTo>
                    <a:pt x="321" y="298"/>
                  </a:lnTo>
                  <a:lnTo>
                    <a:pt x="328" y="292"/>
                  </a:lnTo>
                  <a:lnTo>
                    <a:pt x="334" y="289"/>
                  </a:lnTo>
                  <a:lnTo>
                    <a:pt x="336" y="285"/>
                  </a:lnTo>
                  <a:lnTo>
                    <a:pt x="336" y="281"/>
                  </a:lnTo>
                  <a:lnTo>
                    <a:pt x="337" y="280"/>
                  </a:lnTo>
                  <a:lnTo>
                    <a:pt x="337" y="277"/>
                  </a:lnTo>
                  <a:lnTo>
                    <a:pt x="338" y="275"/>
                  </a:lnTo>
                  <a:lnTo>
                    <a:pt x="338" y="272"/>
                  </a:lnTo>
                  <a:lnTo>
                    <a:pt x="339" y="270"/>
                  </a:lnTo>
                  <a:lnTo>
                    <a:pt x="339" y="266"/>
                  </a:lnTo>
                  <a:lnTo>
                    <a:pt x="340" y="265"/>
                  </a:lnTo>
                  <a:lnTo>
                    <a:pt x="342" y="260"/>
                  </a:lnTo>
                  <a:lnTo>
                    <a:pt x="341" y="250"/>
                  </a:lnTo>
                  <a:lnTo>
                    <a:pt x="336" y="248"/>
                  </a:lnTo>
                  <a:lnTo>
                    <a:pt x="331" y="248"/>
                  </a:lnTo>
                  <a:lnTo>
                    <a:pt x="323" y="248"/>
                  </a:lnTo>
                  <a:lnTo>
                    <a:pt x="321" y="246"/>
                  </a:lnTo>
                  <a:lnTo>
                    <a:pt x="321" y="242"/>
                  </a:lnTo>
                  <a:lnTo>
                    <a:pt x="317" y="241"/>
                  </a:lnTo>
                  <a:lnTo>
                    <a:pt x="316" y="242"/>
                  </a:lnTo>
                  <a:lnTo>
                    <a:pt x="308" y="243"/>
                  </a:lnTo>
                  <a:lnTo>
                    <a:pt x="305" y="242"/>
                  </a:lnTo>
                  <a:lnTo>
                    <a:pt x="298" y="247"/>
                  </a:lnTo>
                  <a:lnTo>
                    <a:pt x="285" y="250"/>
                  </a:lnTo>
                  <a:lnTo>
                    <a:pt x="280" y="250"/>
                  </a:lnTo>
                  <a:lnTo>
                    <a:pt x="277" y="247"/>
                  </a:lnTo>
                  <a:lnTo>
                    <a:pt x="277" y="245"/>
                  </a:lnTo>
                  <a:lnTo>
                    <a:pt x="282" y="241"/>
                  </a:lnTo>
                  <a:lnTo>
                    <a:pt x="282" y="240"/>
                  </a:lnTo>
                  <a:lnTo>
                    <a:pt x="286" y="234"/>
                  </a:lnTo>
                  <a:lnTo>
                    <a:pt x="285" y="227"/>
                  </a:lnTo>
                  <a:lnTo>
                    <a:pt x="282" y="223"/>
                  </a:lnTo>
                  <a:lnTo>
                    <a:pt x="271" y="215"/>
                  </a:lnTo>
                  <a:lnTo>
                    <a:pt x="255" y="207"/>
                  </a:lnTo>
                  <a:lnTo>
                    <a:pt x="244" y="198"/>
                  </a:lnTo>
                  <a:lnTo>
                    <a:pt x="246" y="195"/>
                  </a:lnTo>
                  <a:lnTo>
                    <a:pt x="244" y="181"/>
                  </a:lnTo>
                  <a:lnTo>
                    <a:pt x="246" y="180"/>
                  </a:lnTo>
                  <a:lnTo>
                    <a:pt x="254" y="179"/>
                  </a:lnTo>
                  <a:lnTo>
                    <a:pt x="260" y="176"/>
                  </a:lnTo>
                  <a:lnTo>
                    <a:pt x="262" y="174"/>
                  </a:lnTo>
                  <a:lnTo>
                    <a:pt x="263" y="171"/>
                  </a:lnTo>
                  <a:lnTo>
                    <a:pt x="263" y="158"/>
                  </a:lnTo>
                  <a:lnTo>
                    <a:pt x="261" y="156"/>
                  </a:lnTo>
                  <a:lnTo>
                    <a:pt x="259" y="156"/>
                  </a:lnTo>
                  <a:lnTo>
                    <a:pt x="251" y="148"/>
                  </a:lnTo>
                  <a:lnTo>
                    <a:pt x="251" y="147"/>
                  </a:lnTo>
                  <a:lnTo>
                    <a:pt x="271" y="145"/>
                  </a:lnTo>
                  <a:lnTo>
                    <a:pt x="271" y="146"/>
                  </a:lnTo>
                  <a:lnTo>
                    <a:pt x="281" y="151"/>
                  </a:lnTo>
                  <a:lnTo>
                    <a:pt x="288" y="140"/>
                  </a:lnTo>
                  <a:lnTo>
                    <a:pt x="290" y="132"/>
                  </a:lnTo>
                  <a:lnTo>
                    <a:pt x="288" y="122"/>
                  </a:lnTo>
                  <a:lnTo>
                    <a:pt x="278" y="112"/>
                  </a:lnTo>
                  <a:lnTo>
                    <a:pt x="268" y="112"/>
                  </a:lnTo>
                  <a:lnTo>
                    <a:pt x="264" y="115"/>
                  </a:lnTo>
                  <a:lnTo>
                    <a:pt x="264" y="117"/>
                  </a:lnTo>
                  <a:lnTo>
                    <a:pt x="262" y="118"/>
                  </a:lnTo>
                  <a:lnTo>
                    <a:pt x="262" y="120"/>
                  </a:lnTo>
                  <a:lnTo>
                    <a:pt x="258" y="124"/>
                  </a:lnTo>
                  <a:lnTo>
                    <a:pt x="259" y="130"/>
                  </a:lnTo>
                  <a:lnTo>
                    <a:pt x="258" y="132"/>
                  </a:lnTo>
                  <a:lnTo>
                    <a:pt x="254" y="132"/>
                  </a:lnTo>
                  <a:lnTo>
                    <a:pt x="254" y="133"/>
                  </a:lnTo>
                  <a:lnTo>
                    <a:pt x="250" y="134"/>
                  </a:lnTo>
                  <a:lnTo>
                    <a:pt x="249" y="135"/>
                  </a:lnTo>
                  <a:lnTo>
                    <a:pt x="235" y="136"/>
                  </a:lnTo>
                  <a:lnTo>
                    <a:pt x="228" y="125"/>
                  </a:lnTo>
                  <a:lnTo>
                    <a:pt x="227" y="117"/>
                  </a:lnTo>
                  <a:lnTo>
                    <a:pt x="225" y="112"/>
                  </a:lnTo>
                  <a:lnTo>
                    <a:pt x="223" y="104"/>
                  </a:lnTo>
                  <a:lnTo>
                    <a:pt x="211" y="106"/>
                  </a:lnTo>
                  <a:lnTo>
                    <a:pt x="209" y="105"/>
                  </a:lnTo>
                  <a:lnTo>
                    <a:pt x="207" y="107"/>
                  </a:lnTo>
                  <a:lnTo>
                    <a:pt x="207" y="105"/>
                  </a:lnTo>
                  <a:lnTo>
                    <a:pt x="202" y="101"/>
                  </a:lnTo>
                  <a:lnTo>
                    <a:pt x="202" y="97"/>
                  </a:lnTo>
                  <a:lnTo>
                    <a:pt x="206" y="90"/>
                  </a:lnTo>
                  <a:lnTo>
                    <a:pt x="206" y="83"/>
                  </a:lnTo>
                  <a:lnTo>
                    <a:pt x="209" y="79"/>
                  </a:lnTo>
                  <a:lnTo>
                    <a:pt x="210" y="66"/>
                  </a:lnTo>
                  <a:lnTo>
                    <a:pt x="211" y="64"/>
                  </a:lnTo>
                  <a:lnTo>
                    <a:pt x="211" y="58"/>
                  </a:lnTo>
                  <a:lnTo>
                    <a:pt x="209" y="56"/>
                  </a:lnTo>
                  <a:lnTo>
                    <a:pt x="203" y="56"/>
                  </a:lnTo>
                  <a:lnTo>
                    <a:pt x="202" y="57"/>
                  </a:lnTo>
                  <a:lnTo>
                    <a:pt x="198" y="57"/>
                  </a:lnTo>
                  <a:lnTo>
                    <a:pt x="193" y="60"/>
                  </a:lnTo>
                  <a:lnTo>
                    <a:pt x="190" y="61"/>
                  </a:lnTo>
                  <a:lnTo>
                    <a:pt x="189" y="62"/>
                  </a:lnTo>
                  <a:lnTo>
                    <a:pt x="185" y="62"/>
                  </a:lnTo>
                  <a:lnTo>
                    <a:pt x="184" y="64"/>
                  </a:lnTo>
                  <a:lnTo>
                    <a:pt x="182" y="57"/>
                  </a:lnTo>
                  <a:lnTo>
                    <a:pt x="181" y="56"/>
                  </a:lnTo>
                  <a:lnTo>
                    <a:pt x="181" y="50"/>
                  </a:lnTo>
                  <a:lnTo>
                    <a:pt x="179" y="47"/>
                  </a:lnTo>
                  <a:lnTo>
                    <a:pt x="175" y="45"/>
                  </a:lnTo>
                  <a:lnTo>
                    <a:pt x="174" y="42"/>
                  </a:lnTo>
                  <a:lnTo>
                    <a:pt x="171" y="39"/>
                  </a:lnTo>
                  <a:lnTo>
                    <a:pt x="168" y="42"/>
                  </a:lnTo>
                  <a:lnTo>
                    <a:pt x="163" y="38"/>
                  </a:lnTo>
                  <a:lnTo>
                    <a:pt x="161" y="39"/>
                  </a:lnTo>
                  <a:lnTo>
                    <a:pt x="159" y="41"/>
                  </a:lnTo>
                  <a:lnTo>
                    <a:pt x="154" y="37"/>
                  </a:lnTo>
                  <a:lnTo>
                    <a:pt x="149" y="37"/>
                  </a:lnTo>
                  <a:lnTo>
                    <a:pt x="145" y="39"/>
                  </a:lnTo>
                  <a:lnTo>
                    <a:pt x="142" y="39"/>
                  </a:lnTo>
                  <a:lnTo>
                    <a:pt x="136" y="36"/>
                  </a:lnTo>
                  <a:lnTo>
                    <a:pt x="136" y="35"/>
                  </a:lnTo>
                  <a:lnTo>
                    <a:pt x="133" y="33"/>
                  </a:lnTo>
                  <a:lnTo>
                    <a:pt x="132" y="29"/>
                  </a:lnTo>
                  <a:lnTo>
                    <a:pt x="129" y="26"/>
                  </a:lnTo>
                  <a:lnTo>
                    <a:pt x="127" y="22"/>
                  </a:lnTo>
                  <a:lnTo>
                    <a:pt x="126" y="21"/>
                  </a:lnTo>
                  <a:lnTo>
                    <a:pt x="126" y="19"/>
                  </a:lnTo>
                  <a:lnTo>
                    <a:pt x="122" y="15"/>
                  </a:lnTo>
                  <a:lnTo>
                    <a:pt x="116" y="16"/>
                  </a:lnTo>
                  <a:lnTo>
                    <a:pt x="114" y="17"/>
                  </a:lnTo>
                  <a:lnTo>
                    <a:pt x="109" y="12"/>
                  </a:lnTo>
                  <a:lnTo>
                    <a:pt x="98" y="10"/>
                  </a:lnTo>
                  <a:lnTo>
                    <a:pt x="84" y="0"/>
                  </a:lnTo>
                  <a:lnTo>
                    <a:pt x="75" y="6"/>
                  </a:lnTo>
                  <a:lnTo>
                    <a:pt x="75" y="8"/>
                  </a:lnTo>
                  <a:lnTo>
                    <a:pt x="72" y="12"/>
                  </a:lnTo>
                  <a:lnTo>
                    <a:pt x="72" y="14"/>
                  </a:lnTo>
                  <a:lnTo>
                    <a:pt x="70" y="16"/>
                  </a:lnTo>
                  <a:lnTo>
                    <a:pt x="71" y="23"/>
                  </a:lnTo>
                  <a:lnTo>
                    <a:pt x="88" y="33"/>
                  </a:lnTo>
                  <a:lnTo>
                    <a:pt x="94" y="33"/>
                  </a:lnTo>
                  <a:lnTo>
                    <a:pt x="95" y="30"/>
                  </a:lnTo>
                  <a:lnTo>
                    <a:pt x="96" y="30"/>
                  </a:lnTo>
                  <a:lnTo>
                    <a:pt x="98" y="32"/>
                  </a:lnTo>
                  <a:lnTo>
                    <a:pt x="99" y="35"/>
                  </a:lnTo>
                  <a:lnTo>
                    <a:pt x="97" y="37"/>
                  </a:lnTo>
                  <a:lnTo>
                    <a:pt x="97" y="41"/>
                  </a:lnTo>
                  <a:lnTo>
                    <a:pt x="108" y="55"/>
                  </a:lnTo>
                  <a:lnTo>
                    <a:pt x="109" y="56"/>
                  </a:lnTo>
                  <a:lnTo>
                    <a:pt x="109" y="59"/>
                  </a:lnTo>
                  <a:lnTo>
                    <a:pt x="108" y="60"/>
                  </a:lnTo>
                  <a:lnTo>
                    <a:pt x="97" y="65"/>
                  </a:lnTo>
                  <a:lnTo>
                    <a:pt x="95" y="68"/>
                  </a:lnTo>
                  <a:lnTo>
                    <a:pt x="95" y="73"/>
                  </a:lnTo>
                  <a:lnTo>
                    <a:pt x="79" y="77"/>
                  </a:lnTo>
                  <a:lnTo>
                    <a:pt x="76" y="77"/>
                  </a:lnTo>
                  <a:lnTo>
                    <a:pt x="69" y="68"/>
                  </a:lnTo>
                  <a:lnTo>
                    <a:pt x="69" y="67"/>
                  </a:lnTo>
                  <a:lnTo>
                    <a:pt x="66" y="63"/>
                  </a:lnTo>
                  <a:lnTo>
                    <a:pt x="66" y="61"/>
                  </a:lnTo>
                  <a:lnTo>
                    <a:pt x="64" y="56"/>
                  </a:lnTo>
                  <a:lnTo>
                    <a:pt x="62" y="56"/>
                  </a:lnTo>
                  <a:lnTo>
                    <a:pt x="60" y="55"/>
                  </a:lnTo>
                  <a:lnTo>
                    <a:pt x="58" y="55"/>
                  </a:lnTo>
                  <a:lnTo>
                    <a:pt x="49" y="51"/>
                  </a:lnTo>
                  <a:lnTo>
                    <a:pt x="45" y="50"/>
                  </a:lnTo>
                  <a:lnTo>
                    <a:pt x="43" y="52"/>
                  </a:lnTo>
                  <a:lnTo>
                    <a:pt x="41" y="52"/>
                  </a:lnTo>
                  <a:lnTo>
                    <a:pt x="39" y="54"/>
                  </a:lnTo>
                  <a:lnTo>
                    <a:pt x="35" y="53"/>
                  </a:lnTo>
                  <a:lnTo>
                    <a:pt x="36" y="57"/>
                  </a:lnTo>
                  <a:lnTo>
                    <a:pt x="36" y="59"/>
                  </a:lnTo>
                  <a:lnTo>
                    <a:pt x="34" y="64"/>
                  </a:lnTo>
                  <a:lnTo>
                    <a:pt x="34" y="68"/>
                  </a:lnTo>
                  <a:lnTo>
                    <a:pt x="38" y="73"/>
                  </a:lnTo>
                  <a:lnTo>
                    <a:pt x="39" y="75"/>
                  </a:lnTo>
                  <a:lnTo>
                    <a:pt x="37" y="78"/>
                  </a:lnTo>
                  <a:lnTo>
                    <a:pt x="37" y="80"/>
                  </a:lnTo>
                  <a:lnTo>
                    <a:pt x="39" y="81"/>
                  </a:lnTo>
                  <a:lnTo>
                    <a:pt x="39" y="86"/>
                  </a:lnTo>
                  <a:lnTo>
                    <a:pt x="41" y="87"/>
                  </a:lnTo>
                  <a:lnTo>
                    <a:pt x="40" y="91"/>
                  </a:lnTo>
                  <a:lnTo>
                    <a:pt x="42" y="91"/>
                  </a:lnTo>
                  <a:lnTo>
                    <a:pt x="40" y="96"/>
                  </a:lnTo>
                  <a:lnTo>
                    <a:pt x="37" y="97"/>
                  </a:lnTo>
                  <a:lnTo>
                    <a:pt x="32" y="97"/>
                  </a:lnTo>
                  <a:lnTo>
                    <a:pt x="30" y="99"/>
                  </a:lnTo>
                  <a:lnTo>
                    <a:pt x="28" y="99"/>
                  </a:lnTo>
                  <a:lnTo>
                    <a:pt x="26" y="101"/>
                  </a:lnTo>
                  <a:lnTo>
                    <a:pt x="25" y="108"/>
                  </a:lnTo>
                  <a:lnTo>
                    <a:pt x="26" y="109"/>
                  </a:lnTo>
                  <a:lnTo>
                    <a:pt x="26" y="113"/>
                  </a:lnTo>
                  <a:lnTo>
                    <a:pt x="28" y="114"/>
                  </a:lnTo>
                  <a:lnTo>
                    <a:pt x="28" y="121"/>
                  </a:lnTo>
                  <a:lnTo>
                    <a:pt x="27" y="123"/>
                  </a:lnTo>
                  <a:lnTo>
                    <a:pt x="27" y="126"/>
                  </a:lnTo>
                  <a:lnTo>
                    <a:pt x="23" y="134"/>
                  </a:lnTo>
                  <a:lnTo>
                    <a:pt x="18" y="136"/>
                  </a:lnTo>
                  <a:lnTo>
                    <a:pt x="16" y="137"/>
                  </a:lnTo>
                  <a:lnTo>
                    <a:pt x="5" y="138"/>
                  </a:lnTo>
                  <a:lnTo>
                    <a:pt x="2" y="135"/>
                  </a:lnTo>
                  <a:lnTo>
                    <a:pt x="0" y="137"/>
                  </a:lnTo>
                  <a:lnTo>
                    <a:pt x="0" y="140"/>
                  </a:lnTo>
                  <a:lnTo>
                    <a:pt x="2" y="141"/>
                  </a:lnTo>
                  <a:lnTo>
                    <a:pt x="3" y="146"/>
                  </a:lnTo>
                  <a:lnTo>
                    <a:pt x="5" y="148"/>
                  </a:lnTo>
                  <a:lnTo>
                    <a:pt x="16" y="150"/>
                  </a:lnTo>
                  <a:lnTo>
                    <a:pt x="21" y="153"/>
                  </a:lnTo>
                  <a:lnTo>
                    <a:pt x="21" y="172"/>
                  </a:lnTo>
                  <a:lnTo>
                    <a:pt x="29" y="172"/>
                  </a:lnTo>
                  <a:lnTo>
                    <a:pt x="30" y="174"/>
                  </a:lnTo>
                  <a:lnTo>
                    <a:pt x="36" y="173"/>
                  </a:lnTo>
                  <a:lnTo>
                    <a:pt x="45" y="178"/>
                  </a:lnTo>
                  <a:lnTo>
                    <a:pt x="45" y="180"/>
                  </a:lnTo>
                  <a:lnTo>
                    <a:pt x="48" y="185"/>
                  </a:lnTo>
                  <a:lnTo>
                    <a:pt x="52" y="186"/>
                  </a:lnTo>
                  <a:lnTo>
                    <a:pt x="55" y="184"/>
                  </a:lnTo>
                  <a:lnTo>
                    <a:pt x="57" y="179"/>
                  </a:lnTo>
                  <a:lnTo>
                    <a:pt x="67" y="174"/>
                  </a:lnTo>
                  <a:lnTo>
                    <a:pt x="68" y="178"/>
                  </a:lnTo>
                  <a:lnTo>
                    <a:pt x="70" y="181"/>
                  </a:lnTo>
                  <a:lnTo>
                    <a:pt x="70" y="187"/>
                  </a:lnTo>
                  <a:lnTo>
                    <a:pt x="72" y="188"/>
                  </a:lnTo>
                  <a:lnTo>
                    <a:pt x="74" y="200"/>
                  </a:lnTo>
                  <a:lnTo>
                    <a:pt x="75" y="201"/>
                  </a:lnTo>
                  <a:lnTo>
                    <a:pt x="75" y="207"/>
                  </a:lnTo>
                  <a:lnTo>
                    <a:pt x="77" y="208"/>
                  </a:lnTo>
                  <a:lnTo>
                    <a:pt x="77" y="220"/>
                  </a:lnTo>
                  <a:lnTo>
                    <a:pt x="76" y="222"/>
                  </a:lnTo>
                  <a:lnTo>
                    <a:pt x="77" y="231"/>
                  </a:lnTo>
                  <a:lnTo>
                    <a:pt x="75" y="232"/>
                  </a:lnTo>
                  <a:lnTo>
                    <a:pt x="57" y="235"/>
                  </a:lnTo>
                  <a:lnTo>
                    <a:pt x="57" y="239"/>
                  </a:lnTo>
                  <a:lnTo>
                    <a:pt x="54" y="240"/>
                  </a:lnTo>
                  <a:lnTo>
                    <a:pt x="52" y="243"/>
                  </a:lnTo>
                  <a:lnTo>
                    <a:pt x="49" y="250"/>
                  </a:lnTo>
                  <a:lnTo>
                    <a:pt x="45" y="256"/>
                  </a:lnTo>
                  <a:lnTo>
                    <a:pt x="44" y="260"/>
                  </a:lnTo>
                  <a:lnTo>
                    <a:pt x="45" y="266"/>
                  </a:lnTo>
                  <a:lnTo>
                    <a:pt x="44" y="269"/>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4" name="Freeform 40"/>
            <p:cNvSpPr>
              <a:spLocks/>
            </p:cNvSpPr>
            <p:nvPr/>
          </p:nvSpPr>
          <p:spPr bwMode="auto">
            <a:xfrm>
              <a:off x="6616700" y="5114925"/>
              <a:ext cx="566738" cy="757238"/>
            </a:xfrm>
            <a:custGeom>
              <a:avLst/>
              <a:gdLst>
                <a:gd name="T0" fmla="*/ 2147483647 w 309"/>
                <a:gd name="T1" fmla="*/ 2147483647 h 397"/>
                <a:gd name="T2" fmla="*/ 2147483647 w 309"/>
                <a:gd name="T3" fmla="*/ 2147483647 h 397"/>
                <a:gd name="T4" fmla="*/ 2147483647 w 309"/>
                <a:gd name="T5" fmla="*/ 2147483647 h 397"/>
                <a:gd name="T6" fmla="*/ 2147483647 w 309"/>
                <a:gd name="T7" fmla="*/ 2147483647 h 397"/>
                <a:gd name="T8" fmla="*/ 2147483647 w 309"/>
                <a:gd name="T9" fmla="*/ 2147483647 h 397"/>
                <a:gd name="T10" fmla="*/ 2147483647 w 309"/>
                <a:gd name="T11" fmla="*/ 2147483647 h 397"/>
                <a:gd name="T12" fmla="*/ 2147483647 w 309"/>
                <a:gd name="T13" fmla="*/ 2147483647 h 397"/>
                <a:gd name="T14" fmla="*/ 2147483647 w 309"/>
                <a:gd name="T15" fmla="*/ 2147483647 h 397"/>
                <a:gd name="T16" fmla="*/ 2147483647 w 309"/>
                <a:gd name="T17" fmla="*/ 2147483647 h 397"/>
                <a:gd name="T18" fmla="*/ 2147483647 w 309"/>
                <a:gd name="T19" fmla="*/ 2147483647 h 397"/>
                <a:gd name="T20" fmla="*/ 2147483647 w 309"/>
                <a:gd name="T21" fmla="*/ 2147483647 h 397"/>
                <a:gd name="T22" fmla="*/ 2147483647 w 309"/>
                <a:gd name="T23" fmla="*/ 2147483647 h 397"/>
                <a:gd name="T24" fmla="*/ 2147483647 w 309"/>
                <a:gd name="T25" fmla="*/ 2147483647 h 397"/>
                <a:gd name="T26" fmla="*/ 2147483647 w 309"/>
                <a:gd name="T27" fmla="*/ 2147483647 h 397"/>
                <a:gd name="T28" fmla="*/ 2147483647 w 309"/>
                <a:gd name="T29" fmla="*/ 2147483647 h 397"/>
                <a:gd name="T30" fmla="*/ 2147483647 w 309"/>
                <a:gd name="T31" fmla="*/ 2147483647 h 397"/>
                <a:gd name="T32" fmla="*/ 2147483647 w 309"/>
                <a:gd name="T33" fmla="*/ 2147483647 h 397"/>
                <a:gd name="T34" fmla="*/ 2147483647 w 309"/>
                <a:gd name="T35" fmla="*/ 2147483647 h 397"/>
                <a:gd name="T36" fmla="*/ 2147483647 w 309"/>
                <a:gd name="T37" fmla="*/ 2147483647 h 397"/>
                <a:gd name="T38" fmla="*/ 2147483647 w 309"/>
                <a:gd name="T39" fmla="*/ 2147483647 h 397"/>
                <a:gd name="T40" fmla="*/ 2147483647 w 309"/>
                <a:gd name="T41" fmla="*/ 2147483647 h 397"/>
                <a:gd name="T42" fmla="*/ 2147483647 w 309"/>
                <a:gd name="T43" fmla="*/ 2147483647 h 397"/>
                <a:gd name="T44" fmla="*/ 2147483647 w 309"/>
                <a:gd name="T45" fmla="*/ 2147483647 h 397"/>
                <a:gd name="T46" fmla="*/ 2147483647 w 309"/>
                <a:gd name="T47" fmla="*/ 2147483647 h 397"/>
                <a:gd name="T48" fmla="*/ 2147483647 w 309"/>
                <a:gd name="T49" fmla="*/ 2147483647 h 397"/>
                <a:gd name="T50" fmla="*/ 2147483647 w 309"/>
                <a:gd name="T51" fmla="*/ 2147483647 h 397"/>
                <a:gd name="T52" fmla="*/ 2147483647 w 309"/>
                <a:gd name="T53" fmla="*/ 2147483647 h 397"/>
                <a:gd name="T54" fmla="*/ 2147483647 w 309"/>
                <a:gd name="T55" fmla="*/ 2147483647 h 397"/>
                <a:gd name="T56" fmla="*/ 2147483647 w 309"/>
                <a:gd name="T57" fmla="*/ 2147483647 h 397"/>
                <a:gd name="T58" fmla="*/ 2147483647 w 309"/>
                <a:gd name="T59" fmla="*/ 2147483647 h 397"/>
                <a:gd name="T60" fmla="*/ 2147483647 w 309"/>
                <a:gd name="T61" fmla="*/ 2147483647 h 397"/>
                <a:gd name="T62" fmla="*/ 2147483647 w 309"/>
                <a:gd name="T63" fmla="*/ 2147483647 h 397"/>
                <a:gd name="T64" fmla="*/ 2147483647 w 309"/>
                <a:gd name="T65" fmla="*/ 2147483647 h 397"/>
                <a:gd name="T66" fmla="*/ 2147483647 w 309"/>
                <a:gd name="T67" fmla="*/ 2147483647 h 397"/>
                <a:gd name="T68" fmla="*/ 2147483647 w 309"/>
                <a:gd name="T69" fmla="*/ 2147483647 h 397"/>
                <a:gd name="T70" fmla="*/ 2147483647 w 309"/>
                <a:gd name="T71" fmla="*/ 2147483647 h 397"/>
                <a:gd name="T72" fmla="*/ 2147483647 w 309"/>
                <a:gd name="T73" fmla="*/ 2147483647 h 397"/>
                <a:gd name="T74" fmla="*/ 2147483647 w 309"/>
                <a:gd name="T75" fmla="*/ 2147483647 h 397"/>
                <a:gd name="T76" fmla="*/ 2147483647 w 309"/>
                <a:gd name="T77" fmla="*/ 2147483647 h 397"/>
                <a:gd name="T78" fmla="*/ 2147483647 w 309"/>
                <a:gd name="T79" fmla="*/ 2147483647 h 397"/>
                <a:gd name="T80" fmla="*/ 2147483647 w 309"/>
                <a:gd name="T81" fmla="*/ 2147483647 h 397"/>
                <a:gd name="T82" fmla="*/ 2147483647 w 309"/>
                <a:gd name="T83" fmla="*/ 2147483647 h 397"/>
                <a:gd name="T84" fmla="*/ 2147483647 w 309"/>
                <a:gd name="T85" fmla="*/ 2147483647 h 397"/>
                <a:gd name="T86" fmla="*/ 2147483647 w 309"/>
                <a:gd name="T87" fmla="*/ 2147483647 h 397"/>
                <a:gd name="T88" fmla="*/ 2147483647 w 309"/>
                <a:gd name="T89" fmla="*/ 2147483647 h 397"/>
                <a:gd name="T90" fmla="*/ 2147483647 w 309"/>
                <a:gd name="T91" fmla="*/ 2147483647 h 397"/>
                <a:gd name="T92" fmla="*/ 2147483647 w 309"/>
                <a:gd name="T93" fmla="*/ 2147483647 h 397"/>
                <a:gd name="T94" fmla="*/ 2147483647 w 309"/>
                <a:gd name="T95" fmla="*/ 2147483647 h 397"/>
                <a:gd name="T96" fmla="*/ 2147483647 w 309"/>
                <a:gd name="T97" fmla="*/ 2147483647 h 397"/>
                <a:gd name="T98" fmla="*/ 2147483647 w 309"/>
                <a:gd name="T99" fmla="*/ 2147483647 h 397"/>
                <a:gd name="T100" fmla="*/ 2147483647 w 309"/>
                <a:gd name="T101" fmla="*/ 2147483647 h 397"/>
                <a:gd name="T102" fmla="*/ 2147483647 w 309"/>
                <a:gd name="T103" fmla="*/ 2147483647 h 397"/>
                <a:gd name="T104" fmla="*/ 2147483647 w 309"/>
                <a:gd name="T105" fmla="*/ 2147483647 h 397"/>
                <a:gd name="T106" fmla="*/ 2147483647 w 309"/>
                <a:gd name="T107" fmla="*/ 2147483647 h 397"/>
                <a:gd name="T108" fmla="*/ 2147483647 w 309"/>
                <a:gd name="T109" fmla="*/ 2147483647 h 397"/>
                <a:gd name="T110" fmla="*/ 2147483647 w 309"/>
                <a:gd name="T111" fmla="*/ 2147483647 h 397"/>
                <a:gd name="T112" fmla="*/ 2147483647 w 309"/>
                <a:gd name="T113" fmla="*/ 2147483647 h 397"/>
                <a:gd name="T114" fmla="*/ 2147483647 w 309"/>
                <a:gd name="T115" fmla="*/ 2147483647 h 397"/>
                <a:gd name="T116" fmla="*/ 2147483647 w 309"/>
                <a:gd name="T117" fmla="*/ 2147483647 h 397"/>
                <a:gd name="T118" fmla="*/ 2147483647 w 309"/>
                <a:gd name="T119" fmla="*/ 2147483647 h 397"/>
                <a:gd name="T120" fmla="*/ 2147483647 w 309"/>
                <a:gd name="T121" fmla="*/ 2147483647 h 397"/>
                <a:gd name="T122" fmla="*/ 2147483647 w 309"/>
                <a:gd name="T123" fmla="*/ 2147483647 h 39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09"/>
                <a:gd name="T187" fmla="*/ 0 h 397"/>
                <a:gd name="T188" fmla="*/ 309 w 309"/>
                <a:gd name="T189" fmla="*/ 397 h 39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09" h="397">
                  <a:moveTo>
                    <a:pt x="4" y="300"/>
                  </a:moveTo>
                  <a:lnTo>
                    <a:pt x="12" y="301"/>
                  </a:lnTo>
                  <a:lnTo>
                    <a:pt x="13" y="303"/>
                  </a:lnTo>
                  <a:lnTo>
                    <a:pt x="17" y="302"/>
                  </a:lnTo>
                  <a:lnTo>
                    <a:pt x="19" y="304"/>
                  </a:lnTo>
                  <a:lnTo>
                    <a:pt x="28" y="304"/>
                  </a:lnTo>
                  <a:lnTo>
                    <a:pt x="30" y="306"/>
                  </a:lnTo>
                  <a:lnTo>
                    <a:pt x="34" y="306"/>
                  </a:lnTo>
                  <a:lnTo>
                    <a:pt x="36" y="307"/>
                  </a:lnTo>
                  <a:lnTo>
                    <a:pt x="37" y="303"/>
                  </a:lnTo>
                  <a:lnTo>
                    <a:pt x="37" y="300"/>
                  </a:lnTo>
                  <a:lnTo>
                    <a:pt x="39" y="299"/>
                  </a:lnTo>
                  <a:lnTo>
                    <a:pt x="42" y="298"/>
                  </a:lnTo>
                  <a:lnTo>
                    <a:pt x="44" y="306"/>
                  </a:lnTo>
                  <a:lnTo>
                    <a:pt x="55" y="319"/>
                  </a:lnTo>
                  <a:lnTo>
                    <a:pt x="63" y="313"/>
                  </a:lnTo>
                  <a:lnTo>
                    <a:pt x="71" y="313"/>
                  </a:lnTo>
                  <a:lnTo>
                    <a:pt x="73" y="317"/>
                  </a:lnTo>
                  <a:lnTo>
                    <a:pt x="74" y="327"/>
                  </a:lnTo>
                  <a:lnTo>
                    <a:pt x="76" y="328"/>
                  </a:lnTo>
                  <a:lnTo>
                    <a:pt x="80" y="331"/>
                  </a:lnTo>
                  <a:lnTo>
                    <a:pt x="83" y="335"/>
                  </a:lnTo>
                  <a:lnTo>
                    <a:pt x="85" y="340"/>
                  </a:lnTo>
                  <a:lnTo>
                    <a:pt x="90" y="348"/>
                  </a:lnTo>
                  <a:lnTo>
                    <a:pt x="94" y="350"/>
                  </a:lnTo>
                  <a:lnTo>
                    <a:pt x="94" y="355"/>
                  </a:lnTo>
                  <a:lnTo>
                    <a:pt x="89" y="358"/>
                  </a:lnTo>
                  <a:lnTo>
                    <a:pt x="90" y="360"/>
                  </a:lnTo>
                  <a:lnTo>
                    <a:pt x="92" y="370"/>
                  </a:lnTo>
                  <a:lnTo>
                    <a:pt x="94" y="371"/>
                  </a:lnTo>
                  <a:lnTo>
                    <a:pt x="95" y="379"/>
                  </a:lnTo>
                  <a:lnTo>
                    <a:pt x="98" y="382"/>
                  </a:lnTo>
                  <a:lnTo>
                    <a:pt x="98" y="384"/>
                  </a:lnTo>
                  <a:lnTo>
                    <a:pt x="101" y="389"/>
                  </a:lnTo>
                  <a:lnTo>
                    <a:pt x="103" y="390"/>
                  </a:lnTo>
                  <a:lnTo>
                    <a:pt x="109" y="395"/>
                  </a:lnTo>
                  <a:lnTo>
                    <a:pt x="109" y="394"/>
                  </a:lnTo>
                  <a:lnTo>
                    <a:pt x="110" y="394"/>
                  </a:lnTo>
                  <a:lnTo>
                    <a:pt x="110" y="393"/>
                  </a:lnTo>
                  <a:lnTo>
                    <a:pt x="111" y="392"/>
                  </a:lnTo>
                  <a:lnTo>
                    <a:pt x="111" y="391"/>
                  </a:lnTo>
                  <a:lnTo>
                    <a:pt x="111" y="390"/>
                  </a:lnTo>
                  <a:lnTo>
                    <a:pt x="112" y="389"/>
                  </a:lnTo>
                  <a:lnTo>
                    <a:pt x="112" y="388"/>
                  </a:lnTo>
                  <a:lnTo>
                    <a:pt x="112" y="387"/>
                  </a:lnTo>
                  <a:lnTo>
                    <a:pt x="113" y="386"/>
                  </a:lnTo>
                  <a:lnTo>
                    <a:pt x="113" y="385"/>
                  </a:lnTo>
                  <a:lnTo>
                    <a:pt x="113" y="384"/>
                  </a:lnTo>
                  <a:lnTo>
                    <a:pt x="114" y="383"/>
                  </a:lnTo>
                  <a:lnTo>
                    <a:pt x="114" y="382"/>
                  </a:lnTo>
                  <a:lnTo>
                    <a:pt x="115" y="381"/>
                  </a:lnTo>
                  <a:lnTo>
                    <a:pt x="115" y="380"/>
                  </a:lnTo>
                  <a:lnTo>
                    <a:pt x="115" y="379"/>
                  </a:lnTo>
                  <a:lnTo>
                    <a:pt x="116" y="379"/>
                  </a:lnTo>
                  <a:lnTo>
                    <a:pt x="116" y="378"/>
                  </a:lnTo>
                  <a:lnTo>
                    <a:pt x="117" y="378"/>
                  </a:lnTo>
                  <a:lnTo>
                    <a:pt x="118" y="378"/>
                  </a:lnTo>
                  <a:lnTo>
                    <a:pt x="118" y="379"/>
                  </a:lnTo>
                  <a:lnTo>
                    <a:pt x="119" y="379"/>
                  </a:lnTo>
                  <a:lnTo>
                    <a:pt x="119" y="380"/>
                  </a:lnTo>
                  <a:lnTo>
                    <a:pt x="120" y="381"/>
                  </a:lnTo>
                  <a:lnTo>
                    <a:pt x="120" y="382"/>
                  </a:lnTo>
                  <a:lnTo>
                    <a:pt x="120" y="383"/>
                  </a:lnTo>
                  <a:lnTo>
                    <a:pt x="120" y="384"/>
                  </a:lnTo>
                  <a:lnTo>
                    <a:pt x="120" y="385"/>
                  </a:lnTo>
                  <a:lnTo>
                    <a:pt x="120" y="386"/>
                  </a:lnTo>
                  <a:lnTo>
                    <a:pt x="119" y="387"/>
                  </a:lnTo>
                  <a:lnTo>
                    <a:pt x="119" y="388"/>
                  </a:lnTo>
                  <a:lnTo>
                    <a:pt x="118" y="389"/>
                  </a:lnTo>
                  <a:lnTo>
                    <a:pt x="118" y="390"/>
                  </a:lnTo>
                  <a:lnTo>
                    <a:pt x="117" y="391"/>
                  </a:lnTo>
                  <a:lnTo>
                    <a:pt x="117" y="392"/>
                  </a:lnTo>
                  <a:lnTo>
                    <a:pt x="117" y="393"/>
                  </a:lnTo>
                  <a:lnTo>
                    <a:pt x="117" y="394"/>
                  </a:lnTo>
                  <a:lnTo>
                    <a:pt x="118" y="395"/>
                  </a:lnTo>
                  <a:lnTo>
                    <a:pt x="119" y="396"/>
                  </a:lnTo>
                  <a:lnTo>
                    <a:pt x="120" y="396"/>
                  </a:lnTo>
                  <a:lnTo>
                    <a:pt x="120" y="397"/>
                  </a:lnTo>
                  <a:lnTo>
                    <a:pt x="121" y="397"/>
                  </a:lnTo>
                  <a:lnTo>
                    <a:pt x="122" y="397"/>
                  </a:lnTo>
                  <a:lnTo>
                    <a:pt x="123" y="397"/>
                  </a:lnTo>
                  <a:lnTo>
                    <a:pt x="123" y="396"/>
                  </a:lnTo>
                  <a:lnTo>
                    <a:pt x="124" y="396"/>
                  </a:lnTo>
                  <a:lnTo>
                    <a:pt x="125" y="396"/>
                  </a:lnTo>
                  <a:lnTo>
                    <a:pt x="125" y="395"/>
                  </a:lnTo>
                  <a:lnTo>
                    <a:pt x="126" y="395"/>
                  </a:lnTo>
                  <a:lnTo>
                    <a:pt x="126" y="394"/>
                  </a:lnTo>
                  <a:lnTo>
                    <a:pt x="127" y="394"/>
                  </a:lnTo>
                  <a:lnTo>
                    <a:pt x="127" y="393"/>
                  </a:lnTo>
                  <a:lnTo>
                    <a:pt x="127" y="392"/>
                  </a:lnTo>
                  <a:lnTo>
                    <a:pt x="128" y="392"/>
                  </a:lnTo>
                  <a:lnTo>
                    <a:pt x="128" y="391"/>
                  </a:lnTo>
                  <a:lnTo>
                    <a:pt x="129" y="390"/>
                  </a:lnTo>
                  <a:lnTo>
                    <a:pt x="129" y="389"/>
                  </a:lnTo>
                  <a:lnTo>
                    <a:pt x="129" y="388"/>
                  </a:lnTo>
                  <a:lnTo>
                    <a:pt x="129" y="387"/>
                  </a:lnTo>
                  <a:lnTo>
                    <a:pt x="129" y="386"/>
                  </a:lnTo>
                  <a:lnTo>
                    <a:pt x="129" y="385"/>
                  </a:lnTo>
                  <a:lnTo>
                    <a:pt x="129" y="384"/>
                  </a:lnTo>
                  <a:lnTo>
                    <a:pt x="128" y="383"/>
                  </a:lnTo>
                  <a:lnTo>
                    <a:pt x="128" y="382"/>
                  </a:lnTo>
                  <a:lnTo>
                    <a:pt x="127" y="380"/>
                  </a:lnTo>
                  <a:lnTo>
                    <a:pt x="127" y="379"/>
                  </a:lnTo>
                  <a:lnTo>
                    <a:pt x="127" y="378"/>
                  </a:lnTo>
                  <a:lnTo>
                    <a:pt x="126" y="377"/>
                  </a:lnTo>
                  <a:lnTo>
                    <a:pt x="126" y="376"/>
                  </a:lnTo>
                  <a:lnTo>
                    <a:pt x="126" y="375"/>
                  </a:lnTo>
                  <a:lnTo>
                    <a:pt x="126" y="374"/>
                  </a:lnTo>
                  <a:lnTo>
                    <a:pt x="126" y="373"/>
                  </a:lnTo>
                  <a:lnTo>
                    <a:pt x="126" y="372"/>
                  </a:lnTo>
                  <a:lnTo>
                    <a:pt x="125" y="372"/>
                  </a:lnTo>
                  <a:lnTo>
                    <a:pt x="125" y="371"/>
                  </a:lnTo>
                  <a:lnTo>
                    <a:pt x="125" y="370"/>
                  </a:lnTo>
                  <a:lnTo>
                    <a:pt x="124" y="370"/>
                  </a:lnTo>
                  <a:lnTo>
                    <a:pt x="124" y="369"/>
                  </a:lnTo>
                  <a:lnTo>
                    <a:pt x="123" y="369"/>
                  </a:lnTo>
                  <a:lnTo>
                    <a:pt x="122" y="368"/>
                  </a:lnTo>
                  <a:lnTo>
                    <a:pt x="121" y="367"/>
                  </a:lnTo>
                  <a:lnTo>
                    <a:pt x="120" y="366"/>
                  </a:lnTo>
                  <a:lnTo>
                    <a:pt x="120" y="365"/>
                  </a:lnTo>
                  <a:lnTo>
                    <a:pt x="121" y="365"/>
                  </a:lnTo>
                  <a:lnTo>
                    <a:pt x="122" y="364"/>
                  </a:lnTo>
                  <a:lnTo>
                    <a:pt x="123" y="364"/>
                  </a:lnTo>
                  <a:lnTo>
                    <a:pt x="124" y="364"/>
                  </a:lnTo>
                  <a:lnTo>
                    <a:pt x="124" y="363"/>
                  </a:lnTo>
                  <a:lnTo>
                    <a:pt x="125" y="363"/>
                  </a:lnTo>
                  <a:lnTo>
                    <a:pt x="126" y="363"/>
                  </a:lnTo>
                  <a:lnTo>
                    <a:pt x="127" y="363"/>
                  </a:lnTo>
                  <a:lnTo>
                    <a:pt x="128" y="363"/>
                  </a:lnTo>
                  <a:lnTo>
                    <a:pt x="129" y="363"/>
                  </a:lnTo>
                  <a:lnTo>
                    <a:pt x="130" y="363"/>
                  </a:lnTo>
                  <a:lnTo>
                    <a:pt x="131" y="363"/>
                  </a:lnTo>
                  <a:lnTo>
                    <a:pt x="132" y="363"/>
                  </a:lnTo>
                  <a:lnTo>
                    <a:pt x="132" y="364"/>
                  </a:lnTo>
                  <a:lnTo>
                    <a:pt x="133" y="364"/>
                  </a:lnTo>
                  <a:lnTo>
                    <a:pt x="134" y="365"/>
                  </a:lnTo>
                  <a:lnTo>
                    <a:pt x="134" y="366"/>
                  </a:lnTo>
                  <a:lnTo>
                    <a:pt x="135" y="366"/>
                  </a:lnTo>
                  <a:lnTo>
                    <a:pt x="135" y="367"/>
                  </a:lnTo>
                  <a:lnTo>
                    <a:pt x="135" y="368"/>
                  </a:lnTo>
                  <a:lnTo>
                    <a:pt x="135" y="369"/>
                  </a:lnTo>
                  <a:lnTo>
                    <a:pt x="135" y="370"/>
                  </a:lnTo>
                  <a:lnTo>
                    <a:pt x="135" y="371"/>
                  </a:lnTo>
                  <a:lnTo>
                    <a:pt x="134" y="372"/>
                  </a:lnTo>
                  <a:lnTo>
                    <a:pt x="134" y="374"/>
                  </a:lnTo>
                  <a:lnTo>
                    <a:pt x="134" y="375"/>
                  </a:lnTo>
                  <a:lnTo>
                    <a:pt x="134" y="376"/>
                  </a:lnTo>
                  <a:lnTo>
                    <a:pt x="133" y="377"/>
                  </a:lnTo>
                  <a:lnTo>
                    <a:pt x="133" y="378"/>
                  </a:lnTo>
                  <a:lnTo>
                    <a:pt x="133" y="379"/>
                  </a:lnTo>
                  <a:lnTo>
                    <a:pt x="133" y="380"/>
                  </a:lnTo>
                  <a:lnTo>
                    <a:pt x="133" y="381"/>
                  </a:lnTo>
                  <a:lnTo>
                    <a:pt x="133" y="380"/>
                  </a:lnTo>
                  <a:lnTo>
                    <a:pt x="134" y="380"/>
                  </a:lnTo>
                  <a:lnTo>
                    <a:pt x="135" y="379"/>
                  </a:lnTo>
                  <a:lnTo>
                    <a:pt x="135" y="378"/>
                  </a:lnTo>
                  <a:lnTo>
                    <a:pt x="136" y="378"/>
                  </a:lnTo>
                  <a:lnTo>
                    <a:pt x="137" y="377"/>
                  </a:lnTo>
                  <a:lnTo>
                    <a:pt x="137" y="376"/>
                  </a:lnTo>
                  <a:lnTo>
                    <a:pt x="138" y="375"/>
                  </a:lnTo>
                  <a:lnTo>
                    <a:pt x="138" y="374"/>
                  </a:lnTo>
                  <a:lnTo>
                    <a:pt x="139" y="373"/>
                  </a:lnTo>
                  <a:lnTo>
                    <a:pt x="139" y="372"/>
                  </a:lnTo>
                  <a:lnTo>
                    <a:pt x="139" y="371"/>
                  </a:lnTo>
                  <a:lnTo>
                    <a:pt x="139" y="370"/>
                  </a:lnTo>
                  <a:lnTo>
                    <a:pt x="139" y="369"/>
                  </a:lnTo>
                  <a:lnTo>
                    <a:pt x="139" y="368"/>
                  </a:lnTo>
                  <a:lnTo>
                    <a:pt x="139" y="367"/>
                  </a:lnTo>
                  <a:lnTo>
                    <a:pt x="138" y="365"/>
                  </a:lnTo>
                  <a:lnTo>
                    <a:pt x="138" y="364"/>
                  </a:lnTo>
                  <a:lnTo>
                    <a:pt x="138" y="363"/>
                  </a:lnTo>
                  <a:lnTo>
                    <a:pt x="138" y="362"/>
                  </a:lnTo>
                  <a:lnTo>
                    <a:pt x="138" y="361"/>
                  </a:lnTo>
                  <a:lnTo>
                    <a:pt x="138" y="360"/>
                  </a:lnTo>
                  <a:lnTo>
                    <a:pt x="138" y="359"/>
                  </a:lnTo>
                  <a:lnTo>
                    <a:pt x="138" y="358"/>
                  </a:lnTo>
                  <a:lnTo>
                    <a:pt x="138" y="357"/>
                  </a:lnTo>
                  <a:lnTo>
                    <a:pt x="138" y="356"/>
                  </a:lnTo>
                  <a:lnTo>
                    <a:pt x="138" y="355"/>
                  </a:lnTo>
                  <a:lnTo>
                    <a:pt x="139" y="355"/>
                  </a:lnTo>
                  <a:lnTo>
                    <a:pt x="139" y="354"/>
                  </a:lnTo>
                  <a:lnTo>
                    <a:pt x="140" y="354"/>
                  </a:lnTo>
                  <a:lnTo>
                    <a:pt x="141" y="353"/>
                  </a:lnTo>
                  <a:lnTo>
                    <a:pt x="141" y="354"/>
                  </a:lnTo>
                  <a:lnTo>
                    <a:pt x="142" y="354"/>
                  </a:lnTo>
                  <a:lnTo>
                    <a:pt x="143" y="354"/>
                  </a:lnTo>
                  <a:lnTo>
                    <a:pt x="143" y="355"/>
                  </a:lnTo>
                  <a:lnTo>
                    <a:pt x="144" y="355"/>
                  </a:lnTo>
                  <a:lnTo>
                    <a:pt x="145" y="356"/>
                  </a:lnTo>
                  <a:lnTo>
                    <a:pt x="145" y="357"/>
                  </a:lnTo>
                  <a:lnTo>
                    <a:pt x="146" y="358"/>
                  </a:lnTo>
                  <a:lnTo>
                    <a:pt x="146" y="359"/>
                  </a:lnTo>
                  <a:lnTo>
                    <a:pt x="146" y="360"/>
                  </a:lnTo>
                  <a:lnTo>
                    <a:pt x="146" y="361"/>
                  </a:lnTo>
                  <a:lnTo>
                    <a:pt x="146" y="362"/>
                  </a:lnTo>
                  <a:lnTo>
                    <a:pt x="146" y="363"/>
                  </a:lnTo>
                  <a:lnTo>
                    <a:pt x="146" y="364"/>
                  </a:lnTo>
                  <a:lnTo>
                    <a:pt x="146" y="365"/>
                  </a:lnTo>
                  <a:lnTo>
                    <a:pt x="146" y="366"/>
                  </a:lnTo>
                  <a:lnTo>
                    <a:pt x="147" y="366"/>
                  </a:lnTo>
                  <a:lnTo>
                    <a:pt x="147" y="365"/>
                  </a:lnTo>
                  <a:lnTo>
                    <a:pt x="148" y="365"/>
                  </a:lnTo>
                  <a:lnTo>
                    <a:pt x="148" y="364"/>
                  </a:lnTo>
                  <a:lnTo>
                    <a:pt x="148" y="363"/>
                  </a:lnTo>
                  <a:lnTo>
                    <a:pt x="149" y="362"/>
                  </a:lnTo>
                  <a:lnTo>
                    <a:pt x="149" y="361"/>
                  </a:lnTo>
                  <a:lnTo>
                    <a:pt x="150" y="360"/>
                  </a:lnTo>
                  <a:lnTo>
                    <a:pt x="150" y="359"/>
                  </a:lnTo>
                  <a:lnTo>
                    <a:pt x="151" y="358"/>
                  </a:lnTo>
                  <a:lnTo>
                    <a:pt x="152" y="356"/>
                  </a:lnTo>
                  <a:lnTo>
                    <a:pt x="153" y="355"/>
                  </a:lnTo>
                  <a:lnTo>
                    <a:pt x="153" y="354"/>
                  </a:lnTo>
                  <a:lnTo>
                    <a:pt x="154" y="353"/>
                  </a:lnTo>
                  <a:lnTo>
                    <a:pt x="155" y="352"/>
                  </a:lnTo>
                  <a:lnTo>
                    <a:pt x="156" y="351"/>
                  </a:lnTo>
                  <a:lnTo>
                    <a:pt x="156" y="350"/>
                  </a:lnTo>
                  <a:lnTo>
                    <a:pt x="156" y="349"/>
                  </a:lnTo>
                  <a:lnTo>
                    <a:pt x="156" y="348"/>
                  </a:lnTo>
                  <a:lnTo>
                    <a:pt x="156" y="347"/>
                  </a:lnTo>
                  <a:lnTo>
                    <a:pt x="156" y="346"/>
                  </a:lnTo>
                  <a:lnTo>
                    <a:pt x="156" y="345"/>
                  </a:lnTo>
                  <a:lnTo>
                    <a:pt x="156" y="343"/>
                  </a:lnTo>
                  <a:lnTo>
                    <a:pt x="156" y="342"/>
                  </a:lnTo>
                  <a:lnTo>
                    <a:pt x="156" y="341"/>
                  </a:lnTo>
                  <a:lnTo>
                    <a:pt x="156" y="340"/>
                  </a:lnTo>
                  <a:lnTo>
                    <a:pt x="157" y="339"/>
                  </a:lnTo>
                  <a:lnTo>
                    <a:pt x="157" y="338"/>
                  </a:lnTo>
                  <a:lnTo>
                    <a:pt x="158" y="338"/>
                  </a:lnTo>
                  <a:lnTo>
                    <a:pt x="159" y="338"/>
                  </a:lnTo>
                  <a:lnTo>
                    <a:pt x="159" y="337"/>
                  </a:lnTo>
                  <a:lnTo>
                    <a:pt x="160" y="337"/>
                  </a:lnTo>
                  <a:lnTo>
                    <a:pt x="161" y="337"/>
                  </a:lnTo>
                  <a:lnTo>
                    <a:pt x="163" y="336"/>
                  </a:lnTo>
                  <a:lnTo>
                    <a:pt x="164" y="336"/>
                  </a:lnTo>
                  <a:lnTo>
                    <a:pt x="165" y="336"/>
                  </a:lnTo>
                  <a:lnTo>
                    <a:pt x="166" y="336"/>
                  </a:lnTo>
                  <a:lnTo>
                    <a:pt x="167" y="336"/>
                  </a:lnTo>
                  <a:lnTo>
                    <a:pt x="168" y="336"/>
                  </a:lnTo>
                  <a:lnTo>
                    <a:pt x="168" y="335"/>
                  </a:lnTo>
                  <a:lnTo>
                    <a:pt x="169" y="335"/>
                  </a:lnTo>
                  <a:lnTo>
                    <a:pt x="169" y="334"/>
                  </a:lnTo>
                  <a:lnTo>
                    <a:pt x="170" y="334"/>
                  </a:lnTo>
                  <a:lnTo>
                    <a:pt x="170" y="333"/>
                  </a:lnTo>
                  <a:lnTo>
                    <a:pt x="170" y="332"/>
                  </a:lnTo>
                  <a:lnTo>
                    <a:pt x="170" y="331"/>
                  </a:lnTo>
                  <a:lnTo>
                    <a:pt x="170" y="330"/>
                  </a:lnTo>
                  <a:lnTo>
                    <a:pt x="169" y="330"/>
                  </a:lnTo>
                  <a:lnTo>
                    <a:pt x="169" y="329"/>
                  </a:lnTo>
                  <a:lnTo>
                    <a:pt x="169" y="328"/>
                  </a:lnTo>
                  <a:lnTo>
                    <a:pt x="168" y="328"/>
                  </a:lnTo>
                  <a:lnTo>
                    <a:pt x="168" y="327"/>
                  </a:lnTo>
                  <a:lnTo>
                    <a:pt x="168" y="326"/>
                  </a:lnTo>
                  <a:lnTo>
                    <a:pt x="167" y="326"/>
                  </a:lnTo>
                  <a:lnTo>
                    <a:pt x="166" y="326"/>
                  </a:lnTo>
                  <a:lnTo>
                    <a:pt x="166" y="325"/>
                  </a:lnTo>
                  <a:lnTo>
                    <a:pt x="165" y="325"/>
                  </a:lnTo>
                  <a:lnTo>
                    <a:pt x="164" y="325"/>
                  </a:lnTo>
                  <a:lnTo>
                    <a:pt x="163" y="324"/>
                  </a:lnTo>
                  <a:lnTo>
                    <a:pt x="162" y="324"/>
                  </a:lnTo>
                  <a:lnTo>
                    <a:pt x="161" y="324"/>
                  </a:lnTo>
                  <a:lnTo>
                    <a:pt x="160" y="325"/>
                  </a:lnTo>
                  <a:lnTo>
                    <a:pt x="159" y="325"/>
                  </a:lnTo>
                  <a:lnTo>
                    <a:pt x="158" y="325"/>
                  </a:lnTo>
                  <a:lnTo>
                    <a:pt x="157" y="325"/>
                  </a:lnTo>
                  <a:lnTo>
                    <a:pt x="156" y="326"/>
                  </a:lnTo>
                  <a:lnTo>
                    <a:pt x="155" y="327"/>
                  </a:lnTo>
                  <a:lnTo>
                    <a:pt x="154" y="327"/>
                  </a:lnTo>
                  <a:lnTo>
                    <a:pt x="153" y="328"/>
                  </a:lnTo>
                  <a:lnTo>
                    <a:pt x="152" y="328"/>
                  </a:lnTo>
                  <a:lnTo>
                    <a:pt x="151" y="328"/>
                  </a:lnTo>
                  <a:lnTo>
                    <a:pt x="150" y="327"/>
                  </a:lnTo>
                  <a:lnTo>
                    <a:pt x="150" y="326"/>
                  </a:lnTo>
                  <a:lnTo>
                    <a:pt x="149" y="326"/>
                  </a:lnTo>
                  <a:lnTo>
                    <a:pt x="149" y="325"/>
                  </a:lnTo>
                  <a:lnTo>
                    <a:pt x="148" y="325"/>
                  </a:lnTo>
                  <a:lnTo>
                    <a:pt x="148" y="324"/>
                  </a:lnTo>
                  <a:lnTo>
                    <a:pt x="147" y="323"/>
                  </a:lnTo>
                  <a:lnTo>
                    <a:pt x="146" y="322"/>
                  </a:lnTo>
                  <a:lnTo>
                    <a:pt x="146" y="321"/>
                  </a:lnTo>
                  <a:lnTo>
                    <a:pt x="145" y="321"/>
                  </a:lnTo>
                  <a:lnTo>
                    <a:pt x="144" y="321"/>
                  </a:lnTo>
                  <a:lnTo>
                    <a:pt x="144" y="320"/>
                  </a:lnTo>
                  <a:lnTo>
                    <a:pt x="143" y="320"/>
                  </a:lnTo>
                  <a:lnTo>
                    <a:pt x="142" y="320"/>
                  </a:lnTo>
                  <a:lnTo>
                    <a:pt x="141" y="319"/>
                  </a:lnTo>
                  <a:lnTo>
                    <a:pt x="140" y="319"/>
                  </a:lnTo>
                  <a:lnTo>
                    <a:pt x="139" y="319"/>
                  </a:lnTo>
                  <a:lnTo>
                    <a:pt x="138" y="319"/>
                  </a:lnTo>
                  <a:lnTo>
                    <a:pt x="137" y="318"/>
                  </a:lnTo>
                  <a:lnTo>
                    <a:pt x="136" y="318"/>
                  </a:lnTo>
                  <a:lnTo>
                    <a:pt x="136" y="317"/>
                  </a:lnTo>
                  <a:lnTo>
                    <a:pt x="137" y="316"/>
                  </a:lnTo>
                  <a:lnTo>
                    <a:pt x="138" y="316"/>
                  </a:lnTo>
                  <a:lnTo>
                    <a:pt x="138" y="315"/>
                  </a:lnTo>
                  <a:lnTo>
                    <a:pt x="139" y="315"/>
                  </a:lnTo>
                  <a:lnTo>
                    <a:pt x="140" y="315"/>
                  </a:lnTo>
                  <a:lnTo>
                    <a:pt x="141" y="314"/>
                  </a:lnTo>
                  <a:lnTo>
                    <a:pt x="142" y="314"/>
                  </a:lnTo>
                  <a:lnTo>
                    <a:pt x="143" y="314"/>
                  </a:lnTo>
                  <a:lnTo>
                    <a:pt x="144" y="314"/>
                  </a:lnTo>
                  <a:lnTo>
                    <a:pt x="145" y="314"/>
                  </a:lnTo>
                  <a:lnTo>
                    <a:pt x="146" y="314"/>
                  </a:lnTo>
                  <a:lnTo>
                    <a:pt x="146" y="315"/>
                  </a:lnTo>
                  <a:lnTo>
                    <a:pt x="147" y="315"/>
                  </a:lnTo>
                  <a:lnTo>
                    <a:pt x="148" y="315"/>
                  </a:lnTo>
                  <a:lnTo>
                    <a:pt x="149" y="316"/>
                  </a:lnTo>
                  <a:lnTo>
                    <a:pt x="150" y="317"/>
                  </a:lnTo>
                  <a:lnTo>
                    <a:pt x="151" y="317"/>
                  </a:lnTo>
                  <a:lnTo>
                    <a:pt x="152" y="318"/>
                  </a:lnTo>
                  <a:lnTo>
                    <a:pt x="153" y="319"/>
                  </a:lnTo>
                  <a:lnTo>
                    <a:pt x="154" y="319"/>
                  </a:lnTo>
                  <a:lnTo>
                    <a:pt x="154" y="320"/>
                  </a:lnTo>
                  <a:lnTo>
                    <a:pt x="155" y="320"/>
                  </a:lnTo>
                  <a:lnTo>
                    <a:pt x="156" y="320"/>
                  </a:lnTo>
                  <a:lnTo>
                    <a:pt x="157" y="320"/>
                  </a:lnTo>
                  <a:lnTo>
                    <a:pt x="158" y="320"/>
                  </a:lnTo>
                  <a:lnTo>
                    <a:pt x="159" y="320"/>
                  </a:lnTo>
                  <a:lnTo>
                    <a:pt x="159" y="319"/>
                  </a:lnTo>
                  <a:lnTo>
                    <a:pt x="160" y="319"/>
                  </a:lnTo>
                  <a:lnTo>
                    <a:pt x="160" y="318"/>
                  </a:lnTo>
                  <a:lnTo>
                    <a:pt x="161" y="317"/>
                  </a:lnTo>
                  <a:lnTo>
                    <a:pt x="161" y="316"/>
                  </a:lnTo>
                  <a:lnTo>
                    <a:pt x="160" y="316"/>
                  </a:lnTo>
                  <a:lnTo>
                    <a:pt x="160" y="315"/>
                  </a:lnTo>
                  <a:lnTo>
                    <a:pt x="159" y="314"/>
                  </a:lnTo>
                  <a:lnTo>
                    <a:pt x="158" y="313"/>
                  </a:lnTo>
                  <a:lnTo>
                    <a:pt x="157" y="313"/>
                  </a:lnTo>
                  <a:lnTo>
                    <a:pt x="157" y="312"/>
                  </a:lnTo>
                  <a:lnTo>
                    <a:pt x="157" y="311"/>
                  </a:lnTo>
                  <a:lnTo>
                    <a:pt x="158" y="311"/>
                  </a:lnTo>
                  <a:lnTo>
                    <a:pt x="158" y="310"/>
                  </a:lnTo>
                  <a:lnTo>
                    <a:pt x="159" y="310"/>
                  </a:lnTo>
                  <a:lnTo>
                    <a:pt x="160" y="310"/>
                  </a:lnTo>
                  <a:lnTo>
                    <a:pt x="161" y="310"/>
                  </a:lnTo>
                  <a:lnTo>
                    <a:pt x="161" y="311"/>
                  </a:lnTo>
                  <a:lnTo>
                    <a:pt x="162" y="311"/>
                  </a:lnTo>
                  <a:lnTo>
                    <a:pt x="163" y="311"/>
                  </a:lnTo>
                  <a:lnTo>
                    <a:pt x="163" y="312"/>
                  </a:lnTo>
                  <a:lnTo>
                    <a:pt x="164" y="313"/>
                  </a:lnTo>
                  <a:lnTo>
                    <a:pt x="165" y="314"/>
                  </a:lnTo>
                  <a:lnTo>
                    <a:pt x="166" y="315"/>
                  </a:lnTo>
                  <a:lnTo>
                    <a:pt x="167" y="316"/>
                  </a:lnTo>
                  <a:lnTo>
                    <a:pt x="168" y="316"/>
                  </a:lnTo>
                  <a:lnTo>
                    <a:pt x="168" y="315"/>
                  </a:lnTo>
                  <a:lnTo>
                    <a:pt x="169" y="315"/>
                  </a:lnTo>
                  <a:lnTo>
                    <a:pt x="170" y="314"/>
                  </a:lnTo>
                  <a:lnTo>
                    <a:pt x="171" y="313"/>
                  </a:lnTo>
                  <a:lnTo>
                    <a:pt x="171" y="312"/>
                  </a:lnTo>
                  <a:lnTo>
                    <a:pt x="170" y="311"/>
                  </a:lnTo>
                  <a:lnTo>
                    <a:pt x="170" y="310"/>
                  </a:lnTo>
                  <a:lnTo>
                    <a:pt x="169" y="310"/>
                  </a:lnTo>
                  <a:lnTo>
                    <a:pt x="168" y="310"/>
                  </a:lnTo>
                  <a:lnTo>
                    <a:pt x="168" y="309"/>
                  </a:lnTo>
                  <a:lnTo>
                    <a:pt x="167" y="309"/>
                  </a:lnTo>
                  <a:lnTo>
                    <a:pt x="166" y="308"/>
                  </a:lnTo>
                  <a:lnTo>
                    <a:pt x="165" y="307"/>
                  </a:lnTo>
                  <a:lnTo>
                    <a:pt x="164" y="306"/>
                  </a:lnTo>
                  <a:lnTo>
                    <a:pt x="163" y="305"/>
                  </a:lnTo>
                  <a:lnTo>
                    <a:pt x="163" y="304"/>
                  </a:lnTo>
                  <a:lnTo>
                    <a:pt x="162" y="303"/>
                  </a:lnTo>
                  <a:lnTo>
                    <a:pt x="162" y="302"/>
                  </a:lnTo>
                  <a:lnTo>
                    <a:pt x="162" y="301"/>
                  </a:lnTo>
                  <a:lnTo>
                    <a:pt x="162" y="300"/>
                  </a:lnTo>
                  <a:lnTo>
                    <a:pt x="162" y="299"/>
                  </a:lnTo>
                  <a:lnTo>
                    <a:pt x="162" y="298"/>
                  </a:lnTo>
                  <a:lnTo>
                    <a:pt x="162" y="297"/>
                  </a:lnTo>
                  <a:lnTo>
                    <a:pt x="163" y="297"/>
                  </a:lnTo>
                  <a:lnTo>
                    <a:pt x="163" y="296"/>
                  </a:lnTo>
                  <a:lnTo>
                    <a:pt x="164" y="296"/>
                  </a:lnTo>
                  <a:lnTo>
                    <a:pt x="164" y="295"/>
                  </a:lnTo>
                  <a:lnTo>
                    <a:pt x="165" y="295"/>
                  </a:lnTo>
                  <a:lnTo>
                    <a:pt x="166" y="295"/>
                  </a:lnTo>
                  <a:lnTo>
                    <a:pt x="167" y="295"/>
                  </a:lnTo>
                  <a:lnTo>
                    <a:pt x="168" y="295"/>
                  </a:lnTo>
                  <a:lnTo>
                    <a:pt x="169" y="296"/>
                  </a:lnTo>
                  <a:lnTo>
                    <a:pt x="170" y="296"/>
                  </a:lnTo>
                  <a:lnTo>
                    <a:pt x="170" y="297"/>
                  </a:lnTo>
                  <a:lnTo>
                    <a:pt x="171" y="297"/>
                  </a:lnTo>
                  <a:lnTo>
                    <a:pt x="171" y="298"/>
                  </a:lnTo>
                  <a:lnTo>
                    <a:pt x="171" y="299"/>
                  </a:lnTo>
                  <a:lnTo>
                    <a:pt x="172" y="300"/>
                  </a:lnTo>
                  <a:lnTo>
                    <a:pt x="172" y="301"/>
                  </a:lnTo>
                  <a:lnTo>
                    <a:pt x="172" y="302"/>
                  </a:lnTo>
                  <a:lnTo>
                    <a:pt x="172" y="303"/>
                  </a:lnTo>
                  <a:lnTo>
                    <a:pt x="172" y="304"/>
                  </a:lnTo>
                  <a:lnTo>
                    <a:pt x="172" y="305"/>
                  </a:lnTo>
                  <a:lnTo>
                    <a:pt x="172" y="306"/>
                  </a:lnTo>
                  <a:lnTo>
                    <a:pt x="172" y="307"/>
                  </a:lnTo>
                  <a:lnTo>
                    <a:pt x="173" y="307"/>
                  </a:lnTo>
                  <a:lnTo>
                    <a:pt x="173" y="308"/>
                  </a:lnTo>
                  <a:lnTo>
                    <a:pt x="174" y="308"/>
                  </a:lnTo>
                  <a:lnTo>
                    <a:pt x="175" y="308"/>
                  </a:lnTo>
                  <a:lnTo>
                    <a:pt x="176" y="308"/>
                  </a:lnTo>
                  <a:lnTo>
                    <a:pt x="177" y="308"/>
                  </a:lnTo>
                  <a:lnTo>
                    <a:pt x="178" y="308"/>
                  </a:lnTo>
                  <a:lnTo>
                    <a:pt x="179" y="308"/>
                  </a:lnTo>
                  <a:lnTo>
                    <a:pt x="180" y="307"/>
                  </a:lnTo>
                  <a:lnTo>
                    <a:pt x="181" y="307"/>
                  </a:lnTo>
                  <a:lnTo>
                    <a:pt x="182" y="306"/>
                  </a:lnTo>
                  <a:lnTo>
                    <a:pt x="183" y="306"/>
                  </a:lnTo>
                  <a:lnTo>
                    <a:pt x="183" y="305"/>
                  </a:lnTo>
                  <a:lnTo>
                    <a:pt x="183" y="304"/>
                  </a:lnTo>
                  <a:lnTo>
                    <a:pt x="184" y="304"/>
                  </a:lnTo>
                  <a:lnTo>
                    <a:pt x="184" y="303"/>
                  </a:lnTo>
                  <a:lnTo>
                    <a:pt x="184" y="302"/>
                  </a:lnTo>
                  <a:lnTo>
                    <a:pt x="184" y="301"/>
                  </a:lnTo>
                  <a:lnTo>
                    <a:pt x="184" y="299"/>
                  </a:lnTo>
                  <a:lnTo>
                    <a:pt x="184" y="298"/>
                  </a:lnTo>
                  <a:lnTo>
                    <a:pt x="184" y="297"/>
                  </a:lnTo>
                  <a:lnTo>
                    <a:pt x="185" y="296"/>
                  </a:lnTo>
                  <a:lnTo>
                    <a:pt x="185" y="295"/>
                  </a:lnTo>
                  <a:lnTo>
                    <a:pt x="185" y="294"/>
                  </a:lnTo>
                  <a:lnTo>
                    <a:pt x="186" y="294"/>
                  </a:lnTo>
                  <a:lnTo>
                    <a:pt x="186" y="293"/>
                  </a:lnTo>
                  <a:lnTo>
                    <a:pt x="187" y="293"/>
                  </a:lnTo>
                  <a:lnTo>
                    <a:pt x="187" y="292"/>
                  </a:lnTo>
                  <a:lnTo>
                    <a:pt x="188" y="292"/>
                  </a:lnTo>
                  <a:lnTo>
                    <a:pt x="188" y="293"/>
                  </a:lnTo>
                  <a:lnTo>
                    <a:pt x="189" y="293"/>
                  </a:lnTo>
                  <a:lnTo>
                    <a:pt x="189" y="294"/>
                  </a:lnTo>
                  <a:lnTo>
                    <a:pt x="189" y="295"/>
                  </a:lnTo>
                  <a:lnTo>
                    <a:pt x="190" y="295"/>
                  </a:lnTo>
                  <a:lnTo>
                    <a:pt x="190" y="296"/>
                  </a:lnTo>
                  <a:lnTo>
                    <a:pt x="191" y="297"/>
                  </a:lnTo>
                  <a:lnTo>
                    <a:pt x="191" y="298"/>
                  </a:lnTo>
                  <a:lnTo>
                    <a:pt x="192" y="299"/>
                  </a:lnTo>
                  <a:lnTo>
                    <a:pt x="192" y="300"/>
                  </a:lnTo>
                  <a:lnTo>
                    <a:pt x="193" y="301"/>
                  </a:lnTo>
                  <a:lnTo>
                    <a:pt x="193" y="302"/>
                  </a:lnTo>
                  <a:lnTo>
                    <a:pt x="194" y="303"/>
                  </a:lnTo>
                  <a:lnTo>
                    <a:pt x="195" y="304"/>
                  </a:lnTo>
                  <a:lnTo>
                    <a:pt x="195" y="305"/>
                  </a:lnTo>
                  <a:lnTo>
                    <a:pt x="196" y="306"/>
                  </a:lnTo>
                  <a:lnTo>
                    <a:pt x="197" y="306"/>
                  </a:lnTo>
                  <a:lnTo>
                    <a:pt x="197" y="307"/>
                  </a:lnTo>
                  <a:lnTo>
                    <a:pt x="198" y="307"/>
                  </a:lnTo>
                  <a:lnTo>
                    <a:pt x="199" y="307"/>
                  </a:lnTo>
                  <a:lnTo>
                    <a:pt x="199" y="308"/>
                  </a:lnTo>
                  <a:lnTo>
                    <a:pt x="200" y="308"/>
                  </a:lnTo>
                  <a:lnTo>
                    <a:pt x="201" y="308"/>
                  </a:lnTo>
                  <a:lnTo>
                    <a:pt x="202" y="308"/>
                  </a:lnTo>
                  <a:lnTo>
                    <a:pt x="203" y="307"/>
                  </a:lnTo>
                  <a:lnTo>
                    <a:pt x="204" y="307"/>
                  </a:lnTo>
                  <a:lnTo>
                    <a:pt x="204" y="306"/>
                  </a:lnTo>
                  <a:lnTo>
                    <a:pt x="205" y="306"/>
                  </a:lnTo>
                  <a:lnTo>
                    <a:pt x="205" y="305"/>
                  </a:lnTo>
                  <a:lnTo>
                    <a:pt x="205" y="304"/>
                  </a:lnTo>
                  <a:lnTo>
                    <a:pt x="205" y="303"/>
                  </a:lnTo>
                  <a:lnTo>
                    <a:pt x="205" y="302"/>
                  </a:lnTo>
                  <a:lnTo>
                    <a:pt x="205" y="301"/>
                  </a:lnTo>
                  <a:lnTo>
                    <a:pt x="205" y="300"/>
                  </a:lnTo>
                  <a:lnTo>
                    <a:pt x="204" y="299"/>
                  </a:lnTo>
                  <a:lnTo>
                    <a:pt x="204" y="298"/>
                  </a:lnTo>
                  <a:lnTo>
                    <a:pt x="203" y="297"/>
                  </a:lnTo>
                  <a:lnTo>
                    <a:pt x="203" y="296"/>
                  </a:lnTo>
                  <a:lnTo>
                    <a:pt x="203" y="295"/>
                  </a:lnTo>
                  <a:lnTo>
                    <a:pt x="203" y="294"/>
                  </a:lnTo>
                  <a:lnTo>
                    <a:pt x="204" y="294"/>
                  </a:lnTo>
                  <a:lnTo>
                    <a:pt x="205" y="294"/>
                  </a:lnTo>
                  <a:lnTo>
                    <a:pt x="206" y="293"/>
                  </a:lnTo>
                  <a:lnTo>
                    <a:pt x="207" y="293"/>
                  </a:lnTo>
                  <a:lnTo>
                    <a:pt x="208" y="292"/>
                  </a:lnTo>
                  <a:lnTo>
                    <a:pt x="209" y="292"/>
                  </a:lnTo>
                  <a:lnTo>
                    <a:pt x="210" y="292"/>
                  </a:lnTo>
                  <a:lnTo>
                    <a:pt x="210" y="291"/>
                  </a:lnTo>
                  <a:lnTo>
                    <a:pt x="211" y="290"/>
                  </a:lnTo>
                  <a:lnTo>
                    <a:pt x="211" y="289"/>
                  </a:lnTo>
                  <a:lnTo>
                    <a:pt x="212" y="289"/>
                  </a:lnTo>
                  <a:lnTo>
                    <a:pt x="212" y="288"/>
                  </a:lnTo>
                  <a:lnTo>
                    <a:pt x="212" y="287"/>
                  </a:lnTo>
                  <a:lnTo>
                    <a:pt x="212" y="286"/>
                  </a:lnTo>
                  <a:lnTo>
                    <a:pt x="212" y="285"/>
                  </a:lnTo>
                  <a:lnTo>
                    <a:pt x="212" y="284"/>
                  </a:lnTo>
                  <a:lnTo>
                    <a:pt x="211" y="284"/>
                  </a:lnTo>
                  <a:lnTo>
                    <a:pt x="211" y="283"/>
                  </a:lnTo>
                  <a:lnTo>
                    <a:pt x="210" y="283"/>
                  </a:lnTo>
                  <a:lnTo>
                    <a:pt x="210" y="282"/>
                  </a:lnTo>
                  <a:lnTo>
                    <a:pt x="209" y="282"/>
                  </a:lnTo>
                  <a:lnTo>
                    <a:pt x="208" y="282"/>
                  </a:lnTo>
                  <a:lnTo>
                    <a:pt x="207" y="282"/>
                  </a:lnTo>
                  <a:lnTo>
                    <a:pt x="206" y="282"/>
                  </a:lnTo>
                  <a:lnTo>
                    <a:pt x="205" y="283"/>
                  </a:lnTo>
                  <a:lnTo>
                    <a:pt x="204" y="283"/>
                  </a:lnTo>
                  <a:lnTo>
                    <a:pt x="203" y="284"/>
                  </a:lnTo>
                  <a:lnTo>
                    <a:pt x="202" y="284"/>
                  </a:lnTo>
                  <a:lnTo>
                    <a:pt x="202" y="285"/>
                  </a:lnTo>
                  <a:lnTo>
                    <a:pt x="201" y="285"/>
                  </a:lnTo>
                  <a:lnTo>
                    <a:pt x="200" y="285"/>
                  </a:lnTo>
                  <a:lnTo>
                    <a:pt x="199" y="285"/>
                  </a:lnTo>
                  <a:lnTo>
                    <a:pt x="199" y="284"/>
                  </a:lnTo>
                  <a:lnTo>
                    <a:pt x="198" y="284"/>
                  </a:lnTo>
                  <a:lnTo>
                    <a:pt x="198" y="283"/>
                  </a:lnTo>
                  <a:lnTo>
                    <a:pt x="197" y="283"/>
                  </a:lnTo>
                  <a:lnTo>
                    <a:pt x="197" y="282"/>
                  </a:lnTo>
                  <a:lnTo>
                    <a:pt x="196" y="281"/>
                  </a:lnTo>
                  <a:lnTo>
                    <a:pt x="196" y="280"/>
                  </a:lnTo>
                  <a:lnTo>
                    <a:pt x="196" y="279"/>
                  </a:lnTo>
                  <a:lnTo>
                    <a:pt x="196" y="278"/>
                  </a:lnTo>
                  <a:lnTo>
                    <a:pt x="197" y="277"/>
                  </a:lnTo>
                  <a:lnTo>
                    <a:pt x="197" y="276"/>
                  </a:lnTo>
                  <a:lnTo>
                    <a:pt x="198" y="275"/>
                  </a:lnTo>
                  <a:lnTo>
                    <a:pt x="199" y="275"/>
                  </a:lnTo>
                  <a:lnTo>
                    <a:pt x="199" y="274"/>
                  </a:lnTo>
                  <a:lnTo>
                    <a:pt x="200" y="274"/>
                  </a:lnTo>
                  <a:lnTo>
                    <a:pt x="200" y="273"/>
                  </a:lnTo>
                  <a:lnTo>
                    <a:pt x="201" y="273"/>
                  </a:lnTo>
                  <a:lnTo>
                    <a:pt x="202" y="273"/>
                  </a:lnTo>
                  <a:lnTo>
                    <a:pt x="203" y="273"/>
                  </a:lnTo>
                  <a:lnTo>
                    <a:pt x="203" y="272"/>
                  </a:lnTo>
                  <a:lnTo>
                    <a:pt x="204" y="272"/>
                  </a:lnTo>
                  <a:lnTo>
                    <a:pt x="205" y="272"/>
                  </a:lnTo>
                  <a:lnTo>
                    <a:pt x="205" y="273"/>
                  </a:lnTo>
                  <a:lnTo>
                    <a:pt x="206" y="273"/>
                  </a:lnTo>
                  <a:lnTo>
                    <a:pt x="207" y="273"/>
                  </a:lnTo>
                  <a:lnTo>
                    <a:pt x="207" y="274"/>
                  </a:lnTo>
                  <a:lnTo>
                    <a:pt x="208" y="274"/>
                  </a:lnTo>
                  <a:lnTo>
                    <a:pt x="209" y="275"/>
                  </a:lnTo>
                  <a:lnTo>
                    <a:pt x="210" y="275"/>
                  </a:lnTo>
                  <a:lnTo>
                    <a:pt x="210" y="276"/>
                  </a:lnTo>
                  <a:lnTo>
                    <a:pt x="211" y="276"/>
                  </a:lnTo>
                  <a:lnTo>
                    <a:pt x="212" y="276"/>
                  </a:lnTo>
                  <a:lnTo>
                    <a:pt x="213" y="277"/>
                  </a:lnTo>
                  <a:lnTo>
                    <a:pt x="214" y="277"/>
                  </a:lnTo>
                  <a:lnTo>
                    <a:pt x="215" y="277"/>
                  </a:lnTo>
                  <a:lnTo>
                    <a:pt x="216" y="277"/>
                  </a:lnTo>
                  <a:lnTo>
                    <a:pt x="217" y="277"/>
                  </a:lnTo>
                  <a:lnTo>
                    <a:pt x="218" y="276"/>
                  </a:lnTo>
                  <a:lnTo>
                    <a:pt x="219" y="276"/>
                  </a:lnTo>
                  <a:lnTo>
                    <a:pt x="220" y="276"/>
                  </a:lnTo>
                  <a:lnTo>
                    <a:pt x="221" y="276"/>
                  </a:lnTo>
                  <a:lnTo>
                    <a:pt x="221" y="275"/>
                  </a:lnTo>
                  <a:lnTo>
                    <a:pt x="222" y="275"/>
                  </a:lnTo>
                  <a:lnTo>
                    <a:pt x="223" y="275"/>
                  </a:lnTo>
                  <a:lnTo>
                    <a:pt x="223" y="274"/>
                  </a:lnTo>
                  <a:lnTo>
                    <a:pt x="224" y="273"/>
                  </a:lnTo>
                  <a:lnTo>
                    <a:pt x="224" y="272"/>
                  </a:lnTo>
                  <a:lnTo>
                    <a:pt x="224" y="271"/>
                  </a:lnTo>
                  <a:lnTo>
                    <a:pt x="223" y="270"/>
                  </a:lnTo>
                  <a:lnTo>
                    <a:pt x="223" y="269"/>
                  </a:lnTo>
                  <a:lnTo>
                    <a:pt x="222" y="268"/>
                  </a:lnTo>
                  <a:lnTo>
                    <a:pt x="221" y="268"/>
                  </a:lnTo>
                  <a:lnTo>
                    <a:pt x="221" y="267"/>
                  </a:lnTo>
                  <a:lnTo>
                    <a:pt x="220" y="266"/>
                  </a:lnTo>
                  <a:lnTo>
                    <a:pt x="219" y="265"/>
                  </a:lnTo>
                  <a:lnTo>
                    <a:pt x="218" y="264"/>
                  </a:lnTo>
                  <a:lnTo>
                    <a:pt x="217" y="263"/>
                  </a:lnTo>
                  <a:lnTo>
                    <a:pt x="217" y="262"/>
                  </a:lnTo>
                  <a:lnTo>
                    <a:pt x="216" y="261"/>
                  </a:lnTo>
                  <a:lnTo>
                    <a:pt x="216" y="260"/>
                  </a:lnTo>
                  <a:lnTo>
                    <a:pt x="216" y="259"/>
                  </a:lnTo>
                  <a:lnTo>
                    <a:pt x="216" y="258"/>
                  </a:lnTo>
                  <a:lnTo>
                    <a:pt x="217" y="258"/>
                  </a:lnTo>
                  <a:lnTo>
                    <a:pt x="217" y="257"/>
                  </a:lnTo>
                  <a:lnTo>
                    <a:pt x="218" y="257"/>
                  </a:lnTo>
                  <a:lnTo>
                    <a:pt x="219" y="256"/>
                  </a:lnTo>
                  <a:lnTo>
                    <a:pt x="220" y="255"/>
                  </a:lnTo>
                  <a:lnTo>
                    <a:pt x="221" y="255"/>
                  </a:lnTo>
                  <a:lnTo>
                    <a:pt x="221" y="254"/>
                  </a:lnTo>
                  <a:lnTo>
                    <a:pt x="221" y="253"/>
                  </a:lnTo>
                  <a:lnTo>
                    <a:pt x="221" y="252"/>
                  </a:lnTo>
                  <a:lnTo>
                    <a:pt x="220" y="252"/>
                  </a:lnTo>
                  <a:lnTo>
                    <a:pt x="220" y="251"/>
                  </a:lnTo>
                  <a:lnTo>
                    <a:pt x="219" y="250"/>
                  </a:lnTo>
                  <a:lnTo>
                    <a:pt x="218" y="249"/>
                  </a:lnTo>
                  <a:lnTo>
                    <a:pt x="217" y="248"/>
                  </a:lnTo>
                  <a:lnTo>
                    <a:pt x="216" y="247"/>
                  </a:lnTo>
                  <a:lnTo>
                    <a:pt x="216" y="246"/>
                  </a:lnTo>
                  <a:lnTo>
                    <a:pt x="215" y="246"/>
                  </a:lnTo>
                  <a:lnTo>
                    <a:pt x="215" y="245"/>
                  </a:lnTo>
                  <a:lnTo>
                    <a:pt x="215" y="244"/>
                  </a:lnTo>
                  <a:lnTo>
                    <a:pt x="216" y="243"/>
                  </a:lnTo>
                  <a:lnTo>
                    <a:pt x="217" y="242"/>
                  </a:lnTo>
                  <a:lnTo>
                    <a:pt x="218" y="241"/>
                  </a:lnTo>
                  <a:lnTo>
                    <a:pt x="219" y="241"/>
                  </a:lnTo>
                  <a:lnTo>
                    <a:pt x="220" y="240"/>
                  </a:lnTo>
                  <a:lnTo>
                    <a:pt x="221" y="240"/>
                  </a:lnTo>
                  <a:lnTo>
                    <a:pt x="222" y="240"/>
                  </a:lnTo>
                  <a:lnTo>
                    <a:pt x="223" y="240"/>
                  </a:lnTo>
                  <a:lnTo>
                    <a:pt x="224" y="240"/>
                  </a:lnTo>
                  <a:lnTo>
                    <a:pt x="224" y="241"/>
                  </a:lnTo>
                  <a:lnTo>
                    <a:pt x="225" y="241"/>
                  </a:lnTo>
                  <a:lnTo>
                    <a:pt x="225" y="242"/>
                  </a:lnTo>
                  <a:lnTo>
                    <a:pt x="226" y="242"/>
                  </a:lnTo>
                  <a:lnTo>
                    <a:pt x="226" y="243"/>
                  </a:lnTo>
                  <a:lnTo>
                    <a:pt x="226" y="244"/>
                  </a:lnTo>
                  <a:lnTo>
                    <a:pt x="226" y="245"/>
                  </a:lnTo>
                  <a:lnTo>
                    <a:pt x="227" y="246"/>
                  </a:lnTo>
                  <a:lnTo>
                    <a:pt x="227" y="248"/>
                  </a:lnTo>
                  <a:lnTo>
                    <a:pt x="227" y="249"/>
                  </a:lnTo>
                  <a:lnTo>
                    <a:pt x="227" y="250"/>
                  </a:lnTo>
                  <a:lnTo>
                    <a:pt x="227" y="251"/>
                  </a:lnTo>
                  <a:lnTo>
                    <a:pt x="228" y="251"/>
                  </a:lnTo>
                  <a:lnTo>
                    <a:pt x="228" y="252"/>
                  </a:lnTo>
                  <a:lnTo>
                    <a:pt x="229" y="252"/>
                  </a:lnTo>
                  <a:lnTo>
                    <a:pt x="229" y="253"/>
                  </a:lnTo>
                  <a:lnTo>
                    <a:pt x="230" y="253"/>
                  </a:lnTo>
                  <a:lnTo>
                    <a:pt x="231" y="253"/>
                  </a:lnTo>
                  <a:lnTo>
                    <a:pt x="232" y="253"/>
                  </a:lnTo>
                  <a:lnTo>
                    <a:pt x="233" y="253"/>
                  </a:lnTo>
                  <a:lnTo>
                    <a:pt x="234" y="253"/>
                  </a:lnTo>
                  <a:lnTo>
                    <a:pt x="235" y="252"/>
                  </a:lnTo>
                  <a:lnTo>
                    <a:pt x="236" y="252"/>
                  </a:lnTo>
                  <a:lnTo>
                    <a:pt x="237" y="252"/>
                  </a:lnTo>
                  <a:lnTo>
                    <a:pt x="238" y="251"/>
                  </a:lnTo>
                  <a:lnTo>
                    <a:pt x="239" y="251"/>
                  </a:lnTo>
                  <a:lnTo>
                    <a:pt x="239" y="250"/>
                  </a:lnTo>
                  <a:lnTo>
                    <a:pt x="240" y="249"/>
                  </a:lnTo>
                  <a:lnTo>
                    <a:pt x="241" y="249"/>
                  </a:lnTo>
                  <a:lnTo>
                    <a:pt x="242" y="248"/>
                  </a:lnTo>
                  <a:lnTo>
                    <a:pt x="243" y="248"/>
                  </a:lnTo>
                  <a:lnTo>
                    <a:pt x="243" y="247"/>
                  </a:lnTo>
                  <a:lnTo>
                    <a:pt x="244" y="246"/>
                  </a:lnTo>
                  <a:lnTo>
                    <a:pt x="244" y="245"/>
                  </a:lnTo>
                  <a:lnTo>
                    <a:pt x="244" y="244"/>
                  </a:lnTo>
                  <a:lnTo>
                    <a:pt x="244" y="243"/>
                  </a:lnTo>
                  <a:lnTo>
                    <a:pt x="244" y="242"/>
                  </a:lnTo>
                  <a:lnTo>
                    <a:pt x="243" y="242"/>
                  </a:lnTo>
                  <a:lnTo>
                    <a:pt x="243" y="241"/>
                  </a:lnTo>
                  <a:lnTo>
                    <a:pt x="242" y="240"/>
                  </a:lnTo>
                  <a:lnTo>
                    <a:pt x="241" y="240"/>
                  </a:lnTo>
                  <a:lnTo>
                    <a:pt x="240" y="239"/>
                  </a:lnTo>
                  <a:lnTo>
                    <a:pt x="238" y="237"/>
                  </a:lnTo>
                  <a:lnTo>
                    <a:pt x="237" y="237"/>
                  </a:lnTo>
                  <a:lnTo>
                    <a:pt x="236" y="236"/>
                  </a:lnTo>
                  <a:lnTo>
                    <a:pt x="235" y="235"/>
                  </a:lnTo>
                  <a:lnTo>
                    <a:pt x="234" y="235"/>
                  </a:lnTo>
                  <a:lnTo>
                    <a:pt x="234" y="234"/>
                  </a:lnTo>
                  <a:lnTo>
                    <a:pt x="233" y="234"/>
                  </a:lnTo>
                  <a:lnTo>
                    <a:pt x="233" y="233"/>
                  </a:lnTo>
                  <a:lnTo>
                    <a:pt x="232" y="233"/>
                  </a:lnTo>
                  <a:lnTo>
                    <a:pt x="232" y="232"/>
                  </a:lnTo>
                  <a:lnTo>
                    <a:pt x="232" y="231"/>
                  </a:lnTo>
                  <a:lnTo>
                    <a:pt x="232" y="230"/>
                  </a:lnTo>
                  <a:lnTo>
                    <a:pt x="232" y="229"/>
                  </a:lnTo>
                  <a:lnTo>
                    <a:pt x="232" y="228"/>
                  </a:lnTo>
                  <a:lnTo>
                    <a:pt x="232" y="227"/>
                  </a:lnTo>
                  <a:lnTo>
                    <a:pt x="232" y="226"/>
                  </a:lnTo>
                  <a:lnTo>
                    <a:pt x="233" y="225"/>
                  </a:lnTo>
                  <a:lnTo>
                    <a:pt x="234" y="224"/>
                  </a:lnTo>
                  <a:lnTo>
                    <a:pt x="234" y="223"/>
                  </a:lnTo>
                  <a:lnTo>
                    <a:pt x="235" y="222"/>
                  </a:lnTo>
                  <a:lnTo>
                    <a:pt x="236" y="222"/>
                  </a:lnTo>
                  <a:lnTo>
                    <a:pt x="236" y="221"/>
                  </a:lnTo>
                  <a:lnTo>
                    <a:pt x="237" y="220"/>
                  </a:lnTo>
                  <a:lnTo>
                    <a:pt x="238" y="219"/>
                  </a:lnTo>
                  <a:lnTo>
                    <a:pt x="239" y="219"/>
                  </a:lnTo>
                  <a:lnTo>
                    <a:pt x="240" y="218"/>
                  </a:lnTo>
                  <a:lnTo>
                    <a:pt x="241" y="217"/>
                  </a:lnTo>
                  <a:lnTo>
                    <a:pt x="242" y="217"/>
                  </a:lnTo>
                  <a:lnTo>
                    <a:pt x="243" y="217"/>
                  </a:lnTo>
                  <a:lnTo>
                    <a:pt x="244" y="217"/>
                  </a:lnTo>
                  <a:lnTo>
                    <a:pt x="244" y="216"/>
                  </a:lnTo>
                  <a:lnTo>
                    <a:pt x="245" y="216"/>
                  </a:lnTo>
                  <a:lnTo>
                    <a:pt x="246" y="216"/>
                  </a:lnTo>
                  <a:lnTo>
                    <a:pt x="247" y="216"/>
                  </a:lnTo>
                  <a:lnTo>
                    <a:pt x="247" y="217"/>
                  </a:lnTo>
                  <a:lnTo>
                    <a:pt x="248" y="217"/>
                  </a:lnTo>
                  <a:lnTo>
                    <a:pt x="249" y="218"/>
                  </a:lnTo>
                  <a:lnTo>
                    <a:pt x="250" y="219"/>
                  </a:lnTo>
                  <a:lnTo>
                    <a:pt x="251" y="220"/>
                  </a:lnTo>
                  <a:lnTo>
                    <a:pt x="251" y="221"/>
                  </a:lnTo>
                  <a:lnTo>
                    <a:pt x="252" y="221"/>
                  </a:lnTo>
                  <a:lnTo>
                    <a:pt x="252" y="222"/>
                  </a:lnTo>
                  <a:lnTo>
                    <a:pt x="253" y="224"/>
                  </a:lnTo>
                  <a:lnTo>
                    <a:pt x="254" y="224"/>
                  </a:lnTo>
                  <a:lnTo>
                    <a:pt x="254" y="225"/>
                  </a:lnTo>
                  <a:lnTo>
                    <a:pt x="255" y="226"/>
                  </a:lnTo>
                  <a:lnTo>
                    <a:pt x="256" y="227"/>
                  </a:lnTo>
                  <a:lnTo>
                    <a:pt x="257" y="228"/>
                  </a:lnTo>
                  <a:lnTo>
                    <a:pt x="258" y="229"/>
                  </a:lnTo>
                  <a:lnTo>
                    <a:pt x="259" y="229"/>
                  </a:lnTo>
                  <a:lnTo>
                    <a:pt x="260" y="230"/>
                  </a:lnTo>
                  <a:lnTo>
                    <a:pt x="261" y="230"/>
                  </a:lnTo>
                  <a:lnTo>
                    <a:pt x="262" y="231"/>
                  </a:lnTo>
                  <a:lnTo>
                    <a:pt x="263" y="231"/>
                  </a:lnTo>
                  <a:lnTo>
                    <a:pt x="264" y="231"/>
                  </a:lnTo>
                  <a:lnTo>
                    <a:pt x="265" y="231"/>
                  </a:lnTo>
                  <a:lnTo>
                    <a:pt x="266" y="231"/>
                  </a:lnTo>
                  <a:lnTo>
                    <a:pt x="267" y="231"/>
                  </a:lnTo>
                  <a:lnTo>
                    <a:pt x="268" y="231"/>
                  </a:lnTo>
                  <a:lnTo>
                    <a:pt x="269" y="231"/>
                  </a:lnTo>
                  <a:lnTo>
                    <a:pt x="269" y="230"/>
                  </a:lnTo>
                  <a:lnTo>
                    <a:pt x="270" y="230"/>
                  </a:lnTo>
                  <a:lnTo>
                    <a:pt x="270" y="229"/>
                  </a:lnTo>
                  <a:lnTo>
                    <a:pt x="270" y="228"/>
                  </a:lnTo>
                  <a:lnTo>
                    <a:pt x="270" y="227"/>
                  </a:lnTo>
                  <a:lnTo>
                    <a:pt x="270" y="226"/>
                  </a:lnTo>
                  <a:lnTo>
                    <a:pt x="269" y="225"/>
                  </a:lnTo>
                  <a:lnTo>
                    <a:pt x="269" y="224"/>
                  </a:lnTo>
                  <a:lnTo>
                    <a:pt x="268" y="223"/>
                  </a:lnTo>
                  <a:lnTo>
                    <a:pt x="268" y="222"/>
                  </a:lnTo>
                  <a:lnTo>
                    <a:pt x="267" y="221"/>
                  </a:lnTo>
                  <a:lnTo>
                    <a:pt x="266" y="220"/>
                  </a:lnTo>
                  <a:lnTo>
                    <a:pt x="266" y="219"/>
                  </a:lnTo>
                  <a:lnTo>
                    <a:pt x="265" y="219"/>
                  </a:lnTo>
                  <a:lnTo>
                    <a:pt x="264" y="218"/>
                  </a:lnTo>
                  <a:lnTo>
                    <a:pt x="263" y="217"/>
                  </a:lnTo>
                  <a:lnTo>
                    <a:pt x="262" y="216"/>
                  </a:lnTo>
                  <a:lnTo>
                    <a:pt x="261" y="215"/>
                  </a:lnTo>
                  <a:lnTo>
                    <a:pt x="260" y="215"/>
                  </a:lnTo>
                  <a:lnTo>
                    <a:pt x="260" y="214"/>
                  </a:lnTo>
                  <a:lnTo>
                    <a:pt x="259" y="214"/>
                  </a:lnTo>
                  <a:lnTo>
                    <a:pt x="258" y="214"/>
                  </a:lnTo>
                  <a:lnTo>
                    <a:pt x="257" y="213"/>
                  </a:lnTo>
                  <a:lnTo>
                    <a:pt x="256" y="212"/>
                  </a:lnTo>
                  <a:lnTo>
                    <a:pt x="255" y="212"/>
                  </a:lnTo>
                  <a:lnTo>
                    <a:pt x="255" y="211"/>
                  </a:lnTo>
                  <a:lnTo>
                    <a:pt x="255" y="210"/>
                  </a:lnTo>
                  <a:lnTo>
                    <a:pt x="254" y="210"/>
                  </a:lnTo>
                  <a:lnTo>
                    <a:pt x="254" y="209"/>
                  </a:lnTo>
                  <a:lnTo>
                    <a:pt x="254" y="208"/>
                  </a:lnTo>
                  <a:lnTo>
                    <a:pt x="254" y="207"/>
                  </a:lnTo>
                  <a:lnTo>
                    <a:pt x="254" y="206"/>
                  </a:lnTo>
                  <a:lnTo>
                    <a:pt x="254" y="205"/>
                  </a:lnTo>
                  <a:lnTo>
                    <a:pt x="255" y="205"/>
                  </a:lnTo>
                  <a:lnTo>
                    <a:pt x="255" y="204"/>
                  </a:lnTo>
                  <a:lnTo>
                    <a:pt x="255" y="203"/>
                  </a:lnTo>
                  <a:lnTo>
                    <a:pt x="256" y="203"/>
                  </a:lnTo>
                  <a:lnTo>
                    <a:pt x="257" y="203"/>
                  </a:lnTo>
                  <a:lnTo>
                    <a:pt x="257" y="202"/>
                  </a:lnTo>
                  <a:lnTo>
                    <a:pt x="258" y="202"/>
                  </a:lnTo>
                  <a:lnTo>
                    <a:pt x="259" y="202"/>
                  </a:lnTo>
                  <a:lnTo>
                    <a:pt x="260" y="202"/>
                  </a:lnTo>
                  <a:lnTo>
                    <a:pt x="261" y="202"/>
                  </a:lnTo>
                  <a:lnTo>
                    <a:pt x="262" y="202"/>
                  </a:lnTo>
                  <a:lnTo>
                    <a:pt x="263" y="202"/>
                  </a:lnTo>
                  <a:lnTo>
                    <a:pt x="264" y="202"/>
                  </a:lnTo>
                  <a:lnTo>
                    <a:pt x="265" y="201"/>
                  </a:lnTo>
                  <a:lnTo>
                    <a:pt x="265" y="200"/>
                  </a:lnTo>
                  <a:lnTo>
                    <a:pt x="264" y="200"/>
                  </a:lnTo>
                  <a:lnTo>
                    <a:pt x="264" y="199"/>
                  </a:lnTo>
                  <a:lnTo>
                    <a:pt x="264" y="198"/>
                  </a:lnTo>
                  <a:lnTo>
                    <a:pt x="264" y="197"/>
                  </a:lnTo>
                  <a:lnTo>
                    <a:pt x="263" y="196"/>
                  </a:lnTo>
                  <a:lnTo>
                    <a:pt x="263" y="195"/>
                  </a:lnTo>
                  <a:lnTo>
                    <a:pt x="263" y="194"/>
                  </a:lnTo>
                  <a:lnTo>
                    <a:pt x="263" y="193"/>
                  </a:lnTo>
                  <a:lnTo>
                    <a:pt x="262" y="192"/>
                  </a:lnTo>
                  <a:lnTo>
                    <a:pt x="262" y="191"/>
                  </a:lnTo>
                  <a:lnTo>
                    <a:pt x="262" y="190"/>
                  </a:lnTo>
                  <a:lnTo>
                    <a:pt x="262" y="189"/>
                  </a:lnTo>
                  <a:lnTo>
                    <a:pt x="262" y="188"/>
                  </a:lnTo>
                  <a:lnTo>
                    <a:pt x="263" y="188"/>
                  </a:lnTo>
                  <a:lnTo>
                    <a:pt x="263" y="187"/>
                  </a:lnTo>
                  <a:lnTo>
                    <a:pt x="264" y="186"/>
                  </a:lnTo>
                  <a:lnTo>
                    <a:pt x="265" y="185"/>
                  </a:lnTo>
                  <a:lnTo>
                    <a:pt x="265" y="184"/>
                  </a:lnTo>
                  <a:lnTo>
                    <a:pt x="266" y="183"/>
                  </a:lnTo>
                  <a:lnTo>
                    <a:pt x="266" y="182"/>
                  </a:lnTo>
                  <a:lnTo>
                    <a:pt x="266" y="181"/>
                  </a:lnTo>
                  <a:lnTo>
                    <a:pt x="267" y="180"/>
                  </a:lnTo>
                  <a:lnTo>
                    <a:pt x="267" y="179"/>
                  </a:lnTo>
                  <a:lnTo>
                    <a:pt x="266" y="178"/>
                  </a:lnTo>
                  <a:lnTo>
                    <a:pt x="266" y="177"/>
                  </a:lnTo>
                  <a:lnTo>
                    <a:pt x="266" y="176"/>
                  </a:lnTo>
                  <a:lnTo>
                    <a:pt x="265" y="176"/>
                  </a:lnTo>
                  <a:lnTo>
                    <a:pt x="264" y="175"/>
                  </a:lnTo>
                  <a:lnTo>
                    <a:pt x="263" y="175"/>
                  </a:lnTo>
                  <a:lnTo>
                    <a:pt x="262" y="175"/>
                  </a:lnTo>
                  <a:lnTo>
                    <a:pt x="261" y="175"/>
                  </a:lnTo>
                  <a:lnTo>
                    <a:pt x="261" y="176"/>
                  </a:lnTo>
                  <a:lnTo>
                    <a:pt x="260" y="176"/>
                  </a:lnTo>
                  <a:lnTo>
                    <a:pt x="259" y="176"/>
                  </a:lnTo>
                  <a:lnTo>
                    <a:pt x="258" y="176"/>
                  </a:lnTo>
                  <a:lnTo>
                    <a:pt x="257" y="175"/>
                  </a:lnTo>
                  <a:lnTo>
                    <a:pt x="256" y="175"/>
                  </a:lnTo>
                  <a:lnTo>
                    <a:pt x="256" y="174"/>
                  </a:lnTo>
                  <a:lnTo>
                    <a:pt x="256" y="173"/>
                  </a:lnTo>
                  <a:lnTo>
                    <a:pt x="255" y="173"/>
                  </a:lnTo>
                  <a:lnTo>
                    <a:pt x="255" y="172"/>
                  </a:lnTo>
                  <a:lnTo>
                    <a:pt x="255" y="171"/>
                  </a:lnTo>
                  <a:lnTo>
                    <a:pt x="255" y="170"/>
                  </a:lnTo>
                  <a:lnTo>
                    <a:pt x="254" y="169"/>
                  </a:lnTo>
                  <a:lnTo>
                    <a:pt x="254" y="168"/>
                  </a:lnTo>
                  <a:lnTo>
                    <a:pt x="254" y="167"/>
                  </a:lnTo>
                  <a:lnTo>
                    <a:pt x="254" y="166"/>
                  </a:lnTo>
                  <a:lnTo>
                    <a:pt x="255" y="165"/>
                  </a:lnTo>
                  <a:lnTo>
                    <a:pt x="255" y="164"/>
                  </a:lnTo>
                  <a:lnTo>
                    <a:pt x="255" y="163"/>
                  </a:lnTo>
                  <a:lnTo>
                    <a:pt x="256" y="162"/>
                  </a:lnTo>
                  <a:lnTo>
                    <a:pt x="256" y="161"/>
                  </a:lnTo>
                  <a:lnTo>
                    <a:pt x="256" y="160"/>
                  </a:lnTo>
                  <a:lnTo>
                    <a:pt x="257" y="160"/>
                  </a:lnTo>
                  <a:lnTo>
                    <a:pt x="257" y="159"/>
                  </a:lnTo>
                  <a:lnTo>
                    <a:pt x="258" y="158"/>
                  </a:lnTo>
                  <a:lnTo>
                    <a:pt x="259" y="157"/>
                  </a:lnTo>
                  <a:lnTo>
                    <a:pt x="260" y="157"/>
                  </a:lnTo>
                  <a:lnTo>
                    <a:pt x="261" y="156"/>
                  </a:lnTo>
                  <a:lnTo>
                    <a:pt x="262" y="156"/>
                  </a:lnTo>
                  <a:lnTo>
                    <a:pt x="263" y="156"/>
                  </a:lnTo>
                  <a:lnTo>
                    <a:pt x="265" y="156"/>
                  </a:lnTo>
                  <a:lnTo>
                    <a:pt x="266" y="156"/>
                  </a:lnTo>
                  <a:lnTo>
                    <a:pt x="266" y="155"/>
                  </a:lnTo>
                  <a:lnTo>
                    <a:pt x="267" y="155"/>
                  </a:lnTo>
                  <a:lnTo>
                    <a:pt x="268" y="155"/>
                  </a:lnTo>
                  <a:lnTo>
                    <a:pt x="269" y="155"/>
                  </a:lnTo>
                  <a:lnTo>
                    <a:pt x="270" y="154"/>
                  </a:lnTo>
                  <a:lnTo>
                    <a:pt x="271" y="154"/>
                  </a:lnTo>
                  <a:lnTo>
                    <a:pt x="272" y="153"/>
                  </a:lnTo>
                  <a:lnTo>
                    <a:pt x="273" y="152"/>
                  </a:lnTo>
                  <a:lnTo>
                    <a:pt x="274" y="151"/>
                  </a:lnTo>
                  <a:lnTo>
                    <a:pt x="275" y="150"/>
                  </a:lnTo>
                  <a:lnTo>
                    <a:pt x="275" y="149"/>
                  </a:lnTo>
                  <a:lnTo>
                    <a:pt x="275" y="148"/>
                  </a:lnTo>
                  <a:lnTo>
                    <a:pt x="275" y="147"/>
                  </a:lnTo>
                  <a:lnTo>
                    <a:pt x="275" y="146"/>
                  </a:lnTo>
                  <a:lnTo>
                    <a:pt x="274" y="146"/>
                  </a:lnTo>
                  <a:lnTo>
                    <a:pt x="274" y="145"/>
                  </a:lnTo>
                  <a:lnTo>
                    <a:pt x="273" y="144"/>
                  </a:lnTo>
                  <a:lnTo>
                    <a:pt x="272" y="142"/>
                  </a:lnTo>
                  <a:lnTo>
                    <a:pt x="271" y="141"/>
                  </a:lnTo>
                  <a:lnTo>
                    <a:pt x="269" y="138"/>
                  </a:lnTo>
                  <a:lnTo>
                    <a:pt x="268" y="137"/>
                  </a:lnTo>
                  <a:lnTo>
                    <a:pt x="267" y="135"/>
                  </a:lnTo>
                  <a:lnTo>
                    <a:pt x="266" y="135"/>
                  </a:lnTo>
                  <a:lnTo>
                    <a:pt x="266" y="134"/>
                  </a:lnTo>
                  <a:lnTo>
                    <a:pt x="265" y="134"/>
                  </a:lnTo>
                  <a:lnTo>
                    <a:pt x="265" y="133"/>
                  </a:lnTo>
                  <a:lnTo>
                    <a:pt x="264" y="133"/>
                  </a:lnTo>
                  <a:lnTo>
                    <a:pt x="263" y="132"/>
                  </a:lnTo>
                  <a:lnTo>
                    <a:pt x="262" y="131"/>
                  </a:lnTo>
                  <a:lnTo>
                    <a:pt x="261" y="131"/>
                  </a:lnTo>
                  <a:lnTo>
                    <a:pt x="261" y="130"/>
                  </a:lnTo>
                  <a:lnTo>
                    <a:pt x="260" y="130"/>
                  </a:lnTo>
                  <a:lnTo>
                    <a:pt x="259" y="130"/>
                  </a:lnTo>
                  <a:lnTo>
                    <a:pt x="258" y="129"/>
                  </a:lnTo>
                  <a:lnTo>
                    <a:pt x="257" y="129"/>
                  </a:lnTo>
                  <a:lnTo>
                    <a:pt x="256" y="129"/>
                  </a:lnTo>
                  <a:lnTo>
                    <a:pt x="255" y="129"/>
                  </a:lnTo>
                  <a:lnTo>
                    <a:pt x="254" y="129"/>
                  </a:lnTo>
                  <a:lnTo>
                    <a:pt x="253" y="129"/>
                  </a:lnTo>
                  <a:lnTo>
                    <a:pt x="252" y="128"/>
                  </a:lnTo>
                  <a:lnTo>
                    <a:pt x="251" y="128"/>
                  </a:lnTo>
                  <a:lnTo>
                    <a:pt x="250" y="128"/>
                  </a:lnTo>
                  <a:lnTo>
                    <a:pt x="249" y="128"/>
                  </a:lnTo>
                  <a:lnTo>
                    <a:pt x="248" y="128"/>
                  </a:lnTo>
                  <a:lnTo>
                    <a:pt x="247" y="128"/>
                  </a:lnTo>
                  <a:lnTo>
                    <a:pt x="246" y="128"/>
                  </a:lnTo>
                  <a:lnTo>
                    <a:pt x="245" y="127"/>
                  </a:lnTo>
                  <a:lnTo>
                    <a:pt x="244" y="127"/>
                  </a:lnTo>
                  <a:lnTo>
                    <a:pt x="244" y="126"/>
                  </a:lnTo>
                  <a:lnTo>
                    <a:pt x="244" y="125"/>
                  </a:lnTo>
                  <a:lnTo>
                    <a:pt x="244" y="124"/>
                  </a:lnTo>
                  <a:lnTo>
                    <a:pt x="244" y="123"/>
                  </a:lnTo>
                  <a:lnTo>
                    <a:pt x="244" y="122"/>
                  </a:lnTo>
                  <a:lnTo>
                    <a:pt x="244" y="121"/>
                  </a:lnTo>
                  <a:lnTo>
                    <a:pt x="244" y="120"/>
                  </a:lnTo>
                  <a:lnTo>
                    <a:pt x="244" y="119"/>
                  </a:lnTo>
                  <a:lnTo>
                    <a:pt x="244" y="118"/>
                  </a:lnTo>
                  <a:lnTo>
                    <a:pt x="245" y="117"/>
                  </a:lnTo>
                  <a:lnTo>
                    <a:pt x="245" y="116"/>
                  </a:lnTo>
                  <a:lnTo>
                    <a:pt x="246" y="116"/>
                  </a:lnTo>
                  <a:lnTo>
                    <a:pt x="246" y="115"/>
                  </a:lnTo>
                  <a:lnTo>
                    <a:pt x="247" y="115"/>
                  </a:lnTo>
                  <a:lnTo>
                    <a:pt x="248" y="115"/>
                  </a:lnTo>
                  <a:lnTo>
                    <a:pt x="249" y="115"/>
                  </a:lnTo>
                  <a:lnTo>
                    <a:pt x="250" y="115"/>
                  </a:lnTo>
                  <a:lnTo>
                    <a:pt x="251" y="116"/>
                  </a:lnTo>
                  <a:lnTo>
                    <a:pt x="252" y="116"/>
                  </a:lnTo>
                  <a:lnTo>
                    <a:pt x="253" y="117"/>
                  </a:lnTo>
                  <a:lnTo>
                    <a:pt x="254" y="118"/>
                  </a:lnTo>
                  <a:lnTo>
                    <a:pt x="255" y="118"/>
                  </a:lnTo>
                  <a:lnTo>
                    <a:pt x="256" y="119"/>
                  </a:lnTo>
                  <a:lnTo>
                    <a:pt x="257" y="119"/>
                  </a:lnTo>
                  <a:lnTo>
                    <a:pt x="258" y="120"/>
                  </a:lnTo>
                  <a:lnTo>
                    <a:pt x="259" y="120"/>
                  </a:lnTo>
                  <a:lnTo>
                    <a:pt x="260" y="120"/>
                  </a:lnTo>
                  <a:lnTo>
                    <a:pt x="262" y="120"/>
                  </a:lnTo>
                  <a:lnTo>
                    <a:pt x="263" y="120"/>
                  </a:lnTo>
                  <a:lnTo>
                    <a:pt x="264" y="121"/>
                  </a:lnTo>
                  <a:lnTo>
                    <a:pt x="265" y="121"/>
                  </a:lnTo>
                  <a:lnTo>
                    <a:pt x="266" y="121"/>
                  </a:lnTo>
                  <a:lnTo>
                    <a:pt x="267" y="122"/>
                  </a:lnTo>
                  <a:lnTo>
                    <a:pt x="268" y="122"/>
                  </a:lnTo>
                  <a:lnTo>
                    <a:pt x="269" y="122"/>
                  </a:lnTo>
                  <a:lnTo>
                    <a:pt x="270" y="123"/>
                  </a:lnTo>
                  <a:lnTo>
                    <a:pt x="271" y="123"/>
                  </a:lnTo>
                  <a:lnTo>
                    <a:pt x="274" y="125"/>
                  </a:lnTo>
                  <a:lnTo>
                    <a:pt x="275" y="126"/>
                  </a:lnTo>
                  <a:lnTo>
                    <a:pt x="277" y="127"/>
                  </a:lnTo>
                  <a:lnTo>
                    <a:pt x="278" y="127"/>
                  </a:lnTo>
                  <a:lnTo>
                    <a:pt x="279" y="127"/>
                  </a:lnTo>
                  <a:lnTo>
                    <a:pt x="280" y="128"/>
                  </a:lnTo>
                  <a:lnTo>
                    <a:pt x="281" y="128"/>
                  </a:lnTo>
                  <a:lnTo>
                    <a:pt x="282" y="128"/>
                  </a:lnTo>
                  <a:lnTo>
                    <a:pt x="283" y="128"/>
                  </a:lnTo>
                  <a:lnTo>
                    <a:pt x="283" y="129"/>
                  </a:lnTo>
                  <a:lnTo>
                    <a:pt x="284" y="129"/>
                  </a:lnTo>
                  <a:lnTo>
                    <a:pt x="285" y="129"/>
                  </a:lnTo>
                  <a:lnTo>
                    <a:pt x="286" y="129"/>
                  </a:lnTo>
                  <a:lnTo>
                    <a:pt x="287" y="128"/>
                  </a:lnTo>
                  <a:lnTo>
                    <a:pt x="288" y="128"/>
                  </a:lnTo>
                  <a:lnTo>
                    <a:pt x="289" y="128"/>
                  </a:lnTo>
                  <a:lnTo>
                    <a:pt x="290" y="127"/>
                  </a:lnTo>
                  <a:lnTo>
                    <a:pt x="291" y="127"/>
                  </a:lnTo>
                  <a:lnTo>
                    <a:pt x="292" y="127"/>
                  </a:lnTo>
                  <a:lnTo>
                    <a:pt x="292" y="126"/>
                  </a:lnTo>
                  <a:lnTo>
                    <a:pt x="293" y="126"/>
                  </a:lnTo>
                  <a:lnTo>
                    <a:pt x="293" y="125"/>
                  </a:lnTo>
                  <a:lnTo>
                    <a:pt x="293" y="124"/>
                  </a:lnTo>
                  <a:lnTo>
                    <a:pt x="292" y="124"/>
                  </a:lnTo>
                  <a:lnTo>
                    <a:pt x="292" y="123"/>
                  </a:lnTo>
                  <a:lnTo>
                    <a:pt x="291" y="123"/>
                  </a:lnTo>
                  <a:lnTo>
                    <a:pt x="290" y="123"/>
                  </a:lnTo>
                  <a:lnTo>
                    <a:pt x="289" y="122"/>
                  </a:lnTo>
                  <a:lnTo>
                    <a:pt x="288" y="122"/>
                  </a:lnTo>
                  <a:lnTo>
                    <a:pt x="287" y="121"/>
                  </a:lnTo>
                  <a:lnTo>
                    <a:pt x="286" y="120"/>
                  </a:lnTo>
                  <a:lnTo>
                    <a:pt x="286" y="119"/>
                  </a:lnTo>
                  <a:lnTo>
                    <a:pt x="286" y="118"/>
                  </a:lnTo>
                  <a:lnTo>
                    <a:pt x="286" y="117"/>
                  </a:lnTo>
                  <a:lnTo>
                    <a:pt x="286" y="116"/>
                  </a:lnTo>
                  <a:lnTo>
                    <a:pt x="286" y="115"/>
                  </a:lnTo>
                  <a:lnTo>
                    <a:pt x="287" y="114"/>
                  </a:lnTo>
                  <a:lnTo>
                    <a:pt x="287" y="113"/>
                  </a:lnTo>
                  <a:lnTo>
                    <a:pt x="287" y="112"/>
                  </a:lnTo>
                  <a:lnTo>
                    <a:pt x="287" y="111"/>
                  </a:lnTo>
                  <a:lnTo>
                    <a:pt x="287" y="110"/>
                  </a:lnTo>
                  <a:lnTo>
                    <a:pt x="287" y="109"/>
                  </a:lnTo>
                  <a:lnTo>
                    <a:pt x="287" y="108"/>
                  </a:lnTo>
                  <a:lnTo>
                    <a:pt x="286" y="108"/>
                  </a:lnTo>
                  <a:lnTo>
                    <a:pt x="286" y="107"/>
                  </a:lnTo>
                  <a:lnTo>
                    <a:pt x="285" y="107"/>
                  </a:lnTo>
                  <a:lnTo>
                    <a:pt x="284" y="106"/>
                  </a:lnTo>
                  <a:lnTo>
                    <a:pt x="282" y="105"/>
                  </a:lnTo>
                  <a:lnTo>
                    <a:pt x="281" y="105"/>
                  </a:lnTo>
                  <a:lnTo>
                    <a:pt x="281" y="104"/>
                  </a:lnTo>
                  <a:lnTo>
                    <a:pt x="280" y="104"/>
                  </a:lnTo>
                  <a:lnTo>
                    <a:pt x="280" y="103"/>
                  </a:lnTo>
                  <a:lnTo>
                    <a:pt x="281" y="103"/>
                  </a:lnTo>
                  <a:lnTo>
                    <a:pt x="281" y="102"/>
                  </a:lnTo>
                  <a:lnTo>
                    <a:pt x="282" y="102"/>
                  </a:lnTo>
                  <a:lnTo>
                    <a:pt x="283" y="102"/>
                  </a:lnTo>
                  <a:lnTo>
                    <a:pt x="283" y="101"/>
                  </a:lnTo>
                  <a:lnTo>
                    <a:pt x="284" y="100"/>
                  </a:lnTo>
                  <a:lnTo>
                    <a:pt x="285" y="100"/>
                  </a:lnTo>
                  <a:lnTo>
                    <a:pt x="286" y="100"/>
                  </a:lnTo>
                  <a:lnTo>
                    <a:pt x="287" y="99"/>
                  </a:lnTo>
                  <a:lnTo>
                    <a:pt x="288" y="98"/>
                  </a:lnTo>
                  <a:lnTo>
                    <a:pt x="289" y="98"/>
                  </a:lnTo>
                  <a:lnTo>
                    <a:pt x="290" y="97"/>
                  </a:lnTo>
                  <a:lnTo>
                    <a:pt x="291" y="97"/>
                  </a:lnTo>
                  <a:lnTo>
                    <a:pt x="291" y="96"/>
                  </a:lnTo>
                  <a:lnTo>
                    <a:pt x="292" y="96"/>
                  </a:lnTo>
                  <a:lnTo>
                    <a:pt x="293" y="95"/>
                  </a:lnTo>
                  <a:lnTo>
                    <a:pt x="294" y="94"/>
                  </a:lnTo>
                  <a:lnTo>
                    <a:pt x="294" y="93"/>
                  </a:lnTo>
                  <a:lnTo>
                    <a:pt x="295" y="93"/>
                  </a:lnTo>
                  <a:lnTo>
                    <a:pt x="295" y="92"/>
                  </a:lnTo>
                  <a:lnTo>
                    <a:pt x="295" y="91"/>
                  </a:lnTo>
                  <a:lnTo>
                    <a:pt x="295" y="90"/>
                  </a:lnTo>
                  <a:lnTo>
                    <a:pt x="295" y="89"/>
                  </a:lnTo>
                  <a:lnTo>
                    <a:pt x="295" y="88"/>
                  </a:lnTo>
                  <a:lnTo>
                    <a:pt x="295" y="87"/>
                  </a:lnTo>
                  <a:lnTo>
                    <a:pt x="294" y="86"/>
                  </a:lnTo>
                  <a:lnTo>
                    <a:pt x="294" y="85"/>
                  </a:lnTo>
                  <a:lnTo>
                    <a:pt x="294" y="84"/>
                  </a:lnTo>
                  <a:lnTo>
                    <a:pt x="293" y="84"/>
                  </a:lnTo>
                  <a:lnTo>
                    <a:pt x="293" y="83"/>
                  </a:lnTo>
                  <a:lnTo>
                    <a:pt x="293" y="82"/>
                  </a:lnTo>
                  <a:lnTo>
                    <a:pt x="294" y="82"/>
                  </a:lnTo>
                  <a:lnTo>
                    <a:pt x="294" y="81"/>
                  </a:lnTo>
                  <a:lnTo>
                    <a:pt x="295" y="81"/>
                  </a:lnTo>
                  <a:lnTo>
                    <a:pt x="296" y="81"/>
                  </a:lnTo>
                  <a:lnTo>
                    <a:pt x="297" y="82"/>
                  </a:lnTo>
                  <a:lnTo>
                    <a:pt x="299" y="82"/>
                  </a:lnTo>
                  <a:lnTo>
                    <a:pt x="300" y="82"/>
                  </a:lnTo>
                  <a:lnTo>
                    <a:pt x="301" y="82"/>
                  </a:lnTo>
                  <a:lnTo>
                    <a:pt x="302" y="82"/>
                  </a:lnTo>
                  <a:lnTo>
                    <a:pt x="303" y="82"/>
                  </a:lnTo>
                  <a:lnTo>
                    <a:pt x="304" y="82"/>
                  </a:lnTo>
                  <a:lnTo>
                    <a:pt x="305" y="81"/>
                  </a:lnTo>
                  <a:lnTo>
                    <a:pt x="306" y="81"/>
                  </a:lnTo>
                  <a:lnTo>
                    <a:pt x="307" y="81"/>
                  </a:lnTo>
                  <a:lnTo>
                    <a:pt x="307" y="80"/>
                  </a:lnTo>
                  <a:lnTo>
                    <a:pt x="308" y="80"/>
                  </a:lnTo>
                  <a:lnTo>
                    <a:pt x="308" y="79"/>
                  </a:lnTo>
                  <a:lnTo>
                    <a:pt x="309" y="79"/>
                  </a:lnTo>
                  <a:lnTo>
                    <a:pt x="309" y="78"/>
                  </a:lnTo>
                  <a:lnTo>
                    <a:pt x="303" y="66"/>
                  </a:lnTo>
                  <a:lnTo>
                    <a:pt x="303" y="64"/>
                  </a:lnTo>
                  <a:lnTo>
                    <a:pt x="299" y="60"/>
                  </a:lnTo>
                  <a:lnTo>
                    <a:pt x="297" y="60"/>
                  </a:lnTo>
                  <a:lnTo>
                    <a:pt x="295" y="59"/>
                  </a:lnTo>
                  <a:lnTo>
                    <a:pt x="287" y="59"/>
                  </a:lnTo>
                  <a:lnTo>
                    <a:pt x="280" y="67"/>
                  </a:lnTo>
                  <a:lnTo>
                    <a:pt x="277" y="67"/>
                  </a:lnTo>
                  <a:lnTo>
                    <a:pt x="275" y="66"/>
                  </a:lnTo>
                  <a:lnTo>
                    <a:pt x="274" y="68"/>
                  </a:lnTo>
                  <a:lnTo>
                    <a:pt x="271" y="71"/>
                  </a:lnTo>
                  <a:lnTo>
                    <a:pt x="261" y="70"/>
                  </a:lnTo>
                  <a:lnTo>
                    <a:pt x="254" y="65"/>
                  </a:lnTo>
                  <a:lnTo>
                    <a:pt x="254" y="59"/>
                  </a:lnTo>
                  <a:lnTo>
                    <a:pt x="245" y="42"/>
                  </a:lnTo>
                  <a:lnTo>
                    <a:pt x="237" y="46"/>
                  </a:lnTo>
                  <a:lnTo>
                    <a:pt x="236" y="50"/>
                  </a:lnTo>
                  <a:lnTo>
                    <a:pt x="232" y="56"/>
                  </a:lnTo>
                  <a:lnTo>
                    <a:pt x="228" y="56"/>
                  </a:lnTo>
                  <a:lnTo>
                    <a:pt x="227" y="57"/>
                  </a:lnTo>
                  <a:lnTo>
                    <a:pt x="222" y="67"/>
                  </a:lnTo>
                  <a:lnTo>
                    <a:pt x="215" y="67"/>
                  </a:lnTo>
                  <a:lnTo>
                    <a:pt x="213" y="64"/>
                  </a:lnTo>
                  <a:lnTo>
                    <a:pt x="203" y="64"/>
                  </a:lnTo>
                  <a:lnTo>
                    <a:pt x="202" y="66"/>
                  </a:lnTo>
                  <a:lnTo>
                    <a:pt x="200" y="66"/>
                  </a:lnTo>
                  <a:lnTo>
                    <a:pt x="199" y="67"/>
                  </a:lnTo>
                  <a:lnTo>
                    <a:pt x="197" y="67"/>
                  </a:lnTo>
                  <a:lnTo>
                    <a:pt x="194" y="65"/>
                  </a:lnTo>
                  <a:lnTo>
                    <a:pt x="195" y="61"/>
                  </a:lnTo>
                  <a:lnTo>
                    <a:pt x="195" y="54"/>
                  </a:lnTo>
                  <a:lnTo>
                    <a:pt x="192" y="49"/>
                  </a:lnTo>
                  <a:lnTo>
                    <a:pt x="191" y="46"/>
                  </a:lnTo>
                  <a:lnTo>
                    <a:pt x="190" y="44"/>
                  </a:lnTo>
                  <a:lnTo>
                    <a:pt x="190" y="41"/>
                  </a:lnTo>
                  <a:lnTo>
                    <a:pt x="188" y="39"/>
                  </a:lnTo>
                  <a:lnTo>
                    <a:pt x="189" y="36"/>
                  </a:lnTo>
                  <a:lnTo>
                    <a:pt x="178" y="28"/>
                  </a:lnTo>
                  <a:lnTo>
                    <a:pt x="178" y="24"/>
                  </a:lnTo>
                  <a:lnTo>
                    <a:pt x="179" y="23"/>
                  </a:lnTo>
                  <a:lnTo>
                    <a:pt x="179" y="21"/>
                  </a:lnTo>
                  <a:lnTo>
                    <a:pt x="181" y="20"/>
                  </a:lnTo>
                  <a:lnTo>
                    <a:pt x="180" y="13"/>
                  </a:lnTo>
                  <a:lnTo>
                    <a:pt x="179" y="13"/>
                  </a:lnTo>
                  <a:lnTo>
                    <a:pt x="179" y="12"/>
                  </a:lnTo>
                  <a:lnTo>
                    <a:pt x="180" y="11"/>
                  </a:lnTo>
                  <a:lnTo>
                    <a:pt x="180" y="7"/>
                  </a:lnTo>
                  <a:lnTo>
                    <a:pt x="171" y="0"/>
                  </a:lnTo>
                  <a:lnTo>
                    <a:pt x="154" y="1"/>
                  </a:lnTo>
                  <a:lnTo>
                    <a:pt x="150" y="7"/>
                  </a:lnTo>
                  <a:lnTo>
                    <a:pt x="148" y="7"/>
                  </a:lnTo>
                  <a:lnTo>
                    <a:pt x="146" y="9"/>
                  </a:lnTo>
                  <a:lnTo>
                    <a:pt x="145" y="11"/>
                  </a:lnTo>
                  <a:lnTo>
                    <a:pt x="147" y="13"/>
                  </a:lnTo>
                  <a:lnTo>
                    <a:pt x="147" y="15"/>
                  </a:lnTo>
                  <a:lnTo>
                    <a:pt x="148" y="17"/>
                  </a:lnTo>
                  <a:lnTo>
                    <a:pt x="148" y="21"/>
                  </a:lnTo>
                  <a:lnTo>
                    <a:pt x="146" y="23"/>
                  </a:lnTo>
                  <a:lnTo>
                    <a:pt x="138" y="24"/>
                  </a:lnTo>
                  <a:lnTo>
                    <a:pt x="130" y="33"/>
                  </a:lnTo>
                  <a:lnTo>
                    <a:pt x="123" y="33"/>
                  </a:lnTo>
                  <a:lnTo>
                    <a:pt x="118" y="38"/>
                  </a:lnTo>
                  <a:lnTo>
                    <a:pt x="112" y="41"/>
                  </a:lnTo>
                  <a:lnTo>
                    <a:pt x="112" y="43"/>
                  </a:lnTo>
                  <a:lnTo>
                    <a:pt x="109" y="48"/>
                  </a:lnTo>
                  <a:lnTo>
                    <a:pt x="105" y="50"/>
                  </a:lnTo>
                  <a:lnTo>
                    <a:pt x="93" y="39"/>
                  </a:lnTo>
                  <a:lnTo>
                    <a:pt x="90" y="39"/>
                  </a:lnTo>
                  <a:lnTo>
                    <a:pt x="89" y="40"/>
                  </a:lnTo>
                  <a:lnTo>
                    <a:pt x="77" y="54"/>
                  </a:lnTo>
                  <a:lnTo>
                    <a:pt x="76" y="57"/>
                  </a:lnTo>
                  <a:lnTo>
                    <a:pt x="72" y="62"/>
                  </a:lnTo>
                  <a:lnTo>
                    <a:pt x="72" y="64"/>
                  </a:lnTo>
                  <a:lnTo>
                    <a:pt x="67" y="67"/>
                  </a:lnTo>
                  <a:lnTo>
                    <a:pt x="62" y="69"/>
                  </a:lnTo>
                  <a:lnTo>
                    <a:pt x="59" y="72"/>
                  </a:lnTo>
                  <a:lnTo>
                    <a:pt x="59" y="76"/>
                  </a:lnTo>
                  <a:lnTo>
                    <a:pt x="65" y="80"/>
                  </a:lnTo>
                  <a:lnTo>
                    <a:pt x="67" y="85"/>
                  </a:lnTo>
                  <a:lnTo>
                    <a:pt x="68" y="86"/>
                  </a:lnTo>
                  <a:lnTo>
                    <a:pt x="68" y="96"/>
                  </a:lnTo>
                  <a:lnTo>
                    <a:pt x="72" y="101"/>
                  </a:lnTo>
                  <a:lnTo>
                    <a:pt x="70" y="103"/>
                  </a:lnTo>
                  <a:lnTo>
                    <a:pt x="66" y="112"/>
                  </a:lnTo>
                  <a:lnTo>
                    <a:pt x="59" y="121"/>
                  </a:lnTo>
                  <a:lnTo>
                    <a:pt x="56" y="121"/>
                  </a:lnTo>
                  <a:lnTo>
                    <a:pt x="52" y="124"/>
                  </a:lnTo>
                  <a:lnTo>
                    <a:pt x="49" y="124"/>
                  </a:lnTo>
                  <a:lnTo>
                    <a:pt x="46" y="127"/>
                  </a:lnTo>
                  <a:lnTo>
                    <a:pt x="42" y="127"/>
                  </a:lnTo>
                  <a:lnTo>
                    <a:pt x="34" y="138"/>
                  </a:lnTo>
                  <a:lnTo>
                    <a:pt x="33" y="146"/>
                  </a:lnTo>
                  <a:lnTo>
                    <a:pt x="32" y="148"/>
                  </a:lnTo>
                  <a:lnTo>
                    <a:pt x="32" y="154"/>
                  </a:lnTo>
                  <a:lnTo>
                    <a:pt x="35" y="157"/>
                  </a:lnTo>
                  <a:lnTo>
                    <a:pt x="35" y="162"/>
                  </a:lnTo>
                  <a:lnTo>
                    <a:pt x="37" y="163"/>
                  </a:lnTo>
                  <a:lnTo>
                    <a:pt x="36" y="165"/>
                  </a:lnTo>
                  <a:lnTo>
                    <a:pt x="42" y="166"/>
                  </a:lnTo>
                  <a:lnTo>
                    <a:pt x="45" y="170"/>
                  </a:lnTo>
                  <a:lnTo>
                    <a:pt x="44" y="176"/>
                  </a:lnTo>
                  <a:lnTo>
                    <a:pt x="36" y="180"/>
                  </a:lnTo>
                  <a:lnTo>
                    <a:pt x="30" y="191"/>
                  </a:lnTo>
                  <a:lnTo>
                    <a:pt x="30" y="193"/>
                  </a:lnTo>
                  <a:lnTo>
                    <a:pt x="38" y="198"/>
                  </a:lnTo>
                  <a:lnTo>
                    <a:pt x="38" y="202"/>
                  </a:lnTo>
                  <a:lnTo>
                    <a:pt x="37" y="204"/>
                  </a:lnTo>
                  <a:lnTo>
                    <a:pt x="33" y="209"/>
                  </a:lnTo>
                  <a:lnTo>
                    <a:pt x="27" y="214"/>
                  </a:lnTo>
                  <a:lnTo>
                    <a:pt x="25" y="216"/>
                  </a:lnTo>
                  <a:lnTo>
                    <a:pt x="23" y="216"/>
                  </a:lnTo>
                  <a:lnTo>
                    <a:pt x="20" y="220"/>
                  </a:lnTo>
                  <a:lnTo>
                    <a:pt x="18" y="220"/>
                  </a:lnTo>
                  <a:lnTo>
                    <a:pt x="14" y="226"/>
                  </a:lnTo>
                  <a:lnTo>
                    <a:pt x="14" y="232"/>
                  </a:lnTo>
                  <a:lnTo>
                    <a:pt x="10" y="241"/>
                  </a:lnTo>
                  <a:lnTo>
                    <a:pt x="11" y="246"/>
                  </a:lnTo>
                  <a:lnTo>
                    <a:pt x="10" y="248"/>
                  </a:lnTo>
                  <a:lnTo>
                    <a:pt x="10" y="251"/>
                  </a:lnTo>
                  <a:lnTo>
                    <a:pt x="8" y="253"/>
                  </a:lnTo>
                  <a:lnTo>
                    <a:pt x="9" y="256"/>
                  </a:lnTo>
                  <a:lnTo>
                    <a:pt x="7" y="257"/>
                  </a:lnTo>
                  <a:lnTo>
                    <a:pt x="8" y="267"/>
                  </a:lnTo>
                  <a:lnTo>
                    <a:pt x="7" y="268"/>
                  </a:lnTo>
                  <a:lnTo>
                    <a:pt x="7" y="275"/>
                  </a:lnTo>
                  <a:lnTo>
                    <a:pt x="0" y="282"/>
                  </a:lnTo>
                  <a:lnTo>
                    <a:pt x="4" y="287"/>
                  </a:lnTo>
                  <a:lnTo>
                    <a:pt x="4" y="300"/>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5" name="Freeform 41"/>
            <p:cNvSpPr>
              <a:spLocks/>
            </p:cNvSpPr>
            <p:nvPr/>
          </p:nvSpPr>
          <p:spPr bwMode="auto">
            <a:xfrm>
              <a:off x="6275388" y="4878388"/>
              <a:ext cx="623887" cy="904875"/>
            </a:xfrm>
            <a:custGeom>
              <a:avLst/>
              <a:gdLst>
                <a:gd name="T0" fmla="*/ 2147483647 w 341"/>
                <a:gd name="T1" fmla="*/ 2147483647 h 475"/>
                <a:gd name="T2" fmla="*/ 2147483647 w 341"/>
                <a:gd name="T3" fmla="*/ 2147483647 h 475"/>
                <a:gd name="T4" fmla="*/ 2147483647 w 341"/>
                <a:gd name="T5" fmla="*/ 2147483647 h 475"/>
                <a:gd name="T6" fmla="*/ 2147483647 w 341"/>
                <a:gd name="T7" fmla="*/ 2147483647 h 475"/>
                <a:gd name="T8" fmla="*/ 2147483647 w 341"/>
                <a:gd name="T9" fmla="*/ 2147483647 h 475"/>
                <a:gd name="T10" fmla="*/ 2147483647 w 341"/>
                <a:gd name="T11" fmla="*/ 2147483647 h 475"/>
                <a:gd name="T12" fmla="*/ 2147483647 w 341"/>
                <a:gd name="T13" fmla="*/ 2147483647 h 475"/>
                <a:gd name="T14" fmla="*/ 2147483647 w 341"/>
                <a:gd name="T15" fmla="*/ 0 h 475"/>
                <a:gd name="T16" fmla="*/ 2147483647 w 341"/>
                <a:gd name="T17" fmla="*/ 2147483647 h 475"/>
                <a:gd name="T18" fmla="*/ 2147483647 w 341"/>
                <a:gd name="T19" fmla="*/ 2147483647 h 475"/>
                <a:gd name="T20" fmla="*/ 2147483647 w 341"/>
                <a:gd name="T21" fmla="*/ 2147483647 h 475"/>
                <a:gd name="T22" fmla="*/ 2147483647 w 341"/>
                <a:gd name="T23" fmla="*/ 2147483647 h 475"/>
                <a:gd name="T24" fmla="*/ 2147483647 w 341"/>
                <a:gd name="T25" fmla="*/ 2147483647 h 475"/>
                <a:gd name="T26" fmla="*/ 2147483647 w 341"/>
                <a:gd name="T27" fmla="*/ 2147483647 h 475"/>
                <a:gd name="T28" fmla="*/ 2147483647 w 341"/>
                <a:gd name="T29" fmla="*/ 2147483647 h 475"/>
                <a:gd name="T30" fmla="*/ 2147483647 w 341"/>
                <a:gd name="T31" fmla="*/ 2147483647 h 475"/>
                <a:gd name="T32" fmla="*/ 2147483647 w 341"/>
                <a:gd name="T33" fmla="*/ 2147483647 h 475"/>
                <a:gd name="T34" fmla="*/ 2147483647 w 341"/>
                <a:gd name="T35" fmla="*/ 2147483647 h 475"/>
                <a:gd name="T36" fmla="*/ 2147483647 w 341"/>
                <a:gd name="T37" fmla="*/ 2147483647 h 475"/>
                <a:gd name="T38" fmla="*/ 2147483647 w 341"/>
                <a:gd name="T39" fmla="*/ 2147483647 h 475"/>
                <a:gd name="T40" fmla="*/ 2147483647 w 341"/>
                <a:gd name="T41" fmla="*/ 2147483647 h 475"/>
                <a:gd name="T42" fmla="*/ 2147483647 w 341"/>
                <a:gd name="T43" fmla="*/ 2147483647 h 475"/>
                <a:gd name="T44" fmla="*/ 2147483647 w 341"/>
                <a:gd name="T45" fmla="*/ 2147483647 h 475"/>
                <a:gd name="T46" fmla="*/ 2147483647 w 341"/>
                <a:gd name="T47" fmla="*/ 2147483647 h 475"/>
                <a:gd name="T48" fmla="*/ 2147483647 w 341"/>
                <a:gd name="T49" fmla="*/ 2147483647 h 475"/>
                <a:gd name="T50" fmla="*/ 2147483647 w 341"/>
                <a:gd name="T51" fmla="*/ 2147483647 h 475"/>
                <a:gd name="T52" fmla="*/ 2147483647 w 341"/>
                <a:gd name="T53" fmla="*/ 2147483647 h 475"/>
                <a:gd name="T54" fmla="*/ 2147483647 w 341"/>
                <a:gd name="T55" fmla="*/ 2147483647 h 475"/>
                <a:gd name="T56" fmla="*/ 2147483647 w 341"/>
                <a:gd name="T57" fmla="*/ 2147483647 h 475"/>
                <a:gd name="T58" fmla="*/ 2147483647 w 341"/>
                <a:gd name="T59" fmla="*/ 2147483647 h 475"/>
                <a:gd name="T60" fmla="*/ 2147483647 w 341"/>
                <a:gd name="T61" fmla="*/ 2147483647 h 475"/>
                <a:gd name="T62" fmla="*/ 2147483647 w 341"/>
                <a:gd name="T63" fmla="*/ 2147483647 h 475"/>
                <a:gd name="T64" fmla="*/ 2147483647 w 341"/>
                <a:gd name="T65" fmla="*/ 2147483647 h 475"/>
                <a:gd name="T66" fmla="*/ 2147483647 w 341"/>
                <a:gd name="T67" fmla="*/ 2147483647 h 475"/>
                <a:gd name="T68" fmla="*/ 2147483647 w 341"/>
                <a:gd name="T69" fmla="*/ 2147483647 h 475"/>
                <a:gd name="T70" fmla="*/ 2147483647 w 341"/>
                <a:gd name="T71" fmla="*/ 2147483647 h 475"/>
                <a:gd name="T72" fmla="*/ 2147483647 w 341"/>
                <a:gd name="T73" fmla="*/ 2147483647 h 475"/>
                <a:gd name="T74" fmla="*/ 2147483647 w 341"/>
                <a:gd name="T75" fmla="*/ 2147483647 h 475"/>
                <a:gd name="T76" fmla="*/ 2147483647 w 341"/>
                <a:gd name="T77" fmla="*/ 2147483647 h 475"/>
                <a:gd name="T78" fmla="*/ 2147483647 w 341"/>
                <a:gd name="T79" fmla="*/ 2147483647 h 475"/>
                <a:gd name="T80" fmla="*/ 2147483647 w 341"/>
                <a:gd name="T81" fmla="*/ 2147483647 h 475"/>
                <a:gd name="T82" fmla="*/ 2147483647 w 341"/>
                <a:gd name="T83" fmla="*/ 2147483647 h 475"/>
                <a:gd name="T84" fmla="*/ 2147483647 w 341"/>
                <a:gd name="T85" fmla="*/ 2147483647 h 475"/>
                <a:gd name="T86" fmla="*/ 2147483647 w 341"/>
                <a:gd name="T87" fmla="*/ 2147483647 h 475"/>
                <a:gd name="T88" fmla="*/ 2147483647 w 341"/>
                <a:gd name="T89" fmla="*/ 2147483647 h 475"/>
                <a:gd name="T90" fmla="*/ 2147483647 w 341"/>
                <a:gd name="T91" fmla="*/ 2147483647 h 475"/>
                <a:gd name="T92" fmla="*/ 2147483647 w 341"/>
                <a:gd name="T93" fmla="*/ 2147483647 h 475"/>
                <a:gd name="T94" fmla="*/ 2147483647 w 341"/>
                <a:gd name="T95" fmla="*/ 2147483647 h 475"/>
                <a:gd name="T96" fmla="*/ 2147483647 w 341"/>
                <a:gd name="T97" fmla="*/ 2147483647 h 475"/>
                <a:gd name="T98" fmla="*/ 2147483647 w 341"/>
                <a:gd name="T99" fmla="*/ 2147483647 h 475"/>
                <a:gd name="T100" fmla="*/ 2147483647 w 341"/>
                <a:gd name="T101" fmla="*/ 2147483647 h 475"/>
                <a:gd name="T102" fmla="*/ 2147483647 w 341"/>
                <a:gd name="T103" fmla="*/ 2147483647 h 475"/>
                <a:gd name="T104" fmla="*/ 2147483647 w 341"/>
                <a:gd name="T105" fmla="*/ 2147483647 h 475"/>
                <a:gd name="T106" fmla="*/ 2147483647 w 341"/>
                <a:gd name="T107" fmla="*/ 2147483647 h 475"/>
                <a:gd name="T108" fmla="*/ 2147483647 w 341"/>
                <a:gd name="T109" fmla="*/ 2147483647 h 47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1"/>
                <a:gd name="T166" fmla="*/ 0 h 475"/>
                <a:gd name="T167" fmla="*/ 341 w 341"/>
                <a:gd name="T168" fmla="*/ 475 h 47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1" h="475">
                  <a:moveTo>
                    <a:pt x="341" y="125"/>
                  </a:moveTo>
                  <a:lnTo>
                    <a:pt x="340" y="123"/>
                  </a:lnTo>
                  <a:lnTo>
                    <a:pt x="340" y="119"/>
                  </a:lnTo>
                  <a:lnTo>
                    <a:pt x="339" y="118"/>
                  </a:lnTo>
                  <a:lnTo>
                    <a:pt x="338" y="115"/>
                  </a:lnTo>
                  <a:lnTo>
                    <a:pt x="336" y="113"/>
                  </a:lnTo>
                  <a:lnTo>
                    <a:pt x="337" y="110"/>
                  </a:lnTo>
                  <a:lnTo>
                    <a:pt x="335" y="105"/>
                  </a:lnTo>
                  <a:lnTo>
                    <a:pt x="332" y="97"/>
                  </a:lnTo>
                  <a:lnTo>
                    <a:pt x="324" y="89"/>
                  </a:lnTo>
                  <a:lnTo>
                    <a:pt x="324" y="87"/>
                  </a:lnTo>
                  <a:lnTo>
                    <a:pt x="316" y="79"/>
                  </a:lnTo>
                  <a:lnTo>
                    <a:pt x="314" y="78"/>
                  </a:lnTo>
                  <a:lnTo>
                    <a:pt x="309" y="78"/>
                  </a:lnTo>
                  <a:lnTo>
                    <a:pt x="306" y="75"/>
                  </a:lnTo>
                  <a:lnTo>
                    <a:pt x="300" y="66"/>
                  </a:lnTo>
                  <a:lnTo>
                    <a:pt x="301" y="56"/>
                  </a:lnTo>
                  <a:lnTo>
                    <a:pt x="309" y="45"/>
                  </a:lnTo>
                  <a:lnTo>
                    <a:pt x="303" y="40"/>
                  </a:lnTo>
                  <a:lnTo>
                    <a:pt x="303" y="35"/>
                  </a:lnTo>
                  <a:lnTo>
                    <a:pt x="298" y="32"/>
                  </a:lnTo>
                  <a:lnTo>
                    <a:pt x="273" y="33"/>
                  </a:lnTo>
                  <a:lnTo>
                    <a:pt x="267" y="30"/>
                  </a:lnTo>
                  <a:lnTo>
                    <a:pt x="265" y="32"/>
                  </a:lnTo>
                  <a:lnTo>
                    <a:pt x="264" y="30"/>
                  </a:lnTo>
                  <a:lnTo>
                    <a:pt x="262" y="31"/>
                  </a:lnTo>
                  <a:lnTo>
                    <a:pt x="253" y="14"/>
                  </a:lnTo>
                  <a:lnTo>
                    <a:pt x="250" y="12"/>
                  </a:lnTo>
                  <a:lnTo>
                    <a:pt x="244" y="13"/>
                  </a:lnTo>
                  <a:lnTo>
                    <a:pt x="243" y="14"/>
                  </a:lnTo>
                  <a:lnTo>
                    <a:pt x="241" y="14"/>
                  </a:lnTo>
                  <a:lnTo>
                    <a:pt x="236" y="6"/>
                  </a:lnTo>
                  <a:lnTo>
                    <a:pt x="227" y="16"/>
                  </a:lnTo>
                  <a:lnTo>
                    <a:pt x="227" y="19"/>
                  </a:lnTo>
                  <a:lnTo>
                    <a:pt x="230" y="22"/>
                  </a:lnTo>
                  <a:lnTo>
                    <a:pt x="228" y="27"/>
                  </a:lnTo>
                  <a:lnTo>
                    <a:pt x="220" y="33"/>
                  </a:lnTo>
                  <a:lnTo>
                    <a:pt x="218" y="33"/>
                  </a:lnTo>
                  <a:lnTo>
                    <a:pt x="210" y="40"/>
                  </a:lnTo>
                  <a:lnTo>
                    <a:pt x="205" y="39"/>
                  </a:lnTo>
                  <a:lnTo>
                    <a:pt x="201" y="34"/>
                  </a:lnTo>
                  <a:lnTo>
                    <a:pt x="201" y="30"/>
                  </a:lnTo>
                  <a:lnTo>
                    <a:pt x="214" y="16"/>
                  </a:lnTo>
                  <a:lnTo>
                    <a:pt x="215" y="14"/>
                  </a:lnTo>
                  <a:lnTo>
                    <a:pt x="215" y="8"/>
                  </a:lnTo>
                  <a:lnTo>
                    <a:pt x="201" y="1"/>
                  </a:lnTo>
                  <a:lnTo>
                    <a:pt x="198" y="2"/>
                  </a:lnTo>
                  <a:lnTo>
                    <a:pt x="196" y="0"/>
                  </a:lnTo>
                  <a:lnTo>
                    <a:pt x="190" y="1"/>
                  </a:lnTo>
                  <a:lnTo>
                    <a:pt x="189" y="2"/>
                  </a:lnTo>
                  <a:lnTo>
                    <a:pt x="190" y="8"/>
                  </a:lnTo>
                  <a:lnTo>
                    <a:pt x="189" y="9"/>
                  </a:lnTo>
                  <a:lnTo>
                    <a:pt x="189" y="13"/>
                  </a:lnTo>
                  <a:lnTo>
                    <a:pt x="173" y="25"/>
                  </a:lnTo>
                  <a:lnTo>
                    <a:pt x="161" y="27"/>
                  </a:lnTo>
                  <a:lnTo>
                    <a:pt x="159" y="31"/>
                  </a:lnTo>
                  <a:lnTo>
                    <a:pt x="158" y="31"/>
                  </a:lnTo>
                  <a:lnTo>
                    <a:pt x="152" y="35"/>
                  </a:lnTo>
                  <a:lnTo>
                    <a:pt x="150" y="35"/>
                  </a:lnTo>
                  <a:lnTo>
                    <a:pt x="148" y="34"/>
                  </a:lnTo>
                  <a:lnTo>
                    <a:pt x="143" y="34"/>
                  </a:lnTo>
                  <a:lnTo>
                    <a:pt x="134" y="28"/>
                  </a:lnTo>
                  <a:lnTo>
                    <a:pt x="116" y="28"/>
                  </a:lnTo>
                  <a:lnTo>
                    <a:pt x="117" y="32"/>
                  </a:lnTo>
                  <a:lnTo>
                    <a:pt x="115" y="33"/>
                  </a:lnTo>
                  <a:lnTo>
                    <a:pt x="115" y="38"/>
                  </a:lnTo>
                  <a:lnTo>
                    <a:pt x="114" y="38"/>
                  </a:lnTo>
                  <a:lnTo>
                    <a:pt x="114" y="41"/>
                  </a:lnTo>
                  <a:lnTo>
                    <a:pt x="104" y="47"/>
                  </a:lnTo>
                  <a:lnTo>
                    <a:pt x="100" y="46"/>
                  </a:lnTo>
                  <a:lnTo>
                    <a:pt x="95" y="46"/>
                  </a:lnTo>
                  <a:lnTo>
                    <a:pt x="93" y="49"/>
                  </a:lnTo>
                  <a:lnTo>
                    <a:pt x="93" y="51"/>
                  </a:lnTo>
                  <a:lnTo>
                    <a:pt x="95" y="53"/>
                  </a:lnTo>
                  <a:lnTo>
                    <a:pt x="94" y="57"/>
                  </a:lnTo>
                  <a:lnTo>
                    <a:pt x="88" y="55"/>
                  </a:lnTo>
                  <a:lnTo>
                    <a:pt x="80" y="56"/>
                  </a:lnTo>
                  <a:lnTo>
                    <a:pt x="78" y="60"/>
                  </a:lnTo>
                  <a:lnTo>
                    <a:pt x="77" y="61"/>
                  </a:lnTo>
                  <a:lnTo>
                    <a:pt x="77" y="68"/>
                  </a:lnTo>
                  <a:lnTo>
                    <a:pt x="75" y="69"/>
                  </a:lnTo>
                  <a:lnTo>
                    <a:pt x="70" y="69"/>
                  </a:lnTo>
                  <a:lnTo>
                    <a:pt x="63" y="71"/>
                  </a:lnTo>
                  <a:lnTo>
                    <a:pt x="59" y="71"/>
                  </a:lnTo>
                  <a:lnTo>
                    <a:pt x="55" y="73"/>
                  </a:lnTo>
                  <a:lnTo>
                    <a:pt x="51" y="78"/>
                  </a:lnTo>
                  <a:lnTo>
                    <a:pt x="48" y="77"/>
                  </a:lnTo>
                  <a:lnTo>
                    <a:pt x="42" y="78"/>
                  </a:lnTo>
                  <a:lnTo>
                    <a:pt x="41" y="76"/>
                  </a:lnTo>
                  <a:lnTo>
                    <a:pt x="36" y="77"/>
                  </a:lnTo>
                  <a:lnTo>
                    <a:pt x="33" y="80"/>
                  </a:lnTo>
                  <a:lnTo>
                    <a:pt x="34" y="84"/>
                  </a:lnTo>
                  <a:lnTo>
                    <a:pt x="32" y="87"/>
                  </a:lnTo>
                  <a:lnTo>
                    <a:pt x="29" y="90"/>
                  </a:lnTo>
                  <a:lnTo>
                    <a:pt x="21" y="90"/>
                  </a:lnTo>
                  <a:lnTo>
                    <a:pt x="20" y="91"/>
                  </a:lnTo>
                  <a:lnTo>
                    <a:pt x="21" y="93"/>
                  </a:lnTo>
                  <a:lnTo>
                    <a:pt x="14" y="102"/>
                  </a:lnTo>
                  <a:lnTo>
                    <a:pt x="15" y="104"/>
                  </a:lnTo>
                  <a:lnTo>
                    <a:pt x="12" y="109"/>
                  </a:lnTo>
                  <a:lnTo>
                    <a:pt x="15" y="111"/>
                  </a:lnTo>
                  <a:lnTo>
                    <a:pt x="16" y="114"/>
                  </a:lnTo>
                  <a:lnTo>
                    <a:pt x="19" y="115"/>
                  </a:lnTo>
                  <a:lnTo>
                    <a:pt x="23" y="118"/>
                  </a:lnTo>
                  <a:lnTo>
                    <a:pt x="23" y="122"/>
                  </a:lnTo>
                  <a:lnTo>
                    <a:pt x="26" y="125"/>
                  </a:lnTo>
                  <a:lnTo>
                    <a:pt x="28" y="124"/>
                  </a:lnTo>
                  <a:lnTo>
                    <a:pt x="32" y="126"/>
                  </a:lnTo>
                  <a:lnTo>
                    <a:pt x="32" y="128"/>
                  </a:lnTo>
                  <a:lnTo>
                    <a:pt x="31" y="129"/>
                  </a:lnTo>
                  <a:lnTo>
                    <a:pt x="31" y="138"/>
                  </a:lnTo>
                  <a:lnTo>
                    <a:pt x="29" y="141"/>
                  </a:lnTo>
                  <a:lnTo>
                    <a:pt x="30" y="144"/>
                  </a:lnTo>
                  <a:lnTo>
                    <a:pt x="42" y="156"/>
                  </a:lnTo>
                  <a:lnTo>
                    <a:pt x="43" y="162"/>
                  </a:lnTo>
                  <a:lnTo>
                    <a:pt x="34" y="174"/>
                  </a:lnTo>
                  <a:lnTo>
                    <a:pt x="32" y="174"/>
                  </a:lnTo>
                  <a:lnTo>
                    <a:pt x="31" y="176"/>
                  </a:lnTo>
                  <a:lnTo>
                    <a:pt x="29" y="176"/>
                  </a:lnTo>
                  <a:lnTo>
                    <a:pt x="27" y="178"/>
                  </a:lnTo>
                  <a:lnTo>
                    <a:pt x="27" y="181"/>
                  </a:lnTo>
                  <a:lnTo>
                    <a:pt x="29" y="183"/>
                  </a:lnTo>
                  <a:lnTo>
                    <a:pt x="29" y="186"/>
                  </a:lnTo>
                  <a:lnTo>
                    <a:pt x="27" y="189"/>
                  </a:lnTo>
                  <a:lnTo>
                    <a:pt x="25" y="191"/>
                  </a:lnTo>
                  <a:lnTo>
                    <a:pt x="22" y="192"/>
                  </a:lnTo>
                  <a:lnTo>
                    <a:pt x="21" y="194"/>
                  </a:lnTo>
                  <a:lnTo>
                    <a:pt x="18" y="194"/>
                  </a:lnTo>
                  <a:lnTo>
                    <a:pt x="12" y="198"/>
                  </a:lnTo>
                  <a:lnTo>
                    <a:pt x="12" y="200"/>
                  </a:lnTo>
                  <a:lnTo>
                    <a:pt x="11" y="200"/>
                  </a:lnTo>
                  <a:lnTo>
                    <a:pt x="11" y="204"/>
                  </a:lnTo>
                  <a:lnTo>
                    <a:pt x="7" y="206"/>
                  </a:lnTo>
                  <a:lnTo>
                    <a:pt x="7" y="211"/>
                  </a:lnTo>
                  <a:lnTo>
                    <a:pt x="0" y="224"/>
                  </a:lnTo>
                  <a:lnTo>
                    <a:pt x="0" y="245"/>
                  </a:lnTo>
                  <a:lnTo>
                    <a:pt x="2" y="248"/>
                  </a:lnTo>
                  <a:lnTo>
                    <a:pt x="13" y="249"/>
                  </a:lnTo>
                  <a:lnTo>
                    <a:pt x="18" y="246"/>
                  </a:lnTo>
                  <a:lnTo>
                    <a:pt x="20" y="248"/>
                  </a:lnTo>
                  <a:lnTo>
                    <a:pt x="20" y="254"/>
                  </a:lnTo>
                  <a:lnTo>
                    <a:pt x="19" y="256"/>
                  </a:lnTo>
                  <a:lnTo>
                    <a:pt x="19" y="260"/>
                  </a:lnTo>
                  <a:lnTo>
                    <a:pt x="16" y="263"/>
                  </a:lnTo>
                  <a:lnTo>
                    <a:pt x="16" y="267"/>
                  </a:lnTo>
                  <a:lnTo>
                    <a:pt x="28" y="273"/>
                  </a:lnTo>
                  <a:lnTo>
                    <a:pt x="29" y="285"/>
                  </a:lnTo>
                  <a:lnTo>
                    <a:pt x="25" y="291"/>
                  </a:lnTo>
                  <a:lnTo>
                    <a:pt x="27" y="298"/>
                  </a:lnTo>
                  <a:lnTo>
                    <a:pt x="30" y="302"/>
                  </a:lnTo>
                  <a:lnTo>
                    <a:pt x="36" y="303"/>
                  </a:lnTo>
                  <a:lnTo>
                    <a:pt x="41" y="303"/>
                  </a:lnTo>
                  <a:lnTo>
                    <a:pt x="46" y="306"/>
                  </a:lnTo>
                  <a:lnTo>
                    <a:pt x="47" y="319"/>
                  </a:lnTo>
                  <a:lnTo>
                    <a:pt x="46" y="320"/>
                  </a:lnTo>
                  <a:lnTo>
                    <a:pt x="45" y="329"/>
                  </a:lnTo>
                  <a:lnTo>
                    <a:pt x="42" y="334"/>
                  </a:lnTo>
                  <a:lnTo>
                    <a:pt x="40" y="336"/>
                  </a:lnTo>
                  <a:lnTo>
                    <a:pt x="40" y="339"/>
                  </a:lnTo>
                  <a:lnTo>
                    <a:pt x="43" y="340"/>
                  </a:lnTo>
                  <a:lnTo>
                    <a:pt x="51" y="334"/>
                  </a:lnTo>
                  <a:lnTo>
                    <a:pt x="57" y="334"/>
                  </a:lnTo>
                  <a:lnTo>
                    <a:pt x="59" y="335"/>
                  </a:lnTo>
                  <a:lnTo>
                    <a:pt x="54" y="344"/>
                  </a:lnTo>
                  <a:lnTo>
                    <a:pt x="49" y="346"/>
                  </a:lnTo>
                  <a:lnTo>
                    <a:pt x="48" y="347"/>
                  </a:lnTo>
                  <a:lnTo>
                    <a:pt x="46" y="347"/>
                  </a:lnTo>
                  <a:lnTo>
                    <a:pt x="45" y="350"/>
                  </a:lnTo>
                  <a:lnTo>
                    <a:pt x="42" y="351"/>
                  </a:lnTo>
                  <a:lnTo>
                    <a:pt x="42" y="353"/>
                  </a:lnTo>
                  <a:lnTo>
                    <a:pt x="44" y="355"/>
                  </a:lnTo>
                  <a:lnTo>
                    <a:pt x="45" y="361"/>
                  </a:lnTo>
                  <a:lnTo>
                    <a:pt x="41" y="366"/>
                  </a:lnTo>
                  <a:lnTo>
                    <a:pt x="40" y="372"/>
                  </a:lnTo>
                  <a:lnTo>
                    <a:pt x="37" y="374"/>
                  </a:lnTo>
                  <a:lnTo>
                    <a:pt x="37" y="382"/>
                  </a:lnTo>
                  <a:lnTo>
                    <a:pt x="42" y="387"/>
                  </a:lnTo>
                  <a:lnTo>
                    <a:pt x="43" y="392"/>
                  </a:lnTo>
                  <a:lnTo>
                    <a:pt x="42" y="393"/>
                  </a:lnTo>
                  <a:lnTo>
                    <a:pt x="40" y="399"/>
                  </a:lnTo>
                  <a:lnTo>
                    <a:pt x="44" y="405"/>
                  </a:lnTo>
                  <a:lnTo>
                    <a:pt x="46" y="408"/>
                  </a:lnTo>
                  <a:lnTo>
                    <a:pt x="45" y="409"/>
                  </a:lnTo>
                  <a:lnTo>
                    <a:pt x="49" y="414"/>
                  </a:lnTo>
                  <a:lnTo>
                    <a:pt x="49" y="415"/>
                  </a:lnTo>
                  <a:lnTo>
                    <a:pt x="56" y="413"/>
                  </a:lnTo>
                  <a:lnTo>
                    <a:pt x="57" y="412"/>
                  </a:lnTo>
                  <a:lnTo>
                    <a:pt x="61" y="413"/>
                  </a:lnTo>
                  <a:lnTo>
                    <a:pt x="66" y="413"/>
                  </a:lnTo>
                  <a:lnTo>
                    <a:pt x="71" y="410"/>
                  </a:lnTo>
                  <a:lnTo>
                    <a:pt x="73" y="410"/>
                  </a:lnTo>
                  <a:lnTo>
                    <a:pt x="74" y="408"/>
                  </a:lnTo>
                  <a:lnTo>
                    <a:pt x="76" y="408"/>
                  </a:lnTo>
                  <a:lnTo>
                    <a:pt x="84" y="404"/>
                  </a:lnTo>
                  <a:lnTo>
                    <a:pt x="89" y="399"/>
                  </a:lnTo>
                  <a:lnTo>
                    <a:pt x="90" y="404"/>
                  </a:lnTo>
                  <a:lnTo>
                    <a:pt x="93" y="407"/>
                  </a:lnTo>
                  <a:lnTo>
                    <a:pt x="100" y="407"/>
                  </a:lnTo>
                  <a:lnTo>
                    <a:pt x="102" y="408"/>
                  </a:lnTo>
                  <a:lnTo>
                    <a:pt x="100" y="412"/>
                  </a:lnTo>
                  <a:lnTo>
                    <a:pt x="98" y="413"/>
                  </a:lnTo>
                  <a:lnTo>
                    <a:pt x="99" y="416"/>
                  </a:lnTo>
                  <a:lnTo>
                    <a:pt x="101" y="418"/>
                  </a:lnTo>
                  <a:lnTo>
                    <a:pt x="98" y="424"/>
                  </a:lnTo>
                  <a:lnTo>
                    <a:pt x="94" y="424"/>
                  </a:lnTo>
                  <a:lnTo>
                    <a:pt x="93" y="426"/>
                  </a:lnTo>
                  <a:lnTo>
                    <a:pt x="91" y="426"/>
                  </a:lnTo>
                  <a:lnTo>
                    <a:pt x="89" y="428"/>
                  </a:lnTo>
                  <a:lnTo>
                    <a:pt x="87" y="428"/>
                  </a:lnTo>
                  <a:lnTo>
                    <a:pt x="82" y="434"/>
                  </a:lnTo>
                  <a:lnTo>
                    <a:pt x="81" y="439"/>
                  </a:lnTo>
                  <a:lnTo>
                    <a:pt x="78" y="443"/>
                  </a:lnTo>
                  <a:lnTo>
                    <a:pt x="79" y="447"/>
                  </a:lnTo>
                  <a:lnTo>
                    <a:pt x="75" y="453"/>
                  </a:lnTo>
                  <a:lnTo>
                    <a:pt x="75" y="454"/>
                  </a:lnTo>
                  <a:lnTo>
                    <a:pt x="72" y="458"/>
                  </a:lnTo>
                  <a:lnTo>
                    <a:pt x="66" y="459"/>
                  </a:lnTo>
                  <a:lnTo>
                    <a:pt x="65" y="462"/>
                  </a:lnTo>
                  <a:lnTo>
                    <a:pt x="65" y="465"/>
                  </a:lnTo>
                  <a:lnTo>
                    <a:pt x="75" y="472"/>
                  </a:lnTo>
                  <a:lnTo>
                    <a:pt x="78" y="471"/>
                  </a:lnTo>
                  <a:lnTo>
                    <a:pt x="82" y="471"/>
                  </a:lnTo>
                  <a:lnTo>
                    <a:pt x="86" y="475"/>
                  </a:lnTo>
                  <a:lnTo>
                    <a:pt x="93" y="473"/>
                  </a:lnTo>
                  <a:lnTo>
                    <a:pt x="94" y="471"/>
                  </a:lnTo>
                  <a:lnTo>
                    <a:pt x="98" y="471"/>
                  </a:lnTo>
                  <a:lnTo>
                    <a:pt x="99" y="470"/>
                  </a:lnTo>
                  <a:lnTo>
                    <a:pt x="101" y="470"/>
                  </a:lnTo>
                  <a:lnTo>
                    <a:pt x="106" y="467"/>
                  </a:lnTo>
                  <a:lnTo>
                    <a:pt x="113" y="465"/>
                  </a:lnTo>
                  <a:lnTo>
                    <a:pt x="114" y="466"/>
                  </a:lnTo>
                  <a:lnTo>
                    <a:pt x="119" y="465"/>
                  </a:lnTo>
                  <a:lnTo>
                    <a:pt x="126" y="455"/>
                  </a:lnTo>
                  <a:lnTo>
                    <a:pt x="142" y="453"/>
                  </a:lnTo>
                  <a:lnTo>
                    <a:pt x="147" y="449"/>
                  </a:lnTo>
                  <a:lnTo>
                    <a:pt x="153" y="447"/>
                  </a:lnTo>
                  <a:lnTo>
                    <a:pt x="156" y="445"/>
                  </a:lnTo>
                  <a:lnTo>
                    <a:pt x="158" y="445"/>
                  </a:lnTo>
                  <a:lnTo>
                    <a:pt x="166" y="451"/>
                  </a:lnTo>
                  <a:lnTo>
                    <a:pt x="166" y="453"/>
                  </a:lnTo>
                  <a:lnTo>
                    <a:pt x="173" y="458"/>
                  </a:lnTo>
                  <a:lnTo>
                    <a:pt x="177" y="459"/>
                  </a:lnTo>
                  <a:lnTo>
                    <a:pt x="180" y="463"/>
                  </a:lnTo>
                  <a:lnTo>
                    <a:pt x="185" y="462"/>
                  </a:lnTo>
                  <a:lnTo>
                    <a:pt x="189" y="459"/>
                  </a:lnTo>
                  <a:lnTo>
                    <a:pt x="189" y="453"/>
                  </a:lnTo>
                  <a:lnTo>
                    <a:pt x="184" y="447"/>
                  </a:lnTo>
                  <a:lnTo>
                    <a:pt x="185" y="431"/>
                  </a:lnTo>
                  <a:lnTo>
                    <a:pt x="187" y="431"/>
                  </a:lnTo>
                  <a:lnTo>
                    <a:pt x="188" y="429"/>
                  </a:lnTo>
                  <a:lnTo>
                    <a:pt x="190" y="429"/>
                  </a:lnTo>
                  <a:lnTo>
                    <a:pt x="192" y="427"/>
                  </a:lnTo>
                  <a:lnTo>
                    <a:pt x="191" y="424"/>
                  </a:lnTo>
                  <a:lnTo>
                    <a:pt x="191" y="411"/>
                  </a:lnTo>
                  <a:lnTo>
                    <a:pt x="187" y="406"/>
                  </a:lnTo>
                  <a:lnTo>
                    <a:pt x="194" y="399"/>
                  </a:lnTo>
                  <a:lnTo>
                    <a:pt x="194" y="392"/>
                  </a:lnTo>
                  <a:lnTo>
                    <a:pt x="195" y="391"/>
                  </a:lnTo>
                  <a:lnTo>
                    <a:pt x="194" y="381"/>
                  </a:lnTo>
                  <a:lnTo>
                    <a:pt x="196" y="380"/>
                  </a:lnTo>
                  <a:lnTo>
                    <a:pt x="195" y="377"/>
                  </a:lnTo>
                  <a:lnTo>
                    <a:pt x="197" y="375"/>
                  </a:lnTo>
                  <a:lnTo>
                    <a:pt x="197" y="372"/>
                  </a:lnTo>
                  <a:lnTo>
                    <a:pt x="198" y="370"/>
                  </a:lnTo>
                  <a:lnTo>
                    <a:pt x="197" y="365"/>
                  </a:lnTo>
                  <a:lnTo>
                    <a:pt x="201" y="356"/>
                  </a:lnTo>
                  <a:lnTo>
                    <a:pt x="201" y="350"/>
                  </a:lnTo>
                  <a:lnTo>
                    <a:pt x="205" y="344"/>
                  </a:lnTo>
                  <a:lnTo>
                    <a:pt x="207" y="344"/>
                  </a:lnTo>
                  <a:lnTo>
                    <a:pt x="210" y="340"/>
                  </a:lnTo>
                  <a:lnTo>
                    <a:pt x="212" y="340"/>
                  </a:lnTo>
                  <a:lnTo>
                    <a:pt x="214" y="338"/>
                  </a:lnTo>
                  <a:lnTo>
                    <a:pt x="220" y="333"/>
                  </a:lnTo>
                  <a:lnTo>
                    <a:pt x="224" y="328"/>
                  </a:lnTo>
                  <a:lnTo>
                    <a:pt x="225" y="326"/>
                  </a:lnTo>
                  <a:lnTo>
                    <a:pt x="225" y="322"/>
                  </a:lnTo>
                  <a:lnTo>
                    <a:pt x="217" y="317"/>
                  </a:lnTo>
                  <a:lnTo>
                    <a:pt x="217" y="315"/>
                  </a:lnTo>
                  <a:lnTo>
                    <a:pt x="223" y="304"/>
                  </a:lnTo>
                  <a:lnTo>
                    <a:pt x="231" y="300"/>
                  </a:lnTo>
                  <a:lnTo>
                    <a:pt x="232" y="294"/>
                  </a:lnTo>
                  <a:lnTo>
                    <a:pt x="229" y="290"/>
                  </a:lnTo>
                  <a:lnTo>
                    <a:pt x="223" y="289"/>
                  </a:lnTo>
                  <a:lnTo>
                    <a:pt x="224" y="287"/>
                  </a:lnTo>
                  <a:lnTo>
                    <a:pt x="222" y="286"/>
                  </a:lnTo>
                  <a:lnTo>
                    <a:pt x="222" y="281"/>
                  </a:lnTo>
                  <a:lnTo>
                    <a:pt x="219" y="278"/>
                  </a:lnTo>
                  <a:lnTo>
                    <a:pt x="219" y="272"/>
                  </a:lnTo>
                  <a:lnTo>
                    <a:pt x="220" y="270"/>
                  </a:lnTo>
                  <a:lnTo>
                    <a:pt x="221" y="262"/>
                  </a:lnTo>
                  <a:lnTo>
                    <a:pt x="229" y="251"/>
                  </a:lnTo>
                  <a:lnTo>
                    <a:pt x="233" y="251"/>
                  </a:lnTo>
                  <a:lnTo>
                    <a:pt x="236" y="248"/>
                  </a:lnTo>
                  <a:lnTo>
                    <a:pt x="239" y="248"/>
                  </a:lnTo>
                  <a:lnTo>
                    <a:pt x="243" y="245"/>
                  </a:lnTo>
                  <a:lnTo>
                    <a:pt x="246" y="245"/>
                  </a:lnTo>
                  <a:lnTo>
                    <a:pt x="253" y="236"/>
                  </a:lnTo>
                  <a:lnTo>
                    <a:pt x="257" y="227"/>
                  </a:lnTo>
                  <a:lnTo>
                    <a:pt x="259" y="225"/>
                  </a:lnTo>
                  <a:lnTo>
                    <a:pt x="255" y="220"/>
                  </a:lnTo>
                  <a:lnTo>
                    <a:pt x="255" y="210"/>
                  </a:lnTo>
                  <a:lnTo>
                    <a:pt x="254" y="209"/>
                  </a:lnTo>
                  <a:lnTo>
                    <a:pt x="252" y="204"/>
                  </a:lnTo>
                  <a:lnTo>
                    <a:pt x="246" y="200"/>
                  </a:lnTo>
                  <a:lnTo>
                    <a:pt x="246" y="196"/>
                  </a:lnTo>
                  <a:lnTo>
                    <a:pt x="249" y="193"/>
                  </a:lnTo>
                  <a:lnTo>
                    <a:pt x="254" y="191"/>
                  </a:lnTo>
                  <a:lnTo>
                    <a:pt x="259" y="188"/>
                  </a:lnTo>
                  <a:lnTo>
                    <a:pt x="259" y="186"/>
                  </a:lnTo>
                  <a:lnTo>
                    <a:pt x="263" y="181"/>
                  </a:lnTo>
                  <a:lnTo>
                    <a:pt x="264" y="178"/>
                  </a:lnTo>
                  <a:lnTo>
                    <a:pt x="276" y="164"/>
                  </a:lnTo>
                  <a:lnTo>
                    <a:pt x="277" y="163"/>
                  </a:lnTo>
                  <a:lnTo>
                    <a:pt x="280" y="163"/>
                  </a:lnTo>
                  <a:lnTo>
                    <a:pt x="292" y="174"/>
                  </a:lnTo>
                  <a:lnTo>
                    <a:pt x="296" y="172"/>
                  </a:lnTo>
                  <a:lnTo>
                    <a:pt x="299" y="167"/>
                  </a:lnTo>
                  <a:lnTo>
                    <a:pt x="299" y="165"/>
                  </a:lnTo>
                  <a:lnTo>
                    <a:pt x="305" y="162"/>
                  </a:lnTo>
                  <a:lnTo>
                    <a:pt x="310" y="157"/>
                  </a:lnTo>
                  <a:lnTo>
                    <a:pt x="317" y="157"/>
                  </a:lnTo>
                  <a:lnTo>
                    <a:pt x="325" y="148"/>
                  </a:lnTo>
                  <a:lnTo>
                    <a:pt x="333" y="147"/>
                  </a:lnTo>
                  <a:lnTo>
                    <a:pt x="335" y="145"/>
                  </a:lnTo>
                  <a:lnTo>
                    <a:pt x="335" y="141"/>
                  </a:lnTo>
                  <a:lnTo>
                    <a:pt x="334" y="139"/>
                  </a:lnTo>
                  <a:lnTo>
                    <a:pt x="334" y="137"/>
                  </a:lnTo>
                  <a:lnTo>
                    <a:pt x="332" y="135"/>
                  </a:lnTo>
                  <a:lnTo>
                    <a:pt x="333" y="133"/>
                  </a:lnTo>
                  <a:lnTo>
                    <a:pt x="335" y="131"/>
                  </a:lnTo>
                  <a:lnTo>
                    <a:pt x="337" y="131"/>
                  </a:lnTo>
                  <a:lnTo>
                    <a:pt x="341" y="125"/>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6" name="Freeform 42"/>
            <p:cNvSpPr>
              <a:spLocks/>
            </p:cNvSpPr>
            <p:nvPr/>
          </p:nvSpPr>
          <p:spPr bwMode="auto">
            <a:xfrm>
              <a:off x="6824663" y="4651375"/>
              <a:ext cx="498475" cy="611188"/>
            </a:xfrm>
            <a:custGeom>
              <a:avLst/>
              <a:gdLst>
                <a:gd name="T0" fmla="*/ 2147483647 w 273"/>
                <a:gd name="T1" fmla="*/ 2147483647 h 321"/>
                <a:gd name="T2" fmla="*/ 2147483647 w 273"/>
                <a:gd name="T3" fmla="*/ 2147483647 h 321"/>
                <a:gd name="T4" fmla="*/ 2147483647 w 273"/>
                <a:gd name="T5" fmla="*/ 2147483647 h 321"/>
                <a:gd name="T6" fmla="*/ 2147483647 w 273"/>
                <a:gd name="T7" fmla="*/ 2147483647 h 321"/>
                <a:gd name="T8" fmla="*/ 2147483647 w 273"/>
                <a:gd name="T9" fmla="*/ 2147483647 h 321"/>
                <a:gd name="T10" fmla="*/ 2147483647 w 273"/>
                <a:gd name="T11" fmla="*/ 2147483647 h 321"/>
                <a:gd name="T12" fmla="*/ 2147483647 w 273"/>
                <a:gd name="T13" fmla="*/ 2147483647 h 321"/>
                <a:gd name="T14" fmla="*/ 2147483647 w 273"/>
                <a:gd name="T15" fmla="*/ 2147483647 h 321"/>
                <a:gd name="T16" fmla="*/ 2147483647 w 273"/>
                <a:gd name="T17" fmla="*/ 2147483647 h 321"/>
                <a:gd name="T18" fmla="*/ 2147483647 w 273"/>
                <a:gd name="T19" fmla="*/ 2147483647 h 321"/>
                <a:gd name="T20" fmla="*/ 2147483647 w 273"/>
                <a:gd name="T21" fmla="*/ 2147483647 h 321"/>
                <a:gd name="T22" fmla="*/ 2147483647 w 273"/>
                <a:gd name="T23" fmla="*/ 2147483647 h 321"/>
                <a:gd name="T24" fmla="*/ 2147483647 w 273"/>
                <a:gd name="T25" fmla="*/ 2147483647 h 321"/>
                <a:gd name="T26" fmla="*/ 2147483647 w 273"/>
                <a:gd name="T27" fmla="*/ 2147483647 h 321"/>
                <a:gd name="T28" fmla="*/ 2147483647 w 273"/>
                <a:gd name="T29" fmla="*/ 2147483647 h 321"/>
                <a:gd name="T30" fmla="*/ 2147483647 w 273"/>
                <a:gd name="T31" fmla="*/ 2147483647 h 321"/>
                <a:gd name="T32" fmla="*/ 2147483647 w 273"/>
                <a:gd name="T33" fmla="*/ 2147483647 h 321"/>
                <a:gd name="T34" fmla="*/ 2147483647 w 273"/>
                <a:gd name="T35" fmla="*/ 2147483647 h 321"/>
                <a:gd name="T36" fmla="*/ 2147483647 w 273"/>
                <a:gd name="T37" fmla="*/ 2147483647 h 321"/>
                <a:gd name="T38" fmla="*/ 2147483647 w 273"/>
                <a:gd name="T39" fmla="*/ 2147483647 h 321"/>
                <a:gd name="T40" fmla="*/ 2147483647 w 273"/>
                <a:gd name="T41" fmla="*/ 2147483647 h 321"/>
                <a:gd name="T42" fmla="*/ 2147483647 w 273"/>
                <a:gd name="T43" fmla="*/ 2147483647 h 321"/>
                <a:gd name="T44" fmla="*/ 2147483647 w 273"/>
                <a:gd name="T45" fmla="*/ 2147483647 h 321"/>
                <a:gd name="T46" fmla="*/ 2147483647 w 273"/>
                <a:gd name="T47" fmla="*/ 2147483647 h 321"/>
                <a:gd name="T48" fmla="*/ 2147483647 w 273"/>
                <a:gd name="T49" fmla="*/ 2147483647 h 321"/>
                <a:gd name="T50" fmla="*/ 2147483647 w 273"/>
                <a:gd name="T51" fmla="*/ 2147483647 h 321"/>
                <a:gd name="T52" fmla="*/ 2147483647 w 273"/>
                <a:gd name="T53" fmla="*/ 2147483647 h 321"/>
                <a:gd name="T54" fmla="*/ 2147483647 w 273"/>
                <a:gd name="T55" fmla="*/ 2147483647 h 321"/>
                <a:gd name="T56" fmla="*/ 2147483647 w 273"/>
                <a:gd name="T57" fmla="*/ 2147483647 h 321"/>
                <a:gd name="T58" fmla="*/ 2147483647 w 273"/>
                <a:gd name="T59" fmla="*/ 2147483647 h 321"/>
                <a:gd name="T60" fmla="*/ 2147483647 w 273"/>
                <a:gd name="T61" fmla="*/ 2147483647 h 321"/>
                <a:gd name="T62" fmla="*/ 2147483647 w 273"/>
                <a:gd name="T63" fmla="*/ 2147483647 h 321"/>
                <a:gd name="T64" fmla="*/ 2147483647 w 273"/>
                <a:gd name="T65" fmla="*/ 2147483647 h 321"/>
                <a:gd name="T66" fmla="*/ 2147483647 w 273"/>
                <a:gd name="T67" fmla="*/ 2147483647 h 321"/>
                <a:gd name="T68" fmla="*/ 2147483647 w 273"/>
                <a:gd name="T69" fmla="*/ 2147483647 h 321"/>
                <a:gd name="T70" fmla="*/ 2147483647 w 273"/>
                <a:gd name="T71" fmla="*/ 2147483647 h 321"/>
                <a:gd name="T72" fmla="*/ 2147483647 w 273"/>
                <a:gd name="T73" fmla="*/ 2147483647 h 321"/>
                <a:gd name="T74" fmla="*/ 2147483647 w 273"/>
                <a:gd name="T75" fmla="*/ 2147483647 h 321"/>
                <a:gd name="T76" fmla="*/ 2147483647 w 273"/>
                <a:gd name="T77" fmla="*/ 2147483647 h 321"/>
                <a:gd name="T78" fmla="*/ 2147483647 w 273"/>
                <a:gd name="T79" fmla="*/ 2147483647 h 321"/>
                <a:gd name="T80" fmla="*/ 2147483647 w 273"/>
                <a:gd name="T81" fmla="*/ 2147483647 h 321"/>
                <a:gd name="T82" fmla="*/ 2147483647 w 273"/>
                <a:gd name="T83" fmla="*/ 2147483647 h 321"/>
                <a:gd name="T84" fmla="*/ 2147483647 w 273"/>
                <a:gd name="T85" fmla="*/ 2147483647 h 321"/>
                <a:gd name="T86" fmla="*/ 2147483647 w 273"/>
                <a:gd name="T87" fmla="*/ 2147483647 h 321"/>
                <a:gd name="T88" fmla="*/ 2147483647 w 273"/>
                <a:gd name="T89" fmla="*/ 2147483647 h 321"/>
                <a:gd name="T90" fmla="*/ 2147483647 w 273"/>
                <a:gd name="T91" fmla="*/ 2147483647 h 321"/>
                <a:gd name="T92" fmla="*/ 2147483647 w 273"/>
                <a:gd name="T93" fmla="*/ 2147483647 h 321"/>
                <a:gd name="T94" fmla="*/ 2147483647 w 273"/>
                <a:gd name="T95" fmla="*/ 2147483647 h 321"/>
                <a:gd name="T96" fmla="*/ 2147483647 w 273"/>
                <a:gd name="T97" fmla="*/ 2147483647 h 321"/>
                <a:gd name="T98" fmla="*/ 2147483647 w 273"/>
                <a:gd name="T99" fmla="*/ 2147483647 h 321"/>
                <a:gd name="T100" fmla="*/ 2147483647 w 273"/>
                <a:gd name="T101" fmla="*/ 2147483647 h 321"/>
                <a:gd name="T102" fmla="*/ 2147483647 w 273"/>
                <a:gd name="T103" fmla="*/ 2147483647 h 321"/>
                <a:gd name="T104" fmla="*/ 2147483647 w 273"/>
                <a:gd name="T105" fmla="*/ 2147483647 h 321"/>
                <a:gd name="T106" fmla="*/ 2147483647 w 273"/>
                <a:gd name="T107" fmla="*/ 2147483647 h 321"/>
                <a:gd name="T108" fmla="*/ 2147483647 w 273"/>
                <a:gd name="T109" fmla="*/ 2147483647 h 321"/>
                <a:gd name="T110" fmla="*/ 2147483647 w 273"/>
                <a:gd name="T111" fmla="*/ 2147483647 h 321"/>
                <a:gd name="T112" fmla="*/ 2147483647 w 273"/>
                <a:gd name="T113" fmla="*/ 2147483647 h 321"/>
                <a:gd name="T114" fmla="*/ 2147483647 w 273"/>
                <a:gd name="T115" fmla="*/ 2147483647 h 321"/>
                <a:gd name="T116" fmla="*/ 2147483647 w 273"/>
                <a:gd name="T117" fmla="*/ 2147483647 h 321"/>
                <a:gd name="T118" fmla="*/ 2147483647 w 273"/>
                <a:gd name="T119" fmla="*/ 2147483647 h 32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3"/>
                <a:gd name="T181" fmla="*/ 0 h 321"/>
                <a:gd name="T182" fmla="*/ 273 w 273"/>
                <a:gd name="T183" fmla="*/ 321 h 32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3" h="321">
                  <a:moveTo>
                    <a:pt x="218" y="28"/>
                  </a:moveTo>
                  <a:lnTo>
                    <a:pt x="205" y="15"/>
                  </a:lnTo>
                  <a:lnTo>
                    <a:pt x="199" y="17"/>
                  </a:lnTo>
                  <a:lnTo>
                    <a:pt x="199" y="12"/>
                  </a:lnTo>
                  <a:lnTo>
                    <a:pt x="191" y="13"/>
                  </a:lnTo>
                  <a:lnTo>
                    <a:pt x="187" y="6"/>
                  </a:lnTo>
                  <a:lnTo>
                    <a:pt x="187" y="2"/>
                  </a:lnTo>
                  <a:lnTo>
                    <a:pt x="180" y="0"/>
                  </a:lnTo>
                  <a:lnTo>
                    <a:pt x="170" y="6"/>
                  </a:lnTo>
                  <a:lnTo>
                    <a:pt x="167" y="10"/>
                  </a:lnTo>
                  <a:lnTo>
                    <a:pt x="169" y="12"/>
                  </a:lnTo>
                  <a:lnTo>
                    <a:pt x="166" y="16"/>
                  </a:lnTo>
                  <a:lnTo>
                    <a:pt x="164" y="16"/>
                  </a:lnTo>
                  <a:lnTo>
                    <a:pt x="155" y="25"/>
                  </a:lnTo>
                  <a:lnTo>
                    <a:pt x="153" y="26"/>
                  </a:lnTo>
                  <a:lnTo>
                    <a:pt x="150" y="24"/>
                  </a:lnTo>
                  <a:lnTo>
                    <a:pt x="147" y="18"/>
                  </a:lnTo>
                  <a:lnTo>
                    <a:pt x="146" y="20"/>
                  </a:lnTo>
                  <a:lnTo>
                    <a:pt x="143" y="20"/>
                  </a:lnTo>
                  <a:lnTo>
                    <a:pt x="141" y="19"/>
                  </a:lnTo>
                  <a:lnTo>
                    <a:pt x="139" y="16"/>
                  </a:lnTo>
                  <a:lnTo>
                    <a:pt x="137" y="18"/>
                  </a:lnTo>
                  <a:lnTo>
                    <a:pt x="129" y="18"/>
                  </a:lnTo>
                  <a:lnTo>
                    <a:pt x="128" y="17"/>
                  </a:lnTo>
                  <a:lnTo>
                    <a:pt x="122" y="16"/>
                  </a:lnTo>
                  <a:lnTo>
                    <a:pt x="115" y="12"/>
                  </a:lnTo>
                  <a:lnTo>
                    <a:pt x="111" y="8"/>
                  </a:lnTo>
                  <a:lnTo>
                    <a:pt x="110" y="5"/>
                  </a:lnTo>
                  <a:lnTo>
                    <a:pt x="109" y="4"/>
                  </a:lnTo>
                  <a:lnTo>
                    <a:pt x="109" y="2"/>
                  </a:lnTo>
                  <a:lnTo>
                    <a:pt x="108" y="2"/>
                  </a:lnTo>
                  <a:lnTo>
                    <a:pt x="98" y="2"/>
                  </a:lnTo>
                  <a:lnTo>
                    <a:pt x="97" y="4"/>
                  </a:lnTo>
                  <a:lnTo>
                    <a:pt x="94" y="3"/>
                  </a:lnTo>
                  <a:lnTo>
                    <a:pt x="91" y="6"/>
                  </a:lnTo>
                  <a:lnTo>
                    <a:pt x="92" y="16"/>
                  </a:lnTo>
                  <a:lnTo>
                    <a:pt x="90" y="21"/>
                  </a:lnTo>
                  <a:lnTo>
                    <a:pt x="89" y="22"/>
                  </a:lnTo>
                  <a:lnTo>
                    <a:pt x="89" y="26"/>
                  </a:lnTo>
                  <a:lnTo>
                    <a:pt x="88" y="28"/>
                  </a:lnTo>
                  <a:lnTo>
                    <a:pt x="88" y="31"/>
                  </a:lnTo>
                  <a:lnTo>
                    <a:pt x="87" y="33"/>
                  </a:lnTo>
                  <a:lnTo>
                    <a:pt x="87" y="36"/>
                  </a:lnTo>
                  <a:lnTo>
                    <a:pt x="86" y="37"/>
                  </a:lnTo>
                  <a:lnTo>
                    <a:pt x="86" y="41"/>
                  </a:lnTo>
                  <a:lnTo>
                    <a:pt x="84" y="45"/>
                  </a:lnTo>
                  <a:lnTo>
                    <a:pt x="78" y="48"/>
                  </a:lnTo>
                  <a:lnTo>
                    <a:pt x="71" y="54"/>
                  </a:lnTo>
                  <a:lnTo>
                    <a:pt x="72" y="56"/>
                  </a:lnTo>
                  <a:lnTo>
                    <a:pt x="78" y="59"/>
                  </a:lnTo>
                  <a:lnTo>
                    <a:pt x="78" y="61"/>
                  </a:lnTo>
                  <a:lnTo>
                    <a:pt x="80" y="62"/>
                  </a:lnTo>
                  <a:lnTo>
                    <a:pt x="80" y="64"/>
                  </a:lnTo>
                  <a:lnTo>
                    <a:pt x="84" y="69"/>
                  </a:lnTo>
                  <a:lnTo>
                    <a:pt x="84" y="70"/>
                  </a:lnTo>
                  <a:lnTo>
                    <a:pt x="78" y="74"/>
                  </a:lnTo>
                  <a:lnTo>
                    <a:pt x="76" y="74"/>
                  </a:lnTo>
                  <a:lnTo>
                    <a:pt x="70" y="80"/>
                  </a:lnTo>
                  <a:lnTo>
                    <a:pt x="65" y="80"/>
                  </a:lnTo>
                  <a:lnTo>
                    <a:pt x="59" y="78"/>
                  </a:lnTo>
                  <a:lnTo>
                    <a:pt x="56" y="79"/>
                  </a:lnTo>
                  <a:lnTo>
                    <a:pt x="54" y="77"/>
                  </a:lnTo>
                  <a:lnTo>
                    <a:pt x="48" y="82"/>
                  </a:lnTo>
                  <a:lnTo>
                    <a:pt x="51" y="85"/>
                  </a:lnTo>
                  <a:lnTo>
                    <a:pt x="52" y="88"/>
                  </a:lnTo>
                  <a:lnTo>
                    <a:pt x="49" y="92"/>
                  </a:lnTo>
                  <a:lnTo>
                    <a:pt x="50" y="94"/>
                  </a:lnTo>
                  <a:lnTo>
                    <a:pt x="51" y="96"/>
                  </a:lnTo>
                  <a:lnTo>
                    <a:pt x="54" y="103"/>
                  </a:lnTo>
                  <a:lnTo>
                    <a:pt x="54" y="110"/>
                  </a:lnTo>
                  <a:lnTo>
                    <a:pt x="45" y="123"/>
                  </a:lnTo>
                  <a:lnTo>
                    <a:pt x="44" y="130"/>
                  </a:lnTo>
                  <a:lnTo>
                    <a:pt x="39" y="135"/>
                  </a:lnTo>
                  <a:lnTo>
                    <a:pt x="39" y="137"/>
                  </a:lnTo>
                  <a:lnTo>
                    <a:pt x="30" y="146"/>
                  </a:lnTo>
                  <a:lnTo>
                    <a:pt x="31" y="148"/>
                  </a:lnTo>
                  <a:lnTo>
                    <a:pt x="27" y="152"/>
                  </a:lnTo>
                  <a:lnTo>
                    <a:pt x="22" y="154"/>
                  </a:lnTo>
                  <a:lnTo>
                    <a:pt x="10" y="158"/>
                  </a:lnTo>
                  <a:lnTo>
                    <a:pt x="9" y="164"/>
                  </a:lnTo>
                  <a:lnTo>
                    <a:pt x="1" y="175"/>
                  </a:lnTo>
                  <a:lnTo>
                    <a:pt x="0" y="185"/>
                  </a:lnTo>
                  <a:lnTo>
                    <a:pt x="6" y="194"/>
                  </a:lnTo>
                  <a:lnTo>
                    <a:pt x="9" y="197"/>
                  </a:lnTo>
                  <a:lnTo>
                    <a:pt x="14" y="197"/>
                  </a:lnTo>
                  <a:lnTo>
                    <a:pt x="16" y="198"/>
                  </a:lnTo>
                  <a:lnTo>
                    <a:pt x="24" y="206"/>
                  </a:lnTo>
                  <a:lnTo>
                    <a:pt x="24" y="208"/>
                  </a:lnTo>
                  <a:lnTo>
                    <a:pt x="32" y="216"/>
                  </a:lnTo>
                  <a:lnTo>
                    <a:pt x="35" y="224"/>
                  </a:lnTo>
                  <a:lnTo>
                    <a:pt x="37" y="229"/>
                  </a:lnTo>
                  <a:lnTo>
                    <a:pt x="36" y="232"/>
                  </a:lnTo>
                  <a:lnTo>
                    <a:pt x="38" y="234"/>
                  </a:lnTo>
                  <a:lnTo>
                    <a:pt x="39" y="237"/>
                  </a:lnTo>
                  <a:lnTo>
                    <a:pt x="40" y="238"/>
                  </a:lnTo>
                  <a:lnTo>
                    <a:pt x="40" y="242"/>
                  </a:lnTo>
                  <a:lnTo>
                    <a:pt x="41" y="244"/>
                  </a:lnTo>
                  <a:lnTo>
                    <a:pt x="58" y="243"/>
                  </a:lnTo>
                  <a:lnTo>
                    <a:pt x="67" y="250"/>
                  </a:lnTo>
                  <a:lnTo>
                    <a:pt x="67" y="254"/>
                  </a:lnTo>
                  <a:lnTo>
                    <a:pt x="66" y="255"/>
                  </a:lnTo>
                  <a:lnTo>
                    <a:pt x="66" y="256"/>
                  </a:lnTo>
                  <a:lnTo>
                    <a:pt x="67" y="256"/>
                  </a:lnTo>
                  <a:lnTo>
                    <a:pt x="68" y="263"/>
                  </a:lnTo>
                  <a:lnTo>
                    <a:pt x="66" y="264"/>
                  </a:lnTo>
                  <a:lnTo>
                    <a:pt x="66" y="266"/>
                  </a:lnTo>
                  <a:lnTo>
                    <a:pt x="65" y="267"/>
                  </a:lnTo>
                  <a:lnTo>
                    <a:pt x="65" y="271"/>
                  </a:lnTo>
                  <a:lnTo>
                    <a:pt x="76" y="279"/>
                  </a:lnTo>
                  <a:lnTo>
                    <a:pt x="75" y="282"/>
                  </a:lnTo>
                  <a:lnTo>
                    <a:pt x="77" y="284"/>
                  </a:lnTo>
                  <a:lnTo>
                    <a:pt x="77" y="287"/>
                  </a:lnTo>
                  <a:lnTo>
                    <a:pt x="78" y="289"/>
                  </a:lnTo>
                  <a:lnTo>
                    <a:pt x="79" y="292"/>
                  </a:lnTo>
                  <a:lnTo>
                    <a:pt x="82" y="297"/>
                  </a:lnTo>
                  <a:lnTo>
                    <a:pt x="82" y="304"/>
                  </a:lnTo>
                  <a:lnTo>
                    <a:pt x="81" y="308"/>
                  </a:lnTo>
                  <a:lnTo>
                    <a:pt x="84" y="310"/>
                  </a:lnTo>
                  <a:lnTo>
                    <a:pt x="86" y="310"/>
                  </a:lnTo>
                  <a:lnTo>
                    <a:pt x="87" y="309"/>
                  </a:lnTo>
                  <a:lnTo>
                    <a:pt x="89" y="309"/>
                  </a:lnTo>
                  <a:lnTo>
                    <a:pt x="90" y="307"/>
                  </a:lnTo>
                  <a:lnTo>
                    <a:pt x="100" y="307"/>
                  </a:lnTo>
                  <a:lnTo>
                    <a:pt x="102" y="310"/>
                  </a:lnTo>
                  <a:lnTo>
                    <a:pt x="109" y="310"/>
                  </a:lnTo>
                  <a:lnTo>
                    <a:pt x="114" y="300"/>
                  </a:lnTo>
                  <a:lnTo>
                    <a:pt x="115" y="299"/>
                  </a:lnTo>
                  <a:lnTo>
                    <a:pt x="119" y="299"/>
                  </a:lnTo>
                  <a:lnTo>
                    <a:pt x="123" y="293"/>
                  </a:lnTo>
                  <a:lnTo>
                    <a:pt x="124" y="289"/>
                  </a:lnTo>
                  <a:lnTo>
                    <a:pt x="132" y="285"/>
                  </a:lnTo>
                  <a:lnTo>
                    <a:pt x="141" y="302"/>
                  </a:lnTo>
                  <a:lnTo>
                    <a:pt x="141" y="308"/>
                  </a:lnTo>
                  <a:lnTo>
                    <a:pt x="148" y="313"/>
                  </a:lnTo>
                  <a:lnTo>
                    <a:pt x="158" y="314"/>
                  </a:lnTo>
                  <a:lnTo>
                    <a:pt x="161" y="311"/>
                  </a:lnTo>
                  <a:lnTo>
                    <a:pt x="162" y="309"/>
                  </a:lnTo>
                  <a:lnTo>
                    <a:pt x="164" y="310"/>
                  </a:lnTo>
                  <a:lnTo>
                    <a:pt x="167" y="310"/>
                  </a:lnTo>
                  <a:lnTo>
                    <a:pt x="174" y="302"/>
                  </a:lnTo>
                  <a:lnTo>
                    <a:pt x="182" y="302"/>
                  </a:lnTo>
                  <a:lnTo>
                    <a:pt x="184" y="303"/>
                  </a:lnTo>
                  <a:lnTo>
                    <a:pt x="186" y="303"/>
                  </a:lnTo>
                  <a:lnTo>
                    <a:pt x="190" y="307"/>
                  </a:lnTo>
                  <a:lnTo>
                    <a:pt x="190" y="309"/>
                  </a:lnTo>
                  <a:lnTo>
                    <a:pt x="196" y="321"/>
                  </a:lnTo>
                  <a:lnTo>
                    <a:pt x="196" y="320"/>
                  </a:lnTo>
                  <a:lnTo>
                    <a:pt x="197" y="320"/>
                  </a:lnTo>
                  <a:lnTo>
                    <a:pt x="197" y="319"/>
                  </a:lnTo>
                  <a:lnTo>
                    <a:pt x="197" y="318"/>
                  </a:lnTo>
                  <a:lnTo>
                    <a:pt x="197" y="317"/>
                  </a:lnTo>
                  <a:lnTo>
                    <a:pt x="198" y="317"/>
                  </a:lnTo>
                  <a:lnTo>
                    <a:pt x="198" y="316"/>
                  </a:lnTo>
                  <a:lnTo>
                    <a:pt x="198" y="315"/>
                  </a:lnTo>
                  <a:lnTo>
                    <a:pt x="197" y="314"/>
                  </a:lnTo>
                  <a:lnTo>
                    <a:pt x="197" y="313"/>
                  </a:lnTo>
                  <a:lnTo>
                    <a:pt x="197" y="312"/>
                  </a:lnTo>
                  <a:lnTo>
                    <a:pt x="197" y="311"/>
                  </a:lnTo>
                  <a:lnTo>
                    <a:pt x="196" y="310"/>
                  </a:lnTo>
                  <a:lnTo>
                    <a:pt x="196" y="309"/>
                  </a:lnTo>
                  <a:lnTo>
                    <a:pt x="195" y="308"/>
                  </a:lnTo>
                  <a:lnTo>
                    <a:pt x="195" y="307"/>
                  </a:lnTo>
                  <a:lnTo>
                    <a:pt x="194" y="306"/>
                  </a:lnTo>
                  <a:lnTo>
                    <a:pt x="194" y="305"/>
                  </a:lnTo>
                  <a:lnTo>
                    <a:pt x="194" y="304"/>
                  </a:lnTo>
                  <a:lnTo>
                    <a:pt x="193" y="304"/>
                  </a:lnTo>
                  <a:lnTo>
                    <a:pt x="193" y="303"/>
                  </a:lnTo>
                  <a:lnTo>
                    <a:pt x="193" y="302"/>
                  </a:lnTo>
                  <a:lnTo>
                    <a:pt x="193" y="301"/>
                  </a:lnTo>
                  <a:lnTo>
                    <a:pt x="194" y="301"/>
                  </a:lnTo>
                  <a:lnTo>
                    <a:pt x="195" y="301"/>
                  </a:lnTo>
                  <a:lnTo>
                    <a:pt x="197" y="301"/>
                  </a:lnTo>
                  <a:lnTo>
                    <a:pt x="198" y="300"/>
                  </a:lnTo>
                  <a:lnTo>
                    <a:pt x="199" y="300"/>
                  </a:lnTo>
                  <a:lnTo>
                    <a:pt x="200" y="300"/>
                  </a:lnTo>
                  <a:lnTo>
                    <a:pt x="201" y="300"/>
                  </a:lnTo>
                  <a:lnTo>
                    <a:pt x="201" y="299"/>
                  </a:lnTo>
                  <a:lnTo>
                    <a:pt x="202" y="299"/>
                  </a:lnTo>
                  <a:lnTo>
                    <a:pt x="202" y="298"/>
                  </a:lnTo>
                  <a:lnTo>
                    <a:pt x="203" y="298"/>
                  </a:lnTo>
                  <a:lnTo>
                    <a:pt x="203" y="297"/>
                  </a:lnTo>
                  <a:lnTo>
                    <a:pt x="203" y="296"/>
                  </a:lnTo>
                  <a:lnTo>
                    <a:pt x="204" y="296"/>
                  </a:lnTo>
                  <a:lnTo>
                    <a:pt x="204" y="295"/>
                  </a:lnTo>
                  <a:lnTo>
                    <a:pt x="204" y="294"/>
                  </a:lnTo>
                  <a:lnTo>
                    <a:pt x="204" y="293"/>
                  </a:lnTo>
                  <a:lnTo>
                    <a:pt x="203" y="292"/>
                  </a:lnTo>
                  <a:lnTo>
                    <a:pt x="203" y="291"/>
                  </a:lnTo>
                  <a:lnTo>
                    <a:pt x="202" y="291"/>
                  </a:lnTo>
                  <a:lnTo>
                    <a:pt x="201" y="290"/>
                  </a:lnTo>
                  <a:lnTo>
                    <a:pt x="200" y="290"/>
                  </a:lnTo>
                  <a:lnTo>
                    <a:pt x="199" y="290"/>
                  </a:lnTo>
                  <a:lnTo>
                    <a:pt x="198" y="290"/>
                  </a:lnTo>
                  <a:lnTo>
                    <a:pt x="197" y="290"/>
                  </a:lnTo>
                  <a:lnTo>
                    <a:pt x="197" y="289"/>
                  </a:lnTo>
                  <a:lnTo>
                    <a:pt x="197" y="288"/>
                  </a:lnTo>
                  <a:lnTo>
                    <a:pt x="197" y="287"/>
                  </a:lnTo>
                  <a:lnTo>
                    <a:pt x="197" y="286"/>
                  </a:lnTo>
                  <a:lnTo>
                    <a:pt x="198" y="286"/>
                  </a:lnTo>
                  <a:lnTo>
                    <a:pt x="198" y="285"/>
                  </a:lnTo>
                  <a:lnTo>
                    <a:pt x="199" y="284"/>
                  </a:lnTo>
                  <a:lnTo>
                    <a:pt x="199" y="283"/>
                  </a:lnTo>
                  <a:lnTo>
                    <a:pt x="200" y="282"/>
                  </a:lnTo>
                  <a:lnTo>
                    <a:pt x="201" y="281"/>
                  </a:lnTo>
                  <a:lnTo>
                    <a:pt x="201" y="280"/>
                  </a:lnTo>
                  <a:lnTo>
                    <a:pt x="202" y="279"/>
                  </a:lnTo>
                  <a:lnTo>
                    <a:pt x="203" y="278"/>
                  </a:lnTo>
                  <a:lnTo>
                    <a:pt x="204" y="277"/>
                  </a:lnTo>
                  <a:lnTo>
                    <a:pt x="205" y="276"/>
                  </a:lnTo>
                  <a:lnTo>
                    <a:pt x="206" y="275"/>
                  </a:lnTo>
                  <a:lnTo>
                    <a:pt x="207" y="274"/>
                  </a:lnTo>
                  <a:lnTo>
                    <a:pt x="208" y="273"/>
                  </a:lnTo>
                  <a:lnTo>
                    <a:pt x="209" y="272"/>
                  </a:lnTo>
                  <a:lnTo>
                    <a:pt x="209" y="271"/>
                  </a:lnTo>
                  <a:lnTo>
                    <a:pt x="210" y="271"/>
                  </a:lnTo>
                  <a:lnTo>
                    <a:pt x="211" y="270"/>
                  </a:lnTo>
                  <a:lnTo>
                    <a:pt x="211" y="269"/>
                  </a:lnTo>
                  <a:lnTo>
                    <a:pt x="212" y="268"/>
                  </a:lnTo>
                  <a:lnTo>
                    <a:pt x="212" y="267"/>
                  </a:lnTo>
                  <a:lnTo>
                    <a:pt x="213" y="266"/>
                  </a:lnTo>
                  <a:lnTo>
                    <a:pt x="213" y="265"/>
                  </a:lnTo>
                  <a:lnTo>
                    <a:pt x="213" y="264"/>
                  </a:lnTo>
                  <a:lnTo>
                    <a:pt x="213" y="263"/>
                  </a:lnTo>
                  <a:lnTo>
                    <a:pt x="212" y="263"/>
                  </a:lnTo>
                  <a:lnTo>
                    <a:pt x="212" y="262"/>
                  </a:lnTo>
                  <a:lnTo>
                    <a:pt x="212" y="261"/>
                  </a:lnTo>
                  <a:lnTo>
                    <a:pt x="211" y="261"/>
                  </a:lnTo>
                  <a:lnTo>
                    <a:pt x="211" y="260"/>
                  </a:lnTo>
                  <a:lnTo>
                    <a:pt x="210" y="260"/>
                  </a:lnTo>
                  <a:lnTo>
                    <a:pt x="209" y="259"/>
                  </a:lnTo>
                  <a:lnTo>
                    <a:pt x="209" y="258"/>
                  </a:lnTo>
                  <a:lnTo>
                    <a:pt x="208" y="258"/>
                  </a:lnTo>
                  <a:lnTo>
                    <a:pt x="207" y="257"/>
                  </a:lnTo>
                  <a:lnTo>
                    <a:pt x="206" y="257"/>
                  </a:lnTo>
                  <a:lnTo>
                    <a:pt x="205" y="256"/>
                  </a:lnTo>
                  <a:lnTo>
                    <a:pt x="204" y="256"/>
                  </a:lnTo>
                  <a:lnTo>
                    <a:pt x="204" y="255"/>
                  </a:lnTo>
                  <a:lnTo>
                    <a:pt x="203" y="255"/>
                  </a:lnTo>
                  <a:lnTo>
                    <a:pt x="203" y="254"/>
                  </a:lnTo>
                  <a:lnTo>
                    <a:pt x="202" y="254"/>
                  </a:lnTo>
                  <a:lnTo>
                    <a:pt x="202" y="253"/>
                  </a:lnTo>
                  <a:lnTo>
                    <a:pt x="202" y="252"/>
                  </a:lnTo>
                  <a:lnTo>
                    <a:pt x="203" y="252"/>
                  </a:lnTo>
                  <a:lnTo>
                    <a:pt x="204" y="252"/>
                  </a:lnTo>
                  <a:lnTo>
                    <a:pt x="205" y="252"/>
                  </a:lnTo>
                  <a:lnTo>
                    <a:pt x="206" y="252"/>
                  </a:lnTo>
                  <a:lnTo>
                    <a:pt x="207" y="252"/>
                  </a:lnTo>
                  <a:lnTo>
                    <a:pt x="208" y="252"/>
                  </a:lnTo>
                  <a:lnTo>
                    <a:pt x="209" y="252"/>
                  </a:lnTo>
                  <a:lnTo>
                    <a:pt x="210" y="252"/>
                  </a:lnTo>
                  <a:lnTo>
                    <a:pt x="211" y="251"/>
                  </a:lnTo>
                  <a:lnTo>
                    <a:pt x="212" y="251"/>
                  </a:lnTo>
                  <a:lnTo>
                    <a:pt x="213" y="251"/>
                  </a:lnTo>
                  <a:lnTo>
                    <a:pt x="214" y="251"/>
                  </a:lnTo>
                  <a:lnTo>
                    <a:pt x="215" y="251"/>
                  </a:lnTo>
                  <a:lnTo>
                    <a:pt x="215" y="250"/>
                  </a:lnTo>
                  <a:lnTo>
                    <a:pt x="216" y="250"/>
                  </a:lnTo>
                  <a:lnTo>
                    <a:pt x="217" y="249"/>
                  </a:lnTo>
                  <a:lnTo>
                    <a:pt x="218" y="248"/>
                  </a:lnTo>
                  <a:lnTo>
                    <a:pt x="218" y="247"/>
                  </a:lnTo>
                  <a:lnTo>
                    <a:pt x="219" y="246"/>
                  </a:lnTo>
                  <a:lnTo>
                    <a:pt x="220" y="245"/>
                  </a:lnTo>
                  <a:lnTo>
                    <a:pt x="220" y="244"/>
                  </a:lnTo>
                  <a:lnTo>
                    <a:pt x="220" y="243"/>
                  </a:lnTo>
                  <a:lnTo>
                    <a:pt x="220" y="242"/>
                  </a:lnTo>
                  <a:lnTo>
                    <a:pt x="221" y="241"/>
                  </a:lnTo>
                  <a:lnTo>
                    <a:pt x="221" y="239"/>
                  </a:lnTo>
                  <a:lnTo>
                    <a:pt x="221" y="237"/>
                  </a:lnTo>
                  <a:lnTo>
                    <a:pt x="222" y="236"/>
                  </a:lnTo>
                  <a:lnTo>
                    <a:pt x="222" y="234"/>
                  </a:lnTo>
                  <a:lnTo>
                    <a:pt x="223" y="232"/>
                  </a:lnTo>
                  <a:lnTo>
                    <a:pt x="223" y="231"/>
                  </a:lnTo>
                  <a:lnTo>
                    <a:pt x="223" y="230"/>
                  </a:lnTo>
                  <a:lnTo>
                    <a:pt x="223" y="229"/>
                  </a:lnTo>
                  <a:lnTo>
                    <a:pt x="223" y="228"/>
                  </a:lnTo>
                  <a:lnTo>
                    <a:pt x="223" y="227"/>
                  </a:lnTo>
                  <a:lnTo>
                    <a:pt x="223" y="226"/>
                  </a:lnTo>
                  <a:lnTo>
                    <a:pt x="223" y="225"/>
                  </a:lnTo>
                  <a:lnTo>
                    <a:pt x="223" y="224"/>
                  </a:lnTo>
                  <a:lnTo>
                    <a:pt x="224" y="223"/>
                  </a:lnTo>
                  <a:lnTo>
                    <a:pt x="224" y="222"/>
                  </a:lnTo>
                  <a:lnTo>
                    <a:pt x="224" y="221"/>
                  </a:lnTo>
                  <a:lnTo>
                    <a:pt x="225" y="221"/>
                  </a:lnTo>
                  <a:lnTo>
                    <a:pt x="226" y="220"/>
                  </a:lnTo>
                  <a:lnTo>
                    <a:pt x="227" y="220"/>
                  </a:lnTo>
                  <a:lnTo>
                    <a:pt x="228" y="220"/>
                  </a:lnTo>
                  <a:lnTo>
                    <a:pt x="229" y="220"/>
                  </a:lnTo>
                  <a:lnTo>
                    <a:pt x="230" y="220"/>
                  </a:lnTo>
                  <a:lnTo>
                    <a:pt x="231" y="220"/>
                  </a:lnTo>
                  <a:lnTo>
                    <a:pt x="231" y="221"/>
                  </a:lnTo>
                  <a:lnTo>
                    <a:pt x="232" y="221"/>
                  </a:lnTo>
                  <a:lnTo>
                    <a:pt x="232" y="222"/>
                  </a:lnTo>
                  <a:lnTo>
                    <a:pt x="233" y="223"/>
                  </a:lnTo>
                  <a:lnTo>
                    <a:pt x="233" y="224"/>
                  </a:lnTo>
                  <a:lnTo>
                    <a:pt x="234" y="225"/>
                  </a:lnTo>
                  <a:lnTo>
                    <a:pt x="234" y="226"/>
                  </a:lnTo>
                  <a:lnTo>
                    <a:pt x="235" y="227"/>
                  </a:lnTo>
                  <a:lnTo>
                    <a:pt x="235" y="228"/>
                  </a:lnTo>
                  <a:lnTo>
                    <a:pt x="236" y="229"/>
                  </a:lnTo>
                  <a:lnTo>
                    <a:pt x="236" y="230"/>
                  </a:lnTo>
                  <a:lnTo>
                    <a:pt x="237" y="231"/>
                  </a:lnTo>
                  <a:lnTo>
                    <a:pt x="238" y="232"/>
                  </a:lnTo>
                  <a:lnTo>
                    <a:pt x="238" y="233"/>
                  </a:lnTo>
                  <a:lnTo>
                    <a:pt x="239" y="233"/>
                  </a:lnTo>
                  <a:lnTo>
                    <a:pt x="239" y="234"/>
                  </a:lnTo>
                  <a:lnTo>
                    <a:pt x="240" y="234"/>
                  </a:lnTo>
                  <a:lnTo>
                    <a:pt x="240" y="235"/>
                  </a:lnTo>
                  <a:lnTo>
                    <a:pt x="241" y="235"/>
                  </a:lnTo>
                  <a:lnTo>
                    <a:pt x="242" y="235"/>
                  </a:lnTo>
                  <a:lnTo>
                    <a:pt x="243" y="235"/>
                  </a:lnTo>
                  <a:lnTo>
                    <a:pt x="244" y="234"/>
                  </a:lnTo>
                  <a:lnTo>
                    <a:pt x="245" y="233"/>
                  </a:lnTo>
                  <a:lnTo>
                    <a:pt x="245" y="232"/>
                  </a:lnTo>
                  <a:lnTo>
                    <a:pt x="245" y="231"/>
                  </a:lnTo>
                  <a:lnTo>
                    <a:pt x="246" y="230"/>
                  </a:lnTo>
                  <a:lnTo>
                    <a:pt x="246" y="229"/>
                  </a:lnTo>
                  <a:lnTo>
                    <a:pt x="247" y="227"/>
                  </a:lnTo>
                  <a:lnTo>
                    <a:pt x="247" y="226"/>
                  </a:lnTo>
                  <a:lnTo>
                    <a:pt x="248" y="225"/>
                  </a:lnTo>
                  <a:lnTo>
                    <a:pt x="248" y="224"/>
                  </a:lnTo>
                  <a:lnTo>
                    <a:pt x="249" y="223"/>
                  </a:lnTo>
                  <a:lnTo>
                    <a:pt x="249" y="222"/>
                  </a:lnTo>
                  <a:lnTo>
                    <a:pt x="250" y="221"/>
                  </a:lnTo>
                  <a:lnTo>
                    <a:pt x="250" y="220"/>
                  </a:lnTo>
                  <a:lnTo>
                    <a:pt x="251" y="218"/>
                  </a:lnTo>
                  <a:lnTo>
                    <a:pt x="251" y="217"/>
                  </a:lnTo>
                  <a:lnTo>
                    <a:pt x="252" y="217"/>
                  </a:lnTo>
                  <a:lnTo>
                    <a:pt x="252" y="216"/>
                  </a:lnTo>
                  <a:lnTo>
                    <a:pt x="252" y="215"/>
                  </a:lnTo>
                  <a:lnTo>
                    <a:pt x="252" y="214"/>
                  </a:lnTo>
                  <a:lnTo>
                    <a:pt x="253" y="214"/>
                  </a:lnTo>
                  <a:lnTo>
                    <a:pt x="253" y="213"/>
                  </a:lnTo>
                  <a:lnTo>
                    <a:pt x="253" y="212"/>
                  </a:lnTo>
                  <a:lnTo>
                    <a:pt x="253" y="211"/>
                  </a:lnTo>
                  <a:lnTo>
                    <a:pt x="253" y="210"/>
                  </a:lnTo>
                  <a:lnTo>
                    <a:pt x="253" y="209"/>
                  </a:lnTo>
                  <a:lnTo>
                    <a:pt x="253" y="208"/>
                  </a:lnTo>
                  <a:lnTo>
                    <a:pt x="253" y="207"/>
                  </a:lnTo>
                  <a:lnTo>
                    <a:pt x="253" y="206"/>
                  </a:lnTo>
                  <a:lnTo>
                    <a:pt x="253" y="205"/>
                  </a:lnTo>
                  <a:lnTo>
                    <a:pt x="253" y="204"/>
                  </a:lnTo>
                  <a:lnTo>
                    <a:pt x="252" y="203"/>
                  </a:lnTo>
                  <a:lnTo>
                    <a:pt x="252" y="202"/>
                  </a:lnTo>
                  <a:lnTo>
                    <a:pt x="251" y="201"/>
                  </a:lnTo>
                  <a:lnTo>
                    <a:pt x="251" y="200"/>
                  </a:lnTo>
                  <a:lnTo>
                    <a:pt x="250" y="199"/>
                  </a:lnTo>
                  <a:lnTo>
                    <a:pt x="249" y="198"/>
                  </a:lnTo>
                  <a:lnTo>
                    <a:pt x="248" y="198"/>
                  </a:lnTo>
                  <a:lnTo>
                    <a:pt x="248" y="197"/>
                  </a:lnTo>
                  <a:lnTo>
                    <a:pt x="247" y="197"/>
                  </a:lnTo>
                  <a:lnTo>
                    <a:pt x="246" y="196"/>
                  </a:lnTo>
                  <a:lnTo>
                    <a:pt x="245" y="196"/>
                  </a:lnTo>
                  <a:lnTo>
                    <a:pt x="244" y="195"/>
                  </a:lnTo>
                  <a:lnTo>
                    <a:pt x="243" y="195"/>
                  </a:lnTo>
                  <a:lnTo>
                    <a:pt x="242" y="195"/>
                  </a:lnTo>
                  <a:lnTo>
                    <a:pt x="241" y="194"/>
                  </a:lnTo>
                  <a:lnTo>
                    <a:pt x="240" y="194"/>
                  </a:lnTo>
                  <a:lnTo>
                    <a:pt x="239" y="194"/>
                  </a:lnTo>
                  <a:lnTo>
                    <a:pt x="239" y="193"/>
                  </a:lnTo>
                  <a:lnTo>
                    <a:pt x="238" y="193"/>
                  </a:lnTo>
                  <a:lnTo>
                    <a:pt x="237" y="192"/>
                  </a:lnTo>
                  <a:lnTo>
                    <a:pt x="237" y="191"/>
                  </a:lnTo>
                  <a:lnTo>
                    <a:pt x="238" y="190"/>
                  </a:lnTo>
                  <a:lnTo>
                    <a:pt x="239" y="190"/>
                  </a:lnTo>
                  <a:lnTo>
                    <a:pt x="239" y="189"/>
                  </a:lnTo>
                  <a:lnTo>
                    <a:pt x="240" y="189"/>
                  </a:lnTo>
                  <a:lnTo>
                    <a:pt x="241" y="189"/>
                  </a:lnTo>
                  <a:lnTo>
                    <a:pt x="242" y="188"/>
                  </a:lnTo>
                  <a:lnTo>
                    <a:pt x="243" y="188"/>
                  </a:lnTo>
                  <a:lnTo>
                    <a:pt x="244" y="188"/>
                  </a:lnTo>
                  <a:lnTo>
                    <a:pt x="245" y="188"/>
                  </a:lnTo>
                  <a:lnTo>
                    <a:pt x="246" y="188"/>
                  </a:lnTo>
                  <a:lnTo>
                    <a:pt x="247" y="189"/>
                  </a:lnTo>
                  <a:lnTo>
                    <a:pt x="248" y="189"/>
                  </a:lnTo>
                  <a:lnTo>
                    <a:pt x="249" y="189"/>
                  </a:lnTo>
                  <a:lnTo>
                    <a:pt x="250" y="189"/>
                  </a:lnTo>
                  <a:lnTo>
                    <a:pt x="251" y="190"/>
                  </a:lnTo>
                  <a:lnTo>
                    <a:pt x="252" y="190"/>
                  </a:lnTo>
                  <a:lnTo>
                    <a:pt x="253" y="190"/>
                  </a:lnTo>
                  <a:lnTo>
                    <a:pt x="254" y="189"/>
                  </a:lnTo>
                  <a:lnTo>
                    <a:pt x="255" y="189"/>
                  </a:lnTo>
                  <a:lnTo>
                    <a:pt x="255" y="188"/>
                  </a:lnTo>
                  <a:lnTo>
                    <a:pt x="255" y="187"/>
                  </a:lnTo>
                  <a:lnTo>
                    <a:pt x="256" y="186"/>
                  </a:lnTo>
                  <a:lnTo>
                    <a:pt x="256" y="185"/>
                  </a:lnTo>
                  <a:lnTo>
                    <a:pt x="256" y="184"/>
                  </a:lnTo>
                  <a:lnTo>
                    <a:pt x="256" y="183"/>
                  </a:lnTo>
                  <a:lnTo>
                    <a:pt x="256" y="182"/>
                  </a:lnTo>
                  <a:lnTo>
                    <a:pt x="256" y="181"/>
                  </a:lnTo>
                  <a:lnTo>
                    <a:pt x="256" y="179"/>
                  </a:lnTo>
                  <a:lnTo>
                    <a:pt x="256" y="178"/>
                  </a:lnTo>
                  <a:lnTo>
                    <a:pt x="256" y="176"/>
                  </a:lnTo>
                  <a:lnTo>
                    <a:pt x="256" y="175"/>
                  </a:lnTo>
                  <a:lnTo>
                    <a:pt x="255" y="174"/>
                  </a:lnTo>
                  <a:lnTo>
                    <a:pt x="255" y="173"/>
                  </a:lnTo>
                  <a:lnTo>
                    <a:pt x="255" y="172"/>
                  </a:lnTo>
                  <a:lnTo>
                    <a:pt x="255" y="171"/>
                  </a:lnTo>
                  <a:lnTo>
                    <a:pt x="255" y="170"/>
                  </a:lnTo>
                  <a:lnTo>
                    <a:pt x="254" y="170"/>
                  </a:lnTo>
                  <a:lnTo>
                    <a:pt x="254" y="169"/>
                  </a:lnTo>
                  <a:lnTo>
                    <a:pt x="254" y="168"/>
                  </a:lnTo>
                  <a:lnTo>
                    <a:pt x="253" y="168"/>
                  </a:lnTo>
                  <a:lnTo>
                    <a:pt x="253" y="167"/>
                  </a:lnTo>
                  <a:lnTo>
                    <a:pt x="252" y="166"/>
                  </a:lnTo>
                  <a:lnTo>
                    <a:pt x="251" y="165"/>
                  </a:lnTo>
                  <a:lnTo>
                    <a:pt x="250" y="165"/>
                  </a:lnTo>
                  <a:lnTo>
                    <a:pt x="250" y="164"/>
                  </a:lnTo>
                  <a:lnTo>
                    <a:pt x="248" y="164"/>
                  </a:lnTo>
                  <a:lnTo>
                    <a:pt x="247" y="163"/>
                  </a:lnTo>
                  <a:lnTo>
                    <a:pt x="246" y="162"/>
                  </a:lnTo>
                  <a:lnTo>
                    <a:pt x="246" y="161"/>
                  </a:lnTo>
                  <a:lnTo>
                    <a:pt x="245" y="161"/>
                  </a:lnTo>
                  <a:lnTo>
                    <a:pt x="246" y="160"/>
                  </a:lnTo>
                  <a:lnTo>
                    <a:pt x="246" y="159"/>
                  </a:lnTo>
                  <a:lnTo>
                    <a:pt x="247" y="159"/>
                  </a:lnTo>
                  <a:lnTo>
                    <a:pt x="247" y="158"/>
                  </a:lnTo>
                  <a:lnTo>
                    <a:pt x="248" y="158"/>
                  </a:lnTo>
                  <a:lnTo>
                    <a:pt x="248" y="157"/>
                  </a:lnTo>
                  <a:lnTo>
                    <a:pt x="249" y="157"/>
                  </a:lnTo>
                  <a:lnTo>
                    <a:pt x="249" y="156"/>
                  </a:lnTo>
                  <a:lnTo>
                    <a:pt x="248" y="156"/>
                  </a:lnTo>
                  <a:lnTo>
                    <a:pt x="247" y="156"/>
                  </a:lnTo>
                  <a:lnTo>
                    <a:pt x="246" y="156"/>
                  </a:lnTo>
                  <a:lnTo>
                    <a:pt x="245" y="157"/>
                  </a:lnTo>
                  <a:lnTo>
                    <a:pt x="244" y="157"/>
                  </a:lnTo>
                  <a:lnTo>
                    <a:pt x="243" y="157"/>
                  </a:lnTo>
                  <a:lnTo>
                    <a:pt x="242" y="157"/>
                  </a:lnTo>
                  <a:lnTo>
                    <a:pt x="241" y="157"/>
                  </a:lnTo>
                  <a:lnTo>
                    <a:pt x="240" y="157"/>
                  </a:lnTo>
                  <a:lnTo>
                    <a:pt x="239" y="157"/>
                  </a:lnTo>
                  <a:lnTo>
                    <a:pt x="238" y="157"/>
                  </a:lnTo>
                  <a:lnTo>
                    <a:pt x="238" y="156"/>
                  </a:lnTo>
                  <a:lnTo>
                    <a:pt x="237" y="156"/>
                  </a:lnTo>
                  <a:lnTo>
                    <a:pt x="237" y="155"/>
                  </a:lnTo>
                  <a:lnTo>
                    <a:pt x="237" y="154"/>
                  </a:lnTo>
                  <a:lnTo>
                    <a:pt x="237" y="153"/>
                  </a:lnTo>
                  <a:lnTo>
                    <a:pt x="236" y="153"/>
                  </a:lnTo>
                  <a:lnTo>
                    <a:pt x="236" y="152"/>
                  </a:lnTo>
                  <a:lnTo>
                    <a:pt x="237" y="152"/>
                  </a:lnTo>
                  <a:lnTo>
                    <a:pt x="237" y="151"/>
                  </a:lnTo>
                  <a:lnTo>
                    <a:pt x="237" y="150"/>
                  </a:lnTo>
                  <a:lnTo>
                    <a:pt x="237" y="149"/>
                  </a:lnTo>
                  <a:lnTo>
                    <a:pt x="238" y="148"/>
                  </a:lnTo>
                  <a:lnTo>
                    <a:pt x="238" y="147"/>
                  </a:lnTo>
                  <a:lnTo>
                    <a:pt x="238" y="146"/>
                  </a:lnTo>
                  <a:lnTo>
                    <a:pt x="239" y="146"/>
                  </a:lnTo>
                  <a:lnTo>
                    <a:pt x="239" y="145"/>
                  </a:lnTo>
                  <a:lnTo>
                    <a:pt x="240" y="145"/>
                  </a:lnTo>
                  <a:lnTo>
                    <a:pt x="240" y="144"/>
                  </a:lnTo>
                  <a:lnTo>
                    <a:pt x="241" y="144"/>
                  </a:lnTo>
                  <a:lnTo>
                    <a:pt x="242" y="144"/>
                  </a:lnTo>
                  <a:lnTo>
                    <a:pt x="243" y="144"/>
                  </a:lnTo>
                  <a:lnTo>
                    <a:pt x="244" y="144"/>
                  </a:lnTo>
                  <a:lnTo>
                    <a:pt x="245" y="144"/>
                  </a:lnTo>
                  <a:lnTo>
                    <a:pt x="246" y="145"/>
                  </a:lnTo>
                  <a:lnTo>
                    <a:pt x="247" y="145"/>
                  </a:lnTo>
                  <a:lnTo>
                    <a:pt x="249" y="146"/>
                  </a:lnTo>
                  <a:lnTo>
                    <a:pt x="250" y="146"/>
                  </a:lnTo>
                  <a:lnTo>
                    <a:pt x="250" y="147"/>
                  </a:lnTo>
                  <a:lnTo>
                    <a:pt x="251" y="147"/>
                  </a:lnTo>
                  <a:lnTo>
                    <a:pt x="252" y="147"/>
                  </a:lnTo>
                  <a:lnTo>
                    <a:pt x="253" y="148"/>
                  </a:lnTo>
                  <a:lnTo>
                    <a:pt x="253" y="147"/>
                  </a:lnTo>
                  <a:lnTo>
                    <a:pt x="254" y="147"/>
                  </a:lnTo>
                  <a:lnTo>
                    <a:pt x="255" y="147"/>
                  </a:lnTo>
                  <a:lnTo>
                    <a:pt x="255" y="146"/>
                  </a:lnTo>
                  <a:lnTo>
                    <a:pt x="256" y="146"/>
                  </a:lnTo>
                  <a:lnTo>
                    <a:pt x="257" y="145"/>
                  </a:lnTo>
                  <a:lnTo>
                    <a:pt x="257" y="144"/>
                  </a:lnTo>
                  <a:lnTo>
                    <a:pt x="258" y="144"/>
                  </a:lnTo>
                  <a:lnTo>
                    <a:pt x="259" y="143"/>
                  </a:lnTo>
                  <a:lnTo>
                    <a:pt x="259" y="142"/>
                  </a:lnTo>
                  <a:lnTo>
                    <a:pt x="260" y="142"/>
                  </a:lnTo>
                  <a:lnTo>
                    <a:pt x="260" y="141"/>
                  </a:lnTo>
                  <a:lnTo>
                    <a:pt x="261" y="141"/>
                  </a:lnTo>
                  <a:lnTo>
                    <a:pt x="262" y="141"/>
                  </a:lnTo>
                  <a:lnTo>
                    <a:pt x="263" y="140"/>
                  </a:lnTo>
                  <a:lnTo>
                    <a:pt x="264" y="140"/>
                  </a:lnTo>
                  <a:lnTo>
                    <a:pt x="265" y="140"/>
                  </a:lnTo>
                  <a:lnTo>
                    <a:pt x="266" y="140"/>
                  </a:lnTo>
                  <a:lnTo>
                    <a:pt x="267" y="140"/>
                  </a:lnTo>
                  <a:lnTo>
                    <a:pt x="268" y="140"/>
                  </a:lnTo>
                  <a:lnTo>
                    <a:pt x="269" y="140"/>
                  </a:lnTo>
                  <a:lnTo>
                    <a:pt x="270" y="140"/>
                  </a:lnTo>
                  <a:lnTo>
                    <a:pt x="271" y="140"/>
                  </a:lnTo>
                  <a:lnTo>
                    <a:pt x="272" y="140"/>
                  </a:lnTo>
                  <a:lnTo>
                    <a:pt x="272" y="139"/>
                  </a:lnTo>
                  <a:lnTo>
                    <a:pt x="273" y="139"/>
                  </a:lnTo>
                  <a:lnTo>
                    <a:pt x="273" y="138"/>
                  </a:lnTo>
                  <a:lnTo>
                    <a:pt x="273" y="137"/>
                  </a:lnTo>
                  <a:lnTo>
                    <a:pt x="272" y="137"/>
                  </a:lnTo>
                  <a:lnTo>
                    <a:pt x="272" y="136"/>
                  </a:lnTo>
                  <a:lnTo>
                    <a:pt x="272" y="135"/>
                  </a:lnTo>
                  <a:lnTo>
                    <a:pt x="271" y="134"/>
                  </a:lnTo>
                  <a:lnTo>
                    <a:pt x="270" y="133"/>
                  </a:lnTo>
                  <a:lnTo>
                    <a:pt x="269" y="132"/>
                  </a:lnTo>
                  <a:lnTo>
                    <a:pt x="268" y="130"/>
                  </a:lnTo>
                  <a:lnTo>
                    <a:pt x="268" y="129"/>
                  </a:lnTo>
                  <a:lnTo>
                    <a:pt x="267" y="128"/>
                  </a:lnTo>
                  <a:lnTo>
                    <a:pt x="267" y="127"/>
                  </a:lnTo>
                  <a:lnTo>
                    <a:pt x="266" y="127"/>
                  </a:lnTo>
                  <a:lnTo>
                    <a:pt x="266" y="126"/>
                  </a:lnTo>
                  <a:lnTo>
                    <a:pt x="266" y="125"/>
                  </a:lnTo>
                  <a:lnTo>
                    <a:pt x="265" y="124"/>
                  </a:lnTo>
                  <a:lnTo>
                    <a:pt x="265" y="123"/>
                  </a:lnTo>
                  <a:lnTo>
                    <a:pt x="265" y="122"/>
                  </a:lnTo>
                  <a:lnTo>
                    <a:pt x="265" y="121"/>
                  </a:lnTo>
                  <a:lnTo>
                    <a:pt x="265" y="120"/>
                  </a:lnTo>
                  <a:lnTo>
                    <a:pt x="265" y="119"/>
                  </a:lnTo>
                  <a:lnTo>
                    <a:pt x="265" y="118"/>
                  </a:lnTo>
                  <a:lnTo>
                    <a:pt x="265" y="117"/>
                  </a:lnTo>
                  <a:lnTo>
                    <a:pt x="265" y="116"/>
                  </a:lnTo>
                  <a:lnTo>
                    <a:pt x="265" y="115"/>
                  </a:lnTo>
                  <a:lnTo>
                    <a:pt x="265" y="114"/>
                  </a:lnTo>
                  <a:lnTo>
                    <a:pt x="266" y="112"/>
                  </a:lnTo>
                  <a:lnTo>
                    <a:pt x="266" y="111"/>
                  </a:lnTo>
                  <a:lnTo>
                    <a:pt x="266" y="110"/>
                  </a:lnTo>
                  <a:lnTo>
                    <a:pt x="266" y="109"/>
                  </a:lnTo>
                  <a:lnTo>
                    <a:pt x="266" y="108"/>
                  </a:lnTo>
                  <a:lnTo>
                    <a:pt x="266" y="107"/>
                  </a:lnTo>
                  <a:lnTo>
                    <a:pt x="266" y="106"/>
                  </a:lnTo>
                  <a:lnTo>
                    <a:pt x="265" y="106"/>
                  </a:lnTo>
                  <a:lnTo>
                    <a:pt x="265" y="105"/>
                  </a:lnTo>
                  <a:lnTo>
                    <a:pt x="264" y="104"/>
                  </a:lnTo>
                  <a:lnTo>
                    <a:pt x="263" y="104"/>
                  </a:lnTo>
                  <a:lnTo>
                    <a:pt x="263" y="103"/>
                  </a:lnTo>
                  <a:lnTo>
                    <a:pt x="262" y="103"/>
                  </a:lnTo>
                  <a:lnTo>
                    <a:pt x="261" y="103"/>
                  </a:lnTo>
                  <a:lnTo>
                    <a:pt x="260" y="103"/>
                  </a:lnTo>
                  <a:lnTo>
                    <a:pt x="259" y="103"/>
                  </a:lnTo>
                  <a:lnTo>
                    <a:pt x="258" y="103"/>
                  </a:lnTo>
                  <a:lnTo>
                    <a:pt x="257" y="103"/>
                  </a:lnTo>
                  <a:lnTo>
                    <a:pt x="256" y="103"/>
                  </a:lnTo>
                  <a:lnTo>
                    <a:pt x="255" y="104"/>
                  </a:lnTo>
                  <a:lnTo>
                    <a:pt x="254" y="105"/>
                  </a:lnTo>
                  <a:lnTo>
                    <a:pt x="253" y="106"/>
                  </a:lnTo>
                  <a:lnTo>
                    <a:pt x="253" y="107"/>
                  </a:lnTo>
                  <a:lnTo>
                    <a:pt x="252" y="107"/>
                  </a:lnTo>
                  <a:lnTo>
                    <a:pt x="252" y="108"/>
                  </a:lnTo>
                  <a:lnTo>
                    <a:pt x="252" y="109"/>
                  </a:lnTo>
                  <a:lnTo>
                    <a:pt x="252" y="110"/>
                  </a:lnTo>
                  <a:lnTo>
                    <a:pt x="251" y="111"/>
                  </a:lnTo>
                  <a:lnTo>
                    <a:pt x="251" y="112"/>
                  </a:lnTo>
                  <a:lnTo>
                    <a:pt x="250" y="113"/>
                  </a:lnTo>
                  <a:lnTo>
                    <a:pt x="249" y="114"/>
                  </a:lnTo>
                  <a:lnTo>
                    <a:pt x="248" y="115"/>
                  </a:lnTo>
                  <a:lnTo>
                    <a:pt x="247" y="116"/>
                  </a:lnTo>
                  <a:lnTo>
                    <a:pt x="246" y="116"/>
                  </a:lnTo>
                  <a:lnTo>
                    <a:pt x="245" y="117"/>
                  </a:lnTo>
                  <a:lnTo>
                    <a:pt x="244" y="117"/>
                  </a:lnTo>
                  <a:lnTo>
                    <a:pt x="243" y="118"/>
                  </a:lnTo>
                  <a:lnTo>
                    <a:pt x="242" y="118"/>
                  </a:lnTo>
                  <a:lnTo>
                    <a:pt x="241" y="118"/>
                  </a:lnTo>
                  <a:lnTo>
                    <a:pt x="240" y="119"/>
                  </a:lnTo>
                  <a:lnTo>
                    <a:pt x="239" y="119"/>
                  </a:lnTo>
                  <a:lnTo>
                    <a:pt x="238" y="120"/>
                  </a:lnTo>
                  <a:lnTo>
                    <a:pt x="237" y="120"/>
                  </a:lnTo>
                  <a:lnTo>
                    <a:pt x="236" y="121"/>
                  </a:lnTo>
                  <a:lnTo>
                    <a:pt x="235" y="121"/>
                  </a:lnTo>
                  <a:lnTo>
                    <a:pt x="234" y="122"/>
                  </a:lnTo>
                  <a:lnTo>
                    <a:pt x="233" y="123"/>
                  </a:lnTo>
                  <a:lnTo>
                    <a:pt x="232" y="123"/>
                  </a:lnTo>
                  <a:lnTo>
                    <a:pt x="232" y="124"/>
                  </a:lnTo>
                  <a:lnTo>
                    <a:pt x="231" y="124"/>
                  </a:lnTo>
                  <a:lnTo>
                    <a:pt x="230" y="124"/>
                  </a:lnTo>
                  <a:lnTo>
                    <a:pt x="229" y="123"/>
                  </a:lnTo>
                  <a:lnTo>
                    <a:pt x="229" y="122"/>
                  </a:lnTo>
                  <a:lnTo>
                    <a:pt x="229" y="121"/>
                  </a:lnTo>
                  <a:lnTo>
                    <a:pt x="229" y="120"/>
                  </a:lnTo>
                  <a:lnTo>
                    <a:pt x="229" y="119"/>
                  </a:lnTo>
                  <a:lnTo>
                    <a:pt x="230" y="119"/>
                  </a:lnTo>
                  <a:lnTo>
                    <a:pt x="230" y="118"/>
                  </a:lnTo>
                  <a:lnTo>
                    <a:pt x="230" y="117"/>
                  </a:lnTo>
                  <a:lnTo>
                    <a:pt x="231" y="117"/>
                  </a:lnTo>
                  <a:lnTo>
                    <a:pt x="231" y="116"/>
                  </a:lnTo>
                  <a:lnTo>
                    <a:pt x="232" y="116"/>
                  </a:lnTo>
                  <a:lnTo>
                    <a:pt x="232" y="115"/>
                  </a:lnTo>
                  <a:lnTo>
                    <a:pt x="233" y="115"/>
                  </a:lnTo>
                  <a:lnTo>
                    <a:pt x="234" y="115"/>
                  </a:lnTo>
                  <a:lnTo>
                    <a:pt x="235" y="114"/>
                  </a:lnTo>
                  <a:lnTo>
                    <a:pt x="236" y="114"/>
                  </a:lnTo>
                  <a:lnTo>
                    <a:pt x="238" y="113"/>
                  </a:lnTo>
                  <a:lnTo>
                    <a:pt x="240" y="113"/>
                  </a:lnTo>
                  <a:lnTo>
                    <a:pt x="241" y="113"/>
                  </a:lnTo>
                  <a:lnTo>
                    <a:pt x="242" y="112"/>
                  </a:lnTo>
                  <a:lnTo>
                    <a:pt x="243" y="112"/>
                  </a:lnTo>
                  <a:lnTo>
                    <a:pt x="244" y="112"/>
                  </a:lnTo>
                  <a:lnTo>
                    <a:pt x="245" y="111"/>
                  </a:lnTo>
                  <a:lnTo>
                    <a:pt x="246" y="110"/>
                  </a:lnTo>
                  <a:lnTo>
                    <a:pt x="247" y="110"/>
                  </a:lnTo>
                  <a:lnTo>
                    <a:pt x="247" y="109"/>
                  </a:lnTo>
                  <a:lnTo>
                    <a:pt x="248" y="109"/>
                  </a:lnTo>
                  <a:lnTo>
                    <a:pt x="249" y="108"/>
                  </a:lnTo>
                  <a:lnTo>
                    <a:pt x="249" y="107"/>
                  </a:lnTo>
                  <a:lnTo>
                    <a:pt x="250" y="107"/>
                  </a:lnTo>
                  <a:lnTo>
                    <a:pt x="250" y="106"/>
                  </a:lnTo>
                  <a:lnTo>
                    <a:pt x="250" y="105"/>
                  </a:lnTo>
                  <a:lnTo>
                    <a:pt x="251" y="105"/>
                  </a:lnTo>
                  <a:lnTo>
                    <a:pt x="251" y="104"/>
                  </a:lnTo>
                  <a:lnTo>
                    <a:pt x="252" y="102"/>
                  </a:lnTo>
                  <a:lnTo>
                    <a:pt x="252" y="101"/>
                  </a:lnTo>
                  <a:lnTo>
                    <a:pt x="253" y="99"/>
                  </a:lnTo>
                  <a:lnTo>
                    <a:pt x="254" y="98"/>
                  </a:lnTo>
                  <a:lnTo>
                    <a:pt x="254" y="97"/>
                  </a:lnTo>
                  <a:lnTo>
                    <a:pt x="254" y="96"/>
                  </a:lnTo>
                  <a:lnTo>
                    <a:pt x="255" y="95"/>
                  </a:lnTo>
                  <a:lnTo>
                    <a:pt x="256" y="94"/>
                  </a:lnTo>
                  <a:lnTo>
                    <a:pt x="256" y="93"/>
                  </a:lnTo>
                  <a:lnTo>
                    <a:pt x="257" y="93"/>
                  </a:lnTo>
                  <a:lnTo>
                    <a:pt x="258" y="92"/>
                  </a:lnTo>
                  <a:lnTo>
                    <a:pt x="259" y="91"/>
                  </a:lnTo>
                  <a:lnTo>
                    <a:pt x="260" y="91"/>
                  </a:lnTo>
                  <a:lnTo>
                    <a:pt x="261" y="90"/>
                  </a:lnTo>
                  <a:lnTo>
                    <a:pt x="263" y="89"/>
                  </a:lnTo>
                  <a:lnTo>
                    <a:pt x="264" y="88"/>
                  </a:lnTo>
                  <a:lnTo>
                    <a:pt x="265" y="88"/>
                  </a:lnTo>
                  <a:lnTo>
                    <a:pt x="266" y="88"/>
                  </a:lnTo>
                  <a:lnTo>
                    <a:pt x="267" y="87"/>
                  </a:lnTo>
                  <a:lnTo>
                    <a:pt x="268" y="86"/>
                  </a:lnTo>
                  <a:lnTo>
                    <a:pt x="269" y="86"/>
                  </a:lnTo>
                  <a:lnTo>
                    <a:pt x="269" y="85"/>
                  </a:lnTo>
                  <a:lnTo>
                    <a:pt x="270" y="84"/>
                  </a:lnTo>
                  <a:lnTo>
                    <a:pt x="271" y="83"/>
                  </a:lnTo>
                  <a:lnTo>
                    <a:pt x="271" y="82"/>
                  </a:lnTo>
                  <a:lnTo>
                    <a:pt x="272" y="81"/>
                  </a:lnTo>
                  <a:lnTo>
                    <a:pt x="271" y="81"/>
                  </a:lnTo>
                  <a:lnTo>
                    <a:pt x="271" y="80"/>
                  </a:lnTo>
                  <a:lnTo>
                    <a:pt x="270" y="80"/>
                  </a:lnTo>
                  <a:lnTo>
                    <a:pt x="269" y="80"/>
                  </a:lnTo>
                  <a:lnTo>
                    <a:pt x="268" y="80"/>
                  </a:lnTo>
                  <a:lnTo>
                    <a:pt x="267" y="81"/>
                  </a:lnTo>
                  <a:lnTo>
                    <a:pt x="266" y="81"/>
                  </a:lnTo>
                  <a:lnTo>
                    <a:pt x="265" y="81"/>
                  </a:lnTo>
                  <a:lnTo>
                    <a:pt x="263" y="82"/>
                  </a:lnTo>
                  <a:lnTo>
                    <a:pt x="262" y="82"/>
                  </a:lnTo>
                  <a:lnTo>
                    <a:pt x="260" y="82"/>
                  </a:lnTo>
                  <a:lnTo>
                    <a:pt x="258" y="82"/>
                  </a:lnTo>
                  <a:lnTo>
                    <a:pt x="257" y="82"/>
                  </a:lnTo>
                  <a:lnTo>
                    <a:pt x="257" y="83"/>
                  </a:lnTo>
                  <a:lnTo>
                    <a:pt x="256" y="82"/>
                  </a:lnTo>
                  <a:lnTo>
                    <a:pt x="255" y="82"/>
                  </a:lnTo>
                  <a:lnTo>
                    <a:pt x="254" y="82"/>
                  </a:lnTo>
                  <a:lnTo>
                    <a:pt x="253" y="82"/>
                  </a:lnTo>
                  <a:lnTo>
                    <a:pt x="252" y="82"/>
                  </a:lnTo>
                  <a:lnTo>
                    <a:pt x="251" y="82"/>
                  </a:lnTo>
                  <a:lnTo>
                    <a:pt x="250" y="81"/>
                  </a:lnTo>
                  <a:lnTo>
                    <a:pt x="249" y="81"/>
                  </a:lnTo>
                  <a:lnTo>
                    <a:pt x="247" y="80"/>
                  </a:lnTo>
                  <a:lnTo>
                    <a:pt x="246" y="80"/>
                  </a:lnTo>
                  <a:lnTo>
                    <a:pt x="244" y="79"/>
                  </a:lnTo>
                  <a:lnTo>
                    <a:pt x="243" y="79"/>
                  </a:lnTo>
                  <a:lnTo>
                    <a:pt x="241" y="78"/>
                  </a:lnTo>
                  <a:lnTo>
                    <a:pt x="240" y="78"/>
                  </a:lnTo>
                  <a:lnTo>
                    <a:pt x="238" y="77"/>
                  </a:lnTo>
                  <a:lnTo>
                    <a:pt x="237" y="77"/>
                  </a:lnTo>
                  <a:lnTo>
                    <a:pt x="235" y="76"/>
                  </a:lnTo>
                  <a:lnTo>
                    <a:pt x="233" y="75"/>
                  </a:lnTo>
                  <a:lnTo>
                    <a:pt x="232" y="75"/>
                  </a:lnTo>
                  <a:lnTo>
                    <a:pt x="229" y="73"/>
                  </a:lnTo>
                  <a:lnTo>
                    <a:pt x="226" y="71"/>
                  </a:lnTo>
                  <a:lnTo>
                    <a:pt x="223" y="70"/>
                  </a:lnTo>
                  <a:lnTo>
                    <a:pt x="222" y="69"/>
                  </a:lnTo>
                  <a:lnTo>
                    <a:pt x="220" y="68"/>
                  </a:lnTo>
                  <a:lnTo>
                    <a:pt x="219" y="68"/>
                  </a:lnTo>
                  <a:lnTo>
                    <a:pt x="217" y="67"/>
                  </a:lnTo>
                  <a:lnTo>
                    <a:pt x="216" y="67"/>
                  </a:lnTo>
                  <a:lnTo>
                    <a:pt x="215" y="66"/>
                  </a:lnTo>
                  <a:lnTo>
                    <a:pt x="211" y="65"/>
                  </a:lnTo>
                  <a:lnTo>
                    <a:pt x="210" y="64"/>
                  </a:lnTo>
                  <a:lnTo>
                    <a:pt x="208" y="64"/>
                  </a:lnTo>
                  <a:lnTo>
                    <a:pt x="206" y="63"/>
                  </a:lnTo>
                  <a:lnTo>
                    <a:pt x="205" y="62"/>
                  </a:lnTo>
                  <a:lnTo>
                    <a:pt x="204" y="62"/>
                  </a:lnTo>
                  <a:lnTo>
                    <a:pt x="203" y="62"/>
                  </a:lnTo>
                  <a:lnTo>
                    <a:pt x="203" y="61"/>
                  </a:lnTo>
                  <a:lnTo>
                    <a:pt x="202" y="61"/>
                  </a:lnTo>
                  <a:lnTo>
                    <a:pt x="201" y="61"/>
                  </a:lnTo>
                  <a:lnTo>
                    <a:pt x="201" y="60"/>
                  </a:lnTo>
                  <a:lnTo>
                    <a:pt x="200" y="59"/>
                  </a:lnTo>
                  <a:lnTo>
                    <a:pt x="199" y="59"/>
                  </a:lnTo>
                  <a:lnTo>
                    <a:pt x="198" y="58"/>
                  </a:lnTo>
                  <a:lnTo>
                    <a:pt x="198" y="57"/>
                  </a:lnTo>
                  <a:lnTo>
                    <a:pt x="197" y="56"/>
                  </a:lnTo>
                  <a:lnTo>
                    <a:pt x="196" y="56"/>
                  </a:lnTo>
                  <a:lnTo>
                    <a:pt x="196" y="55"/>
                  </a:lnTo>
                  <a:lnTo>
                    <a:pt x="196" y="54"/>
                  </a:lnTo>
                  <a:lnTo>
                    <a:pt x="195" y="54"/>
                  </a:lnTo>
                  <a:lnTo>
                    <a:pt x="195" y="53"/>
                  </a:lnTo>
                  <a:lnTo>
                    <a:pt x="194" y="52"/>
                  </a:lnTo>
                  <a:lnTo>
                    <a:pt x="194" y="51"/>
                  </a:lnTo>
                  <a:lnTo>
                    <a:pt x="194" y="50"/>
                  </a:lnTo>
                  <a:lnTo>
                    <a:pt x="194" y="49"/>
                  </a:lnTo>
                  <a:lnTo>
                    <a:pt x="194" y="48"/>
                  </a:lnTo>
                  <a:lnTo>
                    <a:pt x="194" y="47"/>
                  </a:lnTo>
                  <a:lnTo>
                    <a:pt x="194" y="46"/>
                  </a:lnTo>
                  <a:lnTo>
                    <a:pt x="194" y="45"/>
                  </a:lnTo>
                  <a:lnTo>
                    <a:pt x="195" y="44"/>
                  </a:lnTo>
                  <a:lnTo>
                    <a:pt x="195" y="43"/>
                  </a:lnTo>
                  <a:lnTo>
                    <a:pt x="196" y="43"/>
                  </a:lnTo>
                  <a:lnTo>
                    <a:pt x="196" y="42"/>
                  </a:lnTo>
                  <a:lnTo>
                    <a:pt x="196" y="41"/>
                  </a:lnTo>
                  <a:lnTo>
                    <a:pt x="197" y="41"/>
                  </a:lnTo>
                  <a:lnTo>
                    <a:pt x="198" y="40"/>
                  </a:lnTo>
                  <a:lnTo>
                    <a:pt x="199" y="39"/>
                  </a:lnTo>
                  <a:lnTo>
                    <a:pt x="200" y="38"/>
                  </a:lnTo>
                  <a:lnTo>
                    <a:pt x="201" y="37"/>
                  </a:lnTo>
                  <a:lnTo>
                    <a:pt x="203" y="36"/>
                  </a:lnTo>
                  <a:lnTo>
                    <a:pt x="204" y="34"/>
                  </a:lnTo>
                  <a:lnTo>
                    <a:pt x="205" y="33"/>
                  </a:lnTo>
                  <a:lnTo>
                    <a:pt x="206" y="33"/>
                  </a:lnTo>
                  <a:lnTo>
                    <a:pt x="206" y="32"/>
                  </a:lnTo>
                  <a:lnTo>
                    <a:pt x="207" y="32"/>
                  </a:lnTo>
                  <a:lnTo>
                    <a:pt x="208" y="32"/>
                  </a:lnTo>
                  <a:lnTo>
                    <a:pt x="209" y="31"/>
                  </a:lnTo>
                  <a:lnTo>
                    <a:pt x="210" y="30"/>
                  </a:lnTo>
                  <a:lnTo>
                    <a:pt x="211" y="30"/>
                  </a:lnTo>
                  <a:lnTo>
                    <a:pt x="212" y="30"/>
                  </a:lnTo>
                  <a:lnTo>
                    <a:pt x="213" y="30"/>
                  </a:lnTo>
                  <a:lnTo>
                    <a:pt x="214" y="29"/>
                  </a:lnTo>
                  <a:lnTo>
                    <a:pt x="215" y="29"/>
                  </a:lnTo>
                  <a:lnTo>
                    <a:pt x="216" y="29"/>
                  </a:lnTo>
                  <a:lnTo>
                    <a:pt x="217" y="29"/>
                  </a:lnTo>
                  <a:lnTo>
                    <a:pt x="218" y="28"/>
                  </a:lnTo>
                  <a:close/>
                </a:path>
              </a:pathLst>
            </a:custGeom>
            <a:grp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37" name="文本框 36"/>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grpSp>
        <p:nvGrpSpPr>
          <p:cNvPr id="39" name="组合 38"/>
          <p:cNvGrpSpPr/>
          <p:nvPr/>
        </p:nvGrpSpPr>
        <p:grpSpPr>
          <a:xfrm>
            <a:off x="2197817" y="4465740"/>
            <a:ext cx="1484991" cy="566057"/>
            <a:chOff x="3261227" y="5214212"/>
            <a:chExt cx="1796400" cy="566057"/>
          </a:xfrm>
        </p:grpSpPr>
        <p:sp>
          <p:nvSpPr>
            <p:cNvPr id="40" name="矩形 39"/>
            <p:cNvSpPr/>
            <p:nvPr/>
          </p:nvSpPr>
          <p:spPr>
            <a:xfrm>
              <a:off x="3261227" y="5344669"/>
              <a:ext cx="1796400" cy="435600"/>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bg1"/>
                  </a:solidFill>
                  <a:latin typeface="微软雅黑" panose="020B0503020204020204" pitchFamily="34" charset="-122"/>
                  <a:ea typeface="微软雅黑" panose="020B0503020204020204" pitchFamily="34" charset="-122"/>
                </a:rPr>
                <a:t>点击添加标题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41" name="直角三角形 40"/>
            <p:cNvSpPr/>
            <p:nvPr/>
          </p:nvSpPr>
          <p:spPr>
            <a:xfrm flipH="1">
              <a:off x="3261227" y="5214212"/>
              <a:ext cx="183174" cy="130457"/>
            </a:xfrm>
            <a:prstGeom prst="rtTriangle">
              <a:avLst/>
            </a:prstGeom>
            <a:gradFill flip="none" rotWithShape="1">
              <a:gsLst>
                <a:gs pos="0">
                  <a:srgbClr val="57FD23"/>
                </a:gs>
                <a:gs pos="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sp>
        <p:nvSpPr>
          <p:cNvPr id="42" name="文本框 41"/>
          <p:cNvSpPr txBox="1"/>
          <p:nvPr/>
        </p:nvSpPr>
        <p:spPr>
          <a:xfrm>
            <a:off x="6382334" y="2128717"/>
            <a:ext cx="3596066" cy="1323439"/>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点击添加</a:t>
            </a:r>
            <a:r>
              <a:rPr lang="zh-CN" altLang="en-US" sz="1600" dirty="0">
                <a:solidFill>
                  <a:schemeClr val="bg1"/>
                </a:solidFill>
                <a:latin typeface="微软雅黑" panose="020B0503020204020204" pitchFamily="34" charset="-122"/>
                <a:ea typeface="微软雅黑" panose="020B0503020204020204" pitchFamily="34" charset="-122"/>
              </a:rPr>
              <a:t>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6553880" y="4008535"/>
            <a:ext cx="3062586" cy="369332"/>
            <a:chOff x="6553880" y="4008535"/>
            <a:chExt cx="3062586" cy="369332"/>
          </a:xfrm>
        </p:grpSpPr>
        <p:grpSp>
          <p:nvGrpSpPr>
            <p:cNvPr id="48" name="组合 47"/>
            <p:cNvGrpSpPr/>
            <p:nvPr/>
          </p:nvGrpSpPr>
          <p:grpSpPr>
            <a:xfrm>
              <a:off x="6553880" y="4008535"/>
              <a:ext cx="3006979" cy="369332"/>
              <a:chOff x="6553880" y="4008535"/>
              <a:chExt cx="3006979" cy="369332"/>
            </a:xfrm>
          </p:grpSpPr>
          <p:sp>
            <p:nvSpPr>
              <p:cNvPr id="43" name="文本框 42"/>
              <p:cNvSpPr txBox="1"/>
              <p:nvPr/>
            </p:nvSpPr>
            <p:spPr>
              <a:xfrm>
                <a:off x="6553880" y="4008535"/>
                <a:ext cx="801823"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r>
                  <a:rPr lang="en-US" altLang="zh-CN" dirty="0" smtClean="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7223732" y="4305533"/>
                <a:ext cx="2337127" cy="0"/>
              </a:xfrm>
              <a:prstGeom prst="line">
                <a:avLst/>
              </a:prstGeom>
              <a:ln w="19050" cap="sq">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9" name="文本框 48"/>
            <p:cNvSpPr txBox="1"/>
            <p:nvPr/>
          </p:nvSpPr>
          <p:spPr>
            <a:xfrm>
              <a:off x="8816247" y="4028403"/>
              <a:ext cx="800219" cy="276999"/>
            </a:xfrm>
            <a:prstGeom prst="rect">
              <a:avLst/>
            </a:prstGeom>
            <a:noFill/>
          </p:spPr>
          <p:txBody>
            <a:bodyPr wrap="none" rtlCol="0">
              <a:spAutoFit/>
            </a:bodyPr>
            <a:lstStyle/>
            <a:p>
              <a:r>
                <a:rPr lang="zh-CN" altLang="en-US" sz="1200" smtClean="0">
                  <a:solidFill>
                    <a:schemeClr val="bg1"/>
                  </a:solidFill>
                  <a:latin typeface="微软雅黑" panose="020B0503020204020204" pitchFamily="34" charset="-122"/>
                  <a:ea typeface="微软雅黑" panose="020B0503020204020204" pitchFamily="34" charset="-122"/>
                </a:rPr>
                <a:t>添加</a:t>
              </a:r>
              <a:r>
                <a:rPr lang="zh-CN" altLang="en-US" sz="1200">
                  <a:solidFill>
                    <a:schemeClr val="bg1"/>
                  </a:solidFill>
                  <a:latin typeface="微软雅黑" panose="020B0503020204020204" pitchFamily="34" charset="-122"/>
                  <a:ea typeface="微软雅黑" panose="020B0503020204020204" pitchFamily="34" charset="-122"/>
                </a:rPr>
                <a:t>文字</a:t>
              </a:r>
            </a:p>
          </p:txBody>
        </p:sp>
      </p:grpSp>
      <p:grpSp>
        <p:nvGrpSpPr>
          <p:cNvPr id="51" name="组合 50"/>
          <p:cNvGrpSpPr/>
          <p:nvPr/>
        </p:nvGrpSpPr>
        <p:grpSpPr>
          <a:xfrm>
            <a:off x="6553880" y="4478175"/>
            <a:ext cx="3062586" cy="369332"/>
            <a:chOff x="6553880" y="4008535"/>
            <a:chExt cx="3062586" cy="369332"/>
          </a:xfrm>
        </p:grpSpPr>
        <p:grpSp>
          <p:nvGrpSpPr>
            <p:cNvPr id="52" name="组合 51"/>
            <p:cNvGrpSpPr/>
            <p:nvPr/>
          </p:nvGrpSpPr>
          <p:grpSpPr>
            <a:xfrm>
              <a:off x="6553880" y="4008535"/>
              <a:ext cx="3006979" cy="369332"/>
              <a:chOff x="6553880" y="4008535"/>
              <a:chExt cx="3006979" cy="369332"/>
            </a:xfrm>
          </p:grpSpPr>
          <p:sp>
            <p:nvSpPr>
              <p:cNvPr id="54" name="文本框 53"/>
              <p:cNvSpPr txBox="1"/>
              <p:nvPr/>
            </p:nvSpPr>
            <p:spPr>
              <a:xfrm>
                <a:off x="6553880" y="4008535"/>
                <a:ext cx="801823"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r>
                  <a:rPr lang="en-US" altLang="zh-CN" dirty="0" smtClean="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223732" y="4305533"/>
                <a:ext cx="2337127" cy="0"/>
              </a:xfrm>
              <a:prstGeom prst="line">
                <a:avLst/>
              </a:prstGeom>
              <a:ln w="19050" cap="sq">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53" name="文本框 52"/>
            <p:cNvSpPr txBox="1"/>
            <p:nvPr/>
          </p:nvSpPr>
          <p:spPr>
            <a:xfrm>
              <a:off x="8816247" y="4028403"/>
              <a:ext cx="800219" cy="276999"/>
            </a:xfrm>
            <a:prstGeom prst="rect">
              <a:avLst/>
            </a:prstGeom>
            <a:noFill/>
          </p:spPr>
          <p:txBody>
            <a:bodyPr wrap="none" rtlCol="0">
              <a:spAutoFit/>
            </a:bodyPr>
            <a:lstStyle/>
            <a:p>
              <a:r>
                <a:rPr lang="zh-CN" altLang="en-US" sz="1200" smtClean="0">
                  <a:solidFill>
                    <a:schemeClr val="bg1"/>
                  </a:solidFill>
                  <a:latin typeface="微软雅黑" panose="020B0503020204020204" pitchFamily="34" charset="-122"/>
                  <a:ea typeface="微软雅黑" panose="020B0503020204020204" pitchFamily="34" charset="-122"/>
                </a:rPr>
                <a:t>添加</a:t>
              </a:r>
              <a:r>
                <a:rPr lang="zh-CN" altLang="en-US" sz="1200">
                  <a:solidFill>
                    <a:schemeClr val="bg1"/>
                  </a:solidFill>
                  <a:latin typeface="微软雅黑" panose="020B0503020204020204" pitchFamily="34" charset="-122"/>
                  <a:ea typeface="微软雅黑" panose="020B0503020204020204" pitchFamily="34" charset="-122"/>
                </a:rPr>
                <a:t>文字</a:t>
              </a:r>
            </a:p>
          </p:txBody>
        </p:sp>
      </p:grpSp>
      <p:grpSp>
        <p:nvGrpSpPr>
          <p:cNvPr id="56" name="组合 55"/>
          <p:cNvGrpSpPr/>
          <p:nvPr/>
        </p:nvGrpSpPr>
        <p:grpSpPr>
          <a:xfrm>
            <a:off x="6553880" y="4951612"/>
            <a:ext cx="3062586" cy="369332"/>
            <a:chOff x="6553880" y="4008535"/>
            <a:chExt cx="3062586" cy="369332"/>
          </a:xfrm>
        </p:grpSpPr>
        <p:grpSp>
          <p:nvGrpSpPr>
            <p:cNvPr id="57" name="组合 56"/>
            <p:cNvGrpSpPr/>
            <p:nvPr/>
          </p:nvGrpSpPr>
          <p:grpSpPr>
            <a:xfrm>
              <a:off x="6553880" y="4008535"/>
              <a:ext cx="3006979" cy="369332"/>
              <a:chOff x="6553880" y="4008535"/>
              <a:chExt cx="3006979" cy="369332"/>
            </a:xfrm>
          </p:grpSpPr>
          <p:sp>
            <p:nvSpPr>
              <p:cNvPr id="59" name="文本框 58"/>
              <p:cNvSpPr txBox="1"/>
              <p:nvPr/>
            </p:nvSpPr>
            <p:spPr>
              <a:xfrm>
                <a:off x="6553880" y="4008535"/>
                <a:ext cx="801823"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r>
                  <a:rPr lang="en-US" altLang="zh-CN" dirty="0" smtClean="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60" name="直接连接符 59"/>
              <p:cNvCxnSpPr/>
              <p:nvPr/>
            </p:nvCxnSpPr>
            <p:spPr>
              <a:xfrm>
                <a:off x="7223732" y="4305533"/>
                <a:ext cx="2337127" cy="0"/>
              </a:xfrm>
              <a:prstGeom prst="line">
                <a:avLst/>
              </a:prstGeom>
              <a:ln w="19050" cap="sq">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58" name="文本框 57"/>
            <p:cNvSpPr txBox="1"/>
            <p:nvPr/>
          </p:nvSpPr>
          <p:spPr>
            <a:xfrm>
              <a:off x="8816247" y="4028403"/>
              <a:ext cx="800219" cy="276999"/>
            </a:xfrm>
            <a:prstGeom prst="rect">
              <a:avLst/>
            </a:prstGeom>
            <a:noFill/>
          </p:spPr>
          <p:txBody>
            <a:bodyPr wrap="none" rtlCol="0">
              <a:spAutoFit/>
            </a:bodyPr>
            <a:lstStyle/>
            <a:p>
              <a:r>
                <a:rPr lang="zh-CN" altLang="en-US" sz="1200" smtClean="0">
                  <a:solidFill>
                    <a:schemeClr val="bg1"/>
                  </a:solidFill>
                  <a:latin typeface="微软雅黑" panose="020B0503020204020204" pitchFamily="34" charset="-122"/>
                  <a:ea typeface="微软雅黑" panose="020B0503020204020204" pitchFamily="34" charset="-122"/>
                </a:rPr>
                <a:t>添加</a:t>
              </a:r>
              <a:r>
                <a:rPr lang="zh-CN" altLang="en-US" sz="1200">
                  <a:solidFill>
                    <a:schemeClr val="bg1"/>
                  </a:solidFill>
                  <a:latin typeface="微软雅黑" panose="020B0503020204020204" pitchFamily="34" charset="-122"/>
                  <a:ea typeface="微软雅黑" panose="020B0503020204020204" pitchFamily="34" charset="-122"/>
                </a:rPr>
                <a:t>文字</a:t>
              </a:r>
            </a:p>
          </p:txBody>
        </p:sp>
      </p:grpSp>
    </p:spTree>
    <p:extLst>
      <p:ext uri="{BB962C8B-B14F-4D97-AF65-F5344CB8AC3E}">
        <p14:creationId xmlns:p14="http://schemas.microsoft.com/office/powerpoint/2010/main" val="1354330972"/>
      </p:ext>
    </p:extLst>
  </p:cSld>
  <p:clrMapOvr>
    <a:masterClrMapping/>
  </p:clrMapOvr>
  <p:transition spd="slow" advTm="300">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68686"/>
            </a:gs>
            <a:gs pos="100000">
              <a:srgbClr val="424242"/>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Freeform 24"/>
          <p:cNvSpPr>
            <a:spLocks noChangeAspect="1"/>
          </p:cNvSpPr>
          <p:nvPr/>
        </p:nvSpPr>
        <p:spPr bwMode="auto">
          <a:xfrm>
            <a:off x="2830982" y="1998396"/>
            <a:ext cx="1995084" cy="3528000"/>
          </a:xfrm>
          <a:custGeom>
            <a:avLst/>
            <a:gdLst>
              <a:gd name="T0" fmla="*/ 2147483647 w 378"/>
              <a:gd name="T1" fmla="*/ 2147483647 h 642"/>
              <a:gd name="T2" fmla="*/ 2147483647 w 378"/>
              <a:gd name="T3" fmla="*/ 2147483647 h 642"/>
              <a:gd name="T4" fmla="*/ 2147483647 w 378"/>
              <a:gd name="T5" fmla="*/ 2147483647 h 642"/>
              <a:gd name="T6" fmla="*/ 2147483647 w 378"/>
              <a:gd name="T7" fmla="*/ 2147483647 h 642"/>
              <a:gd name="T8" fmla="*/ 2147483647 w 378"/>
              <a:gd name="T9" fmla="*/ 2147483647 h 642"/>
              <a:gd name="T10" fmla="*/ 2147483647 w 378"/>
              <a:gd name="T11" fmla="*/ 2147483647 h 642"/>
              <a:gd name="T12" fmla="*/ 2147483647 w 378"/>
              <a:gd name="T13" fmla="*/ 2147483647 h 642"/>
              <a:gd name="T14" fmla="*/ 2147483647 w 378"/>
              <a:gd name="T15" fmla="*/ 2147483647 h 642"/>
              <a:gd name="T16" fmla="*/ 2147483647 w 378"/>
              <a:gd name="T17" fmla="*/ 2147483647 h 642"/>
              <a:gd name="T18" fmla="*/ 2147483647 w 378"/>
              <a:gd name="T19" fmla="*/ 2147483647 h 642"/>
              <a:gd name="T20" fmla="*/ 2147483647 w 378"/>
              <a:gd name="T21" fmla="*/ 2147483647 h 642"/>
              <a:gd name="T22" fmla="*/ 2147483647 w 378"/>
              <a:gd name="T23" fmla="*/ 2147483647 h 642"/>
              <a:gd name="T24" fmla="*/ 2147483647 w 378"/>
              <a:gd name="T25" fmla="*/ 2147483647 h 642"/>
              <a:gd name="T26" fmla="*/ 2147483647 w 378"/>
              <a:gd name="T27" fmla="*/ 2147483647 h 642"/>
              <a:gd name="T28" fmla="*/ 2147483647 w 378"/>
              <a:gd name="T29" fmla="*/ 2147483647 h 642"/>
              <a:gd name="T30" fmla="*/ 2147483647 w 378"/>
              <a:gd name="T31" fmla="*/ 2147483647 h 642"/>
              <a:gd name="T32" fmla="*/ 2147483647 w 378"/>
              <a:gd name="T33" fmla="*/ 2147483647 h 642"/>
              <a:gd name="T34" fmla="*/ 2147483647 w 378"/>
              <a:gd name="T35" fmla="*/ 2147483647 h 642"/>
              <a:gd name="T36" fmla="*/ 2147483647 w 378"/>
              <a:gd name="T37" fmla="*/ 2147483647 h 642"/>
              <a:gd name="T38" fmla="*/ 2147483647 w 378"/>
              <a:gd name="T39" fmla="*/ 2147483647 h 642"/>
              <a:gd name="T40" fmla="*/ 2147483647 w 378"/>
              <a:gd name="T41" fmla="*/ 2147483647 h 642"/>
              <a:gd name="T42" fmla="*/ 2147483647 w 378"/>
              <a:gd name="T43" fmla="*/ 2147483647 h 642"/>
              <a:gd name="T44" fmla="*/ 2147483647 w 378"/>
              <a:gd name="T45" fmla="*/ 2147483647 h 642"/>
              <a:gd name="T46" fmla="*/ 2147483647 w 378"/>
              <a:gd name="T47" fmla="*/ 2147483647 h 642"/>
              <a:gd name="T48" fmla="*/ 2147483647 w 378"/>
              <a:gd name="T49" fmla="*/ 2147483647 h 642"/>
              <a:gd name="T50" fmla="*/ 2147483647 w 378"/>
              <a:gd name="T51" fmla="*/ 2147483647 h 642"/>
              <a:gd name="T52" fmla="*/ 2147483647 w 378"/>
              <a:gd name="T53" fmla="*/ 2147483647 h 642"/>
              <a:gd name="T54" fmla="*/ 2147483647 w 378"/>
              <a:gd name="T55" fmla="*/ 2147483647 h 642"/>
              <a:gd name="T56" fmla="*/ 2147483647 w 378"/>
              <a:gd name="T57" fmla="*/ 2147483647 h 642"/>
              <a:gd name="T58" fmla="*/ 2147483647 w 378"/>
              <a:gd name="T59" fmla="*/ 2147483647 h 642"/>
              <a:gd name="T60" fmla="*/ 2147483647 w 378"/>
              <a:gd name="T61" fmla="*/ 2147483647 h 642"/>
              <a:gd name="T62" fmla="*/ 2147483647 w 378"/>
              <a:gd name="T63" fmla="*/ 2147483647 h 642"/>
              <a:gd name="T64" fmla="*/ 2147483647 w 378"/>
              <a:gd name="T65" fmla="*/ 2147483647 h 642"/>
              <a:gd name="T66" fmla="*/ 2147483647 w 378"/>
              <a:gd name="T67" fmla="*/ 2147483647 h 642"/>
              <a:gd name="T68" fmla="*/ 2147483647 w 378"/>
              <a:gd name="T69" fmla="*/ 2147483647 h 642"/>
              <a:gd name="T70" fmla="*/ 2147483647 w 378"/>
              <a:gd name="T71" fmla="*/ 2147483647 h 642"/>
              <a:gd name="T72" fmla="*/ 2147483647 w 378"/>
              <a:gd name="T73" fmla="*/ 2147483647 h 642"/>
              <a:gd name="T74" fmla="*/ 2147483647 w 378"/>
              <a:gd name="T75" fmla="*/ 2147483647 h 642"/>
              <a:gd name="T76" fmla="*/ 2147483647 w 378"/>
              <a:gd name="T77" fmla="*/ 2147483647 h 642"/>
              <a:gd name="T78" fmla="*/ 2147483647 w 378"/>
              <a:gd name="T79" fmla="*/ 2147483647 h 642"/>
              <a:gd name="T80" fmla="*/ 2147483647 w 378"/>
              <a:gd name="T81" fmla="*/ 2147483647 h 642"/>
              <a:gd name="T82" fmla="*/ 2147483647 w 378"/>
              <a:gd name="T83" fmla="*/ 2147483647 h 642"/>
              <a:gd name="T84" fmla="*/ 2147483647 w 378"/>
              <a:gd name="T85" fmla="*/ 2147483647 h 642"/>
              <a:gd name="T86" fmla="*/ 2147483647 w 378"/>
              <a:gd name="T87" fmla="*/ 2147483647 h 642"/>
              <a:gd name="T88" fmla="*/ 2147483647 w 378"/>
              <a:gd name="T89" fmla="*/ 2147483647 h 642"/>
              <a:gd name="T90" fmla="*/ 2147483647 w 378"/>
              <a:gd name="T91" fmla="*/ 2147483647 h 642"/>
              <a:gd name="T92" fmla="*/ 2147483647 w 378"/>
              <a:gd name="T93" fmla="*/ 2147483647 h 642"/>
              <a:gd name="T94" fmla="*/ 2147483647 w 378"/>
              <a:gd name="T95" fmla="*/ 2147483647 h 642"/>
              <a:gd name="T96" fmla="*/ 2147483647 w 378"/>
              <a:gd name="T97" fmla="*/ 2147483647 h 642"/>
              <a:gd name="T98" fmla="*/ 2147483647 w 378"/>
              <a:gd name="T99" fmla="*/ 2147483647 h 642"/>
              <a:gd name="T100" fmla="*/ 2147483647 w 378"/>
              <a:gd name="T101" fmla="*/ 2147483647 h 642"/>
              <a:gd name="T102" fmla="*/ 2147483647 w 378"/>
              <a:gd name="T103" fmla="*/ 2147483647 h 642"/>
              <a:gd name="T104" fmla="*/ 2147483647 w 378"/>
              <a:gd name="T105" fmla="*/ 2147483647 h 642"/>
              <a:gd name="T106" fmla="*/ 2147483647 w 378"/>
              <a:gd name="T107" fmla="*/ 2147483647 h 642"/>
              <a:gd name="T108" fmla="*/ 2147483647 w 378"/>
              <a:gd name="T109" fmla="*/ 2147483647 h 642"/>
              <a:gd name="T110" fmla="*/ 2147483647 w 378"/>
              <a:gd name="T111" fmla="*/ 2147483647 h 64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8"/>
              <a:gd name="T169" fmla="*/ 0 h 642"/>
              <a:gd name="T170" fmla="*/ 378 w 378"/>
              <a:gd name="T171" fmla="*/ 642 h 64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8" h="642">
                <a:moveTo>
                  <a:pt x="286" y="641"/>
                </a:moveTo>
                <a:lnTo>
                  <a:pt x="287" y="625"/>
                </a:lnTo>
                <a:lnTo>
                  <a:pt x="286" y="621"/>
                </a:lnTo>
                <a:lnTo>
                  <a:pt x="284" y="620"/>
                </a:lnTo>
                <a:lnTo>
                  <a:pt x="284" y="612"/>
                </a:lnTo>
                <a:lnTo>
                  <a:pt x="285" y="611"/>
                </a:lnTo>
                <a:lnTo>
                  <a:pt x="285" y="598"/>
                </a:lnTo>
                <a:lnTo>
                  <a:pt x="283" y="596"/>
                </a:lnTo>
                <a:lnTo>
                  <a:pt x="281" y="596"/>
                </a:lnTo>
                <a:lnTo>
                  <a:pt x="279" y="594"/>
                </a:lnTo>
                <a:lnTo>
                  <a:pt x="279" y="592"/>
                </a:lnTo>
                <a:lnTo>
                  <a:pt x="278" y="591"/>
                </a:lnTo>
                <a:lnTo>
                  <a:pt x="277" y="581"/>
                </a:lnTo>
                <a:lnTo>
                  <a:pt x="281" y="577"/>
                </a:lnTo>
                <a:lnTo>
                  <a:pt x="281" y="573"/>
                </a:lnTo>
                <a:lnTo>
                  <a:pt x="286" y="566"/>
                </a:lnTo>
                <a:lnTo>
                  <a:pt x="292" y="566"/>
                </a:lnTo>
                <a:lnTo>
                  <a:pt x="294" y="568"/>
                </a:lnTo>
                <a:lnTo>
                  <a:pt x="300" y="567"/>
                </a:lnTo>
                <a:lnTo>
                  <a:pt x="304" y="566"/>
                </a:lnTo>
                <a:lnTo>
                  <a:pt x="305" y="567"/>
                </a:lnTo>
                <a:lnTo>
                  <a:pt x="308" y="567"/>
                </a:lnTo>
                <a:lnTo>
                  <a:pt x="311" y="570"/>
                </a:lnTo>
                <a:lnTo>
                  <a:pt x="315" y="568"/>
                </a:lnTo>
                <a:lnTo>
                  <a:pt x="316" y="565"/>
                </a:lnTo>
                <a:lnTo>
                  <a:pt x="318" y="563"/>
                </a:lnTo>
                <a:lnTo>
                  <a:pt x="321" y="565"/>
                </a:lnTo>
                <a:lnTo>
                  <a:pt x="324" y="564"/>
                </a:lnTo>
                <a:lnTo>
                  <a:pt x="324" y="558"/>
                </a:lnTo>
                <a:lnTo>
                  <a:pt x="322" y="558"/>
                </a:lnTo>
                <a:lnTo>
                  <a:pt x="322" y="550"/>
                </a:lnTo>
                <a:lnTo>
                  <a:pt x="321" y="550"/>
                </a:lnTo>
                <a:lnTo>
                  <a:pt x="321" y="546"/>
                </a:lnTo>
                <a:lnTo>
                  <a:pt x="314" y="541"/>
                </a:lnTo>
                <a:lnTo>
                  <a:pt x="311" y="541"/>
                </a:lnTo>
                <a:lnTo>
                  <a:pt x="311" y="540"/>
                </a:lnTo>
                <a:lnTo>
                  <a:pt x="305" y="540"/>
                </a:lnTo>
                <a:lnTo>
                  <a:pt x="304" y="539"/>
                </a:lnTo>
                <a:lnTo>
                  <a:pt x="295" y="539"/>
                </a:lnTo>
                <a:lnTo>
                  <a:pt x="294" y="537"/>
                </a:lnTo>
                <a:lnTo>
                  <a:pt x="296" y="536"/>
                </a:lnTo>
                <a:lnTo>
                  <a:pt x="295" y="526"/>
                </a:lnTo>
                <a:lnTo>
                  <a:pt x="291" y="523"/>
                </a:lnTo>
                <a:lnTo>
                  <a:pt x="289" y="523"/>
                </a:lnTo>
                <a:lnTo>
                  <a:pt x="288" y="522"/>
                </a:lnTo>
                <a:lnTo>
                  <a:pt x="278" y="523"/>
                </a:lnTo>
                <a:lnTo>
                  <a:pt x="275" y="521"/>
                </a:lnTo>
                <a:lnTo>
                  <a:pt x="274" y="521"/>
                </a:lnTo>
                <a:lnTo>
                  <a:pt x="273" y="519"/>
                </a:lnTo>
                <a:lnTo>
                  <a:pt x="277" y="514"/>
                </a:lnTo>
                <a:lnTo>
                  <a:pt x="281" y="515"/>
                </a:lnTo>
                <a:lnTo>
                  <a:pt x="282" y="513"/>
                </a:lnTo>
                <a:lnTo>
                  <a:pt x="291" y="513"/>
                </a:lnTo>
                <a:lnTo>
                  <a:pt x="292" y="514"/>
                </a:lnTo>
                <a:lnTo>
                  <a:pt x="295" y="514"/>
                </a:lnTo>
                <a:lnTo>
                  <a:pt x="297" y="513"/>
                </a:lnTo>
                <a:lnTo>
                  <a:pt x="299" y="513"/>
                </a:lnTo>
                <a:lnTo>
                  <a:pt x="301" y="514"/>
                </a:lnTo>
                <a:lnTo>
                  <a:pt x="303" y="514"/>
                </a:lnTo>
                <a:lnTo>
                  <a:pt x="304" y="515"/>
                </a:lnTo>
                <a:lnTo>
                  <a:pt x="308" y="515"/>
                </a:lnTo>
                <a:lnTo>
                  <a:pt x="309" y="516"/>
                </a:lnTo>
                <a:lnTo>
                  <a:pt x="321" y="516"/>
                </a:lnTo>
                <a:lnTo>
                  <a:pt x="323" y="518"/>
                </a:lnTo>
                <a:lnTo>
                  <a:pt x="341" y="516"/>
                </a:lnTo>
                <a:lnTo>
                  <a:pt x="345" y="511"/>
                </a:lnTo>
                <a:lnTo>
                  <a:pt x="346" y="511"/>
                </a:lnTo>
                <a:lnTo>
                  <a:pt x="348" y="516"/>
                </a:lnTo>
                <a:lnTo>
                  <a:pt x="347" y="517"/>
                </a:lnTo>
                <a:lnTo>
                  <a:pt x="349" y="519"/>
                </a:lnTo>
                <a:lnTo>
                  <a:pt x="353" y="519"/>
                </a:lnTo>
                <a:lnTo>
                  <a:pt x="356" y="521"/>
                </a:lnTo>
                <a:lnTo>
                  <a:pt x="357" y="521"/>
                </a:lnTo>
                <a:lnTo>
                  <a:pt x="360" y="518"/>
                </a:lnTo>
                <a:lnTo>
                  <a:pt x="363" y="518"/>
                </a:lnTo>
                <a:lnTo>
                  <a:pt x="366" y="513"/>
                </a:lnTo>
                <a:lnTo>
                  <a:pt x="370" y="512"/>
                </a:lnTo>
                <a:lnTo>
                  <a:pt x="374" y="509"/>
                </a:lnTo>
                <a:lnTo>
                  <a:pt x="376" y="508"/>
                </a:lnTo>
                <a:lnTo>
                  <a:pt x="376" y="501"/>
                </a:lnTo>
                <a:lnTo>
                  <a:pt x="377" y="500"/>
                </a:lnTo>
                <a:lnTo>
                  <a:pt x="376" y="489"/>
                </a:lnTo>
                <a:lnTo>
                  <a:pt x="378" y="487"/>
                </a:lnTo>
                <a:lnTo>
                  <a:pt x="376" y="486"/>
                </a:lnTo>
                <a:lnTo>
                  <a:pt x="376" y="483"/>
                </a:lnTo>
                <a:lnTo>
                  <a:pt x="362" y="472"/>
                </a:lnTo>
                <a:lnTo>
                  <a:pt x="359" y="465"/>
                </a:lnTo>
                <a:lnTo>
                  <a:pt x="357" y="463"/>
                </a:lnTo>
                <a:lnTo>
                  <a:pt x="349" y="460"/>
                </a:lnTo>
                <a:lnTo>
                  <a:pt x="352" y="456"/>
                </a:lnTo>
                <a:lnTo>
                  <a:pt x="352" y="454"/>
                </a:lnTo>
                <a:lnTo>
                  <a:pt x="350" y="453"/>
                </a:lnTo>
                <a:lnTo>
                  <a:pt x="348" y="444"/>
                </a:lnTo>
                <a:lnTo>
                  <a:pt x="347" y="443"/>
                </a:lnTo>
                <a:lnTo>
                  <a:pt x="347" y="438"/>
                </a:lnTo>
                <a:lnTo>
                  <a:pt x="345" y="436"/>
                </a:lnTo>
                <a:lnTo>
                  <a:pt x="343" y="436"/>
                </a:lnTo>
                <a:lnTo>
                  <a:pt x="340" y="433"/>
                </a:lnTo>
                <a:lnTo>
                  <a:pt x="336" y="432"/>
                </a:lnTo>
                <a:lnTo>
                  <a:pt x="338" y="427"/>
                </a:lnTo>
                <a:lnTo>
                  <a:pt x="339" y="421"/>
                </a:lnTo>
                <a:lnTo>
                  <a:pt x="329" y="417"/>
                </a:lnTo>
                <a:lnTo>
                  <a:pt x="329" y="415"/>
                </a:lnTo>
                <a:lnTo>
                  <a:pt x="328" y="414"/>
                </a:lnTo>
                <a:lnTo>
                  <a:pt x="326" y="409"/>
                </a:lnTo>
                <a:lnTo>
                  <a:pt x="321" y="406"/>
                </a:lnTo>
                <a:lnTo>
                  <a:pt x="318" y="402"/>
                </a:lnTo>
                <a:lnTo>
                  <a:pt x="316" y="373"/>
                </a:lnTo>
                <a:lnTo>
                  <a:pt x="319" y="370"/>
                </a:lnTo>
                <a:lnTo>
                  <a:pt x="319" y="367"/>
                </a:lnTo>
                <a:lnTo>
                  <a:pt x="321" y="363"/>
                </a:lnTo>
                <a:lnTo>
                  <a:pt x="321" y="360"/>
                </a:lnTo>
                <a:lnTo>
                  <a:pt x="323" y="356"/>
                </a:lnTo>
                <a:lnTo>
                  <a:pt x="323" y="352"/>
                </a:lnTo>
                <a:lnTo>
                  <a:pt x="326" y="348"/>
                </a:lnTo>
                <a:lnTo>
                  <a:pt x="327" y="342"/>
                </a:lnTo>
                <a:lnTo>
                  <a:pt x="328" y="341"/>
                </a:lnTo>
                <a:lnTo>
                  <a:pt x="329" y="336"/>
                </a:lnTo>
                <a:lnTo>
                  <a:pt x="331" y="336"/>
                </a:lnTo>
                <a:lnTo>
                  <a:pt x="330" y="332"/>
                </a:lnTo>
                <a:lnTo>
                  <a:pt x="335" y="325"/>
                </a:lnTo>
                <a:lnTo>
                  <a:pt x="331" y="306"/>
                </a:lnTo>
                <a:lnTo>
                  <a:pt x="330" y="302"/>
                </a:lnTo>
                <a:lnTo>
                  <a:pt x="327" y="297"/>
                </a:lnTo>
                <a:lnTo>
                  <a:pt x="325" y="287"/>
                </a:lnTo>
                <a:lnTo>
                  <a:pt x="324" y="286"/>
                </a:lnTo>
                <a:lnTo>
                  <a:pt x="323" y="244"/>
                </a:lnTo>
                <a:lnTo>
                  <a:pt x="319" y="239"/>
                </a:lnTo>
                <a:lnTo>
                  <a:pt x="317" y="210"/>
                </a:lnTo>
                <a:lnTo>
                  <a:pt x="322" y="203"/>
                </a:lnTo>
                <a:lnTo>
                  <a:pt x="322" y="201"/>
                </a:lnTo>
                <a:lnTo>
                  <a:pt x="326" y="197"/>
                </a:lnTo>
                <a:lnTo>
                  <a:pt x="329" y="190"/>
                </a:lnTo>
                <a:lnTo>
                  <a:pt x="331" y="189"/>
                </a:lnTo>
                <a:lnTo>
                  <a:pt x="329" y="175"/>
                </a:lnTo>
                <a:lnTo>
                  <a:pt x="336" y="166"/>
                </a:lnTo>
                <a:lnTo>
                  <a:pt x="336" y="163"/>
                </a:lnTo>
                <a:lnTo>
                  <a:pt x="338" y="160"/>
                </a:lnTo>
                <a:lnTo>
                  <a:pt x="338" y="158"/>
                </a:lnTo>
                <a:lnTo>
                  <a:pt x="336" y="157"/>
                </a:lnTo>
                <a:lnTo>
                  <a:pt x="334" y="153"/>
                </a:lnTo>
                <a:lnTo>
                  <a:pt x="333" y="152"/>
                </a:lnTo>
                <a:lnTo>
                  <a:pt x="332" y="149"/>
                </a:lnTo>
                <a:lnTo>
                  <a:pt x="320" y="135"/>
                </a:lnTo>
                <a:lnTo>
                  <a:pt x="319" y="127"/>
                </a:lnTo>
                <a:lnTo>
                  <a:pt x="318" y="125"/>
                </a:lnTo>
                <a:lnTo>
                  <a:pt x="317" y="114"/>
                </a:lnTo>
                <a:lnTo>
                  <a:pt x="321" y="106"/>
                </a:lnTo>
                <a:lnTo>
                  <a:pt x="329" y="100"/>
                </a:lnTo>
                <a:lnTo>
                  <a:pt x="334" y="91"/>
                </a:lnTo>
                <a:lnTo>
                  <a:pt x="337" y="91"/>
                </a:lnTo>
                <a:lnTo>
                  <a:pt x="340" y="87"/>
                </a:lnTo>
                <a:lnTo>
                  <a:pt x="339" y="80"/>
                </a:lnTo>
                <a:lnTo>
                  <a:pt x="340" y="78"/>
                </a:lnTo>
                <a:lnTo>
                  <a:pt x="339" y="74"/>
                </a:lnTo>
                <a:lnTo>
                  <a:pt x="345" y="71"/>
                </a:lnTo>
                <a:lnTo>
                  <a:pt x="345" y="68"/>
                </a:lnTo>
                <a:lnTo>
                  <a:pt x="346" y="67"/>
                </a:lnTo>
                <a:lnTo>
                  <a:pt x="346" y="63"/>
                </a:lnTo>
                <a:lnTo>
                  <a:pt x="348" y="60"/>
                </a:lnTo>
                <a:lnTo>
                  <a:pt x="348" y="50"/>
                </a:lnTo>
                <a:lnTo>
                  <a:pt x="350" y="48"/>
                </a:lnTo>
                <a:lnTo>
                  <a:pt x="350" y="46"/>
                </a:lnTo>
                <a:lnTo>
                  <a:pt x="354" y="42"/>
                </a:lnTo>
                <a:lnTo>
                  <a:pt x="355" y="37"/>
                </a:lnTo>
                <a:lnTo>
                  <a:pt x="356" y="37"/>
                </a:lnTo>
                <a:lnTo>
                  <a:pt x="356" y="32"/>
                </a:lnTo>
                <a:lnTo>
                  <a:pt x="357" y="31"/>
                </a:lnTo>
                <a:lnTo>
                  <a:pt x="357" y="24"/>
                </a:lnTo>
                <a:lnTo>
                  <a:pt x="353" y="20"/>
                </a:lnTo>
                <a:lnTo>
                  <a:pt x="352" y="15"/>
                </a:lnTo>
                <a:lnTo>
                  <a:pt x="352" y="6"/>
                </a:lnTo>
                <a:lnTo>
                  <a:pt x="352" y="2"/>
                </a:lnTo>
                <a:lnTo>
                  <a:pt x="350" y="0"/>
                </a:lnTo>
                <a:lnTo>
                  <a:pt x="346" y="1"/>
                </a:lnTo>
                <a:lnTo>
                  <a:pt x="344" y="2"/>
                </a:lnTo>
                <a:lnTo>
                  <a:pt x="340" y="3"/>
                </a:lnTo>
                <a:lnTo>
                  <a:pt x="339" y="2"/>
                </a:lnTo>
                <a:lnTo>
                  <a:pt x="338" y="4"/>
                </a:lnTo>
                <a:lnTo>
                  <a:pt x="334" y="5"/>
                </a:lnTo>
                <a:lnTo>
                  <a:pt x="331" y="10"/>
                </a:lnTo>
                <a:lnTo>
                  <a:pt x="331" y="11"/>
                </a:lnTo>
                <a:lnTo>
                  <a:pt x="328" y="13"/>
                </a:lnTo>
                <a:lnTo>
                  <a:pt x="324" y="24"/>
                </a:lnTo>
                <a:lnTo>
                  <a:pt x="318" y="20"/>
                </a:lnTo>
                <a:lnTo>
                  <a:pt x="312" y="17"/>
                </a:lnTo>
                <a:lnTo>
                  <a:pt x="308" y="17"/>
                </a:lnTo>
                <a:lnTo>
                  <a:pt x="304" y="22"/>
                </a:lnTo>
                <a:lnTo>
                  <a:pt x="299" y="17"/>
                </a:lnTo>
                <a:lnTo>
                  <a:pt x="298" y="15"/>
                </a:lnTo>
                <a:lnTo>
                  <a:pt x="296" y="13"/>
                </a:lnTo>
                <a:lnTo>
                  <a:pt x="289" y="13"/>
                </a:lnTo>
                <a:lnTo>
                  <a:pt x="285" y="17"/>
                </a:lnTo>
                <a:lnTo>
                  <a:pt x="285" y="19"/>
                </a:lnTo>
                <a:lnTo>
                  <a:pt x="291" y="23"/>
                </a:lnTo>
                <a:lnTo>
                  <a:pt x="292" y="27"/>
                </a:lnTo>
                <a:lnTo>
                  <a:pt x="289" y="29"/>
                </a:lnTo>
                <a:lnTo>
                  <a:pt x="287" y="31"/>
                </a:lnTo>
                <a:lnTo>
                  <a:pt x="284" y="30"/>
                </a:lnTo>
                <a:lnTo>
                  <a:pt x="281" y="30"/>
                </a:lnTo>
                <a:lnTo>
                  <a:pt x="278" y="29"/>
                </a:lnTo>
                <a:lnTo>
                  <a:pt x="274" y="30"/>
                </a:lnTo>
                <a:lnTo>
                  <a:pt x="274" y="33"/>
                </a:lnTo>
                <a:lnTo>
                  <a:pt x="275" y="34"/>
                </a:lnTo>
                <a:lnTo>
                  <a:pt x="276" y="39"/>
                </a:lnTo>
                <a:lnTo>
                  <a:pt x="264" y="47"/>
                </a:lnTo>
                <a:lnTo>
                  <a:pt x="262" y="54"/>
                </a:lnTo>
                <a:lnTo>
                  <a:pt x="263" y="56"/>
                </a:lnTo>
                <a:lnTo>
                  <a:pt x="261" y="58"/>
                </a:lnTo>
                <a:lnTo>
                  <a:pt x="261" y="59"/>
                </a:lnTo>
                <a:lnTo>
                  <a:pt x="257" y="60"/>
                </a:lnTo>
                <a:lnTo>
                  <a:pt x="253" y="67"/>
                </a:lnTo>
                <a:lnTo>
                  <a:pt x="248" y="67"/>
                </a:lnTo>
                <a:lnTo>
                  <a:pt x="243" y="73"/>
                </a:lnTo>
                <a:lnTo>
                  <a:pt x="243" y="75"/>
                </a:lnTo>
                <a:lnTo>
                  <a:pt x="239" y="78"/>
                </a:lnTo>
                <a:lnTo>
                  <a:pt x="239" y="81"/>
                </a:lnTo>
                <a:lnTo>
                  <a:pt x="232" y="88"/>
                </a:lnTo>
                <a:lnTo>
                  <a:pt x="228" y="96"/>
                </a:lnTo>
                <a:lnTo>
                  <a:pt x="221" y="107"/>
                </a:lnTo>
                <a:lnTo>
                  <a:pt x="219" y="111"/>
                </a:lnTo>
                <a:lnTo>
                  <a:pt x="217" y="114"/>
                </a:lnTo>
                <a:lnTo>
                  <a:pt x="218" y="125"/>
                </a:lnTo>
                <a:lnTo>
                  <a:pt x="225" y="133"/>
                </a:lnTo>
                <a:lnTo>
                  <a:pt x="220" y="134"/>
                </a:lnTo>
                <a:lnTo>
                  <a:pt x="219" y="133"/>
                </a:lnTo>
                <a:lnTo>
                  <a:pt x="215" y="133"/>
                </a:lnTo>
                <a:lnTo>
                  <a:pt x="213" y="132"/>
                </a:lnTo>
                <a:lnTo>
                  <a:pt x="209" y="132"/>
                </a:lnTo>
                <a:lnTo>
                  <a:pt x="207" y="133"/>
                </a:lnTo>
                <a:lnTo>
                  <a:pt x="208" y="139"/>
                </a:lnTo>
                <a:lnTo>
                  <a:pt x="209" y="141"/>
                </a:lnTo>
                <a:lnTo>
                  <a:pt x="210" y="157"/>
                </a:lnTo>
                <a:lnTo>
                  <a:pt x="211" y="162"/>
                </a:lnTo>
                <a:lnTo>
                  <a:pt x="202" y="163"/>
                </a:lnTo>
                <a:lnTo>
                  <a:pt x="194" y="160"/>
                </a:lnTo>
                <a:lnTo>
                  <a:pt x="184" y="160"/>
                </a:lnTo>
                <a:lnTo>
                  <a:pt x="178" y="165"/>
                </a:lnTo>
                <a:lnTo>
                  <a:pt x="168" y="165"/>
                </a:lnTo>
                <a:lnTo>
                  <a:pt x="160" y="156"/>
                </a:lnTo>
                <a:lnTo>
                  <a:pt x="155" y="155"/>
                </a:lnTo>
                <a:lnTo>
                  <a:pt x="152" y="152"/>
                </a:lnTo>
                <a:lnTo>
                  <a:pt x="149" y="153"/>
                </a:lnTo>
                <a:lnTo>
                  <a:pt x="145" y="150"/>
                </a:lnTo>
                <a:lnTo>
                  <a:pt x="142" y="150"/>
                </a:lnTo>
                <a:lnTo>
                  <a:pt x="120" y="170"/>
                </a:lnTo>
                <a:lnTo>
                  <a:pt x="120" y="172"/>
                </a:lnTo>
                <a:lnTo>
                  <a:pt x="119" y="172"/>
                </a:lnTo>
                <a:lnTo>
                  <a:pt x="121" y="178"/>
                </a:lnTo>
                <a:lnTo>
                  <a:pt x="117" y="182"/>
                </a:lnTo>
                <a:lnTo>
                  <a:pt x="117" y="189"/>
                </a:lnTo>
                <a:lnTo>
                  <a:pt x="116" y="190"/>
                </a:lnTo>
                <a:lnTo>
                  <a:pt x="116" y="195"/>
                </a:lnTo>
                <a:lnTo>
                  <a:pt x="118" y="197"/>
                </a:lnTo>
                <a:lnTo>
                  <a:pt x="118" y="205"/>
                </a:lnTo>
                <a:lnTo>
                  <a:pt x="117" y="206"/>
                </a:lnTo>
                <a:lnTo>
                  <a:pt x="118" y="224"/>
                </a:lnTo>
                <a:lnTo>
                  <a:pt x="125" y="227"/>
                </a:lnTo>
                <a:lnTo>
                  <a:pt x="129" y="230"/>
                </a:lnTo>
                <a:lnTo>
                  <a:pt x="131" y="230"/>
                </a:lnTo>
                <a:lnTo>
                  <a:pt x="132" y="231"/>
                </a:lnTo>
                <a:lnTo>
                  <a:pt x="140" y="232"/>
                </a:lnTo>
                <a:lnTo>
                  <a:pt x="141" y="233"/>
                </a:lnTo>
                <a:lnTo>
                  <a:pt x="142" y="232"/>
                </a:lnTo>
                <a:lnTo>
                  <a:pt x="144" y="234"/>
                </a:lnTo>
                <a:lnTo>
                  <a:pt x="147" y="234"/>
                </a:lnTo>
                <a:lnTo>
                  <a:pt x="150" y="237"/>
                </a:lnTo>
                <a:lnTo>
                  <a:pt x="153" y="236"/>
                </a:lnTo>
                <a:lnTo>
                  <a:pt x="155" y="239"/>
                </a:lnTo>
                <a:lnTo>
                  <a:pt x="169" y="248"/>
                </a:lnTo>
                <a:lnTo>
                  <a:pt x="174" y="249"/>
                </a:lnTo>
                <a:lnTo>
                  <a:pt x="176" y="250"/>
                </a:lnTo>
                <a:lnTo>
                  <a:pt x="178" y="250"/>
                </a:lnTo>
                <a:lnTo>
                  <a:pt x="183" y="254"/>
                </a:lnTo>
                <a:lnTo>
                  <a:pt x="187" y="255"/>
                </a:lnTo>
                <a:lnTo>
                  <a:pt x="194" y="260"/>
                </a:lnTo>
                <a:lnTo>
                  <a:pt x="199" y="261"/>
                </a:lnTo>
                <a:lnTo>
                  <a:pt x="203" y="263"/>
                </a:lnTo>
                <a:lnTo>
                  <a:pt x="207" y="263"/>
                </a:lnTo>
                <a:lnTo>
                  <a:pt x="211" y="266"/>
                </a:lnTo>
                <a:lnTo>
                  <a:pt x="211" y="276"/>
                </a:lnTo>
                <a:lnTo>
                  <a:pt x="210" y="278"/>
                </a:lnTo>
                <a:lnTo>
                  <a:pt x="211" y="295"/>
                </a:lnTo>
                <a:lnTo>
                  <a:pt x="210" y="297"/>
                </a:lnTo>
                <a:lnTo>
                  <a:pt x="210" y="299"/>
                </a:lnTo>
                <a:lnTo>
                  <a:pt x="206" y="302"/>
                </a:lnTo>
                <a:lnTo>
                  <a:pt x="204" y="305"/>
                </a:lnTo>
                <a:lnTo>
                  <a:pt x="202" y="305"/>
                </a:lnTo>
                <a:lnTo>
                  <a:pt x="200" y="308"/>
                </a:lnTo>
                <a:lnTo>
                  <a:pt x="200" y="322"/>
                </a:lnTo>
                <a:lnTo>
                  <a:pt x="202" y="322"/>
                </a:lnTo>
                <a:lnTo>
                  <a:pt x="202" y="327"/>
                </a:lnTo>
                <a:lnTo>
                  <a:pt x="205" y="332"/>
                </a:lnTo>
                <a:lnTo>
                  <a:pt x="205" y="336"/>
                </a:lnTo>
                <a:lnTo>
                  <a:pt x="208" y="341"/>
                </a:lnTo>
                <a:lnTo>
                  <a:pt x="209" y="350"/>
                </a:lnTo>
                <a:lnTo>
                  <a:pt x="203" y="355"/>
                </a:lnTo>
                <a:lnTo>
                  <a:pt x="180" y="356"/>
                </a:lnTo>
                <a:lnTo>
                  <a:pt x="179" y="357"/>
                </a:lnTo>
                <a:lnTo>
                  <a:pt x="170" y="358"/>
                </a:lnTo>
                <a:lnTo>
                  <a:pt x="169" y="359"/>
                </a:lnTo>
                <a:lnTo>
                  <a:pt x="157" y="360"/>
                </a:lnTo>
                <a:lnTo>
                  <a:pt x="156" y="358"/>
                </a:lnTo>
                <a:lnTo>
                  <a:pt x="153" y="358"/>
                </a:lnTo>
                <a:lnTo>
                  <a:pt x="146" y="361"/>
                </a:lnTo>
                <a:lnTo>
                  <a:pt x="156" y="376"/>
                </a:lnTo>
                <a:lnTo>
                  <a:pt x="156" y="381"/>
                </a:lnTo>
                <a:lnTo>
                  <a:pt x="154" y="383"/>
                </a:lnTo>
                <a:lnTo>
                  <a:pt x="143" y="383"/>
                </a:lnTo>
                <a:lnTo>
                  <a:pt x="142" y="384"/>
                </a:lnTo>
                <a:lnTo>
                  <a:pt x="127" y="385"/>
                </a:lnTo>
                <a:lnTo>
                  <a:pt x="126" y="386"/>
                </a:lnTo>
                <a:lnTo>
                  <a:pt x="119" y="387"/>
                </a:lnTo>
                <a:lnTo>
                  <a:pt x="118" y="388"/>
                </a:lnTo>
                <a:lnTo>
                  <a:pt x="115" y="388"/>
                </a:lnTo>
                <a:lnTo>
                  <a:pt x="109" y="382"/>
                </a:lnTo>
                <a:lnTo>
                  <a:pt x="104" y="379"/>
                </a:lnTo>
                <a:lnTo>
                  <a:pt x="95" y="372"/>
                </a:lnTo>
                <a:lnTo>
                  <a:pt x="70" y="374"/>
                </a:lnTo>
                <a:lnTo>
                  <a:pt x="67" y="377"/>
                </a:lnTo>
                <a:lnTo>
                  <a:pt x="64" y="380"/>
                </a:lnTo>
                <a:lnTo>
                  <a:pt x="65" y="387"/>
                </a:lnTo>
                <a:lnTo>
                  <a:pt x="70" y="393"/>
                </a:lnTo>
                <a:lnTo>
                  <a:pt x="64" y="406"/>
                </a:lnTo>
                <a:lnTo>
                  <a:pt x="59" y="410"/>
                </a:lnTo>
                <a:lnTo>
                  <a:pt x="59" y="412"/>
                </a:lnTo>
                <a:lnTo>
                  <a:pt x="56" y="416"/>
                </a:lnTo>
                <a:lnTo>
                  <a:pt x="57" y="422"/>
                </a:lnTo>
                <a:lnTo>
                  <a:pt x="60" y="422"/>
                </a:lnTo>
                <a:lnTo>
                  <a:pt x="62" y="423"/>
                </a:lnTo>
                <a:lnTo>
                  <a:pt x="65" y="423"/>
                </a:lnTo>
                <a:lnTo>
                  <a:pt x="67" y="424"/>
                </a:lnTo>
                <a:lnTo>
                  <a:pt x="73" y="426"/>
                </a:lnTo>
                <a:lnTo>
                  <a:pt x="82" y="434"/>
                </a:lnTo>
                <a:lnTo>
                  <a:pt x="82" y="436"/>
                </a:lnTo>
                <a:lnTo>
                  <a:pt x="80" y="438"/>
                </a:lnTo>
                <a:lnTo>
                  <a:pt x="73" y="438"/>
                </a:lnTo>
                <a:lnTo>
                  <a:pt x="73" y="442"/>
                </a:lnTo>
                <a:lnTo>
                  <a:pt x="68" y="452"/>
                </a:lnTo>
                <a:lnTo>
                  <a:pt x="67" y="458"/>
                </a:lnTo>
                <a:lnTo>
                  <a:pt x="65" y="459"/>
                </a:lnTo>
                <a:lnTo>
                  <a:pt x="67" y="480"/>
                </a:lnTo>
                <a:lnTo>
                  <a:pt x="71" y="486"/>
                </a:lnTo>
                <a:lnTo>
                  <a:pt x="71" y="489"/>
                </a:lnTo>
                <a:lnTo>
                  <a:pt x="71" y="498"/>
                </a:lnTo>
                <a:lnTo>
                  <a:pt x="70" y="496"/>
                </a:lnTo>
                <a:lnTo>
                  <a:pt x="68" y="496"/>
                </a:lnTo>
                <a:lnTo>
                  <a:pt x="65" y="494"/>
                </a:lnTo>
                <a:lnTo>
                  <a:pt x="55" y="494"/>
                </a:lnTo>
                <a:lnTo>
                  <a:pt x="49" y="497"/>
                </a:lnTo>
                <a:lnTo>
                  <a:pt x="43" y="492"/>
                </a:lnTo>
                <a:lnTo>
                  <a:pt x="34" y="493"/>
                </a:lnTo>
                <a:lnTo>
                  <a:pt x="31" y="496"/>
                </a:lnTo>
                <a:lnTo>
                  <a:pt x="29" y="501"/>
                </a:lnTo>
                <a:lnTo>
                  <a:pt x="24" y="507"/>
                </a:lnTo>
                <a:lnTo>
                  <a:pt x="22" y="508"/>
                </a:lnTo>
                <a:lnTo>
                  <a:pt x="17" y="514"/>
                </a:lnTo>
                <a:lnTo>
                  <a:pt x="17" y="516"/>
                </a:lnTo>
                <a:lnTo>
                  <a:pt x="20" y="521"/>
                </a:lnTo>
                <a:lnTo>
                  <a:pt x="23" y="524"/>
                </a:lnTo>
                <a:lnTo>
                  <a:pt x="29" y="526"/>
                </a:lnTo>
                <a:lnTo>
                  <a:pt x="31" y="528"/>
                </a:lnTo>
                <a:lnTo>
                  <a:pt x="29" y="535"/>
                </a:lnTo>
                <a:lnTo>
                  <a:pt x="29" y="544"/>
                </a:lnTo>
                <a:lnTo>
                  <a:pt x="27" y="545"/>
                </a:lnTo>
                <a:lnTo>
                  <a:pt x="26" y="547"/>
                </a:lnTo>
                <a:lnTo>
                  <a:pt x="24" y="547"/>
                </a:lnTo>
                <a:lnTo>
                  <a:pt x="23" y="548"/>
                </a:lnTo>
                <a:lnTo>
                  <a:pt x="21" y="548"/>
                </a:lnTo>
                <a:lnTo>
                  <a:pt x="21" y="550"/>
                </a:lnTo>
                <a:lnTo>
                  <a:pt x="15" y="551"/>
                </a:lnTo>
                <a:lnTo>
                  <a:pt x="13" y="550"/>
                </a:lnTo>
                <a:lnTo>
                  <a:pt x="9" y="550"/>
                </a:lnTo>
                <a:lnTo>
                  <a:pt x="7" y="549"/>
                </a:lnTo>
                <a:lnTo>
                  <a:pt x="2" y="549"/>
                </a:lnTo>
                <a:lnTo>
                  <a:pt x="0" y="555"/>
                </a:lnTo>
                <a:lnTo>
                  <a:pt x="9" y="564"/>
                </a:lnTo>
                <a:lnTo>
                  <a:pt x="9" y="565"/>
                </a:lnTo>
                <a:lnTo>
                  <a:pt x="12" y="567"/>
                </a:lnTo>
                <a:lnTo>
                  <a:pt x="17" y="565"/>
                </a:lnTo>
                <a:lnTo>
                  <a:pt x="18" y="563"/>
                </a:lnTo>
                <a:lnTo>
                  <a:pt x="20" y="563"/>
                </a:lnTo>
                <a:lnTo>
                  <a:pt x="26" y="557"/>
                </a:lnTo>
                <a:lnTo>
                  <a:pt x="40" y="557"/>
                </a:lnTo>
                <a:lnTo>
                  <a:pt x="41" y="555"/>
                </a:lnTo>
                <a:lnTo>
                  <a:pt x="43" y="555"/>
                </a:lnTo>
                <a:lnTo>
                  <a:pt x="46" y="558"/>
                </a:lnTo>
                <a:lnTo>
                  <a:pt x="48" y="568"/>
                </a:lnTo>
                <a:lnTo>
                  <a:pt x="50" y="569"/>
                </a:lnTo>
                <a:lnTo>
                  <a:pt x="59" y="569"/>
                </a:lnTo>
                <a:lnTo>
                  <a:pt x="64" y="573"/>
                </a:lnTo>
                <a:lnTo>
                  <a:pt x="67" y="573"/>
                </a:lnTo>
                <a:lnTo>
                  <a:pt x="72" y="568"/>
                </a:lnTo>
                <a:lnTo>
                  <a:pt x="75" y="568"/>
                </a:lnTo>
                <a:lnTo>
                  <a:pt x="75" y="569"/>
                </a:lnTo>
                <a:lnTo>
                  <a:pt x="82" y="569"/>
                </a:lnTo>
                <a:lnTo>
                  <a:pt x="84" y="565"/>
                </a:lnTo>
                <a:lnTo>
                  <a:pt x="89" y="565"/>
                </a:lnTo>
                <a:lnTo>
                  <a:pt x="91" y="566"/>
                </a:lnTo>
                <a:lnTo>
                  <a:pt x="106" y="565"/>
                </a:lnTo>
                <a:lnTo>
                  <a:pt x="112" y="570"/>
                </a:lnTo>
                <a:lnTo>
                  <a:pt x="111" y="572"/>
                </a:lnTo>
                <a:lnTo>
                  <a:pt x="114" y="574"/>
                </a:lnTo>
                <a:lnTo>
                  <a:pt x="113" y="577"/>
                </a:lnTo>
                <a:lnTo>
                  <a:pt x="115" y="579"/>
                </a:lnTo>
                <a:lnTo>
                  <a:pt x="115" y="583"/>
                </a:lnTo>
                <a:lnTo>
                  <a:pt x="122" y="587"/>
                </a:lnTo>
                <a:lnTo>
                  <a:pt x="124" y="587"/>
                </a:lnTo>
                <a:lnTo>
                  <a:pt x="129" y="579"/>
                </a:lnTo>
                <a:lnTo>
                  <a:pt x="133" y="579"/>
                </a:lnTo>
                <a:lnTo>
                  <a:pt x="137" y="582"/>
                </a:lnTo>
                <a:lnTo>
                  <a:pt x="137" y="584"/>
                </a:lnTo>
                <a:lnTo>
                  <a:pt x="141" y="589"/>
                </a:lnTo>
                <a:lnTo>
                  <a:pt x="145" y="589"/>
                </a:lnTo>
                <a:lnTo>
                  <a:pt x="150" y="590"/>
                </a:lnTo>
                <a:lnTo>
                  <a:pt x="153" y="590"/>
                </a:lnTo>
                <a:lnTo>
                  <a:pt x="155" y="591"/>
                </a:lnTo>
                <a:lnTo>
                  <a:pt x="155" y="594"/>
                </a:lnTo>
                <a:lnTo>
                  <a:pt x="158" y="595"/>
                </a:lnTo>
                <a:lnTo>
                  <a:pt x="158" y="597"/>
                </a:lnTo>
                <a:lnTo>
                  <a:pt x="164" y="603"/>
                </a:lnTo>
                <a:lnTo>
                  <a:pt x="173" y="606"/>
                </a:lnTo>
                <a:lnTo>
                  <a:pt x="179" y="601"/>
                </a:lnTo>
                <a:lnTo>
                  <a:pt x="186" y="601"/>
                </a:lnTo>
                <a:lnTo>
                  <a:pt x="187" y="599"/>
                </a:lnTo>
                <a:lnTo>
                  <a:pt x="203" y="602"/>
                </a:lnTo>
                <a:lnTo>
                  <a:pt x="205" y="604"/>
                </a:lnTo>
                <a:lnTo>
                  <a:pt x="205" y="605"/>
                </a:lnTo>
                <a:lnTo>
                  <a:pt x="204" y="607"/>
                </a:lnTo>
                <a:lnTo>
                  <a:pt x="207" y="607"/>
                </a:lnTo>
                <a:lnTo>
                  <a:pt x="208" y="606"/>
                </a:lnTo>
                <a:lnTo>
                  <a:pt x="211" y="605"/>
                </a:lnTo>
                <a:lnTo>
                  <a:pt x="211" y="606"/>
                </a:lnTo>
                <a:lnTo>
                  <a:pt x="216" y="609"/>
                </a:lnTo>
                <a:lnTo>
                  <a:pt x="219" y="609"/>
                </a:lnTo>
                <a:lnTo>
                  <a:pt x="224" y="614"/>
                </a:lnTo>
                <a:lnTo>
                  <a:pt x="225" y="614"/>
                </a:lnTo>
                <a:lnTo>
                  <a:pt x="235" y="622"/>
                </a:lnTo>
                <a:lnTo>
                  <a:pt x="237" y="621"/>
                </a:lnTo>
                <a:lnTo>
                  <a:pt x="244" y="625"/>
                </a:lnTo>
                <a:lnTo>
                  <a:pt x="248" y="625"/>
                </a:lnTo>
                <a:lnTo>
                  <a:pt x="252" y="627"/>
                </a:lnTo>
                <a:lnTo>
                  <a:pt x="257" y="633"/>
                </a:lnTo>
                <a:lnTo>
                  <a:pt x="257" y="634"/>
                </a:lnTo>
                <a:lnTo>
                  <a:pt x="261" y="638"/>
                </a:lnTo>
                <a:lnTo>
                  <a:pt x="261" y="639"/>
                </a:lnTo>
                <a:lnTo>
                  <a:pt x="265" y="642"/>
                </a:lnTo>
                <a:lnTo>
                  <a:pt x="286" y="641"/>
                </a:lnTo>
                <a:close/>
              </a:path>
            </a:pathLst>
          </a:custGeom>
          <a:solidFill>
            <a:schemeClr val="bg2">
              <a:lumMod val="90000"/>
            </a:schemeClr>
          </a:solidFill>
          <a:ln w="12700">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nvGrpSpPr>
          <p:cNvPr id="39" name="组合 38"/>
          <p:cNvGrpSpPr/>
          <p:nvPr/>
        </p:nvGrpSpPr>
        <p:grpSpPr>
          <a:xfrm>
            <a:off x="2343533" y="4847507"/>
            <a:ext cx="1484991" cy="587020"/>
            <a:chOff x="2197817" y="4444777"/>
            <a:chExt cx="1484991" cy="587020"/>
          </a:xfrm>
        </p:grpSpPr>
        <p:sp>
          <p:nvSpPr>
            <p:cNvPr id="4" name="矩形 3"/>
            <p:cNvSpPr/>
            <p:nvPr/>
          </p:nvSpPr>
          <p:spPr>
            <a:xfrm>
              <a:off x="2197817" y="4596197"/>
              <a:ext cx="1484991" cy="435600"/>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陕西省</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5" name="直角三角形 4"/>
            <p:cNvSpPr/>
            <p:nvPr/>
          </p:nvSpPr>
          <p:spPr>
            <a:xfrm rot="5400000" flipH="1">
              <a:off x="3541869" y="4455258"/>
              <a:ext cx="151420" cy="130457"/>
            </a:xfrm>
            <a:prstGeom prst="rtTriangle">
              <a:avLst/>
            </a:prstGeom>
            <a:gradFill flip="none" rotWithShape="1">
              <a:gsLst>
                <a:gs pos="0">
                  <a:srgbClr val="57FD23"/>
                </a:gs>
                <a:gs pos="0">
                  <a:srgbClr val="2BAE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sp>
        <p:nvSpPr>
          <p:cNvPr id="6" name="文本框 5"/>
          <p:cNvSpPr txBox="1"/>
          <p:nvPr/>
        </p:nvSpPr>
        <p:spPr>
          <a:xfrm>
            <a:off x="6382334" y="2128717"/>
            <a:ext cx="3596066" cy="1323439"/>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点击添加</a:t>
            </a:r>
            <a:r>
              <a:rPr lang="zh-CN" altLang="en-US" sz="1600" dirty="0">
                <a:solidFill>
                  <a:schemeClr val="bg1"/>
                </a:solidFill>
                <a:latin typeface="微软雅黑" panose="020B0503020204020204" pitchFamily="34" charset="-122"/>
                <a:ea typeface="微软雅黑" panose="020B0503020204020204" pitchFamily="34" charset="-122"/>
              </a:rPr>
              <a:t>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6553880" y="4008535"/>
            <a:ext cx="3062586" cy="369332"/>
            <a:chOff x="6553880" y="4008535"/>
            <a:chExt cx="3062586" cy="369332"/>
          </a:xfrm>
        </p:grpSpPr>
        <p:grpSp>
          <p:nvGrpSpPr>
            <p:cNvPr id="8" name="组合 7"/>
            <p:cNvGrpSpPr/>
            <p:nvPr/>
          </p:nvGrpSpPr>
          <p:grpSpPr>
            <a:xfrm>
              <a:off x="6553880" y="4008535"/>
              <a:ext cx="3006979" cy="369332"/>
              <a:chOff x="6553880" y="4008535"/>
              <a:chExt cx="3006979" cy="369332"/>
            </a:xfrm>
          </p:grpSpPr>
          <p:sp>
            <p:nvSpPr>
              <p:cNvPr id="10" name="文本框 9"/>
              <p:cNvSpPr txBox="1"/>
              <p:nvPr/>
            </p:nvSpPr>
            <p:spPr>
              <a:xfrm>
                <a:off x="6553880" y="4008535"/>
                <a:ext cx="801823"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r>
                  <a:rPr lang="en-US" altLang="zh-CN" dirty="0" smtClean="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7223732" y="4305533"/>
                <a:ext cx="2337127" cy="0"/>
              </a:xfrm>
              <a:prstGeom prst="line">
                <a:avLst/>
              </a:prstGeom>
              <a:ln w="19050" cap="sq">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8816247" y="4028403"/>
              <a:ext cx="800219" cy="276999"/>
            </a:xfrm>
            <a:prstGeom prst="rect">
              <a:avLst/>
            </a:prstGeom>
            <a:noFill/>
          </p:spPr>
          <p:txBody>
            <a:bodyPr wrap="none" rtlCol="0">
              <a:spAutoFit/>
            </a:bodyPr>
            <a:lstStyle/>
            <a:p>
              <a:r>
                <a:rPr lang="zh-CN" altLang="en-US" sz="1200" smtClean="0">
                  <a:solidFill>
                    <a:schemeClr val="bg1"/>
                  </a:solidFill>
                  <a:latin typeface="微软雅黑" panose="020B0503020204020204" pitchFamily="34" charset="-122"/>
                  <a:ea typeface="微软雅黑" panose="020B0503020204020204" pitchFamily="34" charset="-122"/>
                </a:rPr>
                <a:t>添加</a:t>
              </a:r>
              <a:r>
                <a:rPr lang="zh-CN" altLang="en-US" sz="1200">
                  <a:solidFill>
                    <a:schemeClr val="bg1"/>
                  </a:solidFill>
                  <a:latin typeface="微软雅黑" panose="020B0503020204020204" pitchFamily="34" charset="-122"/>
                  <a:ea typeface="微软雅黑" panose="020B0503020204020204" pitchFamily="34" charset="-122"/>
                </a:rPr>
                <a:t>文字</a:t>
              </a:r>
            </a:p>
          </p:txBody>
        </p:sp>
      </p:grpSp>
      <p:grpSp>
        <p:nvGrpSpPr>
          <p:cNvPr id="12" name="组合 11"/>
          <p:cNvGrpSpPr/>
          <p:nvPr/>
        </p:nvGrpSpPr>
        <p:grpSpPr>
          <a:xfrm>
            <a:off x="6553880" y="4478175"/>
            <a:ext cx="3062586" cy="369332"/>
            <a:chOff x="6553880" y="4008535"/>
            <a:chExt cx="3062586" cy="369332"/>
          </a:xfrm>
        </p:grpSpPr>
        <p:grpSp>
          <p:nvGrpSpPr>
            <p:cNvPr id="13" name="组合 12"/>
            <p:cNvGrpSpPr/>
            <p:nvPr/>
          </p:nvGrpSpPr>
          <p:grpSpPr>
            <a:xfrm>
              <a:off x="6553880" y="4008535"/>
              <a:ext cx="3006979" cy="369332"/>
              <a:chOff x="6553880" y="4008535"/>
              <a:chExt cx="3006979" cy="369332"/>
            </a:xfrm>
          </p:grpSpPr>
          <p:sp>
            <p:nvSpPr>
              <p:cNvPr id="15" name="文本框 14"/>
              <p:cNvSpPr txBox="1"/>
              <p:nvPr/>
            </p:nvSpPr>
            <p:spPr>
              <a:xfrm>
                <a:off x="6553880" y="4008535"/>
                <a:ext cx="801823"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r>
                  <a:rPr lang="en-US" altLang="zh-CN" dirty="0" smtClean="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7223732" y="4305533"/>
                <a:ext cx="2337127" cy="0"/>
              </a:xfrm>
              <a:prstGeom prst="line">
                <a:avLst/>
              </a:prstGeom>
              <a:ln w="19050" cap="sq">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nvSpPr>
          <p:spPr>
            <a:xfrm>
              <a:off x="8816247" y="4028403"/>
              <a:ext cx="800219" cy="276999"/>
            </a:xfrm>
            <a:prstGeom prst="rect">
              <a:avLst/>
            </a:prstGeom>
            <a:noFill/>
          </p:spPr>
          <p:txBody>
            <a:bodyPr wrap="none" rtlCol="0">
              <a:spAutoFit/>
            </a:bodyPr>
            <a:lstStyle/>
            <a:p>
              <a:r>
                <a:rPr lang="zh-CN" altLang="en-US" sz="1200" smtClean="0">
                  <a:solidFill>
                    <a:schemeClr val="bg1"/>
                  </a:solidFill>
                  <a:latin typeface="微软雅黑" panose="020B0503020204020204" pitchFamily="34" charset="-122"/>
                  <a:ea typeface="微软雅黑" panose="020B0503020204020204" pitchFamily="34" charset="-122"/>
                </a:rPr>
                <a:t>添加</a:t>
              </a:r>
              <a:r>
                <a:rPr lang="zh-CN" altLang="en-US" sz="1200">
                  <a:solidFill>
                    <a:schemeClr val="bg1"/>
                  </a:solidFill>
                  <a:latin typeface="微软雅黑" panose="020B0503020204020204" pitchFamily="34" charset="-122"/>
                  <a:ea typeface="微软雅黑" panose="020B0503020204020204" pitchFamily="34" charset="-122"/>
                </a:rPr>
                <a:t>文字</a:t>
              </a:r>
            </a:p>
          </p:txBody>
        </p:sp>
      </p:grpSp>
      <p:grpSp>
        <p:nvGrpSpPr>
          <p:cNvPr id="17" name="组合 16"/>
          <p:cNvGrpSpPr/>
          <p:nvPr/>
        </p:nvGrpSpPr>
        <p:grpSpPr>
          <a:xfrm>
            <a:off x="6553880" y="4951612"/>
            <a:ext cx="3062586" cy="369332"/>
            <a:chOff x="6553880" y="4008535"/>
            <a:chExt cx="3062586" cy="369332"/>
          </a:xfrm>
        </p:grpSpPr>
        <p:grpSp>
          <p:nvGrpSpPr>
            <p:cNvPr id="18" name="组合 17"/>
            <p:cNvGrpSpPr/>
            <p:nvPr/>
          </p:nvGrpSpPr>
          <p:grpSpPr>
            <a:xfrm>
              <a:off x="6553880" y="4008535"/>
              <a:ext cx="3006979" cy="369332"/>
              <a:chOff x="6553880" y="4008535"/>
              <a:chExt cx="3006979" cy="369332"/>
            </a:xfrm>
          </p:grpSpPr>
          <p:sp>
            <p:nvSpPr>
              <p:cNvPr id="20" name="文本框 19"/>
              <p:cNvSpPr txBox="1"/>
              <p:nvPr/>
            </p:nvSpPr>
            <p:spPr>
              <a:xfrm>
                <a:off x="6553880" y="4008535"/>
                <a:ext cx="801823"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r>
                  <a:rPr lang="en-US" altLang="zh-CN" dirty="0" smtClean="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7223732" y="4305533"/>
                <a:ext cx="2337127" cy="0"/>
              </a:xfrm>
              <a:prstGeom prst="line">
                <a:avLst/>
              </a:prstGeom>
              <a:ln w="19050" cap="sq">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8816247" y="4028403"/>
              <a:ext cx="800219" cy="276999"/>
            </a:xfrm>
            <a:prstGeom prst="rect">
              <a:avLst/>
            </a:prstGeom>
            <a:noFill/>
          </p:spPr>
          <p:txBody>
            <a:bodyPr wrap="none" rtlCol="0">
              <a:spAutoFit/>
            </a:bodyPr>
            <a:lstStyle/>
            <a:p>
              <a:r>
                <a:rPr lang="zh-CN" altLang="en-US" sz="1200" smtClean="0">
                  <a:solidFill>
                    <a:schemeClr val="bg1"/>
                  </a:solidFill>
                  <a:latin typeface="微软雅黑" panose="020B0503020204020204" pitchFamily="34" charset="-122"/>
                  <a:ea typeface="微软雅黑" panose="020B0503020204020204" pitchFamily="34" charset="-122"/>
                </a:rPr>
                <a:t>添加</a:t>
              </a:r>
              <a:r>
                <a:rPr lang="zh-CN" altLang="en-US" sz="1200">
                  <a:solidFill>
                    <a:schemeClr val="bg1"/>
                  </a:solidFill>
                  <a:latin typeface="微软雅黑" panose="020B0503020204020204" pitchFamily="34" charset="-122"/>
                  <a:ea typeface="微软雅黑" panose="020B0503020204020204" pitchFamily="34" charset="-122"/>
                </a:rPr>
                <a:t>文字</a:t>
              </a:r>
            </a:p>
          </p:txBody>
        </p:sp>
      </p:grpSp>
      <p:sp>
        <p:nvSpPr>
          <p:cNvPr id="38" name="文本框 37"/>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Tree>
    <p:extLst>
      <p:ext uri="{BB962C8B-B14F-4D97-AF65-F5344CB8AC3E}">
        <p14:creationId xmlns:p14="http://schemas.microsoft.com/office/powerpoint/2010/main" val="865028507"/>
      </p:ext>
    </p:extLst>
  </p:cSld>
  <p:clrMapOvr>
    <a:overrideClrMapping bg1="lt1" tx1="dk1" bg2="lt2" tx2="dk2" accent1="accent1" accent2="accent2" accent3="accent3" accent4="accent4" accent5="accent5" accent6="accent6" hlink="hlink" folHlink="folHlink"/>
  </p:clrMapOvr>
  <p:transition spd="slow" advTm="300">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68686"/>
            </a:gs>
            <a:gs pos="100000">
              <a:srgbClr val="424242"/>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Freeform 9"/>
          <p:cNvSpPr>
            <a:spLocks noChangeAspect="1"/>
          </p:cNvSpPr>
          <p:nvPr/>
        </p:nvSpPr>
        <p:spPr bwMode="auto">
          <a:xfrm>
            <a:off x="2259453" y="2189780"/>
            <a:ext cx="3506701" cy="2736000"/>
          </a:xfrm>
          <a:custGeom>
            <a:avLst/>
            <a:gdLst>
              <a:gd name="T0" fmla="*/ 2147483647 w 1456"/>
              <a:gd name="T1" fmla="*/ 2147483647 h 1090"/>
              <a:gd name="T2" fmla="*/ 2147483647 w 1456"/>
              <a:gd name="T3" fmla="*/ 2147483647 h 1090"/>
              <a:gd name="T4" fmla="*/ 2147483647 w 1456"/>
              <a:gd name="T5" fmla="*/ 2147483647 h 1090"/>
              <a:gd name="T6" fmla="*/ 2147483647 w 1456"/>
              <a:gd name="T7" fmla="*/ 2147483647 h 1090"/>
              <a:gd name="T8" fmla="*/ 2147483647 w 1456"/>
              <a:gd name="T9" fmla="*/ 2147483647 h 1090"/>
              <a:gd name="T10" fmla="*/ 2147483647 w 1456"/>
              <a:gd name="T11" fmla="*/ 2147483647 h 1090"/>
              <a:gd name="T12" fmla="*/ 2147483647 w 1456"/>
              <a:gd name="T13" fmla="*/ 2147483647 h 1090"/>
              <a:gd name="T14" fmla="*/ 2147483647 w 1456"/>
              <a:gd name="T15" fmla="*/ 2147483647 h 1090"/>
              <a:gd name="T16" fmla="*/ 2147483647 w 1456"/>
              <a:gd name="T17" fmla="*/ 2147483647 h 1090"/>
              <a:gd name="T18" fmla="*/ 2147483647 w 1456"/>
              <a:gd name="T19" fmla="*/ 2147483647 h 1090"/>
              <a:gd name="T20" fmla="*/ 2147483647 w 1456"/>
              <a:gd name="T21" fmla="*/ 2147483647 h 1090"/>
              <a:gd name="T22" fmla="*/ 2147483647 w 1456"/>
              <a:gd name="T23" fmla="*/ 2147483647 h 1090"/>
              <a:gd name="T24" fmla="*/ 2147483647 w 1456"/>
              <a:gd name="T25" fmla="*/ 2147483647 h 1090"/>
              <a:gd name="T26" fmla="*/ 2147483647 w 1456"/>
              <a:gd name="T27" fmla="*/ 2147483647 h 1090"/>
              <a:gd name="T28" fmla="*/ 2147483647 w 1456"/>
              <a:gd name="T29" fmla="*/ 2147483647 h 1090"/>
              <a:gd name="T30" fmla="*/ 2147483647 w 1456"/>
              <a:gd name="T31" fmla="*/ 2147483647 h 1090"/>
              <a:gd name="T32" fmla="*/ 2147483647 w 1456"/>
              <a:gd name="T33" fmla="*/ 2147483647 h 1090"/>
              <a:gd name="T34" fmla="*/ 2147483647 w 1456"/>
              <a:gd name="T35" fmla="*/ 2147483647 h 1090"/>
              <a:gd name="T36" fmla="*/ 2147483647 w 1456"/>
              <a:gd name="T37" fmla="*/ 2147483647 h 1090"/>
              <a:gd name="T38" fmla="*/ 2147483647 w 1456"/>
              <a:gd name="T39" fmla="*/ 2147483647 h 1090"/>
              <a:gd name="T40" fmla="*/ 2147483647 w 1456"/>
              <a:gd name="T41" fmla="*/ 2147483647 h 1090"/>
              <a:gd name="T42" fmla="*/ 2147483647 w 1456"/>
              <a:gd name="T43" fmla="*/ 2147483647 h 1090"/>
              <a:gd name="T44" fmla="*/ 2147483647 w 1456"/>
              <a:gd name="T45" fmla="*/ 2147483647 h 1090"/>
              <a:gd name="T46" fmla="*/ 2147483647 w 1456"/>
              <a:gd name="T47" fmla="*/ 2147483647 h 1090"/>
              <a:gd name="T48" fmla="*/ 2147483647 w 1456"/>
              <a:gd name="T49" fmla="*/ 2147483647 h 1090"/>
              <a:gd name="T50" fmla="*/ 2147483647 w 1456"/>
              <a:gd name="T51" fmla="*/ 2147483647 h 1090"/>
              <a:gd name="T52" fmla="*/ 2147483647 w 1456"/>
              <a:gd name="T53" fmla="*/ 2147483647 h 1090"/>
              <a:gd name="T54" fmla="*/ 2147483647 w 1456"/>
              <a:gd name="T55" fmla="*/ 2147483647 h 1090"/>
              <a:gd name="T56" fmla="*/ 2147483647 w 1456"/>
              <a:gd name="T57" fmla="*/ 2147483647 h 1090"/>
              <a:gd name="T58" fmla="*/ 2147483647 w 1456"/>
              <a:gd name="T59" fmla="*/ 2147483647 h 1090"/>
              <a:gd name="T60" fmla="*/ 2147483647 w 1456"/>
              <a:gd name="T61" fmla="*/ 2147483647 h 1090"/>
              <a:gd name="T62" fmla="*/ 2147483647 w 1456"/>
              <a:gd name="T63" fmla="*/ 2147483647 h 1090"/>
              <a:gd name="T64" fmla="*/ 2147483647 w 1456"/>
              <a:gd name="T65" fmla="*/ 2147483647 h 1090"/>
              <a:gd name="T66" fmla="*/ 2147483647 w 1456"/>
              <a:gd name="T67" fmla="*/ 2147483647 h 1090"/>
              <a:gd name="T68" fmla="*/ 2147483647 w 1456"/>
              <a:gd name="T69" fmla="*/ 2147483647 h 1090"/>
              <a:gd name="T70" fmla="*/ 2147483647 w 1456"/>
              <a:gd name="T71" fmla="*/ 2147483647 h 1090"/>
              <a:gd name="T72" fmla="*/ 2147483647 w 1456"/>
              <a:gd name="T73" fmla="*/ 2147483647 h 1090"/>
              <a:gd name="T74" fmla="*/ 2147483647 w 1456"/>
              <a:gd name="T75" fmla="*/ 2147483647 h 1090"/>
              <a:gd name="T76" fmla="*/ 2147483647 w 1456"/>
              <a:gd name="T77" fmla="*/ 2147483647 h 1090"/>
              <a:gd name="T78" fmla="*/ 2147483647 w 1456"/>
              <a:gd name="T79" fmla="*/ 2147483647 h 1090"/>
              <a:gd name="T80" fmla="*/ 2147483647 w 1456"/>
              <a:gd name="T81" fmla="*/ 2147483647 h 1090"/>
              <a:gd name="T82" fmla="*/ 2147483647 w 1456"/>
              <a:gd name="T83" fmla="*/ 2147483647 h 1090"/>
              <a:gd name="T84" fmla="*/ 2147483647 w 1456"/>
              <a:gd name="T85" fmla="*/ 2147483647 h 1090"/>
              <a:gd name="T86" fmla="*/ 2147483647 w 1456"/>
              <a:gd name="T87" fmla="*/ 2147483647 h 1090"/>
              <a:gd name="T88" fmla="*/ 2147483647 w 1456"/>
              <a:gd name="T89" fmla="*/ 2147483647 h 1090"/>
              <a:gd name="T90" fmla="*/ 2147483647 w 1456"/>
              <a:gd name="T91" fmla="*/ 2147483647 h 1090"/>
              <a:gd name="T92" fmla="*/ 2147483647 w 1456"/>
              <a:gd name="T93" fmla="*/ 2147483647 h 1090"/>
              <a:gd name="T94" fmla="*/ 2147483647 w 1456"/>
              <a:gd name="T95" fmla="*/ 2147483647 h 1090"/>
              <a:gd name="T96" fmla="*/ 2147483647 w 1456"/>
              <a:gd name="T97" fmla="*/ 2147483647 h 1090"/>
              <a:gd name="T98" fmla="*/ 2147483647 w 1456"/>
              <a:gd name="T99" fmla="*/ 2147483647 h 1090"/>
              <a:gd name="T100" fmla="*/ 2147483647 w 1456"/>
              <a:gd name="T101" fmla="*/ 2147483647 h 1090"/>
              <a:gd name="T102" fmla="*/ 2147483647 w 1456"/>
              <a:gd name="T103" fmla="*/ 2147483647 h 1090"/>
              <a:gd name="T104" fmla="*/ 2147483647 w 1456"/>
              <a:gd name="T105" fmla="*/ 2147483647 h 1090"/>
              <a:gd name="T106" fmla="*/ 2147483647 w 1456"/>
              <a:gd name="T107" fmla="*/ 2147483647 h 1090"/>
              <a:gd name="T108" fmla="*/ 2147483647 w 1456"/>
              <a:gd name="T109" fmla="*/ 2147483647 h 1090"/>
              <a:gd name="T110" fmla="*/ 2147483647 w 1456"/>
              <a:gd name="T111" fmla="*/ 2147483647 h 1090"/>
              <a:gd name="T112" fmla="*/ 2147483647 w 1456"/>
              <a:gd name="T113" fmla="*/ 2147483647 h 1090"/>
              <a:gd name="T114" fmla="*/ 2147483647 w 1456"/>
              <a:gd name="T115" fmla="*/ 2147483647 h 1090"/>
              <a:gd name="T116" fmla="*/ 2147483647 w 1456"/>
              <a:gd name="T117" fmla="*/ 2147483647 h 1090"/>
              <a:gd name="T118" fmla="*/ 2147483647 w 1456"/>
              <a:gd name="T119" fmla="*/ 2147483647 h 1090"/>
              <a:gd name="T120" fmla="*/ 2147483647 w 1456"/>
              <a:gd name="T121" fmla="*/ 2147483647 h 1090"/>
              <a:gd name="T122" fmla="*/ 2147483647 w 1456"/>
              <a:gd name="T123" fmla="*/ 2147483647 h 10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56"/>
              <a:gd name="T187" fmla="*/ 0 h 1090"/>
              <a:gd name="T188" fmla="*/ 1456 w 1456"/>
              <a:gd name="T189" fmla="*/ 1090 h 10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56" h="1090">
                <a:moveTo>
                  <a:pt x="228" y="1074"/>
                </a:moveTo>
                <a:lnTo>
                  <a:pt x="220" y="1064"/>
                </a:lnTo>
                <a:lnTo>
                  <a:pt x="208" y="1056"/>
                </a:lnTo>
                <a:lnTo>
                  <a:pt x="197" y="1049"/>
                </a:lnTo>
                <a:lnTo>
                  <a:pt x="196" y="1048"/>
                </a:lnTo>
                <a:lnTo>
                  <a:pt x="195" y="1047"/>
                </a:lnTo>
                <a:lnTo>
                  <a:pt x="195" y="1046"/>
                </a:lnTo>
                <a:lnTo>
                  <a:pt x="192" y="1037"/>
                </a:lnTo>
                <a:lnTo>
                  <a:pt x="195" y="1018"/>
                </a:lnTo>
                <a:lnTo>
                  <a:pt x="193" y="988"/>
                </a:lnTo>
                <a:lnTo>
                  <a:pt x="194" y="976"/>
                </a:lnTo>
                <a:lnTo>
                  <a:pt x="176" y="972"/>
                </a:lnTo>
                <a:lnTo>
                  <a:pt x="161" y="964"/>
                </a:lnTo>
                <a:lnTo>
                  <a:pt x="143" y="954"/>
                </a:lnTo>
                <a:lnTo>
                  <a:pt x="122" y="938"/>
                </a:lnTo>
                <a:lnTo>
                  <a:pt x="114" y="925"/>
                </a:lnTo>
                <a:lnTo>
                  <a:pt x="112" y="924"/>
                </a:lnTo>
                <a:lnTo>
                  <a:pt x="111" y="924"/>
                </a:lnTo>
                <a:lnTo>
                  <a:pt x="110" y="923"/>
                </a:lnTo>
                <a:lnTo>
                  <a:pt x="109" y="922"/>
                </a:lnTo>
                <a:lnTo>
                  <a:pt x="107" y="922"/>
                </a:lnTo>
                <a:lnTo>
                  <a:pt x="106" y="921"/>
                </a:lnTo>
                <a:lnTo>
                  <a:pt x="105" y="920"/>
                </a:lnTo>
                <a:lnTo>
                  <a:pt x="103" y="919"/>
                </a:lnTo>
                <a:lnTo>
                  <a:pt x="101" y="918"/>
                </a:lnTo>
                <a:lnTo>
                  <a:pt x="99" y="918"/>
                </a:lnTo>
                <a:lnTo>
                  <a:pt x="97" y="917"/>
                </a:lnTo>
                <a:lnTo>
                  <a:pt x="95" y="916"/>
                </a:lnTo>
                <a:lnTo>
                  <a:pt x="93" y="915"/>
                </a:lnTo>
                <a:lnTo>
                  <a:pt x="91" y="915"/>
                </a:lnTo>
                <a:lnTo>
                  <a:pt x="90" y="914"/>
                </a:lnTo>
                <a:lnTo>
                  <a:pt x="88" y="913"/>
                </a:lnTo>
                <a:lnTo>
                  <a:pt x="87" y="913"/>
                </a:lnTo>
                <a:lnTo>
                  <a:pt x="84" y="912"/>
                </a:lnTo>
                <a:lnTo>
                  <a:pt x="85" y="903"/>
                </a:lnTo>
                <a:lnTo>
                  <a:pt x="85" y="902"/>
                </a:lnTo>
                <a:lnTo>
                  <a:pt x="84" y="902"/>
                </a:lnTo>
                <a:lnTo>
                  <a:pt x="84" y="901"/>
                </a:lnTo>
                <a:lnTo>
                  <a:pt x="84" y="900"/>
                </a:lnTo>
                <a:lnTo>
                  <a:pt x="83" y="899"/>
                </a:lnTo>
                <a:lnTo>
                  <a:pt x="83" y="898"/>
                </a:lnTo>
                <a:lnTo>
                  <a:pt x="83" y="896"/>
                </a:lnTo>
                <a:lnTo>
                  <a:pt x="82" y="895"/>
                </a:lnTo>
                <a:lnTo>
                  <a:pt x="82" y="894"/>
                </a:lnTo>
                <a:lnTo>
                  <a:pt x="81" y="892"/>
                </a:lnTo>
                <a:lnTo>
                  <a:pt x="81" y="891"/>
                </a:lnTo>
                <a:lnTo>
                  <a:pt x="81" y="889"/>
                </a:lnTo>
                <a:lnTo>
                  <a:pt x="81" y="888"/>
                </a:lnTo>
                <a:lnTo>
                  <a:pt x="81" y="886"/>
                </a:lnTo>
                <a:lnTo>
                  <a:pt x="81" y="884"/>
                </a:lnTo>
                <a:lnTo>
                  <a:pt x="81" y="883"/>
                </a:lnTo>
                <a:lnTo>
                  <a:pt x="81" y="881"/>
                </a:lnTo>
                <a:lnTo>
                  <a:pt x="81" y="880"/>
                </a:lnTo>
                <a:lnTo>
                  <a:pt x="81" y="878"/>
                </a:lnTo>
                <a:lnTo>
                  <a:pt x="82" y="877"/>
                </a:lnTo>
                <a:lnTo>
                  <a:pt x="83" y="875"/>
                </a:lnTo>
                <a:lnTo>
                  <a:pt x="84" y="874"/>
                </a:lnTo>
                <a:lnTo>
                  <a:pt x="85" y="872"/>
                </a:lnTo>
                <a:lnTo>
                  <a:pt x="85" y="871"/>
                </a:lnTo>
                <a:lnTo>
                  <a:pt x="86" y="870"/>
                </a:lnTo>
                <a:lnTo>
                  <a:pt x="87" y="868"/>
                </a:lnTo>
                <a:lnTo>
                  <a:pt x="88" y="867"/>
                </a:lnTo>
                <a:lnTo>
                  <a:pt x="89" y="866"/>
                </a:lnTo>
                <a:lnTo>
                  <a:pt x="90" y="865"/>
                </a:lnTo>
                <a:lnTo>
                  <a:pt x="90" y="864"/>
                </a:lnTo>
                <a:lnTo>
                  <a:pt x="90" y="863"/>
                </a:lnTo>
                <a:lnTo>
                  <a:pt x="90" y="862"/>
                </a:lnTo>
                <a:lnTo>
                  <a:pt x="90" y="860"/>
                </a:lnTo>
                <a:lnTo>
                  <a:pt x="90" y="859"/>
                </a:lnTo>
                <a:lnTo>
                  <a:pt x="89" y="858"/>
                </a:lnTo>
                <a:lnTo>
                  <a:pt x="89" y="857"/>
                </a:lnTo>
                <a:lnTo>
                  <a:pt x="89" y="856"/>
                </a:lnTo>
                <a:lnTo>
                  <a:pt x="89" y="855"/>
                </a:lnTo>
                <a:lnTo>
                  <a:pt x="88" y="854"/>
                </a:lnTo>
                <a:lnTo>
                  <a:pt x="88" y="853"/>
                </a:lnTo>
                <a:lnTo>
                  <a:pt x="88" y="852"/>
                </a:lnTo>
                <a:lnTo>
                  <a:pt x="88" y="850"/>
                </a:lnTo>
                <a:lnTo>
                  <a:pt x="87" y="846"/>
                </a:lnTo>
                <a:lnTo>
                  <a:pt x="84" y="837"/>
                </a:lnTo>
                <a:lnTo>
                  <a:pt x="83" y="836"/>
                </a:lnTo>
                <a:lnTo>
                  <a:pt x="83" y="835"/>
                </a:lnTo>
                <a:lnTo>
                  <a:pt x="82" y="834"/>
                </a:lnTo>
                <a:lnTo>
                  <a:pt x="81" y="834"/>
                </a:lnTo>
                <a:lnTo>
                  <a:pt x="68" y="828"/>
                </a:lnTo>
                <a:lnTo>
                  <a:pt x="61" y="808"/>
                </a:lnTo>
                <a:lnTo>
                  <a:pt x="32" y="795"/>
                </a:lnTo>
                <a:lnTo>
                  <a:pt x="27" y="789"/>
                </a:lnTo>
                <a:lnTo>
                  <a:pt x="27" y="788"/>
                </a:lnTo>
                <a:lnTo>
                  <a:pt x="26" y="788"/>
                </a:lnTo>
                <a:lnTo>
                  <a:pt x="25" y="787"/>
                </a:lnTo>
                <a:lnTo>
                  <a:pt x="24" y="787"/>
                </a:lnTo>
                <a:lnTo>
                  <a:pt x="22" y="786"/>
                </a:lnTo>
                <a:lnTo>
                  <a:pt x="21" y="786"/>
                </a:lnTo>
                <a:lnTo>
                  <a:pt x="20" y="785"/>
                </a:lnTo>
                <a:lnTo>
                  <a:pt x="18" y="784"/>
                </a:lnTo>
                <a:lnTo>
                  <a:pt x="17" y="784"/>
                </a:lnTo>
                <a:lnTo>
                  <a:pt x="15" y="783"/>
                </a:lnTo>
                <a:lnTo>
                  <a:pt x="14" y="782"/>
                </a:lnTo>
                <a:lnTo>
                  <a:pt x="13" y="781"/>
                </a:lnTo>
                <a:lnTo>
                  <a:pt x="12" y="780"/>
                </a:lnTo>
                <a:lnTo>
                  <a:pt x="11" y="778"/>
                </a:lnTo>
                <a:lnTo>
                  <a:pt x="10" y="777"/>
                </a:lnTo>
                <a:lnTo>
                  <a:pt x="10" y="776"/>
                </a:lnTo>
                <a:lnTo>
                  <a:pt x="10" y="774"/>
                </a:lnTo>
                <a:lnTo>
                  <a:pt x="10" y="773"/>
                </a:lnTo>
                <a:lnTo>
                  <a:pt x="10" y="772"/>
                </a:lnTo>
                <a:lnTo>
                  <a:pt x="10" y="770"/>
                </a:lnTo>
                <a:lnTo>
                  <a:pt x="11" y="769"/>
                </a:lnTo>
                <a:lnTo>
                  <a:pt x="11" y="767"/>
                </a:lnTo>
                <a:lnTo>
                  <a:pt x="12" y="766"/>
                </a:lnTo>
                <a:lnTo>
                  <a:pt x="13" y="765"/>
                </a:lnTo>
                <a:lnTo>
                  <a:pt x="14" y="763"/>
                </a:lnTo>
                <a:lnTo>
                  <a:pt x="15" y="762"/>
                </a:lnTo>
                <a:lnTo>
                  <a:pt x="15" y="761"/>
                </a:lnTo>
                <a:lnTo>
                  <a:pt x="16" y="760"/>
                </a:lnTo>
                <a:lnTo>
                  <a:pt x="17" y="760"/>
                </a:lnTo>
                <a:lnTo>
                  <a:pt x="18" y="759"/>
                </a:lnTo>
                <a:lnTo>
                  <a:pt x="19" y="758"/>
                </a:lnTo>
                <a:lnTo>
                  <a:pt x="20" y="758"/>
                </a:lnTo>
                <a:lnTo>
                  <a:pt x="20" y="757"/>
                </a:lnTo>
                <a:lnTo>
                  <a:pt x="21" y="757"/>
                </a:lnTo>
                <a:lnTo>
                  <a:pt x="22" y="757"/>
                </a:lnTo>
                <a:lnTo>
                  <a:pt x="22" y="756"/>
                </a:lnTo>
                <a:lnTo>
                  <a:pt x="23" y="756"/>
                </a:lnTo>
                <a:lnTo>
                  <a:pt x="24" y="756"/>
                </a:lnTo>
                <a:lnTo>
                  <a:pt x="25" y="756"/>
                </a:lnTo>
                <a:lnTo>
                  <a:pt x="26" y="757"/>
                </a:lnTo>
                <a:lnTo>
                  <a:pt x="27" y="757"/>
                </a:lnTo>
                <a:lnTo>
                  <a:pt x="28" y="757"/>
                </a:lnTo>
                <a:lnTo>
                  <a:pt x="30" y="758"/>
                </a:lnTo>
                <a:lnTo>
                  <a:pt x="32" y="759"/>
                </a:lnTo>
                <a:lnTo>
                  <a:pt x="34" y="759"/>
                </a:lnTo>
                <a:lnTo>
                  <a:pt x="36" y="760"/>
                </a:lnTo>
                <a:lnTo>
                  <a:pt x="38" y="761"/>
                </a:lnTo>
                <a:lnTo>
                  <a:pt x="41" y="761"/>
                </a:lnTo>
                <a:lnTo>
                  <a:pt x="43" y="762"/>
                </a:lnTo>
                <a:lnTo>
                  <a:pt x="45" y="763"/>
                </a:lnTo>
                <a:lnTo>
                  <a:pt x="47" y="763"/>
                </a:lnTo>
                <a:lnTo>
                  <a:pt x="48" y="764"/>
                </a:lnTo>
                <a:lnTo>
                  <a:pt x="50" y="764"/>
                </a:lnTo>
                <a:lnTo>
                  <a:pt x="51" y="764"/>
                </a:lnTo>
                <a:lnTo>
                  <a:pt x="53" y="765"/>
                </a:lnTo>
                <a:lnTo>
                  <a:pt x="54" y="765"/>
                </a:lnTo>
                <a:lnTo>
                  <a:pt x="55" y="765"/>
                </a:lnTo>
                <a:lnTo>
                  <a:pt x="56" y="765"/>
                </a:lnTo>
                <a:lnTo>
                  <a:pt x="56" y="764"/>
                </a:lnTo>
                <a:lnTo>
                  <a:pt x="57" y="764"/>
                </a:lnTo>
                <a:lnTo>
                  <a:pt x="58" y="763"/>
                </a:lnTo>
                <a:lnTo>
                  <a:pt x="58" y="762"/>
                </a:lnTo>
                <a:lnTo>
                  <a:pt x="59" y="762"/>
                </a:lnTo>
                <a:lnTo>
                  <a:pt x="58" y="761"/>
                </a:lnTo>
                <a:lnTo>
                  <a:pt x="58" y="760"/>
                </a:lnTo>
                <a:lnTo>
                  <a:pt x="57" y="759"/>
                </a:lnTo>
                <a:lnTo>
                  <a:pt x="57" y="758"/>
                </a:lnTo>
                <a:lnTo>
                  <a:pt x="56" y="757"/>
                </a:lnTo>
                <a:lnTo>
                  <a:pt x="56" y="756"/>
                </a:lnTo>
                <a:lnTo>
                  <a:pt x="55" y="755"/>
                </a:lnTo>
                <a:lnTo>
                  <a:pt x="54" y="753"/>
                </a:lnTo>
                <a:lnTo>
                  <a:pt x="54" y="752"/>
                </a:lnTo>
                <a:lnTo>
                  <a:pt x="53" y="750"/>
                </a:lnTo>
                <a:lnTo>
                  <a:pt x="52" y="749"/>
                </a:lnTo>
                <a:lnTo>
                  <a:pt x="52" y="748"/>
                </a:lnTo>
                <a:lnTo>
                  <a:pt x="51" y="746"/>
                </a:lnTo>
                <a:lnTo>
                  <a:pt x="51" y="745"/>
                </a:lnTo>
                <a:lnTo>
                  <a:pt x="51" y="744"/>
                </a:lnTo>
                <a:lnTo>
                  <a:pt x="51" y="743"/>
                </a:lnTo>
                <a:lnTo>
                  <a:pt x="51" y="742"/>
                </a:lnTo>
                <a:lnTo>
                  <a:pt x="51" y="741"/>
                </a:lnTo>
                <a:lnTo>
                  <a:pt x="51" y="740"/>
                </a:lnTo>
                <a:lnTo>
                  <a:pt x="51" y="738"/>
                </a:lnTo>
                <a:lnTo>
                  <a:pt x="52" y="738"/>
                </a:lnTo>
                <a:lnTo>
                  <a:pt x="52" y="737"/>
                </a:lnTo>
                <a:lnTo>
                  <a:pt x="53" y="736"/>
                </a:lnTo>
                <a:lnTo>
                  <a:pt x="54" y="735"/>
                </a:lnTo>
                <a:lnTo>
                  <a:pt x="54" y="734"/>
                </a:lnTo>
                <a:lnTo>
                  <a:pt x="56" y="732"/>
                </a:lnTo>
                <a:lnTo>
                  <a:pt x="56" y="731"/>
                </a:lnTo>
                <a:lnTo>
                  <a:pt x="56" y="730"/>
                </a:lnTo>
                <a:lnTo>
                  <a:pt x="57" y="729"/>
                </a:lnTo>
                <a:lnTo>
                  <a:pt x="57" y="728"/>
                </a:lnTo>
                <a:lnTo>
                  <a:pt x="58" y="727"/>
                </a:lnTo>
                <a:lnTo>
                  <a:pt x="58" y="725"/>
                </a:lnTo>
                <a:lnTo>
                  <a:pt x="59" y="724"/>
                </a:lnTo>
                <a:lnTo>
                  <a:pt x="59" y="723"/>
                </a:lnTo>
                <a:lnTo>
                  <a:pt x="59" y="721"/>
                </a:lnTo>
                <a:lnTo>
                  <a:pt x="59" y="720"/>
                </a:lnTo>
                <a:lnTo>
                  <a:pt x="59" y="718"/>
                </a:lnTo>
                <a:lnTo>
                  <a:pt x="59" y="717"/>
                </a:lnTo>
                <a:lnTo>
                  <a:pt x="59" y="716"/>
                </a:lnTo>
                <a:lnTo>
                  <a:pt x="59" y="714"/>
                </a:lnTo>
                <a:lnTo>
                  <a:pt x="59" y="713"/>
                </a:lnTo>
                <a:lnTo>
                  <a:pt x="58" y="712"/>
                </a:lnTo>
                <a:lnTo>
                  <a:pt x="58" y="711"/>
                </a:lnTo>
                <a:lnTo>
                  <a:pt x="58" y="710"/>
                </a:lnTo>
                <a:lnTo>
                  <a:pt x="58" y="709"/>
                </a:lnTo>
                <a:lnTo>
                  <a:pt x="58" y="708"/>
                </a:lnTo>
                <a:lnTo>
                  <a:pt x="57" y="708"/>
                </a:lnTo>
                <a:lnTo>
                  <a:pt x="57" y="707"/>
                </a:lnTo>
                <a:lnTo>
                  <a:pt x="57" y="706"/>
                </a:lnTo>
                <a:lnTo>
                  <a:pt x="57" y="705"/>
                </a:lnTo>
                <a:lnTo>
                  <a:pt x="57" y="704"/>
                </a:lnTo>
                <a:lnTo>
                  <a:pt x="57" y="703"/>
                </a:lnTo>
                <a:lnTo>
                  <a:pt x="56" y="702"/>
                </a:lnTo>
                <a:lnTo>
                  <a:pt x="57" y="701"/>
                </a:lnTo>
                <a:lnTo>
                  <a:pt x="57" y="699"/>
                </a:lnTo>
                <a:lnTo>
                  <a:pt x="57" y="697"/>
                </a:lnTo>
                <a:lnTo>
                  <a:pt x="57" y="696"/>
                </a:lnTo>
                <a:lnTo>
                  <a:pt x="57" y="694"/>
                </a:lnTo>
                <a:lnTo>
                  <a:pt x="58" y="692"/>
                </a:lnTo>
                <a:lnTo>
                  <a:pt x="58" y="691"/>
                </a:lnTo>
                <a:lnTo>
                  <a:pt x="58" y="690"/>
                </a:lnTo>
                <a:lnTo>
                  <a:pt x="58" y="689"/>
                </a:lnTo>
                <a:lnTo>
                  <a:pt x="59" y="688"/>
                </a:lnTo>
                <a:lnTo>
                  <a:pt x="59" y="687"/>
                </a:lnTo>
                <a:lnTo>
                  <a:pt x="59" y="686"/>
                </a:lnTo>
                <a:lnTo>
                  <a:pt x="59" y="685"/>
                </a:lnTo>
                <a:lnTo>
                  <a:pt x="60" y="684"/>
                </a:lnTo>
                <a:lnTo>
                  <a:pt x="67" y="675"/>
                </a:lnTo>
                <a:lnTo>
                  <a:pt x="62" y="667"/>
                </a:lnTo>
                <a:lnTo>
                  <a:pt x="51" y="661"/>
                </a:lnTo>
                <a:lnTo>
                  <a:pt x="50" y="660"/>
                </a:lnTo>
                <a:lnTo>
                  <a:pt x="49" y="659"/>
                </a:lnTo>
                <a:lnTo>
                  <a:pt x="48" y="659"/>
                </a:lnTo>
                <a:lnTo>
                  <a:pt x="47" y="659"/>
                </a:lnTo>
                <a:lnTo>
                  <a:pt x="46" y="658"/>
                </a:lnTo>
                <a:lnTo>
                  <a:pt x="45" y="658"/>
                </a:lnTo>
                <a:lnTo>
                  <a:pt x="44" y="657"/>
                </a:lnTo>
                <a:lnTo>
                  <a:pt x="43" y="657"/>
                </a:lnTo>
                <a:lnTo>
                  <a:pt x="42" y="657"/>
                </a:lnTo>
                <a:lnTo>
                  <a:pt x="40" y="656"/>
                </a:lnTo>
                <a:lnTo>
                  <a:pt x="39" y="656"/>
                </a:lnTo>
                <a:lnTo>
                  <a:pt x="38" y="656"/>
                </a:lnTo>
                <a:lnTo>
                  <a:pt x="37" y="656"/>
                </a:lnTo>
                <a:lnTo>
                  <a:pt x="36" y="656"/>
                </a:lnTo>
                <a:lnTo>
                  <a:pt x="35" y="656"/>
                </a:lnTo>
                <a:lnTo>
                  <a:pt x="34" y="656"/>
                </a:lnTo>
                <a:lnTo>
                  <a:pt x="33" y="656"/>
                </a:lnTo>
                <a:lnTo>
                  <a:pt x="32" y="656"/>
                </a:lnTo>
                <a:lnTo>
                  <a:pt x="29" y="657"/>
                </a:lnTo>
                <a:lnTo>
                  <a:pt x="28" y="657"/>
                </a:lnTo>
                <a:lnTo>
                  <a:pt x="27" y="657"/>
                </a:lnTo>
                <a:lnTo>
                  <a:pt x="26" y="657"/>
                </a:lnTo>
                <a:lnTo>
                  <a:pt x="25" y="658"/>
                </a:lnTo>
                <a:lnTo>
                  <a:pt x="23" y="658"/>
                </a:lnTo>
                <a:lnTo>
                  <a:pt x="22" y="658"/>
                </a:lnTo>
                <a:lnTo>
                  <a:pt x="20" y="657"/>
                </a:lnTo>
                <a:lnTo>
                  <a:pt x="19" y="657"/>
                </a:lnTo>
                <a:lnTo>
                  <a:pt x="17" y="657"/>
                </a:lnTo>
                <a:lnTo>
                  <a:pt x="16" y="656"/>
                </a:lnTo>
                <a:lnTo>
                  <a:pt x="15" y="655"/>
                </a:lnTo>
                <a:lnTo>
                  <a:pt x="13" y="654"/>
                </a:lnTo>
                <a:lnTo>
                  <a:pt x="12" y="653"/>
                </a:lnTo>
                <a:lnTo>
                  <a:pt x="10" y="651"/>
                </a:lnTo>
                <a:lnTo>
                  <a:pt x="9" y="650"/>
                </a:lnTo>
                <a:lnTo>
                  <a:pt x="8" y="648"/>
                </a:lnTo>
                <a:lnTo>
                  <a:pt x="7" y="646"/>
                </a:lnTo>
                <a:lnTo>
                  <a:pt x="6" y="644"/>
                </a:lnTo>
                <a:lnTo>
                  <a:pt x="5" y="642"/>
                </a:lnTo>
                <a:lnTo>
                  <a:pt x="4" y="640"/>
                </a:lnTo>
                <a:lnTo>
                  <a:pt x="3" y="638"/>
                </a:lnTo>
                <a:lnTo>
                  <a:pt x="2" y="636"/>
                </a:lnTo>
                <a:lnTo>
                  <a:pt x="2" y="635"/>
                </a:lnTo>
                <a:lnTo>
                  <a:pt x="1" y="633"/>
                </a:lnTo>
                <a:lnTo>
                  <a:pt x="0" y="630"/>
                </a:lnTo>
                <a:lnTo>
                  <a:pt x="1" y="618"/>
                </a:lnTo>
                <a:lnTo>
                  <a:pt x="16" y="612"/>
                </a:lnTo>
                <a:lnTo>
                  <a:pt x="10" y="602"/>
                </a:lnTo>
                <a:lnTo>
                  <a:pt x="10" y="585"/>
                </a:lnTo>
                <a:lnTo>
                  <a:pt x="10" y="584"/>
                </a:lnTo>
                <a:lnTo>
                  <a:pt x="10" y="583"/>
                </a:lnTo>
                <a:lnTo>
                  <a:pt x="10" y="582"/>
                </a:lnTo>
                <a:lnTo>
                  <a:pt x="10" y="581"/>
                </a:lnTo>
                <a:lnTo>
                  <a:pt x="10" y="580"/>
                </a:lnTo>
                <a:lnTo>
                  <a:pt x="11" y="579"/>
                </a:lnTo>
                <a:lnTo>
                  <a:pt x="11" y="578"/>
                </a:lnTo>
                <a:lnTo>
                  <a:pt x="12" y="577"/>
                </a:lnTo>
                <a:lnTo>
                  <a:pt x="12" y="576"/>
                </a:lnTo>
                <a:lnTo>
                  <a:pt x="13" y="575"/>
                </a:lnTo>
                <a:lnTo>
                  <a:pt x="14" y="574"/>
                </a:lnTo>
                <a:lnTo>
                  <a:pt x="15" y="573"/>
                </a:lnTo>
                <a:lnTo>
                  <a:pt x="16" y="572"/>
                </a:lnTo>
                <a:lnTo>
                  <a:pt x="17" y="572"/>
                </a:lnTo>
                <a:lnTo>
                  <a:pt x="18" y="571"/>
                </a:lnTo>
                <a:lnTo>
                  <a:pt x="19" y="571"/>
                </a:lnTo>
                <a:lnTo>
                  <a:pt x="20" y="570"/>
                </a:lnTo>
                <a:lnTo>
                  <a:pt x="21" y="570"/>
                </a:lnTo>
                <a:lnTo>
                  <a:pt x="22" y="569"/>
                </a:lnTo>
                <a:lnTo>
                  <a:pt x="23" y="569"/>
                </a:lnTo>
                <a:lnTo>
                  <a:pt x="24" y="569"/>
                </a:lnTo>
                <a:lnTo>
                  <a:pt x="25" y="569"/>
                </a:lnTo>
                <a:lnTo>
                  <a:pt x="26" y="569"/>
                </a:lnTo>
                <a:lnTo>
                  <a:pt x="27" y="569"/>
                </a:lnTo>
                <a:lnTo>
                  <a:pt x="38" y="573"/>
                </a:lnTo>
                <a:lnTo>
                  <a:pt x="41" y="568"/>
                </a:lnTo>
                <a:lnTo>
                  <a:pt x="41" y="565"/>
                </a:lnTo>
                <a:lnTo>
                  <a:pt x="41" y="564"/>
                </a:lnTo>
                <a:lnTo>
                  <a:pt x="40" y="563"/>
                </a:lnTo>
                <a:lnTo>
                  <a:pt x="40" y="561"/>
                </a:lnTo>
                <a:lnTo>
                  <a:pt x="40" y="560"/>
                </a:lnTo>
                <a:lnTo>
                  <a:pt x="40" y="558"/>
                </a:lnTo>
                <a:lnTo>
                  <a:pt x="40" y="557"/>
                </a:lnTo>
                <a:lnTo>
                  <a:pt x="40" y="556"/>
                </a:lnTo>
                <a:lnTo>
                  <a:pt x="41" y="555"/>
                </a:lnTo>
                <a:lnTo>
                  <a:pt x="41" y="554"/>
                </a:lnTo>
                <a:lnTo>
                  <a:pt x="41" y="553"/>
                </a:lnTo>
                <a:lnTo>
                  <a:pt x="42" y="552"/>
                </a:lnTo>
                <a:lnTo>
                  <a:pt x="42" y="551"/>
                </a:lnTo>
                <a:lnTo>
                  <a:pt x="42" y="550"/>
                </a:lnTo>
                <a:lnTo>
                  <a:pt x="43" y="549"/>
                </a:lnTo>
                <a:lnTo>
                  <a:pt x="43" y="548"/>
                </a:lnTo>
                <a:lnTo>
                  <a:pt x="44" y="548"/>
                </a:lnTo>
                <a:lnTo>
                  <a:pt x="44" y="547"/>
                </a:lnTo>
                <a:lnTo>
                  <a:pt x="45" y="546"/>
                </a:lnTo>
                <a:lnTo>
                  <a:pt x="50" y="541"/>
                </a:lnTo>
                <a:lnTo>
                  <a:pt x="51" y="540"/>
                </a:lnTo>
                <a:lnTo>
                  <a:pt x="52" y="539"/>
                </a:lnTo>
                <a:lnTo>
                  <a:pt x="52" y="538"/>
                </a:lnTo>
                <a:lnTo>
                  <a:pt x="53" y="538"/>
                </a:lnTo>
                <a:lnTo>
                  <a:pt x="54" y="537"/>
                </a:lnTo>
                <a:lnTo>
                  <a:pt x="56" y="536"/>
                </a:lnTo>
                <a:lnTo>
                  <a:pt x="57" y="535"/>
                </a:lnTo>
                <a:lnTo>
                  <a:pt x="58" y="534"/>
                </a:lnTo>
                <a:lnTo>
                  <a:pt x="60" y="533"/>
                </a:lnTo>
                <a:lnTo>
                  <a:pt x="61" y="532"/>
                </a:lnTo>
                <a:lnTo>
                  <a:pt x="63" y="531"/>
                </a:lnTo>
                <a:lnTo>
                  <a:pt x="64" y="531"/>
                </a:lnTo>
                <a:lnTo>
                  <a:pt x="66" y="531"/>
                </a:lnTo>
                <a:lnTo>
                  <a:pt x="67" y="531"/>
                </a:lnTo>
                <a:lnTo>
                  <a:pt x="68" y="531"/>
                </a:lnTo>
                <a:lnTo>
                  <a:pt x="70" y="531"/>
                </a:lnTo>
                <a:lnTo>
                  <a:pt x="71" y="532"/>
                </a:lnTo>
                <a:lnTo>
                  <a:pt x="72" y="532"/>
                </a:lnTo>
                <a:lnTo>
                  <a:pt x="73" y="532"/>
                </a:lnTo>
                <a:lnTo>
                  <a:pt x="75" y="532"/>
                </a:lnTo>
                <a:lnTo>
                  <a:pt x="76" y="532"/>
                </a:lnTo>
                <a:lnTo>
                  <a:pt x="77" y="533"/>
                </a:lnTo>
                <a:lnTo>
                  <a:pt x="78" y="533"/>
                </a:lnTo>
                <a:lnTo>
                  <a:pt x="79" y="533"/>
                </a:lnTo>
                <a:lnTo>
                  <a:pt x="80" y="533"/>
                </a:lnTo>
                <a:lnTo>
                  <a:pt x="81" y="533"/>
                </a:lnTo>
                <a:lnTo>
                  <a:pt x="82" y="534"/>
                </a:lnTo>
                <a:lnTo>
                  <a:pt x="83" y="534"/>
                </a:lnTo>
                <a:lnTo>
                  <a:pt x="84" y="535"/>
                </a:lnTo>
                <a:lnTo>
                  <a:pt x="85" y="535"/>
                </a:lnTo>
                <a:lnTo>
                  <a:pt x="86" y="536"/>
                </a:lnTo>
                <a:lnTo>
                  <a:pt x="87" y="536"/>
                </a:lnTo>
                <a:lnTo>
                  <a:pt x="88" y="536"/>
                </a:lnTo>
                <a:lnTo>
                  <a:pt x="89" y="536"/>
                </a:lnTo>
                <a:lnTo>
                  <a:pt x="90" y="535"/>
                </a:lnTo>
                <a:lnTo>
                  <a:pt x="91" y="535"/>
                </a:lnTo>
                <a:lnTo>
                  <a:pt x="92" y="535"/>
                </a:lnTo>
                <a:lnTo>
                  <a:pt x="93" y="535"/>
                </a:lnTo>
                <a:lnTo>
                  <a:pt x="94" y="535"/>
                </a:lnTo>
                <a:lnTo>
                  <a:pt x="94" y="534"/>
                </a:lnTo>
                <a:lnTo>
                  <a:pt x="95" y="534"/>
                </a:lnTo>
                <a:lnTo>
                  <a:pt x="98" y="531"/>
                </a:lnTo>
                <a:lnTo>
                  <a:pt x="99" y="531"/>
                </a:lnTo>
                <a:lnTo>
                  <a:pt x="99" y="530"/>
                </a:lnTo>
                <a:lnTo>
                  <a:pt x="100" y="530"/>
                </a:lnTo>
                <a:lnTo>
                  <a:pt x="101" y="530"/>
                </a:lnTo>
                <a:lnTo>
                  <a:pt x="101" y="529"/>
                </a:lnTo>
                <a:lnTo>
                  <a:pt x="102" y="529"/>
                </a:lnTo>
                <a:lnTo>
                  <a:pt x="103" y="529"/>
                </a:lnTo>
                <a:lnTo>
                  <a:pt x="104" y="529"/>
                </a:lnTo>
                <a:lnTo>
                  <a:pt x="105" y="529"/>
                </a:lnTo>
                <a:lnTo>
                  <a:pt x="107" y="528"/>
                </a:lnTo>
                <a:lnTo>
                  <a:pt x="108" y="528"/>
                </a:lnTo>
                <a:lnTo>
                  <a:pt x="109" y="528"/>
                </a:lnTo>
                <a:lnTo>
                  <a:pt x="110" y="528"/>
                </a:lnTo>
                <a:lnTo>
                  <a:pt x="111" y="527"/>
                </a:lnTo>
                <a:lnTo>
                  <a:pt x="112" y="527"/>
                </a:lnTo>
                <a:lnTo>
                  <a:pt x="113" y="527"/>
                </a:lnTo>
                <a:lnTo>
                  <a:pt x="114" y="527"/>
                </a:lnTo>
                <a:lnTo>
                  <a:pt x="115" y="527"/>
                </a:lnTo>
                <a:lnTo>
                  <a:pt x="116" y="527"/>
                </a:lnTo>
                <a:lnTo>
                  <a:pt x="117" y="527"/>
                </a:lnTo>
                <a:lnTo>
                  <a:pt x="117" y="526"/>
                </a:lnTo>
                <a:lnTo>
                  <a:pt x="117" y="525"/>
                </a:lnTo>
                <a:lnTo>
                  <a:pt x="117" y="524"/>
                </a:lnTo>
                <a:lnTo>
                  <a:pt x="118" y="524"/>
                </a:lnTo>
                <a:lnTo>
                  <a:pt x="118" y="523"/>
                </a:lnTo>
                <a:lnTo>
                  <a:pt x="118" y="522"/>
                </a:lnTo>
                <a:lnTo>
                  <a:pt x="118" y="521"/>
                </a:lnTo>
                <a:lnTo>
                  <a:pt x="118" y="520"/>
                </a:lnTo>
                <a:lnTo>
                  <a:pt x="118" y="519"/>
                </a:lnTo>
                <a:lnTo>
                  <a:pt x="119" y="518"/>
                </a:lnTo>
                <a:lnTo>
                  <a:pt x="120" y="517"/>
                </a:lnTo>
                <a:lnTo>
                  <a:pt x="121" y="517"/>
                </a:lnTo>
                <a:lnTo>
                  <a:pt x="122" y="516"/>
                </a:lnTo>
                <a:lnTo>
                  <a:pt x="123" y="515"/>
                </a:lnTo>
                <a:lnTo>
                  <a:pt x="124" y="515"/>
                </a:lnTo>
                <a:lnTo>
                  <a:pt x="125" y="515"/>
                </a:lnTo>
                <a:lnTo>
                  <a:pt x="126" y="515"/>
                </a:lnTo>
                <a:lnTo>
                  <a:pt x="127" y="515"/>
                </a:lnTo>
                <a:lnTo>
                  <a:pt x="128" y="515"/>
                </a:lnTo>
                <a:lnTo>
                  <a:pt x="129" y="514"/>
                </a:lnTo>
                <a:lnTo>
                  <a:pt x="130" y="515"/>
                </a:lnTo>
                <a:lnTo>
                  <a:pt x="131" y="515"/>
                </a:lnTo>
                <a:lnTo>
                  <a:pt x="132" y="515"/>
                </a:lnTo>
                <a:lnTo>
                  <a:pt x="133" y="516"/>
                </a:lnTo>
                <a:lnTo>
                  <a:pt x="134" y="516"/>
                </a:lnTo>
                <a:lnTo>
                  <a:pt x="135" y="517"/>
                </a:lnTo>
                <a:lnTo>
                  <a:pt x="136" y="518"/>
                </a:lnTo>
                <a:lnTo>
                  <a:pt x="137" y="519"/>
                </a:lnTo>
                <a:lnTo>
                  <a:pt x="138" y="520"/>
                </a:lnTo>
                <a:lnTo>
                  <a:pt x="139" y="521"/>
                </a:lnTo>
                <a:lnTo>
                  <a:pt x="139" y="522"/>
                </a:lnTo>
                <a:lnTo>
                  <a:pt x="140" y="522"/>
                </a:lnTo>
                <a:lnTo>
                  <a:pt x="141" y="523"/>
                </a:lnTo>
                <a:lnTo>
                  <a:pt x="142" y="524"/>
                </a:lnTo>
                <a:lnTo>
                  <a:pt x="143" y="524"/>
                </a:lnTo>
                <a:lnTo>
                  <a:pt x="144" y="524"/>
                </a:lnTo>
                <a:lnTo>
                  <a:pt x="145" y="524"/>
                </a:lnTo>
                <a:lnTo>
                  <a:pt x="146" y="524"/>
                </a:lnTo>
                <a:lnTo>
                  <a:pt x="147" y="524"/>
                </a:lnTo>
                <a:lnTo>
                  <a:pt x="148" y="524"/>
                </a:lnTo>
                <a:lnTo>
                  <a:pt x="149" y="524"/>
                </a:lnTo>
                <a:lnTo>
                  <a:pt x="150" y="524"/>
                </a:lnTo>
                <a:lnTo>
                  <a:pt x="151" y="524"/>
                </a:lnTo>
                <a:lnTo>
                  <a:pt x="152" y="524"/>
                </a:lnTo>
                <a:lnTo>
                  <a:pt x="153" y="523"/>
                </a:lnTo>
                <a:lnTo>
                  <a:pt x="155" y="523"/>
                </a:lnTo>
                <a:lnTo>
                  <a:pt x="156" y="523"/>
                </a:lnTo>
                <a:lnTo>
                  <a:pt x="156" y="522"/>
                </a:lnTo>
                <a:lnTo>
                  <a:pt x="157" y="522"/>
                </a:lnTo>
                <a:lnTo>
                  <a:pt x="158" y="522"/>
                </a:lnTo>
                <a:lnTo>
                  <a:pt x="159" y="521"/>
                </a:lnTo>
                <a:lnTo>
                  <a:pt x="160" y="521"/>
                </a:lnTo>
                <a:lnTo>
                  <a:pt x="161" y="521"/>
                </a:lnTo>
                <a:lnTo>
                  <a:pt x="161" y="520"/>
                </a:lnTo>
                <a:lnTo>
                  <a:pt x="162" y="520"/>
                </a:lnTo>
                <a:lnTo>
                  <a:pt x="163" y="520"/>
                </a:lnTo>
                <a:lnTo>
                  <a:pt x="164" y="520"/>
                </a:lnTo>
                <a:lnTo>
                  <a:pt x="165" y="519"/>
                </a:lnTo>
                <a:lnTo>
                  <a:pt x="166" y="519"/>
                </a:lnTo>
                <a:lnTo>
                  <a:pt x="167" y="519"/>
                </a:lnTo>
                <a:lnTo>
                  <a:pt x="168" y="519"/>
                </a:lnTo>
                <a:lnTo>
                  <a:pt x="169" y="518"/>
                </a:lnTo>
                <a:lnTo>
                  <a:pt x="170" y="518"/>
                </a:lnTo>
                <a:lnTo>
                  <a:pt x="171" y="519"/>
                </a:lnTo>
                <a:lnTo>
                  <a:pt x="175" y="519"/>
                </a:lnTo>
                <a:lnTo>
                  <a:pt x="176" y="519"/>
                </a:lnTo>
                <a:lnTo>
                  <a:pt x="176" y="520"/>
                </a:lnTo>
                <a:lnTo>
                  <a:pt x="177" y="520"/>
                </a:lnTo>
                <a:lnTo>
                  <a:pt x="180" y="525"/>
                </a:lnTo>
                <a:lnTo>
                  <a:pt x="180" y="534"/>
                </a:lnTo>
                <a:lnTo>
                  <a:pt x="180" y="549"/>
                </a:lnTo>
                <a:lnTo>
                  <a:pt x="182" y="550"/>
                </a:lnTo>
                <a:lnTo>
                  <a:pt x="183" y="550"/>
                </a:lnTo>
                <a:lnTo>
                  <a:pt x="184" y="550"/>
                </a:lnTo>
                <a:lnTo>
                  <a:pt x="185" y="550"/>
                </a:lnTo>
                <a:lnTo>
                  <a:pt x="186" y="550"/>
                </a:lnTo>
                <a:lnTo>
                  <a:pt x="188" y="550"/>
                </a:lnTo>
                <a:lnTo>
                  <a:pt x="189" y="550"/>
                </a:lnTo>
                <a:lnTo>
                  <a:pt x="190" y="550"/>
                </a:lnTo>
                <a:lnTo>
                  <a:pt x="191" y="549"/>
                </a:lnTo>
                <a:lnTo>
                  <a:pt x="192" y="549"/>
                </a:lnTo>
                <a:lnTo>
                  <a:pt x="194" y="549"/>
                </a:lnTo>
                <a:lnTo>
                  <a:pt x="195" y="548"/>
                </a:lnTo>
                <a:lnTo>
                  <a:pt x="196" y="548"/>
                </a:lnTo>
                <a:lnTo>
                  <a:pt x="197" y="547"/>
                </a:lnTo>
                <a:lnTo>
                  <a:pt x="198" y="547"/>
                </a:lnTo>
                <a:lnTo>
                  <a:pt x="199" y="547"/>
                </a:lnTo>
                <a:lnTo>
                  <a:pt x="200" y="547"/>
                </a:lnTo>
                <a:lnTo>
                  <a:pt x="201" y="546"/>
                </a:lnTo>
                <a:lnTo>
                  <a:pt x="202" y="546"/>
                </a:lnTo>
                <a:lnTo>
                  <a:pt x="203" y="546"/>
                </a:lnTo>
                <a:lnTo>
                  <a:pt x="204" y="546"/>
                </a:lnTo>
                <a:lnTo>
                  <a:pt x="205" y="546"/>
                </a:lnTo>
                <a:lnTo>
                  <a:pt x="206" y="547"/>
                </a:lnTo>
                <a:lnTo>
                  <a:pt x="213" y="553"/>
                </a:lnTo>
                <a:lnTo>
                  <a:pt x="213" y="554"/>
                </a:lnTo>
                <a:lnTo>
                  <a:pt x="214" y="554"/>
                </a:lnTo>
                <a:lnTo>
                  <a:pt x="215" y="554"/>
                </a:lnTo>
                <a:lnTo>
                  <a:pt x="216" y="554"/>
                </a:lnTo>
                <a:lnTo>
                  <a:pt x="217" y="553"/>
                </a:lnTo>
                <a:lnTo>
                  <a:pt x="218" y="552"/>
                </a:lnTo>
                <a:lnTo>
                  <a:pt x="219" y="552"/>
                </a:lnTo>
                <a:lnTo>
                  <a:pt x="219" y="551"/>
                </a:lnTo>
                <a:lnTo>
                  <a:pt x="220" y="550"/>
                </a:lnTo>
                <a:lnTo>
                  <a:pt x="221" y="549"/>
                </a:lnTo>
                <a:lnTo>
                  <a:pt x="222" y="548"/>
                </a:lnTo>
                <a:lnTo>
                  <a:pt x="222" y="547"/>
                </a:lnTo>
                <a:lnTo>
                  <a:pt x="223" y="547"/>
                </a:lnTo>
                <a:lnTo>
                  <a:pt x="223" y="546"/>
                </a:lnTo>
                <a:lnTo>
                  <a:pt x="224" y="545"/>
                </a:lnTo>
                <a:lnTo>
                  <a:pt x="224" y="544"/>
                </a:lnTo>
                <a:lnTo>
                  <a:pt x="225" y="544"/>
                </a:lnTo>
                <a:lnTo>
                  <a:pt x="225" y="543"/>
                </a:lnTo>
                <a:lnTo>
                  <a:pt x="226" y="542"/>
                </a:lnTo>
                <a:lnTo>
                  <a:pt x="226" y="541"/>
                </a:lnTo>
                <a:lnTo>
                  <a:pt x="227" y="541"/>
                </a:lnTo>
                <a:lnTo>
                  <a:pt x="235" y="527"/>
                </a:lnTo>
                <a:lnTo>
                  <a:pt x="236" y="526"/>
                </a:lnTo>
                <a:lnTo>
                  <a:pt x="236" y="525"/>
                </a:lnTo>
                <a:lnTo>
                  <a:pt x="237" y="524"/>
                </a:lnTo>
                <a:lnTo>
                  <a:pt x="241" y="519"/>
                </a:lnTo>
                <a:lnTo>
                  <a:pt x="242" y="518"/>
                </a:lnTo>
                <a:lnTo>
                  <a:pt x="242" y="517"/>
                </a:lnTo>
                <a:lnTo>
                  <a:pt x="243" y="517"/>
                </a:lnTo>
                <a:lnTo>
                  <a:pt x="244" y="516"/>
                </a:lnTo>
                <a:lnTo>
                  <a:pt x="245" y="516"/>
                </a:lnTo>
                <a:lnTo>
                  <a:pt x="246" y="515"/>
                </a:lnTo>
                <a:lnTo>
                  <a:pt x="247" y="515"/>
                </a:lnTo>
                <a:lnTo>
                  <a:pt x="248" y="514"/>
                </a:lnTo>
                <a:lnTo>
                  <a:pt x="249" y="514"/>
                </a:lnTo>
                <a:lnTo>
                  <a:pt x="251" y="513"/>
                </a:lnTo>
                <a:lnTo>
                  <a:pt x="252" y="513"/>
                </a:lnTo>
                <a:lnTo>
                  <a:pt x="253" y="513"/>
                </a:lnTo>
                <a:lnTo>
                  <a:pt x="255" y="513"/>
                </a:lnTo>
                <a:lnTo>
                  <a:pt x="257" y="513"/>
                </a:lnTo>
                <a:lnTo>
                  <a:pt x="258" y="513"/>
                </a:lnTo>
                <a:lnTo>
                  <a:pt x="260" y="513"/>
                </a:lnTo>
                <a:lnTo>
                  <a:pt x="261" y="513"/>
                </a:lnTo>
                <a:lnTo>
                  <a:pt x="263" y="513"/>
                </a:lnTo>
                <a:lnTo>
                  <a:pt x="264" y="513"/>
                </a:lnTo>
                <a:lnTo>
                  <a:pt x="265" y="513"/>
                </a:lnTo>
                <a:lnTo>
                  <a:pt x="266" y="513"/>
                </a:lnTo>
                <a:lnTo>
                  <a:pt x="268" y="513"/>
                </a:lnTo>
                <a:lnTo>
                  <a:pt x="268" y="514"/>
                </a:lnTo>
                <a:lnTo>
                  <a:pt x="269" y="514"/>
                </a:lnTo>
                <a:lnTo>
                  <a:pt x="270" y="514"/>
                </a:lnTo>
                <a:lnTo>
                  <a:pt x="271" y="514"/>
                </a:lnTo>
                <a:lnTo>
                  <a:pt x="272" y="514"/>
                </a:lnTo>
                <a:lnTo>
                  <a:pt x="273" y="515"/>
                </a:lnTo>
                <a:lnTo>
                  <a:pt x="275" y="516"/>
                </a:lnTo>
                <a:lnTo>
                  <a:pt x="276" y="517"/>
                </a:lnTo>
                <a:lnTo>
                  <a:pt x="277" y="518"/>
                </a:lnTo>
                <a:lnTo>
                  <a:pt x="278" y="519"/>
                </a:lnTo>
                <a:lnTo>
                  <a:pt x="280" y="519"/>
                </a:lnTo>
                <a:lnTo>
                  <a:pt x="281" y="520"/>
                </a:lnTo>
                <a:lnTo>
                  <a:pt x="282" y="521"/>
                </a:lnTo>
                <a:lnTo>
                  <a:pt x="284" y="521"/>
                </a:lnTo>
                <a:lnTo>
                  <a:pt x="285" y="522"/>
                </a:lnTo>
                <a:lnTo>
                  <a:pt x="286" y="522"/>
                </a:lnTo>
                <a:lnTo>
                  <a:pt x="287" y="523"/>
                </a:lnTo>
                <a:lnTo>
                  <a:pt x="288" y="523"/>
                </a:lnTo>
                <a:lnTo>
                  <a:pt x="289" y="523"/>
                </a:lnTo>
                <a:lnTo>
                  <a:pt x="290" y="523"/>
                </a:lnTo>
                <a:lnTo>
                  <a:pt x="291" y="524"/>
                </a:lnTo>
                <a:lnTo>
                  <a:pt x="297" y="526"/>
                </a:lnTo>
                <a:lnTo>
                  <a:pt x="300" y="525"/>
                </a:lnTo>
                <a:lnTo>
                  <a:pt x="302" y="525"/>
                </a:lnTo>
                <a:lnTo>
                  <a:pt x="303" y="524"/>
                </a:lnTo>
                <a:lnTo>
                  <a:pt x="304" y="524"/>
                </a:lnTo>
                <a:lnTo>
                  <a:pt x="306" y="523"/>
                </a:lnTo>
                <a:lnTo>
                  <a:pt x="308" y="523"/>
                </a:lnTo>
                <a:lnTo>
                  <a:pt x="309" y="522"/>
                </a:lnTo>
                <a:lnTo>
                  <a:pt x="310" y="521"/>
                </a:lnTo>
                <a:lnTo>
                  <a:pt x="312" y="521"/>
                </a:lnTo>
                <a:lnTo>
                  <a:pt x="313" y="521"/>
                </a:lnTo>
                <a:lnTo>
                  <a:pt x="314" y="520"/>
                </a:lnTo>
                <a:lnTo>
                  <a:pt x="315" y="519"/>
                </a:lnTo>
                <a:lnTo>
                  <a:pt x="316" y="519"/>
                </a:lnTo>
                <a:lnTo>
                  <a:pt x="317" y="519"/>
                </a:lnTo>
                <a:lnTo>
                  <a:pt x="317" y="518"/>
                </a:lnTo>
                <a:lnTo>
                  <a:pt x="318" y="518"/>
                </a:lnTo>
                <a:lnTo>
                  <a:pt x="319" y="518"/>
                </a:lnTo>
                <a:lnTo>
                  <a:pt x="320" y="518"/>
                </a:lnTo>
                <a:lnTo>
                  <a:pt x="321" y="518"/>
                </a:lnTo>
                <a:lnTo>
                  <a:pt x="322" y="518"/>
                </a:lnTo>
                <a:lnTo>
                  <a:pt x="323" y="517"/>
                </a:lnTo>
                <a:lnTo>
                  <a:pt x="324" y="517"/>
                </a:lnTo>
                <a:lnTo>
                  <a:pt x="325" y="517"/>
                </a:lnTo>
                <a:lnTo>
                  <a:pt x="326" y="517"/>
                </a:lnTo>
                <a:lnTo>
                  <a:pt x="327" y="517"/>
                </a:lnTo>
                <a:lnTo>
                  <a:pt x="328" y="517"/>
                </a:lnTo>
                <a:lnTo>
                  <a:pt x="329" y="517"/>
                </a:lnTo>
                <a:lnTo>
                  <a:pt x="330" y="516"/>
                </a:lnTo>
                <a:lnTo>
                  <a:pt x="331" y="516"/>
                </a:lnTo>
                <a:lnTo>
                  <a:pt x="332" y="516"/>
                </a:lnTo>
                <a:lnTo>
                  <a:pt x="333" y="515"/>
                </a:lnTo>
                <a:lnTo>
                  <a:pt x="334" y="514"/>
                </a:lnTo>
                <a:lnTo>
                  <a:pt x="335" y="514"/>
                </a:lnTo>
                <a:lnTo>
                  <a:pt x="336" y="514"/>
                </a:lnTo>
                <a:lnTo>
                  <a:pt x="336" y="513"/>
                </a:lnTo>
                <a:lnTo>
                  <a:pt x="337" y="512"/>
                </a:lnTo>
                <a:lnTo>
                  <a:pt x="338" y="512"/>
                </a:lnTo>
                <a:lnTo>
                  <a:pt x="339" y="512"/>
                </a:lnTo>
                <a:lnTo>
                  <a:pt x="339" y="511"/>
                </a:lnTo>
                <a:lnTo>
                  <a:pt x="340" y="511"/>
                </a:lnTo>
                <a:lnTo>
                  <a:pt x="341" y="511"/>
                </a:lnTo>
                <a:lnTo>
                  <a:pt x="342" y="510"/>
                </a:lnTo>
                <a:lnTo>
                  <a:pt x="343" y="510"/>
                </a:lnTo>
                <a:lnTo>
                  <a:pt x="344" y="509"/>
                </a:lnTo>
                <a:lnTo>
                  <a:pt x="345" y="509"/>
                </a:lnTo>
                <a:lnTo>
                  <a:pt x="346" y="508"/>
                </a:lnTo>
                <a:lnTo>
                  <a:pt x="347" y="508"/>
                </a:lnTo>
                <a:lnTo>
                  <a:pt x="348" y="508"/>
                </a:lnTo>
                <a:lnTo>
                  <a:pt x="350" y="507"/>
                </a:lnTo>
                <a:lnTo>
                  <a:pt x="351" y="507"/>
                </a:lnTo>
                <a:lnTo>
                  <a:pt x="352" y="507"/>
                </a:lnTo>
                <a:lnTo>
                  <a:pt x="353" y="507"/>
                </a:lnTo>
                <a:lnTo>
                  <a:pt x="355" y="507"/>
                </a:lnTo>
                <a:lnTo>
                  <a:pt x="357" y="507"/>
                </a:lnTo>
                <a:lnTo>
                  <a:pt x="358" y="507"/>
                </a:lnTo>
                <a:lnTo>
                  <a:pt x="359" y="507"/>
                </a:lnTo>
                <a:lnTo>
                  <a:pt x="360" y="507"/>
                </a:lnTo>
                <a:lnTo>
                  <a:pt x="360" y="506"/>
                </a:lnTo>
                <a:lnTo>
                  <a:pt x="361" y="506"/>
                </a:lnTo>
                <a:lnTo>
                  <a:pt x="362" y="506"/>
                </a:lnTo>
                <a:lnTo>
                  <a:pt x="363" y="506"/>
                </a:lnTo>
                <a:lnTo>
                  <a:pt x="364" y="506"/>
                </a:lnTo>
                <a:lnTo>
                  <a:pt x="365" y="506"/>
                </a:lnTo>
                <a:lnTo>
                  <a:pt x="373" y="504"/>
                </a:lnTo>
                <a:lnTo>
                  <a:pt x="389" y="498"/>
                </a:lnTo>
                <a:lnTo>
                  <a:pt x="406" y="494"/>
                </a:lnTo>
                <a:lnTo>
                  <a:pt x="420" y="490"/>
                </a:lnTo>
                <a:lnTo>
                  <a:pt x="421" y="489"/>
                </a:lnTo>
                <a:lnTo>
                  <a:pt x="422" y="489"/>
                </a:lnTo>
                <a:lnTo>
                  <a:pt x="423" y="489"/>
                </a:lnTo>
                <a:lnTo>
                  <a:pt x="424" y="489"/>
                </a:lnTo>
                <a:lnTo>
                  <a:pt x="425" y="489"/>
                </a:lnTo>
                <a:lnTo>
                  <a:pt x="426" y="488"/>
                </a:lnTo>
                <a:lnTo>
                  <a:pt x="427" y="488"/>
                </a:lnTo>
                <a:lnTo>
                  <a:pt x="443" y="486"/>
                </a:lnTo>
                <a:lnTo>
                  <a:pt x="444" y="486"/>
                </a:lnTo>
                <a:lnTo>
                  <a:pt x="445" y="485"/>
                </a:lnTo>
                <a:lnTo>
                  <a:pt x="446" y="485"/>
                </a:lnTo>
                <a:lnTo>
                  <a:pt x="447" y="485"/>
                </a:lnTo>
                <a:lnTo>
                  <a:pt x="448" y="485"/>
                </a:lnTo>
                <a:lnTo>
                  <a:pt x="449" y="484"/>
                </a:lnTo>
                <a:lnTo>
                  <a:pt x="456" y="479"/>
                </a:lnTo>
                <a:lnTo>
                  <a:pt x="457" y="479"/>
                </a:lnTo>
                <a:lnTo>
                  <a:pt x="458" y="478"/>
                </a:lnTo>
                <a:lnTo>
                  <a:pt x="459" y="478"/>
                </a:lnTo>
                <a:lnTo>
                  <a:pt x="460" y="478"/>
                </a:lnTo>
                <a:lnTo>
                  <a:pt x="466" y="477"/>
                </a:lnTo>
                <a:lnTo>
                  <a:pt x="467" y="477"/>
                </a:lnTo>
                <a:lnTo>
                  <a:pt x="468" y="476"/>
                </a:lnTo>
                <a:lnTo>
                  <a:pt x="474" y="474"/>
                </a:lnTo>
                <a:lnTo>
                  <a:pt x="474" y="472"/>
                </a:lnTo>
                <a:lnTo>
                  <a:pt x="474" y="471"/>
                </a:lnTo>
                <a:lnTo>
                  <a:pt x="474" y="470"/>
                </a:lnTo>
                <a:lnTo>
                  <a:pt x="474" y="469"/>
                </a:lnTo>
                <a:lnTo>
                  <a:pt x="474" y="468"/>
                </a:lnTo>
                <a:lnTo>
                  <a:pt x="475" y="467"/>
                </a:lnTo>
                <a:lnTo>
                  <a:pt x="475" y="466"/>
                </a:lnTo>
                <a:lnTo>
                  <a:pt x="475" y="464"/>
                </a:lnTo>
                <a:lnTo>
                  <a:pt x="475" y="462"/>
                </a:lnTo>
                <a:lnTo>
                  <a:pt x="475" y="461"/>
                </a:lnTo>
                <a:lnTo>
                  <a:pt x="475" y="458"/>
                </a:lnTo>
                <a:lnTo>
                  <a:pt x="475" y="457"/>
                </a:lnTo>
                <a:lnTo>
                  <a:pt x="476" y="453"/>
                </a:lnTo>
                <a:lnTo>
                  <a:pt x="476" y="451"/>
                </a:lnTo>
                <a:lnTo>
                  <a:pt x="476" y="449"/>
                </a:lnTo>
                <a:lnTo>
                  <a:pt x="476" y="447"/>
                </a:lnTo>
                <a:lnTo>
                  <a:pt x="476" y="446"/>
                </a:lnTo>
                <a:lnTo>
                  <a:pt x="476" y="444"/>
                </a:lnTo>
                <a:lnTo>
                  <a:pt x="477" y="443"/>
                </a:lnTo>
                <a:lnTo>
                  <a:pt x="477" y="441"/>
                </a:lnTo>
                <a:lnTo>
                  <a:pt x="477" y="440"/>
                </a:lnTo>
                <a:lnTo>
                  <a:pt x="478" y="439"/>
                </a:lnTo>
                <a:lnTo>
                  <a:pt x="478" y="438"/>
                </a:lnTo>
                <a:lnTo>
                  <a:pt x="479" y="437"/>
                </a:lnTo>
                <a:lnTo>
                  <a:pt x="479" y="436"/>
                </a:lnTo>
                <a:lnTo>
                  <a:pt x="480" y="435"/>
                </a:lnTo>
                <a:lnTo>
                  <a:pt x="481" y="434"/>
                </a:lnTo>
                <a:lnTo>
                  <a:pt x="482" y="433"/>
                </a:lnTo>
                <a:lnTo>
                  <a:pt x="483" y="432"/>
                </a:lnTo>
                <a:lnTo>
                  <a:pt x="484" y="431"/>
                </a:lnTo>
                <a:lnTo>
                  <a:pt x="485" y="430"/>
                </a:lnTo>
                <a:lnTo>
                  <a:pt x="486" y="429"/>
                </a:lnTo>
                <a:lnTo>
                  <a:pt x="487" y="428"/>
                </a:lnTo>
                <a:lnTo>
                  <a:pt x="488" y="427"/>
                </a:lnTo>
                <a:lnTo>
                  <a:pt x="489" y="426"/>
                </a:lnTo>
                <a:lnTo>
                  <a:pt x="490" y="425"/>
                </a:lnTo>
                <a:lnTo>
                  <a:pt x="491" y="424"/>
                </a:lnTo>
                <a:lnTo>
                  <a:pt x="492" y="424"/>
                </a:lnTo>
                <a:lnTo>
                  <a:pt x="493" y="423"/>
                </a:lnTo>
                <a:lnTo>
                  <a:pt x="494" y="423"/>
                </a:lnTo>
                <a:lnTo>
                  <a:pt x="496" y="423"/>
                </a:lnTo>
                <a:lnTo>
                  <a:pt x="497" y="423"/>
                </a:lnTo>
                <a:lnTo>
                  <a:pt x="499" y="423"/>
                </a:lnTo>
                <a:lnTo>
                  <a:pt x="500" y="423"/>
                </a:lnTo>
                <a:lnTo>
                  <a:pt x="501" y="423"/>
                </a:lnTo>
                <a:lnTo>
                  <a:pt x="502" y="423"/>
                </a:lnTo>
                <a:lnTo>
                  <a:pt x="503" y="423"/>
                </a:lnTo>
                <a:lnTo>
                  <a:pt x="506" y="423"/>
                </a:lnTo>
                <a:lnTo>
                  <a:pt x="504" y="422"/>
                </a:lnTo>
                <a:lnTo>
                  <a:pt x="503" y="421"/>
                </a:lnTo>
                <a:lnTo>
                  <a:pt x="503" y="420"/>
                </a:lnTo>
                <a:lnTo>
                  <a:pt x="502" y="419"/>
                </a:lnTo>
                <a:lnTo>
                  <a:pt x="501" y="418"/>
                </a:lnTo>
                <a:lnTo>
                  <a:pt x="500" y="417"/>
                </a:lnTo>
                <a:lnTo>
                  <a:pt x="500" y="416"/>
                </a:lnTo>
                <a:lnTo>
                  <a:pt x="499" y="415"/>
                </a:lnTo>
                <a:lnTo>
                  <a:pt x="499" y="414"/>
                </a:lnTo>
                <a:lnTo>
                  <a:pt x="499" y="412"/>
                </a:lnTo>
                <a:lnTo>
                  <a:pt x="499" y="410"/>
                </a:lnTo>
                <a:lnTo>
                  <a:pt x="500" y="410"/>
                </a:lnTo>
                <a:lnTo>
                  <a:pt x="500" y="409"/>
                </a:lnTo>
                <a:lnTo>
                  <a:pt x="501" y="408"/>
                </a:lnTo>
                <a:lnTo>
                  <a:pt x="502" y="407"/>
                </a:lnTo>
                <a:lnTo>
                  <a:pt x="503" y="406"/>
                </a:lnTo>
                <a:lnTo>
                  <a:pt x="504" y="406"/>
                </a:lnTo>
                <a:lnTo>
                  <a:pt x="505" y="405"/>
                </a:lnTo>
                <a:lnTo>
                  <a:pt x="506" y="404"/>
                </a:lnTo>
                <a:lnTo>
                  <a:pt x="507" y="404"/>
                </a:lnTo>
                <a:lnTo>
                  <a:pt x="508" y="403"/>
                </a:lnTo>
                <a:lnTo>
                  <a:pt x="510" y="403"/>
                </a:lnTo>
                <a:lnTo>
                  <a:pt x="511" y="402"/>
                </a:lnTo>
                <a:lnTo>
                  <a:pt x="512" y="402"/>
                </a:lnTo>
                <a:lnTo>
                  <a:pt x="514" y="402"/>
                </a:lnTo>
                <a:lnTo>
                  <a:pt x="515" y="402"/>
                </a:lnTo>
                <a:lnTo>
                  <a:pt x="516" y="402"/>
                </a:lnTo>
                <a:lnTo>
                  <a:pt x="518" y="403"/>
                </a:lnTo>
                <a:lnTo>
                  <a:pt x="519" y="403"/>
                </a:lnTo>
                <a:lnTo>
                  <a:pt x="521" y="403"/>
                </a:lnTo>
                <a:lnTo>
                  <a:pt x="522" y="403"/>
                </a:lnTo>
                <a:lnTo>
                  <a:pt x="523" y="403"/>
                </a:lnTo>
                <a:lnTo>
                  <a:pt x="524" y="403"/>
                </a:lnTo>
                <a:lnTo>
                  <a:pt x="525" y="403"/>
                </a:lnTo>
                <a:lnTo>
                  <a:pt x="526" y="403"/>
                </a:lnTo>
                <a:lnTo>
                  <a:pt x="527" y="403"/>
                </a:lnTo>
                <a:lnTo>
                  <a:pt x="527" y="402"/>
                </a:lnTo>
                <a:lnTo>
                  <a:pt x="528" y="391"/>
                </a:lnTo>
                <a:lnTo>
                  <a:pt x="528" y="390"/>
                </a:lnTo>
                <a:lnTo>
                  <a:pt x="528" y="389"/>
                </a:lnTo>
                <a:lnTo>
                  <a:pt x="527" y="383"/>
                </a:lnTo>
                <a:lnTo>
                  <a:pt x="527" y="382"/>
                </a:lnTo>
                <a:lnTo>
                  <a:pt x="527" y="381"/>
                </a:lnTo>
                <a:lnTo>
                  <a:pt x="527" y="380"/>
                </a:lnTo>
                <a:lnTo>
                  <a:pt x="527" y="366"/>
                </a:lnTo>
                <a:lnTo>
                  <a:pt x="527" y="365"/>
                </a:lnTo>
                <a:lnTo>
                  <a:pt x="527" y="364"/>
                </a:lnTo>
                <a:lnTo>
                  <a:pt x="527" y="363"/>
                </a:lnTo>
                <a:lnTo>
                  <a:pt x="526" y="362"/>
                </a:lnTo>
                <a:lnTo>
                  <a:pt x="526" y="361"/>
                </a:lnTo>
                <a:lnTo>
                  <a:pt x="526" y="360"/>
                </a:lnTo>
                <a:lnTo>
                  <a:pt x="524" y="342"/>
                </a:lnTo>
                <a:lnTo>
                  <a:pt x="524" y="341"/>
                </a:lnTo>
                <a:lnTo>
                  <a:pt x="524" y="340"/>
                </a:lnTo>
                <a:lnTo>
                  <a:pt x="524" y="339"/>
                </a:lnTo>
                <a:lnTo>
                  <a:pt x="523" y="338"/>
                </a:lnTo>
                <a:lnTo>
                  <a:pt x="523" y="337"/>
                </a:lnTo>
                <a:lnTo>
                  <a:pt x="523" y="336"/>
                </a:lnTo>
                <a:lnTo>
                  <a:pt x="520" y="322"/>
                </a:lnTo>
                <a:lnTo>
                  <a:pt x="520" y="321"/>
                </a:lnTo>
                <a:lnTo>
                  <a:pt x="520" y="320"/>
                </a:lnTo>
                <a:lnTo>
                  <a:pt x="520" y="319"/>
                </a:lnTo>
                <a:lnTo>
                  <a:pt x="520" y="318"/>
                </a:lnTo>
                <a:lnTo>
                  <a:pt x="520" y="317"/>
                </a:lnTo>
                <a:lnTo>
                  <a:pt x="520" y="316"/>
                </a:lnTo>
                <a:lnTo>
                  <a:pt x="520" y="315"/>
                </a:lnTo>
                <a:lnTo>
                  <a:pt x="520" y="313"/>
                </a:lnTo>
                <a:lnTo>
                  <a:pt x="521" y="312"/>
                </a:lnTo>
                <a:lnTo>
                  <a:pt x="521" y="310"/>
                </a:lnTo>
                <a:lnTo>
                  <a:pt x="521" y="308"/>
                </a:lnTo>
                <a:lnTo>
                  <a:pt x="522" y="307"/>
                </a:lnTo>
                <a:lnTo>
                  <a:pt x="522" y="305"/>
                </a:lnTo>
                <a:lnTo>
                  <a:pt x="523" y="303"/>
                </a:lnTo>
                <a:lnTo>
                  <a:pt x="523" y="302"/>
                </a:lnTo>
                <a:lnTo>
                  <a:pt x="524" y="300"/>
                </a:lnTo>
                <a:lnTo>
                  <a:pt x="525" y="299"/>
                </a:lnTo>
                <a:lnTo>
                  <a:pt x="525" y="298"/>
                </a:lnTo>
                <a:lnTo>
                  <a:pt x="526" y="297"/>
                </a:lnTo>
                <a:lnTo>
                  <a:pt x="526" y="296"/>
                </a:lnTo>
                <a:lnTo>
                  <a:pt x="527" y="295"/>
                </a:lnTo>
                <a:lnTo>
                  <a:pt x="528" y="294"/>
                </a:lnTo>
                <a:lnTo>
                  <a:pt x="528" y="293"/>
                </a:lnTo>
                <a:lnTo>
                  <a:pt x="528" y="292"/>
                </a:lnTo>
                <a:lnTo>
                  <a:pt x="528" y="291"/>
                </a:lnTo>
                <a:lnTo>
                  <a:pt x="528" y="283"/>
                </a:lnTo>
                <a:lnTo>
                  <a:pt x="527" y="282"/>
                </a:lnTo>
                <a:lnTo>
                  <a:pt x="526" y="281"/>
                </a:lnTo>
                <a:lnTo>
                  <a:pt x="525" y="280"/>
                </a:lnTo>
                <a:lnTo>
                  <a:pt x="525" y="279"/>
                </a:lnTo>
                <a:lnTo>
                  <a:pt x="524" y="278"/>
                </a:lnTo>
                <a:lnTo>
                  <a:pt x="523" y="277"/>
                </a:lnTo>
                <a:lnTo>
                  <a:pt x="523" y="276"/>
                </a:lnTo>
                <a:lnTo>
                  <a:pt x="522" y="274"/>
                </a:lnTo>
                <a:lnTo>
                  <a:pt x="521" y="273"/>
                </a:lnTo>
                <a:lnTo>
                  <a:pt x="520" y="272"/>
                </a:lnTo>
                <a:lnTo>
                  <a:pt x="518" y="271"/>
                </a:lnTo>
                <a:lnTo>
                  <a:pt x="518" y="270"/>
                </a:lnTo>
                <a:lnTo>
                  <a:pt x="516" y="269"/>
                </a:lnTo>
                <a:lnTo>
                  <a:pt x="516" y="268"/>
                </a:lnTo>
                <a:lnTo>
                  <a:pt x="515" y="267"/>
                </a:lnTo>
                <a:lnTo>
                  <a:pt x="515" y="266"/>
                </a:lnTo>
                <a:lnTo>
                  <a:pt x="514" y="265"/>
                </a:lnTo>
                <a:lnTo>
                  <a:pt x="514" y="264"/>
                </a:lnTo>
                <a:lnTo>
                  <a:pt x="514" y="263"/>
                </a:lnTo>
                <a:lnTo>
                  <a:pt x="514" y="261"/>
                </a:lnTo>
                <a:lnTo>
                  <a:pt x="515" y="260"/>
                </a:lnTo>
                <a:lnTo>
                  <a:pt x="515" y="259"/>
                </a:lnTo>
                <a:lnTo>
                  <a:pt x="515" y="258"/>
                </a:lnTo>
                <a:lnTo>
                  <a:pt x="516" y="257"/>
                </a:lnTo>
                <a:lnTo>
                  <a:pt x="516" y="256"/>
                </a:lnTo>
                <a:lnTo>
                  <a:pt x="518" y="254"/>
                </a:lnTo>
                <a:lnTo>
                  <a:pt x="519" y="254"/>
                </a:lnTo>
                <a:lnTo>
                  <a:pt x="520" y="253"/>
                </a:lnTo>
                <a:lnTo>
                  <a:pt x="521" y="253"/>
                </a:lnTo>
                <a:lnTo>
                  <a:pt x="522" y="252"/>
                </a:lnTo>
                <a:lnTo>
                  <a:pt x="523" y="251"/>
                </a:lnTo>
                <a:lnTo>
                  <a:pt x="525" y="250"/>
                </a:lnTo>
                <a:lnTo>
                  <a:pt x="527" y="250"/>
                </a:lnTo>
                <a:lnTo>
                  <a:pt x="528" y="249"/>
                </a:lnTo>
                <a:lnTo>
                  <a:pt x="530" y="248"/>
                </a:lnTo>
                <a:lnTo>
                  <a:pt x="532" y="248"/>
                </a:lnTo>
                <a:lnTo>
                  <a:pt x="534" y="247"/>
                </a:lnTo>
                <a:lnTo>
                  <a:pt x="536" y="247"/>
                </a:lnTo>
                <a:lnTo>
                  <a:pt x="538" y="247"/>
                </a:lnTo>
                <a:lnTo>
                  <a:pt x="539" y="247"/>
                </a:lnTo>
                <a:lnTo>
                  <a:pt x="541" y="246"/>
                </a:lnTo>
                <a:lnTo>
                  <a:pt x="542" y="246"/>
                </a:lnTo>
                <a:lnTo>
                  <a:pt x="543" y="246"/>
                </a:lnTo>
                <a:lnTo>
                  <a:pt x="544" y="246"/>
                </a:lnTo>
                <a:lnTo>
                  <a:pt x="545" y="246"/>
                </a:lnTo>
                <a:lnTo>
                  <a:pt x="546" y="245"/>
                </a:lnTo>
                <a:lnTo>
                  <a:pt x="547" y="245"/>
                </a:lnTo>
                <a:lnTo>
                  <a:pt x="556" y="244"/>
                </a:lnTo>
                <a:lnTo>
                  <a:pt x="557" y="243"/>
                </a:lnTo>
                <a:lnTo>
                  <a:pt x="558" y="243"/>
                </a:lnTo>
                <a:lnTo>
                  <a:pt x="559" y="243"/>
                </a:lnTo>
                <a:lnTo>
                  <a:pt x="560" y="244"/>
                </a:lnTo>
                <a:lnTo>
                  <a:pt x="561" y="244"/>
                </a:lnTo>
                <a:lnTo>
                  <a:pt x="575" y="248"/>
                </a:lnTo>
                <a:lnTo>
                  <a:pt x="576" y="249"/>
                </a:lnTo>
                <a:lnTo>
                  <a:pt x="577" y="249"/>
                </a:lnTo>
                <a:lnTo>
                  <a:pt x="578" y="249"/>
                </a:lnTo>
                <a:lnTo>
                  <a:pt x="579" y="249"/>
                </a:lnTo>
                <a:lnTo>
                  <a:pt x="580" y="249"/>
                </a:lnTo>
                <a:lnTo>
                  <a:pt x="581" y="248"/>
                </a:lnTo>
                <a:lnTo>
                  <a:pt x="582" y="248"/>
                </a:lnTo>
                <a:lnTo>
                  <a:pt x="584" y="247"/>
                </a:lnTo>
                <a:lnTo>
                  <a:pt x="586" y="247"/>
                </a:lnTo>
                <a:lnTo>
                  <a:pt x="588" y="246"/>
                </a:lnTo>
                <a:lnTo>
                  <a:pt x="591" y="246"/>
                </a:lnTo>
                <a:lnTo>
                  <a:pt x="593" y="245"/>
                </a:lnTo>
                <a:lnTo>
                  <a:pt x="596" y="244"/>
                </a:lnTo>
                <a:lnTo>
                  <a:pt x="599" y="244"/>
                </a:lnTo>
                <a:lnTo>
                  <a:pt x="602" y="243"/>
                </a:lnTo>
                <a:lnTo>
                  <a:pt x="605" y="243"/>
                </a:lnTo>
                <a:lnTo>
                  <a:pt x="608" y="242"/>
                </a:lnTo>
                <a:lnTo>
                  <a:pt x="610" y="242"/>
                </a:lnTo>
                <a:lnTo>
                  <a:pt x="613" y="242"/>
                </a:lnTo>
                <a:lnTo>
                  <a:pt x="616" y="242"/>
                </a:lnTo>
                <a:lnTo>
                  <a:pt x="618" y="242"/>
                </a:lnTo>
                <a:lnTo>
                  <a:pt x="621" y="242"/>
                </a:lnTo>
                <a:lnTo>
                  <a:pt x="623" y="243"/>
                </a:lnTo>
                <a:lnTo>
                  <a:pt x="625" y="243"/>
                </a:lnTo>
                <a:lnTo>
                  <a:pt x="627" y="243"/>
                </a:lnTo>
                <a:lnTo>
                  <a:pt x="629" y="244"/>
                </a:lnTo>
                <a:lnTo>
                  <a:pt x="631" y="244"/>
                </a:lnTo>
                <a:lnTo>
                  <a:pt x="633" y="245"/>
                </a:lnTo>
                <a:lnTo>
                  <a:pt x="634" y="245"/>
                </a:lnTo>
                <a:lnTo>
                  <a:pt x="635" y="246"/>
                </a:lnTo>
                <a:lnTo>
                  <a:pt x="637" y="247"/>
                </a:lnTo>
                <a:lnTo>
                  <a:pt x="638" y="247"/>
                </a:lnTo>
                <a:lnTo>
                  <a:pt x="639" y="248"/>
                </a:lnTo>
                <a:lnTo>
                  <a:pt x="639" y="249"/>
                </a:lnTo>
                <a:lnTo>
                  <a:pt x="640" y="250"/>
                </a:lnTo>
                <a:lnTo>
                  <a:pt x="641" y="251"/>
                </a:lnTo>
                <a:lnTo>
                  <a:pt x="642" y="252"/>
                </a:lnTo>
                <a:lnTo>
                  <a:pt x="643" y="253"/>
                </a:lnTo>
                <a:lnTo>
                  <a:pt x="644" y="254"/>
                </a:lnTo>
                <a:lnTo>
                  <a:pt x="645" y="255"/>
                </a:lnTo>
                <a:lnTo>
                  <a:pt x="646" y="256"/>
                </a:lnTo>
                <a:lnTo>
                  <a:pt x="648" y="258"/>
                </a:lnTo>
                <a:lnTo>
                  <a:pt x="649" y="259"/>
                </a:lnTo>
                <a:lnTo>
                  <a:pt x="650" y="260"/>
                </a:lnTo>
                <a:lnTo>
                  <a:pt x="652" y="261"/>
                </a:lnTo>
                <a:lnTo>
                  <a:pt x="653" y="262"/>
                </a:lnTo>
                <a:lnTo>
                  <a:pt x="654" y="262"/>
                </a:lnTo>
                <a:lnTo>
                  <a:pt x="655" y="263"/>
                </a:lnTo>
                <a:lnTo>
                  <a:pt x="656" y="264"/>
                </a:lnTo>
                <a:lnTo>
                  <a:pt x="657" y="264"/>
                </a:lnTo>
                <a:lnTo>
                  <a:pt x="658" y="264"/>
                </a:lnTo>
                <a:lnTo>
                  <a:pt x="669" y="268"/>
                </a:lnTo>
                <a:lnTo>
                  <a:pt x="668" y="266"/>
                </a:lnTo>
                <a:lnTo>
                  <a:pt x="668" y="265"/>
                </a:lnTo>
                <a:lnTo>
                  <a:pt x="667" y="264"/>
                </a:lnTo>
                <a:lnTo>
                  <a:pt x="667" y="263"/>
                </a:lnTo>
                <a:lnTo>
                  <a:pt x="667" y="262"/>
                </a:lnTo>
                <a:lnTo>
                  <a:pt x="666" y="260"/>
                </a:lnTo>
                <a:lnTo>
                  <a:pt x="666" y="259"/>
                </a:lnTo>
                <a:lnTo>
                  <a:pt x="665" y="257"/>
                </a:lnTo>
                <a:lnTo>
                  <a:pt x="664" y="256"/>
                </a:lnTo>
                <a:lnTo>
                  <a:pt x="663" y="254"/>
                </a:lnTo>
                <a:lnTo>
                  <a:pt x="662" y="252"/>
                </a:lnTo>
                <a:lnTo>
                  <a:pt x="661" y="251"/>
                </a:lnTo>
                <a:lnTo>
                  <a:pt x="660" y="249"/>
                </a:lnTo>
                <a:lnTo>
                  <a:pt x="659" y="247"/>
                </a:lnTo>
                <a:lnTo>
                  <a:pt x="658" y="245"/>
                </a:lnTo>
                <a:lnTo>
                  <a:pt x="657" y="244"/>
                </a:lnTo>
                <a:lnTo>
                  <a:pt x="657" y="242"/>
                </a:lnTo>
                <a:lnTo>
                  <a:pt x="656" y="240"/>
                </a:lnTo>
                <a:lnTo>
                  <a:pt x="656" y="239"/>
                </a:lnTo>
                <a:lnTo>
                  <a:pt x="656" y="237"/>
                </a:lnTo>
                <a:lnTo>
                  <a:pt x="656" y="235"/>
                </a:lnTo>
                <a:lnTo>
                  <a:pt x="656" y="234"/>
                </a:lnTo>
                <a:lnTo>
                  <a:pt x="656" y="233"/>
                </a:lnTo>
                <a:lnTo>
                  <a:pt x="656" y="232"/>
                </a:lnTo>
                <a:lnTo>
                  <a:pt x="657" y="231"/>
                </a:lnTo>
                <a:lnTo>
                  <a:pt x="657" y="229"/>
                </a:lnTo>
                <a:lnTo>
                  <a:pt x="666" y="213"/>
                </a:lnTo>
                <a:lnTo>
                  <a:pt x="669" y="208"/>
                </a:lnTo>
                <a:lnTo>
                  <a:pt x="669" y="207"/>
                </a:lnTo>
                <a:lnTo>
                  <a:pt x="671" y="205"/>
                </a:lnTo>
                <a:lnTo>
                  <a:pt x="672" y="203"/>
                </a:lnTo>
                <a:lnTo>
                  <a:pt x="673" y="201"/>
                </a:lnTo>
                <a:lnTo>
                  <a:pt x="674" y="199"/>
                </a:lnTo>
                <a:lnTo>
                  <a:pt x="676" y="197"/>
                </a:lnTo>
                <a:lnTo>
                  <a:pt x="677" y="195"/>
                </a:lnTo>
                <a:lnTo>
                  <a:pt x="679" y="193"/>
                </a:lnTo>
                <a:lnTo>
                  <a:pt x="680" y="190"/>
                </a:lnTo>
                <a:lnTo>
                  <a:pt x="682" y="188"/>
                </a:lnTo>
                <a:lnTo>
                  <a:pt x="683" y="186"/>
                </a:lnTo>
                <a:lnTo>
                  <a:pt x="685" y="183"/>
                </a:lnTo>
                <a:lnTo>
                  <a:pt x="686" y="182"/>
                </a:lnTo>
                <a:lnTo>
                  <a:pt x="687" y="180"/>
                </a:lnTo>
                <a:lnTo>
                  <a:pt x="688" y="179"/>
                </a:lnTo>
                <a:lnTo>
                  <a:pt x="690" y="175"/>
                </a:lnTo>
                <a:lnTo>
                  <a:pt x="697" y="164"/>
                </a:lnTo>
                <a:lnTo>
                  <a:pt x="706" y="145"/>
                </a:lnTo>
                <a:lnTo>
                  <a:pt x="707" y="144"/>
                </a:lnTo>
                <a:lnTo>
                  <a:pt x="708" y="143"/>
                </a:lnTo>
                <a:lnTo>
                  <a:pt x="708" y="142"/>
                </a:lnTo>
                <a:lnTo>
                  <a:pt x="708" y="141"/>
                </a:lnTo>
                <a:lnTo>
                  <a:pt x="709" y="141"/>
                </a:lnTo>
                <a:lnTo>
                  <a:pt x="709" y="140"/>
                </a:lnTo>
                <a:lnTo>
                  <a:pt x="710" y="139"/>
                </a:lnTo>
                <a:lnTo>
                  <a:pt x="710" y="138"/>
                </a:lnTo>
                <a:lnTo>
                  <a:pt x="711" y="137"/>
                </a:lnTo>
                <a:lnTo>
                  <a:pt x="713" y="134"/>
                </a:lnTo>
                <a:lnTo>
                  <a:pt x="715" y="132"/>
                </a:lnTo>
                <a:lnTo>
                  <a:pt x="716" y="131"/>
                </a:lnTo>
                <a:lnTo>
                  <a:pt x="718" y="129"/>
                </a:lnTo>
                <a:lnTo>
                  <a:pt x="719" y="127"/>
                </a:lnTo>
                <a:lnTo>
                  <a:pt x="722" y="123"/>
                </a:lnTo>
                <a:lnTo>
                  <a:pt x="723" y="121"/>
                </a:lnTo>
                <a:lnTo>
                  <a:pt x="725" y="120"/>
                </a:lnTo>
                <a:lnTo>
                  <a:pt x="726" y="118"/>
                </a:lnTo>
                <a:lnTo>
                  <a:pt x="727" y="117"/>
                </a:lnTo>
                <a:lnTo>
                  <a:pt x="728" y="115"/>
                </a:lnTo>
                <a:lnTo>
                  <a:pt x="730" y="114"/>
                </a:lnTo>
                <a:lnTo>
                  <a:pt x="731" y="113"/>
                </a:lnTo>
                <a:lnTo>
                  <a:pt x="732" y="113"/>
                </a:lnTo>
                <a:lnTo>
                  <a:pt x="734" y="112"/>
                </a:lnTo>
                <a:lnTo>
                  <a:pt x="735" y="112"/>
                </a:lnTo>
                <a:lnTo>
                  <a:pt x="737" y="112"/>
                </a:lnTo>
                <a:lnTo>
                  <a:pt x="739" y="113"/>
                </a:lnTo>
                <a:lnTo>
                  <a:pt x="740" y="113"/>
                </a:lnTo>
                <a:lnTo>
                  <a:pt x="743" y="115"/>
                </a:lnTo>
                <a:lnTo>
                  <a:pt x="745" y="116"/>
                </a:lnTo>
                <a:lnTo>
                  <a:pt x="748" y="118"/>
                </a:lnTo>
                <a:lnTo>
                  <a:pt x="752" y="121"/>
                </a:lnTo>
                <a:lnTo>
                  <a:pt x="755" y="124"/>
                </a:lnTo>
                <a:lnTo>
                  <a:pt x="759" y="127"/>
                </a:lnTo>
                <a:lnTo>
                  <a:pt x="762" y="130"/>
                </a:lnTo>
                <a:lnTo>
                  <a:pt x="766" y="132"/>
                </a:lnTo>
                <a:lnTo>
                  <a:pt x="769" y="135"/>
                </a:lnTo>
                <a:lnTo>
                  <a:pt x="773" y="137"/>
                </a:lnTo>
                <a:lnTo>
                  <a:pt x="776" y="139"/>
                </a:lnTo>
                <a:lnTo>
                  <a:pt x="778" y="141"/>
                </a:lnTo>
                <a:lnTo>
                  <a:pt x="781" y="142"/>
                </a:lnTo>
                <a:lnTo>
                  <a:pt x="783" y="142"/>
                </a:lnTo>
                <a:lnTo>
                  <a:pt x="784" y="143"/>
                </a:lnTo>
                <a:lnTo>
                  <a:pt x="786" y="144"/>
                </a:lnTo>
                <a:lnTo>
                  <a:pt x="787" y="144"/>
                </a:lnTo>
                <a:lnTo>
                  <a:pt x="788" y="144"/>
                </a:lnTo>
                <a:lnTo>
                  <a:pt x="791" y="145"/>
                </a:lnTo>
                <a:lnTo>
                  <a:pt x="805" y="147"/>
                </a:lnTo>
                <a:lnTo>
                  <a:pt x="818" y="149"/>
                </a:lnTo>
                <a:lnTo>
                  <a:pt x="819" y="149"/>
                </a:lnTo>
                <a:lnTo>
                  <a:pt x="820" y="150"/>
                </a:lnTo>
                <a:lnTo>
                  <a:pt x="821" y="150"/>
                </a:lnTo>
                <a:lnTo>
                  <a:pt x="822" y="150"/>
                </a:lnTo>
                <a:lnTo>
                  <a:pt x="829" y="152"/>
                </a:lnTo>
                <a:lnTo>
                  <a:pt x="830" y="152"/>
                </a:lnTo>
                <a:lnTo>
                  <a:pt x="831" y="152"/>
                </a:lnTo>
                <a:lnTo>
                  <a:pt x="831" y="153"/>
                </a:lnTo>
                <a:lnTo>
                  <a:pt x="835" y="157"/>
                </a:lnTo>
                <a:lnTo>
                  <a:pt x="836" y="158"/>
                </a:lnTo>
                <a:lnTo>
                  <a:pt x="836" y="159"/>
                </a:lnTo>
                <a:lnTo>
                  <a:pt x="836" y="160"/>
                </a:lnTo>
                <a:lnTo>
                  <a:pt x="836" y="161"/>
                </a:lnTo>
                <a:lnTo>
                  <a:pt x="837" y="161"/>
                </a:lnTo>
                <a:lnTo>
                  <a:pt x="837" y="162"/>
                </a:lnTo>
                <a:lnTo>
                  <a:pt x="838" y="163"/>
                </a:lnTo>
                <a:lnTo>
                  <a:pt x="839" y="164"/>
                </a:lnTo>
                <a:lnTo>
                  <a:pt x="840" y="164"/>
                </a:lnTo>
                <a:lnTo>
                  <a:pt x="841" y="164"/>
                </a:lnTo>
                <a:lnTo>
                  <a:pt x="842" y="165"/>
                </a:lnTo>
                <a:lnTo>
                  <a:pt x="843" y="165"/>
                </a:lnTo>
                <a:lnTo>
                  <a:pt x="844" y="165"/>
                </a:lnTo>
                <a:lnTo>
                  <a:pt x="845" y="164"/>
                </a:lnTo>
                <a:lnTo>
                  <a:pt x="853" y="160"/>
                </a:lnTo>
                <a:lnTo>
                  <a:pt x="864" y="156"/>
                </a:lnTo>
                <a:lnTo>
                  <a:pt x="865" y="156"/>
                </a:lnTo>
                <a:lnTo>
                  <a:pt x="866" y="156"/>
                </a:lnTo>
                <a:lnTo>
                  <a:pt x="866" y="155"/>
                </a:lnTo>
                <a:lnTo>
                  <a:pt x="867" y="155"/>
                </a:lnTo>
                <a:lnTo>
                  <a:pt x="867" y="154"/>
                </a:lnTo>
                <a:lnTo>
                  <a:pt x="868" y="154"/>
                </a:lnTo>
                <a:lnTo>
                  <a:pt x="869" y="153"/>
                </a:lnTo>
                <a:lnTo>
                  <a:pt x="870" y="152"/>
                </a:lnTo>
                <a:lnTo>
                  <a:pt x="871" y="151"/>
                </a:lnTo>
                <a:lnTo>
                  <a:pt x="871" y="149"/>
                </a:lnTo>
                <a:lnTo>
                  <a:pt x="872" y="148"/>
                </a:lnTo>
                <a:lnTo>
                  <a:pt x="872" y="147"/>
                </a:lnTo>
                <a:lnTo>
                  <a:pt x="872" y="146"/>
                </a:lnTo>
                <a:lnTo>
                  <a:pt x="872" y="145"/>
                </a:lnTo>
                <a:lnTo>
                  <a:pt x="873" y="143"/>
                </a:lnTo>
                <a:lnTo>
                  <a:pt x="873" y="142"/>
                </a:lnTo>
                <a:lnTo>
                  <a:pt x="873" y="141"/>
                </a:lnTo>
                <a:lnTo>
                  <a:pt x="873" y="140"/>
                </a:lnTo>
                <a:lnTo>
                  <a:pt x="873" y="138"/>
                </a:lnTo>
                <a:lnTo>
                  <a:pt x="875" y="111"/>
                </a:lnTo>
                <a:lnTo>
                  <a:pt x="876" y="96"/>
                </a:lnTo>
                <a:lnTo>
                  <a:pt x="876" y="95"/>
                </a:lnTo>
                <a:lnTo>
                  <a:pt x="876" y="94"/>
                </a:lnTo>
                <a:lnTo>
                  <a:pt x="876" y="93"/>
                </a:lnTo>
                <a:lnTo>
                  <a:pt x="877" y="92"/>
                </a:lnTo>
                <a:lnTo>
                  <a:pt x="877" y="91"/>
                </a:lnTo>
                <a:lnTo>
                  <a:pt x="877" y="90"/>
                </a:lnTo>
                <a:lnTo>
                  <a:pt x="877" y="89"/>
                </a:lnTo>
                <a:lnTo>
                  <a:pt x="877" y="88"/>
                </a:lnTo>
                <a:lnTo>
                  <a:pt x="878" y="86"/>
                </a:lnTo>
                <a:lnTo>
                  <a:pt x="878" y="84"/>
                </a:lnTo>
                <a:lnTo>
                  <a:pt x="879" y="83"/>
                </a:lnTo>
                <a:lnTo>
                  <a:pt x="879" y="81"/>
                </a:lnTo>
                <a:lnTo>
                  <a:pt x="880" y="79"/>
                </a:lnTo>
                <a:lnTo>
                  <a:pt x="880" y="77"/>
                </a:lnTo>
                <a:lnTo>
                  <a:pt x="881" y="75"/>
                </a:lnTo>
                <a:lnTo>
                  <a:pt x="882" y="73"/>
                </a:lnTo>
                <a:lnTo>
                  <a:pt x="883" y="71"/>
                </a:lnTo>
                <a:lnTo>
                  <a:pt x="883" y="69"/>
                </a:lnTo>
                <a:lnTo>
                  <a:pt x="884" y="68"/>
                </a:lnTo>
                <a:lnTo>
                  <a:pt x="885" y="66"/>
                </a:lnTo>
                <a:lnTo>
                  <a:pt x="886" y="64"/>
                </a:lnTo>
                <a:lnTo>
                  <a:pt x="888" y="62"/>
                </a:lnTo>
                <a:lnTo>
                  <a:pt x="889" y="60"/>
                </a:lnTo>
                <a:lnTo>
                  <a:pt x="890" y="58"/>
                </a:lnTo>
                <a:lnTo>
                  <a:pt x="891" y="57"/>
                </a:lnTo>
                <a:lnTo>
                  <a:pt x="893" y="55"/>
                </a:lnTo>
                <a:lnTo>
                  <a:pt x="894" y="53"/>
                </a:lnTo>
                <a:lnTo>
                  <a:pt x="896" y="52"/>
                </a:lnTo>
                <a:lnTo>
                  <a:pt x="897" y="51"/>
                </a:lnTo>
                <a:lnTo>
                  <a:pt x="899" y="50"/>
                </a:lnTo>
                <a:lnTo>
                  <a:pt x="900" y="49"/>
                </a:lnTo>
                <a:lnTo>
                  <a:pt x="902" y="49"/>
                </a:lnTo>
                <a:lnTo>
                  <a:pt x="904" y="48"/>
                </a:lnTo>
                <a:lnTo>
                  <a:pt x="906" y="48"/>
                </a:lnTo>
                <a:lnTo>
                  <a:pt x="908" y="48"/>
                </a:lnTo>
                <a:lnTo>
                  <a:pt x="910" y="48"/>
                </a:lnTo>
                <a:lnTo>
                  <a:pt x="913" y="48"/>
                </a:lnTo>
                <a:lnTo>
                  <a:pt x="915" y="48"/>
                </a:lnTo>
                <a:lnTo>
                  <a:pt x="918" y="48"/>
                </a:lnTo>
                <a:lnTo>
                  <a:pt x="921" y="48"/>
                </a:lnTo>
                <a:lnTo>
                  <a:pt x="924" y="49"/>
                </a:lnTo>
                <a:lnTo>
                  <a:pt x="927" y="49"/>
                </a:lnTo>
                <a:lnTo>
                  <a:pt x="929" y="49"/>
                </a:lnTo>
                <a:lnTo>
                  <a:pt x="932" y="49"/>
                </a:lnTo>
                <a:lnTo>
                  <a:pt x="934" y="49"/>
                </a:lnTo>
                <a:lnTo>
                  <a:pt x="936" y="49"/>
                </a:lnTo>
                <a:lnTo>
                  <a:pt x="938" y="48"/>
                </a:lnTo>
                <a:lnTo>
                  <a:pt x="939" y="48"/>
                </a:lnTo>
                <a:lnTo>
                  <a:pt x="941" y="47"/>
                </a:lnTo>
                <a:lnTo>
                  <a:pt x="942" y="47"/>
                </a:lnTo>
                <a:lnTo>
                  <a:pt x="943" y="47"/>
                </a:lnTo>
                <a:lnTo>
                  <a:pt x="944" y="46"/>
                </a:lnTo>
                <a:lnTo>
                  <a:pt x="946" y="45"/>
                </a:lnTo>
                <a:lnTo>
                  <a:pt x="947" y="44"/>
                </a:lnTo>
                <a:lnTo>
                  <a:pt x="948" y="44"/>
                </a:lnTo>
                <a:lnTo>
                  <a:pt x="948" y="43"/>
                </a:lnTo>
                <a:lnTo>
                  <a:pt x="949" y="43"/>
                </a:lnTo>
                <a:lnTo>
                  <a:pt x="950" y="42"/>
                </a:lnTo>
                <a:lnTo>
                  <a:pt x="951" y="41"/>
                </a:lnTo>
                <a:lnTo>
                  <a:pt x="952" y="40"/>
                </a:lnTo>
                <a:lnTo>
                  <a:pt x="952" y="39"/>
                </a:lnTo>
                <a:lnTo>
                  <a:pt x="953" y="38"/>
                </a:lnTo>
                <a:lnTo>
                  <a:pt x="953" y="37"/>
                </a:lnTo>
                <a:lnTo>
                  <a:pt x="954" y="36"/>
                </a:lnTo>
                <a:lnTo>
                  <a:pt x="954" y="35"/>
                </a:lnTo>
                <a:lnTo>
                  <a:pt x="954" y="34"/>
                </a:lnTo>
                <a:lnTo>
                  <a:pt x="954" y="33"/>
                </a:lnTo>
                <a:lnTo>
                  <a:pt x="954" y="32"/>
                </a:lnTo>
                <a:lnTo>
                  <a:pt x="954" y="31"/>
                </a:lnTo>
                <a:lnTo>
                  <a:pt x="954" y="30"/>
                </a:lnTo>
                <a:lnTo>
                  <a:pt x="954" y="29"/>
                </a:lnTo>
                <a:lnTo>
                  <a:pt x="954" y="28"/>
                </a:lnTo>
                <a:lnTo>
                  <a:pt x="953" y="27"/>
                </a:lnTo>
                <a:lnTo>
                  <a:pt x="953" y="26"/>
                </a:lnTo>
                <a:lnTo>
                  <a:pt x="953" y="25"/>
                </a:lnTo>
                <a:lnTo>
                  <a:pt x="952" y="24"/>
                </a:lnTo>
                <a:lnTo>
                  <a:pt x="952" y="23"/>
                </a:lnTo>
                <a:lnTo>
                  <a:pt x="952" y="22"/>
                </a:lnTo>
                <a:lnTo>
                  <a:pt x="952" y="21"/>
                </a:lnTo>
                <a:lnTo>
                  <a:pt x="952" y="20"/>
                </a:lnTo>
                <a:lnTo>
                  <a:pt x="952" y="19"/>
                </a:lnTo>
                <a:lnTo>
                  <a:pt x="952" y="17"/>
                </a:lnTo>
                <a:lnTo>
                  <a:pt x="953" y="16"/>
                </a:lnTo>
                <a:lnTo>
                  <a:pt x="954" y="15"/>
                </a:lnTo>
                <a:lnTo>
                  <a:pt x="955" y="13"/>
                </a:lnTo>
                <a:lnTo>
                  <a:pt x="956" y="12"/>
                </a:lnTo>
                <a:lnTo>
                  <a:pt x="958" y="10"/>
                </a:lnTo>
                <a:lnTo>
                  <a:pt x="960" y="9"/>
                </a:lnTo>
                <a:lnTo>
                  <a:pt x="962" y="7"/>
                </a:lnTo>
                <a:lnTo>
                  <a:pt x="964" y="6"/>
                </a:lnTo>
                <a:lnTo>
                  <a:pt x="966" y="4"/>
                </a:lnTo>
                <a:lnTo>
                  <a:pt x="969" y="3"/>
                </a:lnTo>
                <a:lnTo>
                  <a:pt x="971" y="2"/>
                </a:lnTo>
                <a:lnTo>
                  <a:pt x="973" y="1"/>
                </a:lnTo>
                <a:lnTo>
                  <a:pt x="974" y="1"/>
                </a:lnTo>
                <a:lnTo>
                  <a:pt x="976" y="0"/>
                </a:lnTo>
                <a:lnTo>
                  <a:pt x="978" y="0"/>
                </a:lnTo>
                <a:lnTo>
                  <a:pt x="979" y="0"/>
                </a:lnTo>
                <a:lnTo>
                  <a:pt x="981" y="0"/>
                </a:lnTo>
                <a:lnTo>
                  <a:pt x="982" y="1"/>
                </a:lnTo>
                <a:lnTo>
                  <a:pt x="984" y="1"/>
                </a:lnTo>
                <a:lnTo>
                  <a:pt x="986" y="2"/>
                </a:lnTo>
                <a:lnTo>
                  <a:pt x="988" y="2"/>
                </a:lnTo>
                <a:lnTo>
                  <a:pt x="990" y="3"/>
                </a:lnTo>
                <a:lnTo>
                  <a:pt x="993" y="4"/>
                </a:lnTo>
                <a:lnTo>
                  <a:pt x="995" y="5"/>
                </a:lnTo>
                <a:lnTo>
                  <a:pt x="997" y="6"/>
                </a:lnTo>
                <a:lnTo>
                  <a:pt x="1000" y="6"/>
                </a:lnTo>
                <a:lnTo>
                  <a:pt x="1002" y="7"/>
                </a:lnTo>
                <a:lnTo>
                  <a:pt x="1004" y="7"/>
                </a:lnTo>
                <a:lnTo>
                  <a:pt x="1006" y="7"/>
                </a:lnTo>
                <a:lnTo>
                  <a:pt x="1008" y="7"/>
                </a:lnTo>
                <a:lnTo>
                  <a:pt x="1010" y="7"/>
                </a:lnTo>
                <a:lnTo>
                  <a:pt x="1012" y="7"/>
                </a:lnTo>
                <a:lnTo>
                  <a:pt x="1014" y="6"/>
                </a:lnTo>
                <a:lnTo>
                  <a:pt x="1015" y="6"/>
                </a:lnTo>
                <a:lnTo>
                  <a:pt x="1017" y="6"/>
                </a:lnTo>
                <a:lnTo>
                  <a:pt x="1018" y="6"/>
                </a:lnTo>
                <a:lnTo>
                  <a:pt x="1020" y="6"/>
                </a:lnTo>
                <a:lnTo>
                  <a:pt x="1021" y="6"/>
                </a:lnTo>
                <a:lnTo>
                  <a:pt x="1022" y="6"/>
                </a:lnTo>
                <a:lnTo>
                  <a:pt x="1024" y="6"/>
                </a:lnTo>
                <a:lnTo>
                  <a:pt x="1025" y="7"/>
                </a:lnTo>
                <a:lnTo>
                  <a:pt x="1026" y="7"/>
                </a:lnTo>
                <a:lnTo>
                  <a:pt x="1027" y="8"/>
                </a:lnTo>
                <a:lnTo>
                  <a:pt x="1028" y="9"/>
                </a:lnTo>
                <a:lnTo>
                  <a:pt x="1029" y="10"/>
                </a:lnTo>
                <a:lnTo>
                  <a:pt x="1030" y="11"/>
                </a:lnTo>
                <a:lnTo>
                  <a:pt x="1031" y="11"/>
                </a:lnTo>
                <a:lnTo>
                  <a:pt x="1032" y="12"/>
                </a:lnTo>
                <a:lnTo>
                  <a:pt x="1032" y="13"/>
                </a:lnTo>
                <a:lnTo>
                  <a:pt x="1033" y="14"/>
                </a:lnTo>
                <a:lnTo>
                  <a:pt x="1033" y="15"/>
                </a:lnTo>
                <a:lnTo>
                  <a:pt x="1034" y="15"/>
                </a:lnTo>
                <a:lnTo>
                  <a:pt x="1034" y="16"/>
                </a:lnTo>
                <a:lnTo>
                  <a:pt x="1034" y="17"/>
                </a:lnTo>
                <a:lnTo>
                  <a:pt x="1034" y="18"/>
                </a:lnTo>
                <a:lnTo>
                  <a:pt x="1034" y="19"/>
                </a:lnTo>
                <a:lnTo>
                  <a:pt x="1034" y="20"/>
                </a:lnTo>
                <a:lnTo>
                  <a:pt x="1034" y="21"/>
                </a:lnTo>
                <a:lnTo>
                  <a:pt x="1034" y="22"/>
                </a:lnTo>
                <a:lnTo>
                  <a:pt x="1034" y="23"/>
                </a:lnTo>
                <a:lnTo>
                  <a:pt x="1034" y="25"/>
                </a:lnTo>
                <a:lnTo>
                  <a:pt x="1034" y="26"/>
                </a:lnTo>
                <a:lnTo>
                  <a:pt x="1034" y="28"/>
                </a:lnTo>
                <a:lnTo>
                  <a:pt x="1034" y="29"/>
                </a:lnTo>
                <a:lnTo>
                  <a:pt x="1033" y="30"/>
                </a:lnTo>
                <a:lnTo>
                  <a:pt x="1033" y="31"/>
                </a:lnTo>
                <a:lnTo>
                  <a:pt x="1032" y="32"/>
                </a:lnTo>
                <a:lnTo>
                  <a:pt x="1032" y="33"/>
                </a:lnTo>
                <a:lnTo>
                  <a:pt x="1031" y="34"/>
                </a:lnTo>
                <a:lnTo>
                  <a:pt x="1031" y="35"/>
                </a:lnTo>
                <a:lnTo>
                  <a:pt x="1030" y="36"/>
                </a:lnTo>
                <a:lnTo>
                  <a:pt x="1030" y="37"/>
                </a:lnTo>
                <a:lnTo>
                  <a:pt x="1030" y="38"/>
                </a:lnTo>
                <a:lnTo>
                  <a:pt x="1030" y="39"/>
                </a:lnTo>
                <a:lnTo>
                  <a:pt x="1031" y="40"/>
                </a:lnTo>
                <a:lnTo>
                  <a:pt x="1032" y="41"/>
                </a:lnTo>
                <a:lnTo>
                  <a:pt x="1032" y="42"/>
                </a:lnTo>
                <a:lnTo>
                  <a:pt x="1033" y="43"/>
                </a:lnTo>
                <a:lnTo>
                  <a:pt x="1034" y="45"/>
                </a:lnTo>
                <a:lnTo>
                  <a:pt x="1034" y="46"/>
                </a:lnTo>
                <a:lnTo>
                  <a:pt x="1035" y="47"/>
                </a:lnTo>
                <a:lnTo>
                  <a:pt x="1035" y="48"/>
                </a:lnTo>
                <a:lnTo>
                  <a:pt x="1036" y="49"/>
                </a:lnTo>
                <a:lnTo>
                  <a:pt x="1036" y="50"/>
                </a:lnTo>
                <a:lnTo>
                  <a:pt x="1037" y="51"/>
                </a:lnTo>
                <a:lnTo>
                  <a:pt x="1037" y="52"/>
                </a:lnTo>
                <a:lnTo>
                  <a:pt x="1038" y="53"/>
                </a:lnTo>
                <a:lnTo>
                  <a:pt x="1038" y="55"/>
                </a:lnTo>
                <a:lnTo>
                  <a:pt x="1038" y="56"/>
                </a:lnTo>
                <a:lnTo>
                  <a:pt x="1038" y="57"/>
                </a:lnTo>
                <a:lnTo>
                  <a:pt x="1038" y="58"/>
                </a:lnTo>
                <a:lnTo>
                  <a:pt x="1038" y="59"/>
                </a:lnTo>
                <a:lnTo>
                  <a:pt x="1039" y="60"/>
                </a:lnTo>
                <a:lnTo>
                  <a:pt x="1039" y="61"/>
                </a:lnTo>
                <a:lnTo>
                  <a:pt x="1040" y="61"/>
                </a:lnTo>
                <a:lnTo>
                  <a:pt x="1040" y="62"/>
                </a:lnTo>
                <a:lnTo>
                  <a:pt x="1041" y="63"/>
                </a:lnTo>
                <a:lnTo>
                  <a:pt x="1042" y="63"/>
                </a:lnTo>
                <a:lnTo>
                  <a:pt x="1043" y="64"/>
                </a:lnTo>
                <a:lnTo>
                  <a:pt x="1044" y="64"/>
                </a:lnTo>
                <a:lnTo>
                  <a:pt x="1044" y="65"/>
                </a:lnTo>
                <a:lnTo>
                  <a:pt x="1045" y="65"/>
                </a:lnTo>
                <a:lnTo>
                  <a:pt x="1046" y="66"/>
                </a:lnTo>
                <a:lnTo>
                  <a:pt x="1047" y="67"/>
                </a:lnTo>
                <a:lnTo>
                  <a:pt x="1055" y="74"/>
                </a:lnTo>
                <a:lnTo>
                  <a:pt x="1056" y="74"/>
                </a:lnTo>
                <a:lnTo>
                  <a:pt x="1056" y="75"/>
                </a:lnTo>
                <a:lnTo>
                  <a:pt x="1057" y="75"/>
                </a:lnTo>
                <a:lnTo>
                  <a:pt x="1057" y="76"/>
                </a:lnTo>
                <a:lnTo>
                  <a:pt x="1058" y="77"/>
                </a:lnTo>
                <a:lnTo>
                  <a:pt x="1058" y="78"/>
                </a:lnTo>
                <a:lnTo>
                  <a:pt x="1059" y="79"/>
                </a:lnTo>
                <a:lnTo>
                  <a:pt x="1059" y="80"/>
                </a:lnTo>
                <a:lnTo>
                  <a:pt x="1060" y="81"/>
                </a:lnTo>
                <a:lnTo>
                  <a:pt x="1060" y="82"/>
                </a:lnTo>
                <a:lnTo>
                  <a:pt x="1061" y="83"/>
                </a:lnTo>
                <a:lnTo>
                  <a:pt x="1061" y="84"/>
                </a:lnTo>
                <a:lnTo>
                  <a:pt x="1062" y="86"/>
                </a:lnTo>
                <a:lnTo>
                  <a:pt x="1062" y="87"/>
                </a:lnTo>
                <a:lnTo>
                  <a:pt x="1062" y="88"/>
                </a:lnTo>
                <a:lnTo>
                  <a:pt x="1062" y="89"/>
                </a:lnTo>
                <a:lnTo>
                  <a:pt x="1063" y="90"/>
                </a:lnTo>
                <a:lnTo>
                  <a:pt x="1063" y="91"/>
                </a:lnTo>
                <a:lnTo>
                  <a:pt x="1063" y="92"/>
                </a:lnTo>
                <a:lnTo>
                  <a:pt x="1063" y="93"/>
                </a:lnTo>
                <a:lnTo>
                  <a:pt x="1063" y="94"/>
                </a:lnTo>
                <a:lnTo>
                  <a:pt x="1063" y="95"/>
                </a:lnTo>
                <a:lnTo>
                  <a:pt x="1064" y="95"/>
                </a:lnTo>
                <a:lnTo>
                  <a:pt x="1064" y="96"/>
                </a:lnTo>
                <a:lnTo>
                  <a:pt x="1065" y="97"/>
                </a:lnTo>
                <a:lnTo>
                  <a:pt x="1065" y="98"/>
                </a:lnTo>
                <a:lnTo>
                  <a:pt x="1066" y="98"/>
                </a:lnTo>
                <a:lnTo>
                  <a:pt x="1066" y="99"/>
                </a:lnTo>
                <a:lnTo>
                  <a:pt x="1067" y="99"/>
                </a:lnTo>
                <a:lnTo>
                  <a:pt x="1067" y="100"/>
                </a:lnTo>
                <a:lnTo>
                  <a:pt x="1068" y="100"/>
                </a:lnTo>
                <a:lnTo>
                  <a:pt x="1068" y="101"/>
                </a:lnTo>
                <a:lnTo>
                  <a:pt x="1069" y="101"/>
                </a:lnTo>
                <a:lnTo>
                  <a:pt x="1070" y="102"/>
                </a:lnTo>
                <a:lnTo>
                  <a:pt x="1070" y="103"/>
                </a:lnTo>
                <a:lnTo>
                  <a:pt x="1071" y="103"/>
                </a:lnTo>
                <a:lnTo>
                  <a:pt x="1072" y="104"/>
                </a:lnTo>
                <a:lnTo>
                  <a:pt x="1073" y="105"/>
                </a:lnTo>
                <a:lnTo>
                  <a:pt x="1073" y="106"/>
                </a:lnTo>
                <a:lnTo>
                  <a:pt x="1074" y="106"/>
                </a:lnTo>
                <a:lnTo>
                  <a:pt x="1075" y="107"/>
                </a:lnTo>
                <a:lnTo>
                  <a:pt x="1075" y="108"/>
                </a:lnTo>
                <a:lnTo>
                  <a:pt x="1076" y="108"/>
                </a:lnTo>
                <a:lnTo>
                  <a:pt x="1077" y="109"/>
                </a:lnTo>
                <a:lnTo>
                  <a:pt x="1078" y="109"/>
                </a:lnTo>
                <a:lnTo>
                  <a:pt x="1078" y="110"/>
                </a:lnTo>
                <a:lnTo>
                  <a:pt x="1079" y="110"/>
                </a:lnTo>
                <a:lnTo>
                  <a:pt x="1088" y="114"/>
                </a:lnTo>
                <a:lnTo>
                  <a:pt x="1088" y="115"/>
                </a:lnTo>
                <a:lnTo>
                  <a:pt x="1089" y="115"/>
                </a:lnTo>
                <a:lnTo>
                  <a:pt x="1090" y="115"/>
                </a:lnTo>
                <a:lnTo>
                  <a:pt x="1090" y="116"/>
                </a:lnTo>
                <a:lnTo>
                  <a:pt x="1091" y="116"/>
                </a:lnTo>
                <a:lnTo>
                  <a:pt x="1092" y="116"/>
                </a:lnTo>
                <a:lnTo>
                  <a:pt x="1094" y="116"/>
                </a:lnTo>
                <a:lnTo>
                  <a:pt x="1095" y="116"/>
                </a:lnTo>
                <a:lnTo>
                  <a:pt x="1097" y="117"/>
                </a:lnTo>
                <a:lnTo>
                  <a:pt x="1099" y="117"/>
                </a:lnTo>
                <a:lnTo>
                  <a:pt x="1101" y="117"/>
                </a:lnTo>
                <a:lnTo>
                  <a:pt x="1102" y="118"/>
                </a:lnTo>
                <a:lnTo>
                  <a:pt x="1104" y="118"/>
                </a:lnTo>
                <a:lnTo>
                  <a:pt x="1106" y="118"/>
                </a:lnTo>
                <a:lnTo>
                  <a:pt x="1107" y="119"/>
                </a:lnTo>
                <a:lnTo>
                  <a:pt x="1108" y="120"/>
                </a:lnTo>
                <a:lnTo>
                  <a:pt x="1110" y="120"/>
                </a:lnTo>
                <a:lnTo>
                  <a:pt x="1111" y="121"/>
                </a:lnTo>
                <a:lnTo>
                  <a:pt x="1112" y="121"/>
                </a:lnTo>
                <a:lnTo>
                  <a:pt x="1113" y="122"/>
                </a:lnTo>
                <a:lnTo>
                  <a:pt x="1114" y="123"/>
                </a:lnTo>
                <a:lnTo>
                  <a:pt x="1115" y="124"/>
                </a:lnTo>
                <a:lnTo>
                  <a:pt x="1116" y="125"/>
                </a:lnTo>
                <a:lnTo>
                  <a:pt x="1117" y="126"/>
                </a:lnTo>
                <a:lnTo>
                  <a:pt x="1117" y="127"/>
                </a:lnTo>
                <a:lnTo>
                  <a:pt x="1118" y="128"/>
                </a:lnTo>
                <a:lnTo>
                  <a:pt x="1119" y="130"/>
                </a:lnTo>
                <a:lnTo>
                  <a:pt x="1120" y="130"/>
                </a:lnTo>
                <a:lnTo>
                  <a:pt x="1121" y="131"/>
                </a:lnTo>
                <a:lnTo>
                  <a:pt x="1122" y="132"/>
                </a:lnTo>
                <a:lnTo>
                  <a:pt x="1122" y="133"/>
                </a:lnTo>
                <a:lnTo>
                  <a:pt x="1123" y="133"/>
                </a:lnTo>
                <a:lnTo>
                  <a:pt x="1124" y="134"/>
                </a:lnTo>
                <a:lnTo>
                  <a:pt x="1125" y="134"/>
                </a:lnTo>
                <a:lnTo>
                  <a:pt x="1126" y="134"/>
                </a:lnTo>
                <a:lnTo>
                  <a:pt x="1127" y="134"/>
                </a:lnTo>
                <a:lnTo>
                  <a:pt x="1128" y="134"/>
                </a:lnTo>
                <a:lnTo>
                  <a:pt x="1128" y="133"/>
                </a:lnTo>
                <a:lnTo>
                  <a:pt x="1129" y="133"/>
                </a:lnTo>
                <a:lnTo>
                  <a:pt x="1130" y="133"/>
                </a:lnTo>
                <a:lnTo>
                  <a:pt x="1131" y="132"/>
                </a:lnTo>
                <a:lnTo>
                  <a:pt x="1132" y="132"/>
                </a:lnTo>
                <a:lnTo>
                  <a:pt x="1133" y="133"/>
                </a:lnTo>
                <a:lnTo>
                  <a:pt x="1134" y="133"/>
                </a:lnTo>
                <a:lnTo>
                  <a:pt x="1135" y="133"/>
                </a:lnTo>
                <a:lnTo>
                  <a:pt x="1136" y="134"/>
                </a:lnTo>
                <a:lnTo>
                  <a:pt x="1137" y="134"/>
                </a:lnTo>
                <a:lnTo>
                  <a:pt x="1137" y="135"/>
                </a:lnTo>
                <a:lnTo>
                  <a:pt x="1138" y="136"/>
                </a:lnTo>
                <a:lnTo>
                  <a:pt x="1138" y="137"/>
                </a:lnTo>
                <a:lnTo>
                  <a:pt x="1138" y="138"/>
                </a:lnTo>
                <a:lnTo>
                  <a:pt x="1138" y="139"/>
                </a:lnTo>
                <a:lnTo>
                  <a:pt x="1138" y="140"/>
                </a:lnTo>
                <a:lnTo>
                  <a:pt x="1138" y="141"/>
                </a:lnTo>
                <a:lnTo>
                  <a:pt x="1137" y="141"/>
                </a:lnTo>
                <a:lnTo>
                  <a:pt x="1137" y="142"/>
                </a:lnTo>
                <a:lnTo>
                  <a:pt x="1138" y="142"/>
                </a:lnTo>
                <a:lnTo>
                  <a:pt x="1138" y="143"/>
                </a:lnTo>
                <a:lnTo>
                  <a:pt x="1138" y="144"/>
                </a:lnTo>
                <a:lnTo>
                  <a:pt x="1139" y="145"/>
                </a:lnTo>
                <a:lnTo>
                  <a:pt x="1140" y="146"/>
                </a:lnTo>
                <a:lnTo>
                  <a:pt x="1153" y="163"/>
                </a:lnTo>
                <a:lnTo>
                  <a:pt x="1156" y="180"/>
                </a:lnTo>
                <a:lnTo>
                  <a:pt x="1154" y="186"/>
                </a:lnTo>
                <a:lnTo>
                  <a:pt x="1154" y="187"/>
                </a:lnTo>
                <a:lnTo>
                  <a:pt x="1154" y="188"/>
                </a:lnTo>
                <a:lnTo>
                  <a:pt x="1155" y="189"/>
                </a:lnTo>
                <a:lnTo>
                  <a:pt x="1157" y="196"/>
                </a:lnTo>
                <a:lnTo>
                  <a:pt x="1158" y="196"/>
                </a:lnTo>
                <a:lnTo>
                  <a:pt x="1158" y="197"/>
                </a:lnTo>
                <a:lnTo>
                  <a:pt x="1158" y="198"/>
                </a:lnTo>
                <a:lnTo>
                  <a:pt x="1162" y="204"/>
                </a:lnTo>
                <a:lnTo>
                  <a:pt x="1165" y="208"/>
                </a:lnTo>
                <a:lnTo>
                  <a:pt x="1165" y="209"/>
                </a:lnTo>
                <a:lnTo>
                  <a:pt x="1165" y="210"/>
                </a:lnTo>
                <a:lnTo>
                  <a:pt x="1166" y="210"/>
                </a:lnTo>
                <a:lnTo>
                  <a:pt x="1167" y="212"/>
                </a:lnTo>
                <a:lnTo>
                  <a:pt x="1168" y="214"/>
                </a:lnTo>
                <a:lnTo>
                  <a:pt x="1168" y="215"/>
                </a:lnTo>
                <a:lnTo>
                  <a:pt x="1169" y="217"/>
                </a:lnTo>
                <a:lnTo>
                  <a:pt x="1170" y="218"/>
                </a:lnTo>
                <a:lnTo>
                  <a:pt x="1171" y="220"/>
                </a:lnTo>
                <a:lnTo>
                  <a:pt x="1172" y="221"/>
                </a:lnTo>
                <a:lnTo>
                  <a:pt x="1173" y="223"/>
                </a:lnTo>
                <a:lnTo>
                  <a:pt x="1174" y="225"/>
                </a:lnTo>
                <a:lnTo>
                  <a:pt x="1175" y="226"/>
                </a:lnTo>
                <a:lnTo>
                  <a:pt x="1175" y="228"/>
                </a:lnTo>
                <a:lnTo>
                  <a:pt x="1176" y="229"/>
                </a:lnTo>
                <a:lnTo>
                  <a:pt x="1176" y="230"/>
                </a:lnTo>
                <a:lnTo>
                  <a:pt x="1177" y="231"/>
                </a:lnTo>
                <a:lnTo>
                  <a:pt x="1177" y="232"/>
                </a:lnTo>
                <a:lnTo>
                  <a:pt x="1177" y="233"/>
                </a:lnTo>
                <a:lnTo>
                  <a:pt x="1178" y="234"/>
                </a:lnTo>
                <a:lnTo>
                  <a:pt x="1178" y="235"/>
                </a:lnTo>
                <a:lnTo>
                  <a:pt x="1178" y="236"/>
                </a:lnTo>
                <a:lnTo>
                  <a:pt x="1178" y="237"/>
                </a:lnTo>
                <a:lnTo>
                  <a:pt x="1178" y="244"/>
                </a:lnTo>
                <a:lnTo>
                  <a:pt x="1176" y="259"/>
                </a:lnTo>
                <a:lnTo>
                  <a:pt x="1176" y="260"/>
                </a:lnTo>
                <a:lnTo>
                  <a:pt x="1176" y="261"/>
                </a:lnTo>
                <a:lnTo>
                  <a:pt x="1176" y="262"/>
                </a:lnTo>
                <a:lnTo>
                  <a:pt x="1175" y="263"/>
                </a:lnTo>
                <a:lnTo>
                  <a:pt x="1174" y="264"/>
                </a:lnTo>
                <a:lnTo>
                  <a:pt x="1173" y="265"/>
                </a:lnTo>
                <a:lnTo>
                  <a:pt x="1173" y="267"/>
                </a:lnTo>
                <a:lnTo>
                  <a:pt x="1172" y="269"/>
                </a:lnTo>
                <a:lnTo>
                  <a:pt x="1170" y="270"/>
                </a:lnTo>
                <a:lnTo>
                  <a:pt x="1170" y="272"/>
                </a:lnTo>
                <a:lnTo>
                  <a:pt x="1169" y="274"/>
                </a:lnTo>
                <a:lnTo>
                  <a:pt x="1168" y="277"/>
                </a:lnTo>
                <a:lnTo>
                  <a:pt x="1167" y="279"/>
                </a:lnTo>
                <a:lnTo>
                  <a:pt x="1167" y="281"/>
                </a:lnTo>
                <a:lnTo>
                  <a:pt x="1166" y="284"/>
                </a:lnTo>
                <a:lnTo>
                  <a:pt x="1166" y="287"/>
                </a:lnTo>
                <a:lnTo>
                  <a:pt x="1166" y="289"/>
                </a:lnTo>
                <a:lnTo>
                  <a:pt x="1166" y="292"/>
                </a:lnTo>
                <a:lnTo>
                  <a:pt x="1166" y="294"/>
                </a:lnTo>
                <a:lnTo>
                  <a:pt x="1165" y="296"/>
                </a:lnTo>
                <a:lnTo>
                  <a:pt x="1165" y="298"/>
                </a:lnTo>
                <a:lnTo>
                  <a:pt x="1165" y="300"/>
                </a:lnTo>
                <a:lnTo>
                  <a:pt x="1164" y="302"/>
                </a:lnTo>
                <a:lnTo>
                  <a:pt x="1163" y="303"/>
                </a:lnTo>
                <a:lnTo>
                  <a:pt x="1163" y="305"/>
                </a:lnTo>
                <a:lnTo>
                  <a:pt x="1162" y="306"/>
                </a:lnTo>
                <a:lnTo>
                  <a:pt x="1161" y="307"/>
                </a:lnTo>
                <a:lnTo>
                  <a:pt x="1160" y="308"/>
                </a:lnTo>
                <a:lnTo>
                  <a:pt x="1159" y="309"/>
                </a:lnTo>
                <a:lnTo>
                  <a:pt x="1159" y="310"/>
                </a:lnTo>
                <a:lnTo>
                  <a:pt x="1158" y="310"/>
                </a:lnTo>
                <a:lnTo>
                  <a:pt x="1158" y="311"/>
                </a:lnTo>
                <a:lnTo>
                  <a:pt x="1157" y="311"/>
                </a:lnTo>
                <a:lnTo>
                  <a:pt x="1156" y="312"/>
                </a:lnTo>
                <a:lnTo>
                  <a:pt x="1156" y="313"/>
                </a:lnTo>
                <a:lnTo>
                  <a:pt x="1155" y="313"/>
                </a:lnTo>
                <a:lnTo>
                  <a:pt x="1154" y="314"/>
                </a:lnTo>
                <a:lnTo>
                  <a:pt x="1153" y="315"/>
                </a:lnTo>
                <a:lnTo>
                  <a:pt x="1152" y="317"/>
                </a:lnTo>
                <a:lnTo>
                  <a:pt x="1151" y="318"/>
                </a:lnTo>
                <a:lnTo>
                  <a:pt x="1151" y="319"/>
                </a:lnTo>
                <a:lnTo>
                  <a:pt x="1150" y="321"/>
                </a:lnTo>
                <a:lnTo>
                  <a:pt x="1149" y="322"/>
                </a:lnTo>
                <a:lnTo>
                  <a:pt x="1148" y="324"/>
                </a:lnTo>
                <a:lnTo>
                  <a:pt x="1147" y="326"/>
                </a:lnTo>
                <a:lnTo>
                  <a:pt x="1146" y="327"/>
                </a:lnTo>
                <a:lnTo>
                  <a:pt x="1146" y="329"/>
                </a:lnTo>
                <a:lnTo>
                  <a:pt x="1146" y="331"/>
                </a:lnTo>
                <a:lnTo>
                  <a:pt x="1145" y="332"/>
                </a:lnTo>
                <a:lnTo>
                  <a:pt x="1145" y="333"/>
                </a:lnTo>
                <a:lnTo>
                  <a:pt x="1145" y="334"/>
                </a:lnTo>
                <a:lnTo>
                  <a:pt x="1145" y="336"/>
                </a:lnTo>
                <a:lnTo>
                  <a:pt x="1145" y="337"/>
                </a:lnTo>
                <a:lnTo>
                  <a:pt x="1146" y="338"/>
                </a:lnTo>
                <a:lnTo>
                  <a:pt x="1146" y="339"/>
                </a:lnTo>
                <a:lnTo>
                  <a:pt x="1146" y="340"/>
                </a:lnTo>
                <a:lnTo>
                  <a:pt x="1147" y="341"/>
                </a:lnTo>
                <a:lnTo>
                  <a:pt x="1148" y="342"/>
                </a:lnTo>
                <a:lnTo>
                  <a:pt x="1148" y="343"/>
                </a:lnTo>
                <a:lnTo>
                  <a:pt x="1148" y="344"/>
                </a:lnTo>
                <a:lnTo>
                  <a:pt x="1149" y="345"/>
                </a:lnTo>
                <a:lnTo>
                  <a:pt x="1150" y="347"/>
                </a:lnTo>
                <a:lnTo>
                  <a:pt x="1152" y="354"/>
                </a:lnTo>
                <a:lnTo>
                  <a:pt x="1155" y="357"/>
                </a:lnTo>
                <a:lnTo>
                  <a:pt x="1156" y="357"/>
                </a:lnTo>
                <a:lnTo>
                  <a:pt x="1156" y="358"/>
                </a:lnTo>
                <a:lnTo>
                  <a:pt x="1157" y="358"/>
                </a:lnTo>
                <a:lnTo>
                  <a:pt x="1158" y="358"/>
                </a:lnTo>
                <a:lnTo>
                  <a:pt x="1167" y="363"/>
                </a:lnTo>
                <a:lnTo>
                  <a:pt x="1168" y="363"/>
                </a:lnTo>
                <a:lnTo>
                  <a:pt x="1169" y="363"/>
                </a:lnTo>
                <a:lnTo>
                  <a:pt x="1170" y="364"/>
                </a:lnTo>
                <a:lnTo>
                  <a:pt x="1171" y="364"/>
                </a:lnTo>
                <a:lnTo>
                  <a:pt x="1172" y="365"/>
                </a:lnTo>
                <a:lnTo>
                  <a:pt x="1173" y="365"/>
                </a:lnTo>
                <a:lnTo>
                  <a:pt x="1175" y="366"/>
                </a:lnTo>
                <a:lnTo>
                  <a:pt x="1176" y="366"/>
                </a:lnTo>
                <a:lnTo>
                  <a:pt x="1177" y="367"/>
                </a:lnTo>
                <a:lnTo>
                  <a:pt x="1178" y="368"/>
                </a:lnTo>
                <a:lnTo>
                  <a:pt x="1180" y="368"/>
                </a:lnTo>
                <a:lnTo>
                  <a:pt x="1181" y="369"/>
                </a:lnTo>
                <a:lnTo>
                  <a:pt x="1182" y="370"/>
                </a:lnTo>
                <a:lnTo>
                  <a:pt x="1183" y="370"/>
                </a:lnTo>
                <a:lnTo>
                  <a:pt x="1184" y="371"/>
                </a:lnTo>
                <a:lnTo>
                  <a:pt x="1185" y="371"/>
                </a:lnTo>
                <a:lnTo>
                  <a:pt x="1185" y="372"/>
                </a:lnTo>
                <a:lnTo>
                  <a:pt x="1186" y="372"/>
                </a:lnTo>
                <a:lnTo>
                  <a:pt x="1187" y="373"/>
                </a:lnTo>
                <a:lnTo>
                  <a:pt x="1196" y="374"/>
                </a:lnTo>
                <a:lnTo>
                  <a:pt x="1209" y="376"/>
                </a:lnTo>
                <a:lnTo>
                  <a:pt x="1224" y="380"/>
                </a:lnTo>
                <a:lnTo>
                  <a:pt x="1225" y="380"/>
                </a:lnTo>
                <a:lnTo>
                  <a:pt x="1225" y="381"/>
                </a:lnTo>
                <a:lnTo>
                  <a:pt x="1226" y="381"/>
                </a:lnTo>
                <a:lnTo>
                  <a:pt x="1227" y="381"/>
                </a:lnTo>
                <a:lnTo>
                  <a:pt x="1228" y="381"/>
                </a:lnTo>
                <a:lnTo>
                  <a:pt x="1235" y="383"/>
                </a:lnTo>
                <a:lnTo>
                  <a:pt x="1236" y="383"/>
                </a:lnTo>
                <a:lnTo>
                  <a:pt x="1237" y="383"/>
                </a:lnTo>
                <a:lnTo>
                  <a:pt x="1238" y="383"/>
                </a:lnTo>
                <a:lnTo>
                  <a:pt x="1239" y="383"/>
                </a:lnTo>
                <a:lnTo>
                  <a:pt x="1250" y="380"/>
                </a:lnTo>
                <a:lnTo>
                  <a:pt x="1265" y="383"/>
                </a:lnTo>
                <a:lnTo>
                  <a:pt x="1274" y="385"/>
                </a:lnTo>
                <a:lnTo>
                  <a:pt x="1275" y="385"/>
                </a:lnTo>
                <a:lnTo>
                  <a:pt x="1275" y="386"/>
                </a:lnTo>
                <a:lnTo>
                  <a:pt x="1276" y="386"/>
                </a:lnTo>
                <a:lnTo>
                  <a:pt x="1277" y="386"/>
                </a:lnTo>
                <a:lnTo>
                  <a:pt x="1287" y="390"/>
                </a:lnTo>
                <a:lnTo>
                  <a:pt x="1289" y="390"/>
                </a:lnTo>
                <a:lnTo>
                  <a:pt x="1289" y="391"/>
                </a:lnTo>
                <a:lnTo>
                  <a:pt x="1290" y="391"/>
                </a:lnTo>
                <a:lnTo>
                  <a:pt x="1292" y="392"/>
                </a:lnTo>
                <a:lnTo>
                  <a:pt x="1293" y="392"/>
                </a:lnTo>
                <a:lnTo>
                  <a:pt x="1294" y="393"/>
                </a:lnTo>
                <a:lnTo>
                  <a:pt x="1296" y="393"/>
                </a:lnTo>
                <a:lnTo>
                  <a:pt x="1298" y="394"/>
                </a:lnTo>
                <a:lnTo>
                  <a:pt x="1299" y="395"/>
                </a:lnTo>
                <a:lnTo>
                  <a:pt x="1301" y="397"/>
                </a:lnTo>
                <a:lnTo>
                  <a:pt x="1303" y="398"/>
                </a:lnTo>
                <a:lnTo>
                  <a:pt x="1305" y="399"/>
                </a:lnTo>
                <a:lnTo>
                  <a:pt x="1307" y="401"/>
                </a:lnTo>
                <a:lnTo>
                  <a:pt x="1309" y="402"/>
                </a:lnTo>
                <a:lnTo>
                  <a:pt x="1311" y="404"/>
                </a:lnTo>
                <a:lnTo>
                  <a:pt x="1314" y="406"/>
                </a:lnTo>
                <a:lnTo>
                  <a:pt x="1316" y="408"/>
                </a:lnTo>
                <a:lnTo>
                  <a:pt x="1322" y="412"/>
                </a:lnTo>
                <a:lnTo>
                  <a:pt x="1325" y="415"/>
                </a:lnTo>
                <a:lnTo>
                  <a:pt x="1328" y="417"/>
                </a:lnTo>
                <a:lnTo>
                  <a:pt x="1331" y="419"/>
                </a:lnTo>
                <a:lnTo>
                  <a:pt x="1333" y="422"/>
                </a:lnTo>
                <a:lnTo>
                  <a:pt x="1336" y="424"/>
                </a:lnTo>
                <a:lnTo>
                  <a:pt x="1339" y="427"/>
                </a:lnTo>
                <a:lnTo>
                  <a:pt x="1342" y="429"/>
                </a:lnTo>
                <a:lnTo>
                  <a:pt x="1344" y="431"/>
                </a:lnTo>
                <a:lnTo>
                  <a:pt x="1346" y="433"/>
                </a:lnTo>
                <a:lnTo>
                  <a:pt x="1348" y="435"/>
                </a:lnTo>
                <a:lnTo>
                  <a:pt x="1350" y="437"/>
                </a:lnTo>
                <a:lnTo>
                  <a:pt x="1352" y="439"/>
                </a:lnTo>
                <a:lnTo>
                  <a:pt x="1353" y="440"/>
                </a:lnTo>
                <a:lnTo>
                  <a:pt x="1355" y="441"/>
                </a:lnTo>
                <a:lnTo>
                  <a:pt x="1356" y="443"/>
                </a:lnTo>
                <a:lnTo>
                  <a:pt x="1357" y="443"/>
                </a:lnTo>
                <a:lnTo>
                  <a:pt x="1357" y="444"/>
                </a:lnTo>
                <a:lnTo>
                  <a:pt x="1358" y="444"/>
                </a:lnTo>
                <a:lnTo>
                  <a:pt x="1358" y="445"/>
                </a:lnTo>
                <a:lnTo>
                  <a:pt x="1359" y="445"/>
                </a:lnTo>
                <a:lnTo>
                  <a:pt x="1360" y="446"/>
                </a:lnTo>
                <a:lnTo>
                  <a:pt x="1361" y="447"/>
                </a:lnTo>
                <a:lnTo>
                  <a:pt x="1362" y="448"/>
                </a:lnTo>
                <a:lnTo>
                  <a:pt x="1363" y="449"/>
                </a:lnTo>
                <a:lnTo>
                  <a:pt x="1365" y="450"/>
                </a:lnTo>
                <a:lnTo>
                  <a:pt x="1366" y="451"/>
                </a:lnTo>
                <a:lnTo>
                  <a:pt x="1367" y="453"/>
                </a:lnTo>
                <a:lnTo>
                  <a:pt x="1368" y="453"/>
                </a:lnTo>
                <a:lnTo>
                  <a:pt x="1370" y="455"/>
                </a:lnTo>
                <a:lnTo>
                  <a:pt x="1371" y="456"/>
                </a:lnTo>
                <a:lnTo>
                  <a:pt x="1373" y="457"/>
                </a:lnTo>
                <a:lnTo>
                  <a:pt x="1374" y="458"/>
                </a:lnTo>
                <a:lnTo>
                  <a:pt x="1376" y="459"/>
                </a:lnTo>
                <a:lnTo>
                  <a:pt x="1378" y="459"/>
                </a:lnTo>
                <a:lnTo>
                  <a:pt x="1379" y="460"/>
                </a:lnTo>
                <a:lnTo>
                  <a:pt x="1381" y="461"/>
                </a:lnTo>
                <a:lnTo>
                  <a:pt x="1383" y="461"/>
                </a:lnTo>
                <a:lnTo>
                  <a:pt x="1385" y="461"/>
                </a:lnTo>
                <a:lnTo>
                  <a:pt x="1386" y="461"/>
                </a:lnTo>
                <a:lnTo>
                  <a:pt x="1388" y="462"/>
                </a:lnTo>
                <a:lnTo>
                  <a:pt x="1390" y="462"/>
                </a:lnTo>
                <a:lnTo>
                  <a:pt x="1391" y="462"/>
                </a:lnTo>
                <a:lnTo>
                  <a:pt x="1393" y="462"/>
                </a:lnTo>
                <a:lnTo>
                  <a:pt x="1395" y="462"/>
                </a:lnTo>
                <a:lnTo>
                  <a:pt x="1396" y="462"/>
                </a:lnTo>
                <a:lnTo>
                  <a:pt x="1398" y="462"/>
                </a:lnTo>
                <a:lnTo>
                  <a:pt x="1399" y="462"/>
                </a:lnTo>
                <a:lnTo>
                  <a:pt x="1401" y="462"/>
                </a:lnTo>
                <a:lnTo>
                  <a:pt x="1402" y="463"/>
                </a:lnTo>
                <a:lnTo>
                  <a:pt x="1403" y="463"/>
                </a:lnTo>
                <a:lnTo>
                  <a:pt x="1404" y="463"/>
                </a:lnTo>
                <a:lnTo>
                  <a:pt x="1405" y="463"/>
                </a:lnTo>
                <a:lnTo>
                  <a:pt x="1406" y="463"/>
                </a:lnTo>
                <a:lnTo>
                  <a:pt x="1406" y="464"/>
                </a:lnTo>
                <a:lnTo>
                  <a:pt x="1408" y="470"/>
                </a:lnTo>
                <a:lnTo>
                  <a:pt x="1409" y="470"/>
                </a:lnTo>
                <a:lnTo>
                  <a:pt x="1409" y="471"/>
                </a:lnTo>
                <a:lnTo>
                  <a:pt x="1409" y="472"/>
                </a:lnTo>
                <a:lnTo>
                  <a:pt x="1408" y="472"/>
                </a:lnTo>
                <a:lnTo>
                  <a:pt x="1408" y="473"/>
                </a:lnTo>
                <a:lnTo>
                  <a:pt x="1404" y="481"/>
                </a:lnTo>
                <a:lnTo>
                  <a:pt x="1410" y="486"/>
                </a:lnTo>
                <a:lnTo>
                  <a:pt x="1410" y="487"/>
                </a:lnTo>
                <a:lnTo>
                  <a:pt x="1411" y="487"/>
                </a:lnTo>
                <a:lnTo>
                  <a:pt x="1411" y="488"/>
                </a:lnTo>
                <a:lnTo>
                  <a:pt x="1411" y="489"/>
                </a:lnTo>
                <a:lnTo>
                  <a:pt x="1412" y="490"/>
                </a:lnTo>
                <a:lnTo>
                  <a:pt x="1416" y="499"/>
                </a:lnTo>
                <a:lnTo>
                  <a:pt x="1417" y="511"/>
                </a:lnTo>
                <a:lnTo>
                  <a:pt x="1421" y="522"/>
                </a:lnTo>
                <a:lnTo>
                  <a:pt x="1426" y="535"/>
                </a:lnTo>
                <a:lnTo>
                  <a:pt x="1428" y="548"/>
                </a:lnTo>
                <a:lnTo>
                  <a:pt x="1439" y="563"/>
                </a:lnTo>
                <a:lnTo>
                  <a:pt x="1449" y="577"/>
                </a:lnTo>
                <a:lnTo>
                  <a:pt x="1455" y="591"/>
                </a:lnTo>
                <a:lnTo>
                  <a:pt x="1456" y="592"/>
                </a:lnTo>
                <a:lnTo>
                  <a:pt x="1456" y="593"/>
                </a:lnTo>
                <a:lnTo>
                  <a:pt x="1441" y="602"/>
                </a:lnTo>
                <a:lnTo>
                  <a:pt x="1433" y="612"/>
                </a:lnTo>
                <a:lnTo>
                  <a:pt x="1428" y="615"/>
                </a:lnTo>
                <a:lnTo>
                  <a:pt x="1424" y="620"/>
                </a:lnTo>
                <a:lnTo>
                  <a:pt x="1425" y="627"/>
                </a:lnTo>
                <a:lnTo>
                  <a:pt x="1430" y="632"/>
                </a:lnTo>
                <a:lnTo>
                  <a:pt x="1428" y="637"/>
                </a:lnTo>
                <a:lnTo>
                  <a:pt x="1428" y="643"/>
                </a:lnTo>
                <a:lnTo>
                  <a:pt x="1435" y="650"/>
                </a:lnTo>
                <a:lnTo>
                  <a:pt x="1428" y="658"/>
                </a:lnTo>
                <a:lnTo>
                  <a:pt x="1423" y="661"/>
                </a:lnTo>
                <a:lnTo>
                  <a:pt x="1421" y="661"/>
                </a:lnTo>
                <a:lnTo>
                  <a:pt x="1421" y="663"/>
                </a:lnTo>
                <a:lnTo>
                  <a:pt x="1416" y="663"/>
                </a:lnTo>
                <a:lnTo>
                  <a:pt x="1415" y="664"/>
                </a:lnTo>
                <a:lnTo>
                  <a:pt x="1402" y="665"/>
                </a:lnTo>
                <a:lnTo>
                  <a:pt x="1400" y="666"/>
                </a:lnTo>
                <a:lnTo>
                  <a:pt x="1395" y="667"/>
                </a:lnTo>
                <a:lnTo>
                  <a:pt x="1390" y="670"/>
                </a:lnTo>
                <a:lnTo>
                  <a:pt x="1384" y="678"/>
                </a:lnTo>
                <a:lnTo>
                  <a:pt x="1374" y="670"/>
                </a:lnTo>
                <a:lnTo>
                  <a:pt x="1352" y="672"/>
                </a:lnTo>
                <a:lnTo>
                  <a:pt x="1344" y="676"/>
                </a:lnTo>
                <a:lnTo>
                  <a:pt x="1341" y="679"/>
                </a:lnTo>
                <a:lnTo>
                  <a:pt x="1313" y="696"/>
                </a:lnTo>
                <a:lnTo>
                  <a:pt x="1288" y="724"/>
                </a:lnTo>
                <a:lnTo>
                  <a:pt x="1288" y="726"/>
                </a:lnTo>
                <a:lnTo>
                  <a:pt x="1262" y="754"/>
                </a:lnTo>
                <a:lnTo>
                  <a:pt x="1250" y="760"/>
                </a:lnTo>
                <a:lnTo>
                  <a:pt x="1248" y="762"/>
                </a:lnTo>
                <a:lnTo>
                  <a:pt x="1246" y="760"/>
                </a:lnTo>
                <a:lnTo>
                  <a:pt x="1236" y="759"/>
                </a:lnTo>
                <a:lnTo>
                  <a:pt x="1235" y="758"/>
                </a:lnTo>
                <a:lnTo>
                  <a:pt x="1226" y="757"/>
                </a:lnTo>
                <a:lnTo>
                  <a:pt x="1225" y="756"/>
                </a:lnTo>
                <a:lnTo>
                  <a:pt x="1218" y="756"/>
                </a:lnTo>
                <a:lnTo>
                  <a:pt x="1214" y="760"/>
                </a:lnTo>
                <a:lnTo>
                  <a:pt x="1215" y="765"/>
                </a:lnTo>
                <a:lnTo>
                  <a:pt x="1214" y="766"/>
                </a:lnTo>
                <a:lnTo>
                  <a:pt x="1214" y="771"/>
                </a:lnTo>
                <a:lnTo>
                  <a:pt x="1212" y="775"/>
                </a:lnTo>
                <a:lnTo>
                  <a:pt x="1213" y="778"/>
                </a:lnTo>
                <a:lnTo>
                  <a:pt x="1212" y="780"/>
                </a:lnTo>
                <a:lnTo>
                  <a:pt x="1210" y="793"/>
                </a:lnTo>
                <a:lnTo>
                  <a:pt x="1208" y="799"/>
                </a:lnTo>
                <a:lnTo>
                  <a:pt x="1206" y="801"/>
                </a:lnTo>
                <a:lnTo>
                  <a:pt x="1204" y="806"/>
                </a:lnTo>
                <a:lnTo>
                  <a:pt x="1207" y="849"/>
                </a:lnTo>
                <a:lnTo>
                  <a:pt x="1206" y="851"/>
                </a:lnTo>
                <a:lnTo>
                  <a:pt x="1206" y="855"/>
                </a:lnTo>
                <a:lnTo>
                  <a:pt x="1204" y="855"/>
                </a:lnTo>
                <a:lnTo>
                  <a:pt x="1204" y="858"/>
                </a:lnTo>
                <a:lnTo>
                  <a:pt x="1200" y="864"/>
                </a:lnTo>
                <a:lnTo>
                  <a:pt x="1186" y="864"/>
                </a:lnTo>
                <a:lnTo>
                  <a:pt x="1174" y="867"/>
                </a:lnTo>
                <a:lnTo>
                  <a:pt x="1172" y="868"/>
                </a:lnTo>
                <a:lnTo>
                  <a:pt x="1154" y="869"/>
                </a:lnTo>
                <a:lnTo>
                  <a:pt x="1153" y="870"/>
                </a:lnTo>
                <a:lnTo>
                  <a:pt x="1134" y="871"/>
                </a:lnTo>
                <a:lnTo>
                  <a:pt x="1132" y="873"/>
                </a:lnTo>
                <a:lnTo>
                  <a:pt x="1115" y="874"/>
                </a:lnTo>
                <a:lnTo>
                  <a:pt x="1113" y="875"/>
                </a:lnTo>
                <a:lnTo>
                  <a:pt x="1101" y="876"/>
                </a:lnTo>
                <a:lnTo>
                  <a:pt x="1100" y="877"/>
                </a:lnTo>
                <a:lnTo>
                  <a:pt x="1086" y="879"/>
                </a:lnTo>
                <a:lnTo>
                  <a:pt x="1085" y="881"/>
                </a:lnTo>
                <a:lnTo>
                  <a:pt x="1072" y="883"/>
                </a:lnTo>
                <a:lnTo>
                  <a:pt x="1070" y="884"/>
                </a:lnTo>
                <a:lnTo>
                  <a:pt x="1056" y="886"/>
                </a:lnTo>
                <a:lnTo>
                  <a:pt x="1054" y="888"/>
                </a:lnTo>
                <a:lnTo>
                  <a:pt x="1049" y="888"/>
                </a:lnTo>
                <a:lnTo>
                  <a:pt x="1047" y="889"/>
                </a:lnTo>
                <a:lnTo>
                  <a:pt x="1041" y="890"/>
                </a:lnTo>
                <a:lnTo>
                  <a:pt x="1040" y="891"/>
                </a:lnTo>
                <a:lnTo>
                  <a:pt x="1034" y="891"/>
                </a:lnTo>
                <a:lnTo>
                  <a:pt x="1033" y="893"/>
                </a:lnTo>
                <a:lnTo>
                  <a:pt x="1027" y="893"/>
                </a:lnTo>
                <a:lnTo>
                  <a:pt x="1023" y="897"/>
                </a:lnTo>
                <a:lnTo>
                  <a:pt x="1025" y="909"/>
                </a:lnTo>
                <a:lnTo>
                  <a:pt x="1028" y="914"/>
                </a:lnTo>
                <a:lnTo>
                  <a:pt x="1029" y="918"/>
                </a:lnTo>
                <a:lnTo>
                  <a:pt x="1032" y="923"/>
                </a:lnTo>
                <a:lnTo>
                  <a:pt x="1033" y="932"/>
                </a:lnTo>
                <a:lnTo>
                  <a:pt x="1035" y="934"/>
                </a:lnTo>
                <a:lnTo>
                  <a:pt x="1036" y="953"/>
                </a:lnTo>
                <a:lnTo>
                  <a:pt x="1070" y="984"/>
                </a:lnTo>
                <a:lnTo>
                  <a:pt x="1073" y="1001"/>
                </a:lnTo>
                <a:lnTo>
                  <a:pt x="1080" y="1010"/>
                </a:lnTo>
                <a:lnTo>
                  <a:pt x="1080" y="1018"/>
                </a:lnTo>
                <a:lnTo>
                  <a:pt x="1079" y="1020"/>
                </a:lnTo>
                <a:lnTo>
                  <a:pt x="1063" y="1020"/>
                </a:lnTo>
                <a:lnTo>
                  <a:pt x="1061" y="1022"/>
                </a:lnTo>
                <a:lnTo>
                  <a:pt x="1060" y="1021"/>
                </a:lnTo>
                <a:lnTo>
                  <a:pt x="1048" y="1026"/>
                </a:lnTo>
                <a:lnTo>
                  <a:pt x="1041" y="1030"/>
                </a:lnTo>
                <a:lnTo>
                  <a:pt x="1039" y="1030"/>
                </a:lnTo>
                <a:lnTo>
                  <a:pt x="1036" y="1033"/>
                </a:lnTo>
                <a:lnTo>
                  <a:pt x="1036" y="1049"/>
                </a:lnTo>
                <a:lnTo>
                  <a:pt x="1038" y="1052"/>
                </a:lnTo>
                <a:lnTo>
                  <a:pt x="1046" y="1053"/>
                </a:lnTo>
                <a:lnTo>
                  <a:pt x="1046" y="1054"/>
                </a:lnTo>
                <a:lnTo>
                  <a:pt x="1054" y="1055"/>
                </a:lnTo>
                <a:lnTo>
                  <a:pt x="1057" y="1058"/>
                </a:lnTo>
                <a:lnTo>
                  <a:pt x="1058" y="1089"/>
                </a:lnTo>
                <a:lnTo>
                  <a:pt x="1040" y="1090"/>
                </a:lnTo>
                <a:lnTo>
                  <a:pt x="1033" y="1083"/>
                </a:lnTo>
                <a:lnTo>
                  <a:pt x="1031" y="1083"/>
                </a:lnTo>
                <a:lnTo>
                  <a:pt x="1030" y="1082"/>
                </a:lnTo>
                <a:lnTo>
                  <a:pt x="1027" y="1082"/>
                </a:lnTo>
                <a:lnTo>
                  <a:pt x="1021" y="1079"/>
                </a:lnTo>
                <a:lnTo>
                  <a:pt x="1013" y="1078"/>
                </a:lnTo>
                <a:lnTo>
                  <a:pt x="1012" y="1077"/>
                </a:lnTo>
                <a:lnTo>
                  <a:pt x="1009" y="1077"/>
                </a:lnTo>
                <a:lnTo>
                  <a:pt x="1003" y="1073"/>
                </a:lnTo>
                <a:lnTo>
                  <a:pt x="1002" y="1074"/>
                </a:lnTo>
                <a:lnTo>
                  <a:pt x="998" y="1070"/>
                </a:lnTo>
                <a:lnTo>
                  <a:pt x="996" y="1070"/>
                </a:lnTo>
                <a:lnTo>
                  <a:pt x="993" y="1067"/>
                </a:lnTo>
                <a:lnTo>
                  <a:pt x="989" y="1068"/>
                </a:lnTo>
                <a:lnTo>
                  <a:pt x="986" y="1074"/>
                </a:lnTo>
                <a:lnTo>
                  <a:pt x="983" y="1077"/>
                </a:lnTo>
                <a:lnTo>
                  <a:pt x="967" y="1078"/>
                </a:lnTo>
                <a:lnTo>
                  <a:pt x="929" y="1051"/>
                </a:lnTo>
                <a:lnTo>
                  <a:pt x="918" y="1050"/>
                </a:lnTo>
                <a:lnTo>
                  <a:pt x="917" y="1049"/>
                </a:lnTo>
                <a:lnTo>
                  <a:pt x="913" y="1048"/>
                </a:lnTo>
                <a:lnTo>
                  <a:pt x="912" y="1049"/>
                </a:lnTo>
                <a:lnTo>
                  <a:pt x="910" y="1048"/>
                </a:lnTo>
                <a:lnTo>
                  <a:pt x="908" y="1048"/>
                </a:lnTo>
                <a:lnTo>
                  <a:pt x="904" y="1042"/>
                </a:lnTo>
                <a:lnTo>
                  <a:pt x="904" y="1038"/>
                </a:lnTo>
                <a:lnTo>
                  <a:pt x="897" y="1034"/>
                </a:lnTo>
                <a:lnTo>
                  <a:pt x="895" y="1035"/>
                </a:lnTo>
                <a:lnTo>
                  <a:pt x="892" y="1033"/>
                </a:lnTo>
                <a:lnTo>
                  <a:pt x="888" y="1033"/>
                </a:lnTo>
                <a:lnTo>
                  <a:pt x="886" y="1032"/>
                </a:lnTo>
                <a:lnTo>
                  <a:pt x="882" y="1033"/>
                </a:lnTo>
                <a:lnTo>
                  <a:pt x="880" y="1031"/>
                </a:lnTo>
                <a:lnTo>
                  <a:pt x="876" y="1031"/>
                </a:lnTo>
                <a:lnTo>
                  <a:pt x="875" y="1030"/>
                </a:lnTo>
                <a:lnTo>
                  <a:pt x="856" y="1032"/>
                </a:lnTo>
                <a:lnTo>
                  <a:pt x="854" y="1030"/>
                </a:lnTo>
                <a:lnTo>
                  <a:pt x="824" y="1032"/>
                </a:lnTo>
                <a:lnTo>
                  <a:pt x="821" y="1030"/>
                </a:lnTo>
                <a:lnTo>
                  <a:pt x="789" y="1032"/>
                </a:lnTo>
                <a:lnTo>
                  <a:pt x="785" y="1031"/>
                </a:lnTo>
                <a:lnTo>
                  <a:pt x="771" y="1032"/>
                </a:lnTo>
                <a:lnTo>
                  <a:pt x="765" y="1029"/>
                </a:lnTo>
                <a:lnTo>
                  <a:pt x="758" y="1029"/>
                </a:lnTo>
                <a:lnTo>
                  <a:pt x="757" y="1031"/>
                </a:lnTo>
                <a:lnTo>
                  <a:pt x="750" y="1032"/>
                </a:lnTo>
                <a:lnTo>
                  <a:pt x="748" y="1031"/>
                </a:lnTo>
                <a:lnTo>
                  <a:pt x="746" y="1033"/>
                </a:lnTo>
                <a:lnTo>
                  <a:pt x="744" y="1033"/>
                </a:lnTo>
                <a:lnTo>
                  <a:pt x="736" y="1043"/>
                </a:lnTo>
                <a:lnTo>
                  <a:pt x="734" y="1049"/>
                </a:lnTo>
                <a:lnTo>
                  <a:pt x="731" y="1052"/>
                </a:lnTo>
                <a:lnTo>
                  <a:pt x="731" y="1054"/>
                </a:lnTo>
                <a:lnTo>
                  <a:pt x="696" y="1059"/>
                </a:lnTo>
                <a:lnTo>
                  <a:pt x="691" y="1056"/>
                </a:lnTo>
                <a:lnTo>
                  <a:pt x="688" y="1055"/>
                </a:lnTo>
                <a:lnTo>
                  <a:pt x="676" y="1050"/>
                </a:lnTo>
                <a:lnTo>
                  <a:pt x="669" y="1050"/>
                </a:lnTo>
                <a:lnTo>
                  <a:pt x="664" y="1053"/>
                </a:lnTo>
                <a:lnTo>
                  <a:pt x="647" y="1054"/>
                </a:lnTo>
                <a:lnTo>
                  <a:pt x="645" y="1055"/>
                </a:lnTo>
                <a:lnTo>
                  <a:pt x="638" y="1055"/>
                </a:lnTo>
                <a:lnTo>
                  <a:pt x="636" y="1057"/>
                </a:lnTo>
                <a:lnTo>
                  <a:pt x="625" y="1057"/>
                </a:lnTo>
                <a:lnTo>
                  <a:pt x="620" y="1059"/>
                </a:lnTo>
                <a:lnTo>
                  <a:pt x="616" y="1062"/>
                </a:lnTo>
                <a:lnTo>
                  <a:pt x="614" y="1061"/>
                </a:lnTo>
                <a:lnTo>
                  <a:pt x="613" y="1064"/>
                </a:lnTo>
                <a:lnTo>
                  <a:pt x="610" y="1064"/>
                </a:lnTo>
                <a:lnTo>
                  <a:pt x="606" y="1066"/>
                </a:lnTo>
                <a:lnTo>
                  <a:pt x="603" y="1067"/>
                </a:lnTo>
                <a:lnTo>
                  <a:pt x="601" y="1065"/>
                </a:lnTo>
                <a:lnTo>
                  <a:pt x="598" y="1065"/>
                </a:lnTo>
                <a:lnTo>
                  <a:pt x="592" y="1066"/>
                </a:lnTo>
                <a:lnTo>
                  <a:pt x="590" y="1065"/>
                </a:lnTo>
                <a:lnTo>
                  <a:pt x="580" y="1065"/>
                </a:lnTo>
                <a:lnTo>
                  <a:pt x="579" y="1064"/>
                </a:lnTo>
                <a:lnTo>
                  <a:pt x="575" y="1064"/>
                </a:lnTo>
                <a:lnTo>
                  <a:pt x="572" y="1064"/>
                </a:lnTo>
                <a:lnTo>
                  <a:pt x="569" y="1063"/>
                </a:lnTo>
                <a:lnTo>
                  <a:pt x="565" y="1063"/>
                </a:lnTo>
                <a:lnTo>
                  <a:pt x="536" y="1051"/>
                </a:lnTo>
                <a:lnTo>
                  <a:pt x="532" y="1047"/>
                </a:lnTo>
                <a:lnTo>
                  <a:pt x="529" y="1042"/>
                </a:lnTo>
                <a:lnTo>
                  <a:pt x="529" y="1039"/>
                </a:lnTo>
                <a:lnTo>
                  <a:pt x="526" y="1036"/>
                </a:lnTo>
                <a:lnTo>
                  <a:pt x="526" y="1033"/>
                </a:lnTo>
                <a:lnTo>
                  <a:pt x="525" y="1032"/>
                </a:lnTo>
                <a:lnTo>
                  <a:pt x="523" y="1027"/>
                </a:lnTo>
                <a:lnTo>
                  <a:pt x="522" y="1027"/>
                </a:lnTo>
                <a:lnTo>
                  <a:pt x="521" y="1025"/>
                </a:lnTo>
                <a:lnTo>
                  <a:pt x="518" y="1021"/>
                </a:lnTo>
                <a:lnTo>
                  <a:pt x="517" y="1021"/>
                </a:lnTo>
                <a:lnTo>
                  <a:pt x="516" y="1022"/>
                </a:lnTo>
                <a:lnTo>
                  <a:pt x="513" y="1022"/>
                </a:lnTo>
                <a:lnTo>
                  <a:pt x="511" y="1024"/>
                </a:lnTo>
                <a:lnTo>
                  <a:pt x="509" y="1024"/>
                </a:lnTo>
                <a:lnTo>
                  <a:pt x="495" y="1018"/>
                </a:lnTo>
                <a:lnTo>
                  <a:pt x="490" y="1018"/>
                </a:lnTo>
                <a:lnTo>
                  <a:pt x="490" y="1020"/>
                </a:lnTo>
                <a:lnTo>
                  <a:pt x="461" y="1036"/>
                </a:lnTo>
                <a:lnTo>
                  <a:pt x="458" y="1036"/>
                </a:lnTo>
                <a:lnTo>
                  <a:pt x="454" y="1039"/>
                </a:lnTo>
                <a:lnTo>
                  <a:pt x="438" y="1040"/>
                </a:lnTo>
                <a:lnTo>
                  <a:pt x="424" y="1030"/>
                </a:lnTo>
                <a:lnTo>
                  <a:pt x="411" y="1025"/>
                </a:lnTo>
                <a:lnTo>
                  <a:pt x="409" y="1022"/>
                </a:lnTo>
                <a:lnTo>
                  <a:pt x="404" y="1023"/>
                </a:lnTo>
                <a:lnTo>
                  <a:pt x="403" y="1021"/>
                </a:lnTo>
                <a:lnTo>
                  <a:pt x="393" y="1022"/>
                </a:lnTo>
                <a:lnTo>
                  <a:pt x="392" y="1021"/>
                </a:lnTo>
                <a:lnTo>
                  <a:pt x="385" y="1021"/>
                </a:lnTo>
                <a:lnTo>
                  <a:pt x="372" y="1010"/>
                </a:lnTo>
                <a:lnTo>
                  <a:pt x="370" y="1008"/>
                </a:lnTo>
                <a:lnTo>
                  <a:pt x="366" y="1008"/>
                </a:lnTo>
                <a:lnTo>
                  <a:pt x="363" y="1006"/>
                </a:lnTo>
                <a:lnTo>
                  <a:pt x="360" y="1006"/>
                </a:lnTo>
                <a:lnTo>
                  <a:pt x="359" y="1005"/>
                </a:lnTo>
                <a:lnTo>
                  <a:pt x="355" y="1005"/>
                </a:lnTo>
                <a:lnTo>
                  <a:pt x="352" y="1009"/>
                </a:lnTo>
                <a:lnTo>
                  <a:pt x="352" y="1011"/>
                </a:lnTo>
                <a:lnTo>
                  <a:pt x="342" y="1023"/>
                </a:lnTo>
                <a:lnTo>
                  <a:pt x="336" y="1025"/>
                </a:lnTo>
                <a:lnTo>
                  <a:pt x="335" y="1026"/>
                </a:lnTo>
                <a:lnTo>
                  <a:pt x="330" y="1027"/>
                </a:lnTo>
                <a:lnTo>
                  <a:pt x="329" y="1028"/>
                </a:lnTo>
                <a:lnTo>
                  <a:pt x="326" y="1028"/>
                </a:lnTo>
                <a:lnTo>
                  <a:pt x="321" y="1032"/>
                </a:lnTo>
                <a:lnTo>
                  <a:pt x="321" y="1034"/>
                </a:lnTo>
                <a:lnTo>
                  <a:pt x="317" y="1038"/>
                </a:lnTo>
                <a:lnTo>
                  <a:pt x="318" y="1040"/>
                </a:lnTo>
                <a:lnTo>
                  <a:pt x="314" y="1046"/>
                </a:lnTo>
                <a:lnTo>
                  <a:pt x="312" y="1056"/>
                </a:lnTo>
                <a:lnTo>
                  <a:pt x="310" y="1058"/>
                </a:lnTo>
                <a:lnTo>
                  <a:pt x="311" y="1061"/>
                </a:lnTo>
                <a:lnTo>
                  <a:pt x="307" y="1066"/>
                </a:lnTo>
                <a:lnTo>
                  <a:pt x="285" y="1067"/>
                </a:lnTo>
                <a:lnTo>
                  <a:pt x="280" y="1066"/>
                </a:lnTo>
                <a:lnTo>
                  <a:pt x="274" y="1066"/>
                </a:lnTo>
                <a:lnTo>
                  <a:pt x="273" y="1065"/>
                </a:lnTo>
                <a:lnTo>
                  <a:pt x="268" y="1066"/>
                </a:lnTo>
                <a:lnTo>
                  <a:pt x="264" y="1064"/>
                </a:lnTo>
                <a:lnTo>
                  <a:pt x="259" y="1065"/>
                </a:lnTo>
                <a:lnTo>
                  <a:pt x="257" y="1064"/>
                </a:lnTo>
                <a:lnTo>
                  <a:pt x="251" y="1063"/>
                </a:lnTo>
                <a:lnTo>
                  <a:pt x="228" y="1074"/>
                </a:lnTo>
                <a:close/>
              </a:path>
            </a:pathLst>
          </a:custGeom>
          <a:solidFill>
            <a:schemeClr val="bg2">
              <a:lumMod val="90000"/>
            </a:schemeClr>
          </a:solidFill>
          <a:ln w="19050">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nvGrpSpPr>
          <p:cNvPr id="3" name="组合 2"/>
          <p:cNvGrpSpPr/>
          <p:nvPr/>
        </p:nvGrpSpPr>
        <p:grpSpPr>
          <a:xfrm>
            <a:off x="2322790" y="4701642"/>
            <a:ext cx="1690013" cy="587020"/>
            <a:chOff x="2197817" y="4444777"/>
            <a:chExt cx="1484991" cy="587020"/>
          </a:xfrm>
        </p:grpSpPr>
        <p:sp>
          <p:nvSpPr>
            <p:cNvPr id="4" name="矩形 3"/>
            <p:cNvSpPr/>
            <p:nvPr/>
          </p:nvSpPr>
          <p:spPr>
            <a:xfrm>
              <a:off x="2197817" y="4596197"/>
              <a:ext cx="1484991" cy="435600"/>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新疆维吾尔自治区</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5" name="直角三角形 4"/>
            <p:cNvSpPr/>
            <p:nvPr/>
          </p:nvSpPr>
          <p:spPr>
            <a:xfrm rot="5400000" flipH="1">
              <a:off x="3541869" y="4455258"/>
              <a:ext cx="151420" cy="130457"/>
            </a:xfrm>
            <a:prstGeom prst="rtTriangle">
              <a:avLst/>
            </a:prstGeom>
            <a:gradFill flip="none" rotWithShape="1">
              <a:gsLst>
                <a:gs pos="0">
                  <a:srgbClr val="57FD23"/>
                </a:gs>
                <a:gs pos="0">
                  <a:srgbClr val="2BAE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sp>
        <p:nvSpPr>
          <p:cNvPr id="6" name="文本框 5"/>
          <p:cNvSpPr txBox="1"/>
          <p:nvPr/>
        </p:nvSpPr>
        <p:spPr>
          <a:xfrm>
            <a:off x="6382334" y="2128717"/>
            <a:ext cx="3596066" cy="1323439"/>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点击添加</a:t>
            </a:r>
            <a:r>
              <a:rPr lang="zh-CN" altLang="en-US" sz="1600" dirty="0">
                <a:solidFill>
                  <a:schemeClr val="bg1"/>
                </a:solidFill>
                <a:latin typeface="微软雅黑" panose="020B0503020204020204" pitchFamily="34" charset="-122"/>
                <a:ea typeface="微软雅黑" panose="020B0503020204020204" pitchFamily="34" charset="-122"/>
              </a:rPr>
              <a:t>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6553880" y="4008535"/>
            <a:ext cx="3062586" cy="369332"/>
            <a:chOff x="6553880" y="4008535"/>
            <a:chExt cx="3062586" cy="369332"/>
          </a:xfrm>
        </p:grpSpPr>
        <p:grpSp>
          <p:nvGrpSpPr>
            <p:cNvPr id="8" name="组合 7"/>
            <p:cNvGrpSpPr/>
            <p:nvPr/>
          </p:nvGrpSpPr>
          <p:grpSpPr>
            <a:xfrm>
              <a:off x="6553880" y="4008535"/>
              <a:ext cx="3006979" cy="369332"/>
              <a:chOff x="6553880" y="4008535"/>
              <a:chExt cx="3006979" cy="369332"/>
            </a:xfrm>
          </p:grpSpPr>
          <p:sp>
            <p:nvSpPr>
              <p:cNvPr id="10" name="文本框 9"/>
              <p:cNvSpPr txBox="1"/>
              <p:nvPr/>
            </p:nvSpPr>
            <p:spPr>
              <a:xfrm>
                <a:off x="6553880" y="4008535"/>
                <a:ext cx="801823"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r>
                  <a:rPr lang="en-US" altLang="zh-CN" dirty="0" smtClean="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7223732" y="4305533"/>
                <a:ext cx="2337127" cy="0"/>
              </a:xfrm>
              <a:prstGeom prst="line">
                <a:avLst/>
              </a:prstGeom>
              <a:ln w="19050" cap="sq">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8816247" y="4028403"/>
              <a:ext cx="800219" cy="276999"/>
            </a:xfrm>
            <a:prstGeom prst="rect">
              <a:avLst/>
            </a:prstGeom>
            <a:noFill/>
          </p:spPr>
          <p:txBody>
            <a:bodyPr wrap="none" rtlCol="0">
              <a:spAutoFit/>
            </a:bodyPr>
            <a:lstStyle/>
            <a:p>
              <a:r>
                <a:rPr lang="zh-CN" altLang="en-US" sz="1200" smtClean="0">
                  <a:solidFill>
                    <a:schemeClr val="bg1"/>
                  </a:solidFill>
                  <a:latin typeface="微软雅黑" panose="020B0503020204020204" pitchFamily="34" charset="-122"/>
                  <a:ea typeface="微软雅黑" panose="020B0503020204020204" pitchFamily="34" charset="-122"/>
                </a:rPr>
                <a:t>添加</a:t>
              </a:r>
              <a:r>
                <a:rPr lang="zh-CN" altLang="en-US" sz="1200">
                  <a:solidFill>
                    <a:schemeClr val="bg1"/>
                  </a:solidFill>
                  <a:latin typeface="微软雅黑" panose="020B0503020204020204" pitchFamily="34" charset="-122"/>
                  <a:ea typeface="微软雅黑" panose="020B0503020204020204" pitchFamily="34" charset="-122"/>
                </a:rPr>
                <a:t>文字</a:t>
              </a:r>
            </a:p>
          </p:txBody>
        </p:sp>
      </p:grpSp>
      <p:grpSp>
        <p:nvGrpSpPr>
          <p:cNvPr id="12" name="组合 11"/>
          <p:cNvGrpSpPr/>
          <p:nvPr/>
        </p:nvGrpSpPr>
        <p:grpSpPr>
          <a:xfrm>
            <a:off x="6553880" y="4478175"/>
            <a:ext cx="3062586" cy="369332"/>
            <a:chOff x="6553880" y="4008535"/>
            <a:chExt cx="3062586" cy="369332"/>
          </a:xfrm>
        </p:grpSpPr>
        <p:grpSp>
          <p:nvGrpSpPr>
            <p:cNvPr id="13" name="组合 12"/>
            <p:cNvGrpSpPr/>
            <p:nvPr/>
          </p:nvGrpSpPr>
          <p:grpSpPr>
            <a:xfrm>
              <a:off x="6553880" y="4008535"/>
              <a:ext cx="3006979" cy="369332"/>
              <a:chOff x="6553880" y="4008535"/>
              <a:chExt cx="3006979" cy="369332"/>
            </a:xfrm>
          </p:grpSpPr>
          <p:sp>
            <p:nvSpPr>
              <p:cNvPr id="15" name="文本框 14"/>
              <p:cNvSpPr txBox="1"/>
              <p:nvPr/>
            </p:nvSpPr>
            <p:spPr>
              <a:xfrm>
                <a:off x="6553880" y="4008535"/>
                <a:ext cx="801823"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r>
                  <a:rPr lang="en-US" altLang="zh-CN" dirty="0" smtClean="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7223732" y="4305533"/>
                <a:ext cx="2337127" cy="0"/>
              </a:xfrm>
              <a:prstGeom prst="line">
                <a:avLst/>
              </a:prstGeom>
              <a:ln w="19050" cap="sq">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nvSpPr>
          <p:spPr>
            <a:xfrm>
              <a:off x="8816247" y="4028403"/>
              <a:ext cx="800219" cy="276999"/>
            </a:xfrm>
            <a:prstGeom prst="rect">
              <a:avLst/>
            </a:prstGeom>
            <a:noFill/>
          </p:spPr>
          <p:txBody>
            <a:bodyPr wrap="none" rtlCol="0">
              <a:spAutoFit/>
            </a:bodyPr>
            <a:lstStyle/>
            <a:p>
              <a:r>
                <a:rPr lang="zh-CN" altLang="en-US" sz="1200" smtClean="0">
                  <a:solidFill>
                    <a:schemeClr val="bg1"/>
                  </a:solidFill>
                  <a:latin typeface="微软雅黑" panose="020B0503020204020204" pitchFamily="34" charset="-122"/>
                  <a:ea typeface="微软雅黑" panose="020B0503020204020204" pitchFamily="34" charset="-122"/>
                </a:rPr>
                <a:t>添加</a:t>
              </a:r>
              <a:r>
                <a:rPr lang="zh-CN" altLang="en-US" sz="1200">
                  <a:solidFill>
                    <a:schemeClr val="bg1"/>
                  </a:solidFill>
                  <a:latin typeface="微软雅黑" panose="020B0503020204020204" pitchFamily="34" charset="-122"/>
                  <a:ea typeface="微软雅黑" panose="020B0503020204020204" pitchFamily="34" charset="-122"/>
                </a:rPr>
                <a:t>文字</a:t>
              </a:r>
            </a:p>
          </p:txBody>
        </p:sp>
      </p:grpSp>
      <p:grpSp>
        <p:nvGrpSpPr>
          <p:cNvPr id="17" name="组合 16"/>
          <p:cNvGrpSpPr/>
          <p:nvPr/>
        </p:nvGrpSpPr>
        <p:grpSpPr>
          <a:xfrm>
            <a:off x="6553880" y="4951612"/>
            <a:ext cx="3062586" cy="369332"/>
            <a:chOff x="6553880" y="4008535"/>
            <a:chExt cx="3062586" cy="369332"/>
          </a:xfrm>
        </p:grpSpPr>
        <p:grpSp>
          <p:nvGrpSpPr>
            <p:cNvPr id="18" name="组合 17"/>
            <p:cNvGrpSpPr/>
            <p:nvPr/>
          </p:nvGrpSpPr>
          <p:grpSpPr>
            <a:xfrm>
              <a:off x="6553880" y="4008535"/>
              <a:ext cx="3006979" cy="369332"/>
              <a:chOff x="6553880" y="4008535"/>
              <a:chExt cx="3006979" cy="369332"/>
            </a:xfrm>
          </p:grpSpPr>
          <p:sp>
            <p:nvSpPr>
              <p:cNvPr id="20" name="文本框 19"/>
              <p:cNvSpPr txBox="1"/>
              <p:nvPr/>
            </p:nvSpPr>
            <p:spPr>
              <a:xfrm>
                <a:off x="6553880" y="4008535"/>
                <a:ext cx="801823"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r>
                  <a:rPr lang="en-US" altLang="zh-CN" dirty="0" smtClean="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7223732" y="4305533"/>
                <a:ext cx="2337127" cy="0"/>
              </a:xfrm>
              <a:prstGeom prst="line">
                <a:avLst/>
              </a:prstGeom>
              <a:ln w="19050" cap="sq">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8816247" y="4028403"/>
              <a:ext cx="800219" cy="276999"/>
            </a:xfrm>
            <a:prstGeom prst="rect">
              <a:avLst/>
            </a:prstGeom>
            <a:noFill/>
          </p:spPr>
          <p:txBody>
            <a:bodyPr wrap="none" rtlCol="0">
              <a:spAutoFit/>
            </a:bodyPr>
            <a:lstStyle/>
            <a:p>
              <a:r>
                <a:rPr lang="zh-CN" altLang="en-US" sz="1200" smtClean="0">
                  <a:solidFill>
                    <a:schemeClr val="bg1"/>
                  </a:solidFill>
                  <a:latin typeface="微软雅黑" panose="020B0503020204020204" pitchFamily="34" charset="-122"/>
                  <a:ea typeface="微软雅黑" panose="020B0503020204020204" pitchFamily="34" charset="-122"/>
                </a:rPr>
                <a:t>添加</a:t>
              </a:r>
              <a:r>
                <a:rPr lang="zh-CN" altLang="en-US" sz="1200">
                  <a:solidFill>
                    <a:schemeClr val="bg1"/>
                  </a:solidFill>
                  <a:latin typeface="微软雅黑" panose="020B0503020204020204" pitchFamily="34" charset="-122"/>
                  <a:ea typeface="微软雅黑" panose="020B0503020204020204" pitchFamily="34" charset="-122"/>
                </a:rPr>
                <a:t>文字</a:t>
              </a:r>
            </a:p>
          </p:txBody>
        </p:sp>
      </p:grpSp>
      <p:sp>
        <p:nvSpPr>
          <p:cNvPr id="22" name="文本框 2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Tree>
    <p:extLst>
      <p:ext uri="{BB962C8B-B14F-4D97-AF65-F5344CB8AC3E}">
        <p14:creationId xmlns:p14="http://schemas.microsoft.com/office/powerpoint/2010/main" val="3785832759"/>
      </p:ext>
    </p:extLst>
  </p:cSld>
  <p:clrMapOvr>
    <a:overrideClrMapping bg1="lt1" tx1="dk1" bg2="lt2" tx2="dk2" accent1="accent1" accent2="accent2" accent3="accent3" accent4="accent4" accent5="accent5" accent6="accent6" hlink="hlink" folHlink="folHlink"/>
  </p:clrMapOvr>
  <p:transition spd="slow" advTm="300">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382334" y="2128717"/>
            <a:ext cx="3596066" cy="1323439"/>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点击添加</a:t>
            </a:r>
            <a:r>
              <a:rPr lang="zh-CN" altLang="en-US" sz="1600" dirty="0">
                <a:solidFill>
                  <a:schemeClr val="bg1"/>
                </a:solidFill>
                <a:latin typeface="微软雅黑" panose="020B0503020204020204" pitchFamily="34" charset="-122"/>
                <a:ea typeface="微软雅黑" panose="020B0503020204020204" pitchFamily="34" charset="-122"/>
              </a:rPr>
              <a:t>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6553880" y="4008535"/>
            <a:ext cx="3062586" cy="369332"/>
            <a:chOff x="6553880" y="4008535"/>
            <a:chExt cx="3062586" cy="369332"/>
          </a:xfrm>
        </p:grpSpPr>
        <p:grpSp>
          <p:nvGrpSpPr>
            <p:cNvPr id="7" name="组合 6"/>
            <p:cNvGrpSpPr/>
            <p:nvPr/>
          </p:nvGrpSpPr>
          <p:grpSpPr>
            <a:xfrm>
              <a:off x="6553880" y="4008535"/>
              <a:ext cx="3006979" cy="369332"/>
              <a:chOff x="6553880" y="4008535"/>
              <a:chExt cx="3006979" cy="369332"/>
            </a:xfrm>
          </p:grpSpPr>
          <p:sp>
            <p:nvSpPr>
              <p:cNvPr id="9" name="文本框 8"/>
              <p:cNvSpPr txBox="1"/>
              <p:nvPr/>
            </p:nvSpPr>
            <p:spPr>
              <a:xfrm>
                <a:off x="6553880" y="4008535"/>
                <a:ext cx="801823"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r>
                  <a:rPr lang="en-US" altLang="zh-CN" dirty="0" smtClean="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7223732" y="4305533"/>
                <a:ext cx="2337127" cy="0"/>
              </a:xfrm>
              <a:prstGeom prst="line">
                <a:avLst/>
              </a:prstGeom>
              <a:ln w="19050" cap="sq">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8816247" y="4028403"/>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a:t>
              </a:r>
            </a:p>
          </p:txBody>
        </p:sp>
      </p:grpSp>
      <p:grpSp>
        <p:nvGrpSpPr>
          <p:cNvPr id="11" name="组合 10"/>
          <p:cNvGrpSpPr/>
          <p:nvPr/>
        </p:nvGrpSpPr>
        <p:grpSpPr>
          <a:xfrm>
            <a:off x="6553880" y="4478175"/>
            <a:ext cx="3062586" cy="369332"/>
            <a:chOff x="6553880" y="4008535"/>
            <a:chExt cx="3062586" cy="369332"/>
          </a:xfrm>
        </p:grpSpPr>
        <p:grpSp>
          <p:nvGrpSpPr>
            <p:cNvPr id="12" name="组合 11"/>
            <p:cNvGrpSpPr/>
            <p:nvPr/>
          </p:nvGrpSpPr>
          <p:grpSpPr>
            <a:xfrm>
              <a:off x="6553880" y="4008535"/>
              <a:ext cx="3006979" cy="369332"/>
              <a:chOff x="6553880" y="4008535"/>
              <a:chExt cx="3006979" cy="369332"/>
            </a:xfrm>
          </p:grpSpPr>
          <p:sp>
            <p:nvSpPr>
              <p:cNvPr id="14" name="文本框 13"/>
              <p:cNvSpPr txBox="1"/>
              <p:nvPr/>
            </p:nvSpPr>
            <p:spPr>
              <a:xfrm>
                <a:off x="6553880" y="4008535"/>
                <a:ext cx="801823"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r>
                  <a:rPr lang="en-US" altLang="zh-CN" dirty="0" smtClean="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7223732" y="4305533"/>
                <a:ext cx="2337127" cy="0"/>
              </a:xfrm>
              <a:prstGeom prst="line">
                <a:avLst/>
              </a:prstGeom>
              <a:ln w="19050" cap="sq">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3" name="文本框 12"/>
            <p:cNvSpPr txBox="1"/>
            <p:nvPr/>
          </p:nvSpPr>
          <p:spPr>
            <a:xfrm>
              <a:off x="8816247" y="4028403"/>
              <a:ext cx="800219" cy="276999"/>
            </a:xfrm>
            <a:prstGeom prst="rect">
              <a:avLst/>
            </a:prstGeom>
            <a:noFill/>
          </p:spPr>
          <p:txBody>
            <a:bodyPr wrap="none" rtlCol="0">
              <a:spAutoFit/>
            </a:bodyPr>
            <a:lstStyle/>
            <a:p>
              <a:r>
                <a:rPr lang="zh-CN" altLang="en-US" sz="1200" smtClean="0">
                  <a:solidFill>
                    <a:schemeClr val="bg1"/>
                  </a:solidFill>
                  <a:latin typeface="微软雅黑" panose="020B0503020204020204" pitchFamily="34" charset="-122"/>
                  <a:ea typeface="微软雅黑" panose="020B0503020204020204" pitchFamily="34" charset="-122"/>
                </a:rPr>
                <a:t>添加</a:t>
              </a:r>
              <a:r>
                <a:rPr lang="zh-CN" altLang="en-US" sz="1200">
                  <a:solidFill>
                    <a:schemeClr val="bg1"/>
                  </a:solidFill>
                  <a:latin typeface="微软雅黑" panose="020B0503020204020204" pitchFamily="34" charset="-122"/>
                  <a:ea typeface="微软雅黑" panose="020B0503020204020204" pitchFamily="34" charset="-122"/>
                </a:rPr>
                <a:t>文字</a:t>
              </a:r>
            </a:p>
          </p:txBody>
        </p:sp>
      </p:grpSp>
      <p:grpSp>
        <p:nvGrpSpPr>
          <p:cNvPr id="16" name="组合 15"/>
          <p:cNvGrpSpPr/>
          <p:nvPr/>
        </p:nvGrpSpPr>
        <p:grpSpPr>
          <a:xfrm>
            <a:off x="6553880" y="4951612"/>
            <a:ext cx="3062586" cy="369332"/>
            <a:chOff x="6553880" y="4008535"/>
            <a:chExt cx="3062586" cy="369332"/>
          </a:xfrm>
        </p:grpSpPr>
        <p:grpSp>
          <p:nvGrpSpPr>
            <p:cNvPr id="17" name="组合 16"/>
            <p:cNvGrpSpPr/>
            <p:nvPr/>
          </p:nvGrpSpPr>
          <p:grpSpPr>
            <a:xfrm>
              <a:off x="6553880" y="4008535"/>
              <a:ext cx="3006979" cy="369332"/>
              <a:chOff x="6553880" y="4008535"/>
              <a:chExt cx="3006979" cy="369332"/>
            </a:xfrm>
          </p:grpSpPr>
          <p:sp>
            <p:nvSpPr>
              <p:cNvPr id="19" name="文本框 18"/>
              <p:cNvSpPr txBox="1"/>
              <p:nvPr/>
            </p:nvSpPr>
            <p:spPr>
              <a:xfrm>
                <a:off x="6553880" y="4008535"/>
                <a:ext cx="801823"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r>
                  <a:rPr lang="en-US" altLang="zh-CN" dirty="0" smtClean="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7223732" y="4305533"/>
                <a:ext cx="2337127" cy="0"/>
              </a:xfrm>
              <a:prstGeom prst="line">
                <a:avLst/>
              </a:prstGeom>
              <a:ln w="19050" cap="sq">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8" name="文本框 17"/>
            <p:cNvSpPr txBox="1"/>
            <p:nvPr/>
          </p:nvSpPr>
          <p:spPr>
            <a:xfrm>
              <a:off x="8816247" y="4028403"/>
              <a:ext cx="800219" cy="276999"/>
            </a:xfrm>
            <a:prstGeom prst="rect">
              <a:avLst/>
            </a:prstGeom>
            <a:noFill/>
          </p:spPr>
          <p:txBody>
            <a:bodyPr wrap="none" rtlCol="0">
              <a:spAutoFit/>
            </a:bodyPr>
            <a:lstStyle/>
            <a:p>
              <a:r>
                <a:rPr lang="zh-CN" altLang="en-US" sz="1200" smtClean="0">
                  <a:solidFill>
                    <a:schemeClr val="bg1"/>
                  </a:solidFill>
                  <a:latin typeface="微软雅黑" panose="020B0503020204020204" pitchFamily="34" charset="-122"/>
                  <a:ea typeface="微软雅黑" panose="020B0503020204020204" pitchFamily="34" charset="-122"/>
                </a:rPr>
                <a:t>添加</a:t>
              </a:r>
              <a:r>
                <a:rPr lang="zh-CN" altLang="en-US" sz="1200">
                  <a:solidFill>
                    <a:schemeClr val="bg1"/>
                  </a:solidFill>
                  <a:latin typeface="微软雅黑" panose="020B0503020204020204" pitchFamily="34" charset="-122"/>
                  <a:ea typeface="微软雅黑" panose="020B0503020204020204" pitchFamily="34" charset="-122"/>
                </a:rPr>
                <a:t>文字</a:t>
              </a:r>
            </a:p>
          </p:txBody>
        </p:sp>
      </p:grpSp>
      <p:sp>
        <p:nvSpPr>
          <p:cNvPr id="21" name="文本框 20"/>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22" name="Freeform 16"/>
          <p:cNvSpPr>
            <a:spLocks noChangeAspect="1"/>
          </p:cNvSpPr>
          <p:nvPr/>
        </p:nvSpPr>
        <p:spPr bwMode="auto">
          <a:xfrm>
            <a:off x="2132977" y="2040278"/>
            <a:ext cx="3547935" cy="3096000"/>
          </a:xfrm>
          <a:custGeom>
            <a:avLst/>
            <a:gdLst>
              <a:gd name="T0" fmla="*/ 2147483647 w 1001"/>
              <a:gd name="T1" fmla="*/ 2147483647 h 838"/>
              <a:gd name="T2" fmla="*/ 2147483647 w 1001"/>
              <a:gd name="T3" fmla="*/ 2147483647 h 838"/>
              <a:gd name="T4" fmla="*/ 2147483647 w 1001"/>
              <a:gd name="T5" fmla="*/ 2147483647 h 838"/>
              <a:gd name="T6" fmla="*/ 2147483647 w 1001"/>
              <a:gd name="T7" fmla="*/ 2147483647 h 838"/>
              <a:gd name="T8" fmla="*/ 2147483647 w 1001"/>
              <a:gd name="T9" fmla="*/ 2147483647 h 838"/>
              <a:gd name="T10" fmla="*/ 2147483647 w 1001"/>
              <a:gd name="T11" fmla="*/ 2147483647 h 838"/>
              <a:gd name="T12" fmla="*/ 2147483647 w 1001"/>
              <a:gd name="T13" fmla="*/ 2147483647 h 838"/>
              <a:gd name="T14" fmla="*/ 2147483647 w 1001"/>
              <a:gd name="T15" fmla="*/ 2147483647 h 838"/>
              <a:gd name="T16" fmla="*/ 2147483647 w 1001"/>
              <a:gd name="T17" fmla="*/ 2147483647 h 838"/>
              <a:gd name="T18" fmla="*/ 2147483647 w 1001"/>
              <a:gd name="T19" fmla="*/ 2147483647 h 838"/>
              <a:gd name="T20" fmla="*/ 2147483647 w 1001"/>
              <a:gd name="T21" fmla="*/ 2147483647 h 838"/>
              <a:gd name="T22" fmla="*/ 2147483647 w 1001"/>
              <a:gd name="T23" fmla="*/ 2147483647 h 838"/>
              <a:gd name="T24" fmla="*/ 2147483647 w 1001"/>
              <a:gd name="T25" fmla="*/ 2147483647 h 838"/>
              <a:gd name="T26" fmla="*/ 2147483647 w 1001"/>
              <a:gd name="T27" fmla="*/ 2147483647 h 838"/>
              <a:gd name="T28" fmla="*/ 2147483647 w 1001"/>
              <a:gd name="T29" fmla="*/ 2147483647 h 838"/>
              <a:gd name="T30" fmla="*/ 2147483647 w 1001"/>
              <a:gd name="T31" fmla="*/ 2147483647 h 838"/>
              <a:gd name="T32" fmla="*/ 2147483647 w 1001"/>
              <a:gd name="T33" fmla="*/ 2147483647 h 838"/>
              <a:gd name="T34" fmla="*/ 2147483647 w 1001"/>
              <a:gd name="T35" fmla="*/ 2147483647 h 838"/>
              <a:gd name="T36" fmla="*/ 2147483647 w 1001"/>
              <a:gd name="T37" fmla="*/ 2147483647 h 838"/>
              <a:gd name="T38" fmla="*/ 2147483647 w 1001"/>
              <a:gd name="T39" fmla="*/ 2147483647 h 838"/>
              <a:gd name="T40" fmla="*/ 2147483647 w 1001"/>
              <a:gd name="T41" fmla="*/ 2147483647 h 838"/>
              <a:gd name="T42" fmla="*/ 2147483647 w 1001"/>
              <a:gd name="T43" fmla="*/ 2147483647 h 838"/>
              <a:gd name="T44" fmla="*/ 2147483647 w 1001"/>
              <a:gd name="T45" fmla="*/ 2147483647 h 838"/>
              <a:gd name="T46" fmla="*/ 2147483647 w 1001"/>
              <a:gd name="T47" fmla="*/ 2147483647 h 838"/>
              <a:gd name="T48" fmla="*/ 2147483647 w 1001"/>
              <a:gd name="T49" fmla="*/ 2147483647 h 838"/>
              <a:gd name="T50" fmla="*/ 2147483647 w 1001"/>
              <a:gd name="T51" fmla="*/ 2147483647 h 838"/>
              <a:gd name="T52" fmla="*/ 2147483647 w 1001"/>
              <a:gd name="T53" fmla="*/ 2147483647 h 838"/>
              <a:gd name="T54" fmla="*/ 2147483647 w 1001"/>
              <a:gd name="T55" fmla="*/ 2147483647 h 838"/>
              <a:gd name="T56" fmla="*/ 2147483647 w 1001"/>
              <a:gd name="T57" fmla="*/ 2147483647 h 838"/>
              <a:gd name="T58" fmla="*/ 2147483647 w 1001"/>
              <a:gd name="T59" fmla="*/ 2147483647 h 838"/>
              <a:gd name="T60" fmla="*/ 2147483647 w 1001"/>
              <a:gd name="T61" fmla="*/ 2147483647 h 838"/>
              <a:gd name="T62" fmla="*/ 2147483647 w 1001"/>
              <a:gd name="T63" fmla="*/ 2147483647 h 838"/>
              <a:gd name="T64" fmla="*/ 2147483647 w 1001"/>
              <a:gd name="T65" fmla="*/ 2147483647 h 838"/>
              <a:gd name="T66" fmla="*/ 2147483647 w 1001"/>
              <a:gd name="T67" fmla="*/ 2147483647 h 838"/>
              <a:gd name="T68" fmla="*/ 2147483647 w 1001"/>
              <a:gd name="T69" fmla="*/ 2147483647 h 838"/>
              <a:gd name="T70" fmla="*/ 2147483647 w 1001"/>
              <a:gd name="T71" fmla="*/ 2147483647 h 838"/>
              <a:gd name="T72" fmla="*/ 2147483647 w 1001"/>
              <a:gd name="T73" fmla="*/ 2147483647 h 838"/>
              <a:gd name="T74" fmla="*/ 2147483647 w 1001"/>
              <a:gd name="T75" fmla="*/ 2147483647 h 838"/>
              <a:gd name="T76" fmla="*/ 2147483647 w 1001"/>
              <a:gd name="T77" fmla="*/ 2147483647 h 838"/>
              <a:gd name="T78" fmla="*/ 2147483647 w 1001"/>
              <a:gd name="T79" fmla="*/ 2147483647 h 838"/>
              <a:gd name="T80" fmla="*/ 2147483647 w 1001"/>
              <a:gd name="T81" fmla="*/ 2147483647 h 838"/>
              <a:gd name="T82" fmla="*/ 2147483647 w 1001"/>
              <a:gd name="T83" fmla="*/ 2147483647 h 838"/>
              <a:gd name="T84" fmla="*/ 2147483647 w 1001"/>
              <a:gd name="T85" fmla="*/ 2147483647 h 838"/>
              <a:gd name="T86" fmla="*/ 2147483647 w 1001"/>
              <a:gd name="T87" fmla="*/ 2147483647 h 838"/>
              <a:gd name="T88" fmla="*/ 2147483647 w 1001"/>
              <a:gd name="T89" fmla="*/ 2147483647 h 838"/>
              <a:gd name="T90" fmla="*/ 2147483647 w 1001"/>
              <a:gd name="T91" fmla="*/ 2147483647 h 838"/>
              <a:gd name="T92" fmla="*/ 2147483647 w 1001"/>
              <a:gd name="T93" fmla="*/ 2147483647 h 838"/>
              <a:gd name="T94" fmla="*/ 2147483647 w 1001"/>
              <a:gd name="T95" fmla="*/ 2147483647 h 838"/>
              <a:gd name="T96" fmla="*/ 2147483647 w 1001"/>
              <a:gd name="T97" fmla="*/ 2147483647 h 838"/>
              <a:gd name="T98" fmla="*/ 2147483647 w 1001"/>
              <a:gd name="T99" fmla="*/ 2147483647 h 838"/>
              <a:gd name="T100" fmla="*/ 2147483647 w 1001"/>
              <a:gd name="T101" fmla="*/ 2147483647 h 838"/>
              <a:gd name="T102" fmla="*/ 2147483647 w 1001"/>
              <a:gd name="T103" fmla="*/ 2147483647 h 838"/>
              <a:gd name="T104" fmla="*/ 2147483647 w 1001"/>
              <a:gd name="T105" fmla="*/ 2147483647 h 838"/>
              <a:gd name="T106" fmla="*/ 2147483647 w 1001"/>
              <a:gd name="T107" fmla="*/ 2147483647 h 838"/>
              <a:gd name="T108" fmla="*/ 2147483647 w 1001"/>
              <a:gd name="T109" fmla="*/ 2147483647 h 838"/>
              <a:gd name="T110" fmla="*/ 2147483647 w 1001"/>
              <a:gd name="T111" fmla="*/ 2147483647 h 838"/>
              <a:gd name="T112" fmla="*/ 2147483647 w 1001"/>
              <a:gd name="T113" fmla="*/ 2147483647 h 838"/>
              <a:gd name="T114" fmla="*/ 2147483647 w 1001"/>
              <a:gd name="T115" fmla="*/ 2147483647 h 838"/>
              <a:gd name="T116" fmla="*/ 2147483647 w 1001"/>
              <a:gd name="T117" fmla="*/ 2147483647 h 838"/>
              <a:gd name="T118" fmla="*/ 2147483647 w 1001"/>
              <a:gd name="T119" fmla="*/ 2147483647 h 8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01"/>
              <a:gd name="T181" fmla="*/ 0 h 838"/>
              <a:gd name="T182" fmla="*/ 1001 w 1001"/>
              <a:gd name="T183" fmla="*/ 838 h 83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01" h="838">
                <a:moveTo>
                  <a:pt x="907" y="481"/>
                </a:moveTo>
                <a:lnTo>
                  <a:pt x="904" y="478"/>
                </a:lnTo>
                <a:lnTo>
                  <a:pt x="891" y="477"/>
                </a:lnTo>
                <a:lnTo>
                  <a:pt x="890" y="476"/>
                </a:lnTo>
                <a:lnTo>
                  <a:pt x="867" y="478"/>
                </a:lnTo>
                <a:lnTo>
                  <a:pt x="866" y="481"/>
                </a:lnTo>
                <a:lnTo>
                  <a:pt x="868" y="485"/>
                </a:lnTo>
                <a:lnTo>
                  <a:pt x="869" y="489"/>
                </a:lnTo>
                <a:lnTo>
                  <a:pt x="865" y="493"/>
                </a:lnTo>
                <a:lnTo>
                  <a:pt x="866" y="494"/>
                </a:lnTo>
                <a:lnTo>
                  <a:pt x="865" y="495"/>
                </a:lnTo>
                <a:lnTo>
                  <a:pt x="869" y="499"/>
                </a:lnTo>
                <a:lnTo>
                  <a:pt x="869" y="501"/>
                </a:lnTo>
                <a:lnTo>
                  <a:pt x="864" y="510"/>
                </a:lnTo>
                <a:lnTo>
                  <a:pt x="861" y="509"/>
                </a:lnTo>
                <a:lnTo>
                  <a:pt x="858" y="512"/>
                </a:lnTo>
                <a:lnTo>
                  <a:pt x="856" y="513"/>
                </a:lnTo>
                <a:lnTo>
                  <a:pt x="852" y="518"/>
                </a:lnTo>
                <a:lnTo>
                  <a:pt x="852" y="521"/>
                </a:lnTo>
                <a:lnTo>
                  <a:pt x="859" y="526"/>
                </a:lnTo>
                <a:lnTo>
                  <a:pt x="860" y="530"/>
                </a:lnTo>
                <a:lnTo>
                  <a:pt x="858" y="532"/>
                </a:lnTo>
                <a:lnTo>
                  <a:pt x="858" y="541"/>
                </a:lnTo>
                <a:lnTo>
                  <a:pt x="861" y="543"/>
                </a:lnTo>
                <a:lnTo>
                  <a:pt x="863" y="541"/>
                </a:lnTo>
                <a:lnTo>
                  <a:pt x="866" y="540"/>
                </a:lnTo>
                <a:lnTo>
                  <a:pt x="871" y="544"/>
                </a:lnTo>
                <a:lnTo>
                  <a:pt x="873" y="543"/>
                </a:lnTo>
                <a:lnTo>
                  <a:pt x="882" y="548"/>
                </a:lnTo>
                <a:lnTo>
                  <a:pt x="884" y="551"/>
                </a:lnTo>
                <a:lnTo>
                  <a:pt x="888" y="555"/>
                </a:lnTo>
                <a:lnTo>
                  <a:pt x="888" y="558"/>
                </a:lnTo>
                <a:lnTo>
                  <a:pt x="887" y="559"/>
                </a:lnTo>
                <a:lnTo>
                  <a:pt x="886" y="568"/>
                </a:lnTo>
                <a:lnTo>
                  <a:pt x="885" y="570"/>
                </a:lnTo>
                <a:lnTo>
                  <a:pt x="885" y="572"/>
                </a:lnTo>
                <a:lnTo>
                  <a:pt x="887" y="573"/>
                </a:lnTo>
                <a:lnTo>
                  <a:pt x="887" y="578"/>
                </a:lnTo>
                <a:lnTo>
                  <a:pt x="886" y="579"/>
                </a:lnTo>
                <a:lnTo>
                  <a:pt x="886" y="583"/>
                </a:lnTo>
                <a:lnTo>
                  <a:pt x="881" y="589"/>
                </a:lnTo>
                <a:lnTo>
                  <a:pt x="879" y="588"/>
                </a:lnTo>
                <a:lnTo>
                  <a:pt x="878" y="590"/>
                </a:lnTo>
                <a:lnTo>
                  <a:pt x="876" y="590"/>
                </a:lnTo>
                <a:lnTo>
                  <a:pt x="874" y="592"/>
                </a:lnTo>
                <a:lnTo>
                  <a:pt x="873" y="588"/>
                </a:lnTo>
                <a:lnTo>
                  <a:pt x="871" y="589"/>
                </a:lnTo>
                <a:lnTo>
                  <a:pt x="866" y="586"/>
                </a:lnTo>
                <a:lnTo>
                  <a:pt x="860" y="587"/>
                </a:lnTo>
                <a:lnTo>
                  <a:pt x="858" y="589"/>
                </a:lnTo>
                <a:lnTo>
                  <a:pt x="858" y="602"/>
                </a:lnTo>
                <a:lnTo>
                  <a:pt x="856" y="603"/>
                </a:lnTo>
                <a:lnTo>
                  <a:pt x="857" y="607"/>
                </a:lnTo>
                <a:lnTo>
                  <a:pt x="860" y="612"/>
                </a:lnTo>
                <a:lnTo>
                  <a:pt x="861" y="617"/>
                </a:lnTo>
                <a:lnTo>
                  <a:pt x="850" y="626"/>
                </a:lnTo>
                <a:lnTo>
                  <a:pt x="849" y="624"/>
                </a:lnTo>
                <a:lnTo>
                  <a:pt x="846" y="623"/>
                </a:lnTo>
                <a:lnTo>
                  <a:pt x="840" y="617"/>
                </a:lnTo>
                <a:lnTo>
                  <a:pt x="840" y="614"/>
                </a:lnTo>
                <a:lnTo>
                  <a:pt x="838" y="615"/>
                </a:lnTo>
                <a:lnTo>
                  <a:pt x="834" y="616"/>
                </a:lnTo>
                <a:lnTo>
                  <a:pt x="830" y="609"/>
                </a:lnTo>
                <a:lnTo>
                  <a:pt x="828" y="610"/>
                </a:lnTo>
                <a:lnTo>
                  <a:pt x="824" y="611"/>
                </a:lnTo>
                <a:lnTo>
                  <a:pt x="822" y="609"/>
                </a:lnTo>
                <a:lnTo>
                  <a:pt x="822" y="607"/>
                </a:lnTo>
                <a:lnTo>
                  <a:pt x="826" y="603"/>
                </a:lnTo>
                <a:lnTo>
                  <a:pt x="822" y="601"/>
                </a:lnTo>
                <a:lnTo>
                  <a:pt x="818" y="604"/>
                </a:lnTo>
                <a:lnTo>
                  <a:pt x="814" y="603"/>
                </a:lnTo>
                <a:lnTo>
                  <a:pt x="807" y="588"/>
                </a:lnTo>
                <a:lnTo>
                  <a:pt x="802" y="588"/>
                </a:lnTo>
                <a:lnTo>
                  <a:pt x="799" y="590"/>
                </a:lnTo>
                <a:lnTo>
                  <a:pt x="797" y="590"/>
                </a:lnTo>
                <a:lnTo>
                  <a:pt x="794" y="587"/>
                </a:lnTo>
                <a:lnTo>
                  <a:pt x="787" y="575"/>
                </a:lnTo>
                <a:lnTo>
                  <a:pt x="785" y="575"/>
                </a:lnTo>
                <a:lnTo>
                  <a:pt x="782" y="573"/>
                </a:lnTo>
                <a:lnTo>
                  <a:pt x="784" y="564"/>
                </a:lnTo>
                <a:lnTo>
                  <a:pt x="788" y="558"/>
                </a:lnTo>
                <a:lnTo>
                  <a:pt x="791" y="558"/>
                </a:lnTo>
                <a:lnTo>
                  <a:pt x="796" y="555"/>
                </a:lnTo>
                <a:lnTo>
                  <a:pt x="796" y="549"/>
                </a:lnTo>
                <a:lnTo>
                  <a:pt x="795" y="548"/>
                </a:lnTo>
                <a:lnTo>
                  <a:pt x="795" y="541"/>
                </a:lnTo>
                <a:lnTo>
                  <a:pt x="790" y="532"/>
                </a:lnTo>
                <a:lnTo>
                  <a:pt x="780" y="524"/>
                </a:lnTo>
                <a:lnTo>
                  <a:pt x="780" y="514"/>
                </a:lnTo>
                <a:lnTo>
                  <a:pt x="778" y="512"/>
                </a:lnTo>
                <a:lnTo>
                  <a:pt x="780" y="510"/>
                </a:lnTo>
                <a:lnTo>
                  <a:pt x="785" y="508"/>
                </a:lnTo>
                <a:lnTo>
                  <a:pt x="787" y="503"/>
                </a:lnTo>
                <a:lnTo>
                  <a:pt x="784" y="499"/>
                </a:lnTo>
                <a:lnTo>
                  <a:pt x="777" y="491"/>
                </a:lnTo>
                <a:lnTo>
                  <a:pt x="777" y="490"/>
                </a:lnTo>
                <a:lnTo>
                  <a:pt x="771" y="485"/>
                </a:lnTo>
                <a:lnTo>
                  <a:pt x="760" y="480"/>
                </a:lnTo>
                <a:lnTo>
                  <a:pt x="754" y="470"/>
                </a:lnTo>
                <a:lnTo>
                  <a:pt x="751" y="466"/>
                </a:lnTo>
                <a:lnTo>
                  <a:pt x="748" y="467"/>
                </a:lnTo>
                <a:lnTo>
                  <a:pt x="744" y="469"/>
                </a:lnTo>
                <a:lnTo>
                  <a:pt x="741" y="468"/>
                </a:lnTo>
                <a:lnTo>
                  <a:pt x="747" y="462"/>
                </a:lnTo>
                <a:lnTo>
                  <a:pt x="746" y="455"/>
                </a:lnTo>
                <a:lnTo>
                  <a:pt x="743" y="453"/>
                </a:lnTo>
                <a:lnTo>
                  <a:pt x="726" y="449"/>
                </a:lnTo>
                <a:lnTo>
                  <a:pt x="702" y="450"/>
                </a:lnTo>
                <a:lnTo>
                  <a:pt x="696" y="444"/>
                </a:lnTo>
                <a:lnTo>
                  <a:pt x="696" y="442"/>
                </a:lnTo>
                <a:lnTo>
                  <a:pt x="691" y="439"/>
                </a:lnTo>
                <a:lnTo>
                  <a:pt x="691" y="437"/>
                </a:lnTo>
                <a:lnTo>
                  <a:pt x="678" y="428"/>
                </a:lnTo>
                <a:lnTo>
                  <a:pt x="675" y="427"/>
                </a:lnTo>
                <a:lnTo>
                  <a:pt x="673" y="425"/>
                </a:lnTo>
                <a:lnTo>
                  <a:pt x="671" y="425"/>
                </a:lnTo>
                <a:lnTo>
                  <a:pt x="662" y="417"/>
                </a:lnTo>
                <a:lnTo>
                  <a:pt x="660" y="417"/>
                </a:lnTo>
                <a:lnTo>
                  <a:pt x="659" y="413"/>
                </a:lnTo>
                <a:lnTo>
                  <a:pt x="660" y="412"/>
                </a:lnTo>
                <a:lnTo>
                  <a:pt x="660" y="405"/>
                </a:lnTo>
                <a:lnTo>
                  <a:pt x="661" y="401"/>
                </a:lnTo>
                <a:lnTo>
                  <a:pt x="664" y="399"/>
                </a:lnTo>
                <a:lnTo>
                  <a:pt x="664" y="397"/>
                </a:lnTo>
                <a:lnTo>
                  <a:pt x="666" y="394"/>
                </a:lnTo>
                <a:lnTo>
                  <a:pt x="666" y="393"/>
                </a:lnTo>
                <a:lnTo>
                  <a:pt x="669" y="390"/>
                </a:lnTo>
                <a:lnTo>
                  <a:pt x="670" y="384"/>
                </a:lnTo>
                <a:lnTo>
                  <a:pt x="668" y="383"/>
                </a:lnTo>
                <a:lnTo>
                  <a:pt x="668" y="378"/>
                </a:lnTo>
                <a:lnTo>
                  <a:pt x="667" y="378"/>
                </a:lnTo>
                <a:lnTo>
                  <a:pt x="666" y="373"/>
                </a:lnTo>
                <a:lnTo>
                  <a:pt x="672" y="370"/>
                </a:lnTo>
                <a:lnTo>
                  <a:pt x="674" y="370"/>
                </a:lnTo>
                <a:lnTo>
                  <a:pt x="675" y="369"/>
                </a:lnTo>
                <a:lnTo>
                  <a:pt x="679" y="369"/>
                </a:lnTo>
                <a:lnTo>
                  <a:pt x="685" y="365"/>
                </a:lnTo>
                <a:lnTo>
                  <a:pt x="687" y="365"/>
                </a:lnTo>
                <a:lnTo>
                  <a:pt x="689" y="363"/>
                </a:lnTo>
                <a:lnTo>
                  <a:pt x="690" y="363"/>
                </a:lnTo>
                <a:lnTo>
                  <a:pt x="694" y="356"/>
                </a:lnTo>
                <a:lnTo>
                  <a:pt x="698" y="351"/>
                </a:lnTo>
                <a:lnTo>
                  <a:pt x="701" y="346"/>
                </a:lnTo>
                <a:lnTo>
                  <a:pt x="703" y="344"/>
                </a:lnTo>
                <a:lnTo>
                  <a:pt x="702" y="342"/>
                </a:lnTo>
                <a:lnTo>
                  <a:pt x="706" y="339"/>
                </a:lnTo>
                <a:lnTo>
                  <a:pt x="707" y="335"/>
                </a:lnTo>
                <a:lnTo>
                  <a:pt x="714" y="322"/>
                </a:lnTo>
                <a:lnTo>
                  <a:pt x="705" y="309"/>
                </a:lnTo>
                <a:lnTo>
                  <a:pt x="705" y="296"/>
                </a:lnTo>
                <a:lnTo>
                  <a:pt x="700" y="291"/>
                </a:lnTo>
                <a:lnTo>
                  <a:pt x="686" y="292"/>
                </a:lnTo>
                <a:lnTo>
                  <a:pt x="685" y="293"/>
                </a:lnTo>
                <a:lnTo>
                  <a:pt x="678" y="294"/>
                </a:lnTo>
                <a:lnTo>
                  <a:pt x="674" y="297"/>
                </a:lnTo>
                <a:lnTo>
                  <a:pt x="672" y="297"/>
                </a:lnTo>
                <a:lnTo>
                  <a:pt x="672" y="298"/>
                </a:lnTo>
                <a:lnTo>
                  <a:pt x="668" y="300"/>
                </a:lnTo>
                <a:lnTo>
                  <a:pt x="665" y="303"/>
                </a:lnTo>
                <a:lnTo>
                  <a:pt x="656" y="307"/>
                </a:lnTo>
                <a:lnTo>
                  <a:pt x="654" y="310"/>
                </a:lnTo>
                <a:lnTo>
                  <a:pt x="645" y="315"/>
                </a:lnTo>
                <a:lnTo>
                  <a:pt x="643" y="315"/>
                </a:lnTo>
                <a:lnTo>
                  <a:pt x="640" y="318"/>
                </a:lnTo>
                <a:lnTo>
                  <a:pt x="637" y="317"/>
                </a:lnTo>
                <a:lnTo>
                  <a:pt x="636" y="320"/>
                </a:lnTo>
                <a:lnTo>
                  <a:pt x="634" y="319"/>
                </a:lnTo>
                <a:lnTo>
                  <a:pt x="632" y="320"/>
                </a:lnTo>
                <a:lnTo>
                  <a:pt x="629" y="320"/>
                </a:lnTo>
                <a:lnTo>
                  <a:pt x="626" y="317"/>
                </a:lnTo>
                <a:lnTo>
                  <a:pt x="622" y="316"/>
                </a:lnTo>
                <a:lnTo>
                  <a:pt x="617" y="317"/>
                </a:lnTo>
                <a:lnTo>
                  <a:pt x="615" y="315"/>
                </a:lnTo>
                <a:lnTo>
                  <a:pt x="610" y="315"/>
                </a:lnTo>
                <a:lnTo>
                  <a:pt x="604" y="307"/>
                </a:lnTo>
                <a:lnTo>
                  <a:pt x="599" y="308"/>
                </a:lnTo>
                <a:lnTo>
                  <a:pt x="597" y="309"/>
                </a:lnTo>
                <a:lnTo>
                  <a:pt x="597" y="311"/>
                </a:lnTo>
                <a:lnTo>
                  <a:pt x="595" y="313"/>
                </a:lnTo>
                <a:lnTo>
                  <a:pt x="580" y="315"/>
                </a:lnTo>
                <a:lnTo>
                  <a:pt x="578" y="316"/>
                </a:lnTo>
                <a:lnTo>
                  <a:pt x="564" y="317"/>
                </a:lnTo>
                <a:lnTo>
                  <a:pt x="568" y="326"/>
                </a:lnTo>
                <a:lnTo>
                  <a:pt x="572" y="329"/>
                </a:lnTo>
                <a:lnTo>
                  <a:pt x="574" y="329"/>
                </a:lnTo>
                <a:lnTo>
                  <a:pt x="579" y="331"/>
                </a:lnTo>
                <a:lnTo>
                  <a:pt x="580" y="333"/>
                </a:lnTo>
                <a:lnTo>
                  <a:pt x="579" y="335"/>
                </a:lnTo>
                <a:lnTo>
                  <a:pt x="566" y="352"/>
                </a:lnTo>
                <a:lnTo>
                  <a:pt x="551" y="352"/>
                </a:lnTo>
                <a:lnTo>
                  <a:pt x="547" y="347"/>
                </a:lnTo>
                <a:lnTo>
                  <a:pt x="534" y="342"/>
                </a:lnTo>
                <a:lnTo>
                  <a:pt x="521" y="327"/>
                </a:lnTo>
                <a:lnTo>
                  <a:pt x="510" y="326"/>
                </a:lnTo>
                <a:lnTo>
                  <a:pt x="503" y="321"/>
                </a:lnTo>
                <a:lnTo>
                  <a:pt x="506" y="317"/>
                </a:lnTo>
                <a:lnTo>
                  <a:pt x="504" y="293"/>
                </a:lnTo>
                <a:lnTo>
                  <a:pt x="500" y="291"/>
                </a:lnTo>
                <a:lnTo>
                  <a:pt x="488" y="291"/>
                </a:lnTo>
                <a:lnTo>
                  <a:pt x="484" y="289"/>
                </a:lnTo>
                <a:lnTo>
                  <a:pt x="483" y="285"/>
                </a:lnTo>
                <a:lnTo>
                  <a:pt x="484" y="282"/>
                </a:lnTo>
                <a:lnTo>
                  <a:pt x="482" y="280"/>
                </a:lnTo>
                <a:lnTo>
                  <a:pt x="474" y="280"/>
                </a:lnTo>
                <a:lnTo>
                  <a:pt x="472" y="270"/>
                </a:lnTo>
                <a:lnTo>
                  <a:pt x="469" y="266"/>
                </a:lnTo>
                <a:lnTo>
                  <a:pt x="461" y="265"/>
                </a:lnTo>
                <a:lnTo>
                  <a:pt x="448" y="255"/>
                </a:lnTo>
                <a:lnTo>
                  <a:pt x="447" y="255"/>
                </a:lnTo>
                <a:lnTo>
                  <a:pt x="441" y="251"/>
                </a:lnTo>
                <a:lnTo>
                  <a:pt x="437" y="251"/>
                </a:lnTo>
                <a:lnTo>
                  <a:pt x="435" y="250"/>
                </a:lnTo>
                <a:lnTo>
                  <a:pt x="427" y="249"/>
                </a:lnTo>
                <a:lnTo>
                  <a:pt x="424" y="246"/>
                </a:lnTo>
                <a:lnTo>
                  <a:pt x="428" y="242"/>
                </a:lnTo>
                <a:lnTo>
                  <a:pt x="430" y="242"/>
                </a:lnTo>
                <a:lnTo>
                  <a:pt x="432" y="240"/>
                </a:lnTo>
                <a:lnTo>
                  <a:pt x="432" y="238"/>
                </a:lnTo>
                <a:lnTo>
                  <a:pt x="442" y="227"/>
                </a:lnTo>
                <a:lnTo>
                  <a:pt x="445" y="226"/>
                </a:lnTo>
                <a:lnTo>
                  <a:pt x="454" y="215"/>
                </a:lnTo>
                <a:lnTo>
                  <a:pt x="457" y="214"/>
                </a:lnTo>
                <a:lnTo>
                  <a:pt x="467" y="201"/>
                </a:lnTo>
                <a:lnTo>
                  <a:pt x="467" y="199"/>
                </a:lnTo>
                <a:lnTo>
                  <a:pt x="470" y="197"/>
                </a:lnTo>
                <a:lnTo>
                  <a:pt x="470" y="195"/>
                </a:lnTo>
                <a:lnTo>
                  <a:pt x="473" y="189"/>
                </a:lnTo>
                <a:lnTo>
                  <a:pt x="472" y="184"/>
                </a:lnTo>
                <a:lnTo>
                  <a:pt x="470" y="183"/>
                </a:lnTo>
                <a:lnTo>
                  <a:pt x="466" y="174"/>
                </a:lnTo>
                <a:lnTo>
                  <a:pt x="462" y="171"/>
                </a:lnTo>
                <a:lnTo>
                  <a:pt x="449" y="165"/>
                </a:lnTo>
                <a:lnTo>
                  <a:pt x="428" y="166"/>
                </a:lnTo>
                <a:lnTo>
                  <a:pt x="426" y="168"/>
                </a:lnTo>
                <a:lnTo>
                  <a:pt x="408" y="169"/>
                </a:lnTo>
                <a:lnTo>
                  <a:pt x="400" y="172"/>
                </a:lnTo>
                <a:lnTo>
                  <a:pt x="396" y="172"/>
                </a:lnTo>
                <a:lnTo>
                  <a:pt x="387" y="178"/>
                </a:lnTo>
                <a:lnTo>
                  <a:pt x="383" y="184"/>
                </a:lnTo>
                <a:lnTo>
                  <a:pt x="381" y="184"/>
                </a:lnTo>
                <a:lnTo>
                  <a:pt x="376" y="189"/>
                </a:lnTo>
                <a:lnTo>
                  <a:pt x="373" y="191"/>
                </a:lnTo>
                <a:lnTo>
                  <a:pt x="370" y="194"/>
                </a:lnTo>
                <a:lnTo>
                  <a:pt x="364" y="194"/>
                </a:lnTo>
                <a:lnTo>
                  <a:pt x="363" y="193"/>
                </a:lnTo>
                <a:lnTo>
                  <a:pt x="359" y="193"/>
                </a:lnTo>
                <a:lnTo>
                  <a:pt x="358" y="192"/>
                </a:lnTo>
                <a:lnTo>
                  <a:pt x="354" y="192"/>
                </a:lnTo>
                <a:lnTo>
                  <a:pt x="352" y="191"/>
                </a:lnTo>
                <a:lnTo>
                  <a:pt x="352" y="186"/>
                </a:lnTo>
                <a:lnTo>
                  <a:pt x="353" y="184"/>
                </a:lnTo>
                <a:lnTo>
                  <a:pt x="353" y="182"/>
                </a:lnTo>
                <a:lnTo>
                  <a:pt x="354" y="180"/>
                </a:lnTo>
                <a:lnTo>
                  <a:pt x="354" y="176"/>
                </a:lnTo>
                <a:lnTo>
                  <a:pt x="355" y="174"/>
                </a:lnTo>
                <a:lnTo>
                  <a:pt x="355" y="166"/>
                </a:lnTo>
                <a:lnTo>
                  <a:pt x="348" y="157"/>
                </a:lnTo>
                <a:lnTo>
                  <a:pt x="340" y="150"/>
                </a:lnTo>
                <a:lnTo>
                  <a:pt x="340" y="148"/>
                </a:lnTo>
                <a:lnTo>
                  <a:pt x="332" y="139"/>
                </a:lnTo>
                <a:lnTo>
                  <a:pt x="332" y="138"/>
                </a:lnTo>
                <a:lnTo>
                  <a:pt x="323" y="129"/>
                </a:lnTo>
                <a:lnTo>
                  <a:pt x="323" y="126"/>
                </a:lnTo>
                <a:lnTo>
                  <a:pt x="315" y="118"/>
                </a:lnTo>
                <a:lnTo>
                  <a:pt x="314" y="115"/>
                </a:lnTo>
                <a:lnTo>
                  <a:pt x="330" y="98"/>
                </a:lnTo>
                <a:lnTo>
                  <a:pt x="328" y="91"/>
                </a:lnTo>
                <a:lnTo>
                  <a:pt x="327" y="91"/>
                </a:lnTo>
                <a:lnTo>
                  <a:pt x="326" y="88"/>
                </a:lnTo>
                <a:lnTo>
                  <a:pt x="325" y="86"/>
                </a:lnTo>
                <a:lnTo>
                  <a:pt x="325" y="82"/>
                </a:lnTo>
                <a:lnTo>
                  <a:pt x="323" y="81"/>
                </a:lnTo>
                <a:lnTo>
                  <a:pt x="320" y="70"/>
                </a:lnTo>
                <a:lnTo>
                  <a:pt x="319" y="69"/>
                </a:lnTo>
                <a:lnTo>
                  <a:pt x="319" y="66"/>
                </a:lnTo>
                <a:lnTo>
                  <a:pt x="317" y="65"/>
                </a:lnTo>
                <a:lnTo>
                  <a:pt x="317" y="61"/>
                </a:lnTo>
                <a:lnTo>
                  <a:pt x="316" y="60"/>
                </a:lnTo>
                <a:lnTo>
                  <a:pt x="312" y="49"/>
                </a:lnTo>
                <a:lnTo>
                  <a:pt x="311" y="48"/>
                </a:lnTo>
                <a:lnTo>
                  <a:pt x="311" y="45"/>
                </a:lnTo>
                <a:lnTo>
                  <a:pt x="309" y="44"/>
                </a:lnTo>
                <a:lnTo>
                  <a:pt x="309" y="40"/>
                </a:lnTo>
                <a:lnTo>
                  <a:pt x="306" y="35"/>
                </a:lnTo>
                <a:lnTo>
                  <a:pt x="306" y="31"/>
                </a:lnTo>
                <a:lnTo>
                  <a:pt x="305" y="31"/>
                </a:lnTo>
                <a:lnTo>
                  <a:pt x="303" y="24"/>
                </a:lnTo>
                <a:lnTo>
                  <a:pt x="301" y="23"/>
                </a:lnTo>
                <a:lnTo>
                  <a:pt x="300" y="15"/>
                </a:lnTo>
                <a:lnTo>
                  <a:pt x="298" y="13"/>
                </a:lnTo>
                <a:lnTo>
                  <a:pt x="300" y="2"/>
                </a:lnTo>
                <a:lnTo>
                  <a:pt x="296" y="2"/>
                </a:lnTo>
                <a:lnTo>
                  <a:pt x="279" y="2"/>
                </a:lnTo>
                <a:lnTo>
                  <a:pt x="278" y="2"/>
                </a:lnTo>
                <a:lnTo>
                  <a:pt x="277" y="2"/>
                </a:lnTo>
                <a:lnTo>
                  <a:pt x="276" y="2"/>
                </a:lnTo>
                <a:lnTo>
                  <a:pt x="275" y="2"/>
                </a:lnTo>
                <a:lnTo>
                  <a:pt x="274" y="1"/>
                </a:lnTo>
                <a:lnTo>
                  <a:pt x="260" y="1"/>
                </a:lnTo>
                <a:lnTo>
                  <a:pt x="259" y="1"/>
                </a:lnTo>
                <a:lnTo>
                  <a:pt x="258" y="1"/>
                </a:lnTo>
                <a:lnTo>
                  <a:pt x="257" y="1"/>
                </a:lnTo>
                <a:lnTo>
                  <a:pt x="256" y="0"/>
                </a:lnTo>
                <a:lnTo>
                  <a:pt x="241" y="9"/>
                </a:lnTo>
                <a:lnTo>
                  <a:pt x="233" y="19"/>
                </a:lnTo>
                <a:lnTo>
                  <a:pt x="228" y="22"/>
                </a:lnTo>
                <a:lnTo>
                  <a:pt x="224" y="27"/>
                </a:lnTo>
                <a:lnTo>
                  <a:pt x="225" y="34"/>
                </a:lnTo>
                <a:lnTo>
                  <a:pt x="230" y="39"/>
                </a:lnTo>
                <a:lnTo>
                  <a:pt x="228" y="44"/>
                </a:lnTo>
                <a:lnTo>
                  <a:pt x="228" y="50"/>
                </a:lnTo>
                <a:lnTo>
                  <a:pt x="235" y="57"/>
                </a:lnTo>
                <a:lnTo>
                  <a:pt x="228" y="65"/>
                </a:lnTo>
                <a:lnTo>
                  <a:pt x="223" y="68"/>
                </a:lnTo>
                <a:lnTo>
                  <a:pt x="221" y="68"/>
                </a:lnTo>
                <a:lnTo>
                  <a:pt x="221" y="70"/>
                </a:lnTo>
                <a:lnTo>
                  <a:pt x="216" y="70"/>
                </a:lnTo>
                <a:lnTo>
                  <a:pt x="215" y="71"/>
                </a:lnTo>
                <a:lnTo>
                  <a:pt x="202" y="72"/>
                </a:lnTo>
                <a:lnTo>
                  <a:pt x="200" y="73"/>
                </a:lnTo>
                <a:lnTo>
                  <a:pt x="195" y="74"/>
                </a:lnTo>
                <a:lnTo>
                  <a:pt x="190" y="77"/>
                </a:lnTo>
                <a:lnTo>
                  <a:pt x="184" y="85"/>
                </a:lnTo>
                <a:lnTo>
                  <a:pt x="174" y="77"/>
                </a:lnTo>
                <a:lnTo>
                  <a:pt x="152" y="79"/>
                </a:lnTo>
                <a:lnTo>
                  <a:pt x="144" y="83"/>
                </a:lnTo>
                <a:lnTo>
                  <a:pt x="141" y="86"/>
                </a:lnTo>
                <a:lnTo>
                  <a:pt x="113" y="103"/>
                </a:lnTo>
                <a:lnTo>
                  <a:pt x="88" y="131"/>
                </a:lnTo>
                <a:lnTo>
                  <a:pt x="88" y="133"/>
                </a:lnTo>
                <a:lnTo>
                  <a:pt x="62" y="161"/>
                </a:lnTo>
                <a:lnTo>
                  <a:pt x="50" y="167"/>
                </a:lnTo>
                <a:lnTo>
                  <a:pt x="48" y="169"/>
                </a:lnTo>
                <a:lnTo>
                  <a:pt x="46" y="167"/>
                </a:lnTo>
                <a:lnTo>
                  <a:pt x="36" y="166"/>
                </a:lnTo>
                <a:lnTo>
                  <a:pt x="35" y="165"/>
                </a:lnTo>
                <a:lnTo>
                  <a:pt x="26" y="164"/>
                </a:lnTo>
                <a:lnTo>
                  <a:pt x="25" y="163"/>
                </a:lnTo>
                <a:lnTo>
                  <a:pt x="18" y="163"/>
                </a:lnTo>
                <a:lnTo>
                  <a:pt x="14" y="167"/>
                </a:lnTo>
                <a:lnTo>
                  <a:pt x="15" y="172"/>
                </a:lnTo>
                <a:lnTo>
                  <a:pt x="14" y="173"/>
                </a:lnTo>
                <a:lnTo>
                  <a:pt x="14" y="178"/>
                </a:lnTo>
                <a:lnTo>
                  <a:pt x="12" y="182"/>
                </a:lnTo>
                <a:lnTo>
                  <a:pt x="13" y="185"/>
                </a:lnTo>
                <a:lnTo>
                  <a:pt x="12" y="187"/>
                </a:lnTo>
                <a:lnTo>
                  <a:pt x="10" y="200"/>
                </a:lnTo>
                <a:lnTo>
                  <a:pt x="8" y="206"/>
                </a:lnTo>
                <a:lnTo>
                  <a:pt x="6" y="208"/>
                </a:lnTo>
                <a:lnTo>
                  <a:pt x="4" y="213"/>
                </a:lnTo>
                <a:lnTo>
                  <a:pt x="7" y="256"/>
                </a:lnTo>
                <a:lnTo>
                  <a:pt x="6" y="258"/>
                </a:lnTo>
                <a:lnTo>
                  <a:pt x="6" y="262"/>
                </a:lnTo>
                <a:lnTo>
                  <a:pt x="4" y="262"/>
                </a:lnTo>
                <a:lnTo>
                  <a:pt x="4" y="265"/>
                </a:lnTo>
                <a:lnTo>
                  <a:pt x="0" y="271"/>
                </a:lnTo>
                <a:lnTo>
                  <a:pt x="22" y="271"/>
                </a:lnTo>
                <a:lnTo>
                  <a:pt x="22" y="272"/>
                </a:lnTo>
                <a:lnTo>
                  <a:pt x="23" y="278"/>
                </a:lnTo>
                <a:lnTo>
                  <a:pt x="22" y="279"/>
                </a:lnTo>
                <a:lnTo>
                  <a:pt x="22" y="284"/>
                </a:lnTo>
                <a:lnTo>
                  <a:pt x="25" y="288"/>
                </a:lnTo>
                <a:lnTo>
                  <a:pt x="26" y="293"/>
                </a:lnTo>
                <a:lnTo>
                  <a:pt x="27" y="294"/>
                </a:lnTo>
                <a:lnTo>
                  <a:pt x="73" y="292"/>
                </a:lnTo>
                <a:lnTo>
                  <a:pt x="75" y="293"/>
                </a:lnTo>
                <a:lnTo>
                  <a:pt x="80" y="293"/>
                </a:lnTo>
                <a:lnTo>
                  <a:pt x="80" y="301"/>
                </a:lnTo>
                <a:lnTo>
                  <a:pt x="83" y="305"/>
                </a:lnTo>
                <a:lnTo>
                  <a:pt x="96" y="304"/>
                </a:lnTo>
                <a:lnTo>
                  <a:pt x="98" y="305"/>
                </a:lnTo>
                <a:lnTo>
                  <a:pt x="102" y="305"/>
                </a:lnTo>
                <a:lnTo>
                  <a:pt x="104" y="306"/>
                </a:lnTo>
                <a:lnTo>
                  <a:pt x="104" y="311"/>
                </a:lnTo>
                <a:lnTo>
                  <a:pt x="107" y="314"/>
                </a:lnTo>
                <a:lnTo>
                  <a:pt x="113" y="315"/>
                </a:lnTo>
                <a:lnTo>
                  <a:pt x="119" y="320"/>
                </a:lnTo>
                <a:lnTo>
                  <a:pt x="127" y="319"/>
                </a:lnTo>
                <a:lnTo>
                  <a:pt x="131" y="323"/>
                </a:lnTo>
                <a:lnTo>
                  <a:pt x="138" y="323"/>
                </a:lnTo>
                <a:lnTo>
                  <a:pt x="140" y="325"/>
                </a:lnTo>
                <a:lnTo>
                  <a:pt x="140" y="327"/>
                </a:lnTo>
                <a:lnTo>
                  <a:pt x="142" y="329"/>
                </a:lnTo>
                <a:lnTo>
                  <a:pt x="151" y="329"/>
                </a:lnTo>
                <a:lnTo>
                  <a:pt x="157" y="331"/>
                </a:lnTo>
                <a:lnTo>
                  <a:pt x="172" y="344"/>
                </a:lnTo>
                <a:lnTo>
                  <a:pt x="176" y="344"/>
                </a:lnTo>
                <a:lnTo>
                  <a:pt x="177" y="341"/>
                </a:lnTo>
                <a:lnTo>
                  <a:pt x="177" y="339"/>
                </a:lnTo>
                <a:lnTo>
                  <a:pt x="179" y="337"/>
                </a:lnTo>
                <a:lnTo>
                  <a:pt x="182" y="337"/>
                </a:lnTo>
                <a:lnTo>
                  <a:pt x="185" y="334"/>
                </a:lnTo>
                <a:lnTo>
                  <a:pt x="189" y="333"/>
                </a:lnTo>
                <a:lnTo>
                  <a:pt x="190" y="332"/>
                </a:lnTo>
                <a:lnTo>
                  <a:pt x="193" y="332"/>
                </a:lnTo>
                <a:lnTo>
                  <a:pt x="195" y="330"/>
                </a:lnTo>
                <a:lnTo>
                  <a:pt x="199" y="330"/>
                </a:lnTo>
                <a:lnTo>
                  <a:pt x="201" y="333"/>
                </a:lnTo>
                <a:lnTo>
                  <a:pt x="204" y="332"/>
                </a:lnTo>
                <a:lnTo>
                  <a:pt x="208" y="336"/>
                </a:lnTo>
                <a:lnTo>
                  <a:pt x="212" y="337"/>
                </a:lnTo>
                <a:lnTo>
                  <a:pt x="214" y="335"/>
                </a:lnTo>
                <a:lnTo>
                  <a:pt x="231" y="353"/>
                </a:lnTo>
                <a:lnTo>
                  <a:pt x="236" y="358"/>
                </a:lnTo>
                <a:lnTo>
                  <a:pt x="240" y="358"/>
                </a:lnTo>
                <a:lnTo>
                  <a:pt x="244" y="360"/>
                </a:lnTo>
                <a:lnTo>
                  <a:pt x="247" y="360"/>
                </a:lnTo>
                <a:lnTo>
                  <a:pt x="248" y="361"/>
                </a:lnTo>
                <a:lnTo>
                  <a:pt x="255" y="361"/>
                </a:lnTo>
                <a:lnTo>
                  <a:pt x="257" y="359"/>
                </a:lnTo>
                <a:lnTo>
                  <a:pt x="255" y="336"/>
                </a:lnTo>
                <a:lnTo>
                  <a:pt x="260" y="326"/>
                </a:lnTo>
                <a:lnTo>
                  <a:pt x="260" y="317"/>
                </a:lnTo>
                <a:lnTo>
                  <a:pt x="261" y="315"/>
                </a:lnTo>
                <a:lnTo>
                  <a:pt x="260" y="296"/>
                </a:lnTo>
                <a:lnTo>
                  <a:pt x="261" y="295"/>
                </a:lnTo>
                <a:lnTo>
                  <a:pt x="262" y="292"/>
                </a:lnTo>
                <a:lnTo>
                  <a:pt x="269" y="292"/>
                </a:lnTo>
                <a:lnTo>
                  <a:pt x="280" y="298"/>
                </a:lnTo>
                <a:lnTo>
                  <a:pt x="283" y="300"/>
                </a:lnTo>
                <a:lnTo>
                  <a:pt x="291" y="303"/>
                </a:lnTo>
                <a:lnTo>
                  <a:pt x="298" y="310"/>
                </a:lnTo>
                <a:lnTo>
                  <a:pt x="300" y="310"/>
                </a:lnTo>
                <a:lnTo>
                  <a:pt x="307" y="315"/>
                </a:lnTo>
                <a:lnTo>
                  <a:pt x="313" y="320"/>
                </a:lnTo>
                <a:lnTo>
                  <a:pt x="314" y="320"/>
                </a:lnTo>
                <a:lnTo>
                  <a:pt x="321" y="326"/>
                </a:lnTo>
                <a:lnTo>
                  <a:pt x="329" y="330"/>
                </a:lnTo>
                <a:lnTo>
                  <a:pt x="344" y="312"/>
                </a:lnTo>
                <a:lnTo>
                  <a:pt x="347" y="311"/>
                </a:lnTo>
                <a:lnTo>
                  <a:pt x="358" y="319"/>
                </a:lnTo>
                <a:lnTo>
                  <a:pt x="359" y="317"/>
                </a:lnTo>
                <a:lnTo>
                  <a:pt x="360" y="318"/>
                </a:lnTo>
                <a:lnTo>
                  <a:pt x="364" y="316"/>
                </a:lnTo>
                <a:lnTo>
                  <a:pt x="371" y="308"/>
                </a:lnTo>
                <a:lnTo>
                  <a:pt x="375" y="307"/>
                </a:lnTo>
                <a:lnTo>
                  <a:pt x="381" y="312"/>
                </a:lnTo>
                <a:lnTo>
                  <a:pt x="382" y="315"/>
                </a:lnTo>
                <a:lnTo>
                  <a:pt x="406" y="337"/>
                </a:lnTo>
                <a:lnTo>
                  <a:pt x="409" y="342"/>
                </a:lnTo>
                <a:lnTo>
                  <a:pt x="415" y="346"/>
                </a:lnTo>
                <a:lnTo>
                  <a:pt x="415" y="348"/>
                </a:lnTo>
                <a:lnTo>
                  <a:pt x="422" y="354"/>
                </a:lnTo>
                <a:lnTo>
                  <a:pt x="424" y="357"/>
                </a:lnTo>
                <a:lnTo>
                  <a:pt x="429" y="362"/>
                </a:lnTo>
                <a:lnTo>
                  <a:pt x="430" y="364"/>
                </a:lnTo>
                <a:lnTo>
                  <a:pt x="437" y="369"/>
                </a:lnTo>
                <a:lnTo>
                  <a:pt x="437" y="372"/>
                </a:lnTo>
                <a:lnTo>
                  <a:pt x="441" y="372"/>
                </a:lnTo>
                <a:lnTo>
                  <a:pt x="441" y="373"/>
                </a:lnTo>
                <a:lnTo>
                  <a:pt x="454" y="378"/>
                </a:lnTo>
                <a:lnTo>
                  <a:pt x="455" y="373"/>
                </a:lnTo>
                <a:lnTo>
                  <a:pt x="454" y="372"/>
                </a:lnTo>
                <a:lnTo>
                  <a:pt x="453" y="365"/>
                </a:lnTo>
                <a:lnTo>
                  <a:pt x="452" y="364"/>
                </a:lnTo>
                <a:lnTo>
                  <a:pt x="452" y="362"/>
                </a:lnTo>
                <a:lnTo>
                  <a:pt x="453" y="360"/>
                </a:lnTo>
                <a:lnTo>
                  <a:pt x="456" y="360"/>
                </a:lnTo>
                <a:lnTo>
                  <a:pt x="458" y="363"/>
                </a:lnTo>
                <a:lnTo>
                  <a:pt x="460" y="363"/>
                </a:lnTo>
                <a:lnTo>
                  <a:pt x="469" y="373"/>
                </a:lnTo>
                <a:lnTo>
                  <a:pt x="469" y="374"/>
                </a:lnTo>
                <a:lnTo>
                  <a:pt x="475" y="379"/>
                </a:lnTo>
                <a:lnTo>
                  <a:pt x="477" y="379"/>
                </a:lnTo>
                <a:lnTo>
                  <a:pt x="482" y="382"/>
                </a:lnTo>
                <a:lnTo>
                  <a:pt x="484" y="388"/>
                </a:lnTo>
                <a:lnTo>
                  <a:pt x="488" y="395"/>
                </a:lnTo>
                <a:lnTo>
                  <a:pt x="492" y="396"/>
                </a:lnTo>
                <a:lnTo>
                  <a:pt x="494" y="398"/>
                </a:lnTo>
                <a:lnTo>
                  <a:pt x="495" y="397"/>
                </a:lnTo>
                <a:lnTo>
                  <a:pt x="501" y="402"/>
                </a:lnTo>
                <a:lnTo>
                  <a:pt x="504" y="402"/>
                </a:lnTo>
                <a:lnTo>
                  <a:pt x="510" y="405"/>
                </a:lnTo>
                <a:lnTo>
                  <a:pt x="534" y="425"/>
                </a:lnTo>
                <a:lnTo>
                  <a:pt x="536" y="425"/>
                </a:lnTo>
                <a:lnTo>
                  <a:pt x="543" y="432"/>
                </a:lnTo>
                <a:lnTo>
                  <a:pt x="544" y="432"/>
                </a:lnTo>
                <a:lnTo>
                  <a:pt x="556" y="440"/>
                </a:lnTo>
                <a:lnTo>
                  <a:pt x="559" y="436"/>
                </a:lnTo>
                <a:lnTo>
                  <a:pt x="561" y="431"/>
                </a:lnTo>
                <a:lnTo>
                  <a:pt x="565" y="425"/>
                </a:lnTo>
                <a:lnTo>
                  <a:pt x="571" y="425"/>
                </a:lnTo>
                <a:lnTo>
                  <a:pt x="573" y="426"/>
                </a:lnTo>
                <a:lnTo>
                  <a:pt x="572" y="427"/>
                </a:lnTo>
                <a:lnTo>
                  <a:pt x="574" y="429"/>
                </a:lnTo>
                <a:lnTo>
                  <a:pt x="573" y="433"/>
                </a:lnTo>
                <a:lnTo>
                  <a:pt x="575" y="435"/>
                </a:lnTo>
                <a:lnTo>
                  <a:pt x="575" y="445"/>
                </a:lnTo>
                <a:lnTo>
                  <a:pt x="574" y="446"/>
                </a:lnTo>
                <a:lnTo>
                  <a:pt x="586" y="455"/>
                </a:lnTo>
                <a:lnTo>
                  <a:pt x="587" y="455"/>
                </a:lnTo>
                <a:lnTo>
                  <a:pt x="601" y="466"/>
                </a:lnTo>
                <a:lnTo>
                  <a:pt x="602" y="465"/>
                </a:lnTo>
                <a:lnTo>
                  <a:pt x="606" y="469"/>
                </a:lnTo>
                <a:lnTo>
                  <a:pt x="607" y="481"/>
                </a:lnTo>
                <a:lnTo>
                  <a:pt x="605" y="482"/>
                </a:lnTo>
                <a:lnTo>
                  <a:pt x="604" y="486"/>
                </a:lnTo>
                <a:lnTo>
                  <a:pt x="603" y="487"/>
                </a:lnTo>
                <a:lnTo>
                  <a:pt x="603" y="490"/>
                </a:lnTo>
                <a:lnTo>
                  <a:pt x="612" y="499"/>
                </a:lnTo>
                <a:lnTo>
                  <a:pt x="612" y="500"/>
                </a:lnTo>
                <a:lnTo>
                  <a:pt x="617" y="504"/>
                </a:lnTo>
                <a:lnTo>
                  <a:pt x="637" y="550"/>
                </a:lnTo>
                <a:lnTo>
                  <a:pt x="634" y="556"/>
                </a:lnTo>
                <a:lnTo>
                  <a:pt x="630" y="560"/>
                </a:lnTo>
                <a:lnTo>
                  <a:pt x="630" y="562"/>
                </a:lnTo>
                <a:lnTo>
                  <a:pt x="629" y="564"/>
                </a:lnTo>
                <a:lnTo>
                  <a:pt x="629" y="572"/>
                </a:lnTo>
                <a:lnTo>
                  <a:pt x="628" y="574"/>
                </a:lnTo>
                <a:lnTo>
                  <a:pt x="628" y="579"/>
                </a:lnTo>
                <a:lnTo>
                  <a:pt x="627" y="580"/>
                </a:lnTo>
                <a:lnTo>
                  <a:pt x="618" y="582"/>
                </a:lnTo>
                <a:lnTo>
                  <a:pt x="616" y="583"/>
                </a:lnTo>
                <a:lnTo>
                  <a:pt x="617" y="589"/>
                </a:lnTo>
                <a:lnTo>
                  <a:pt x="615" y="590"/>
                </a:lnTo>
                <a:lnTo>
                  <a:pt x="616" y="600"/>
                </a:lnTo>
                <a:lnTo>
                  <a:pt x="606" y="605"/>
                </a:lnTo>
                <a:lnTo>
                  <a:pt x="599" y="605"/>
                </a:lnTo>
                <a:lnTo>
                  <a:pt x="597" y="607"/>
                </a:lnTo>
                <a:lnTo>
                  <a:pt x="595" y="609"/>
                </a:lnTo>
                <a:lnTo>
                  <a:pt x="594" y="608"/>
                </a:lnTo>
                <a:lnTo>
                  <a:pt x="591" y="611"/>
                </a:lnTo>
                <a:lnTo>
                  <a:pt x="589" y="611"/>
                </a:lnTo>
                <a:lnTo>
                  <a:pt x="586" y="615"/>
                </a:lnTo>
                <a:lnTo>
                  <a:pt x="586" y="617"/>
                </a:lnTo>
                <a:lnTo>
                  <a:pt x="585" y="618"/>
                </a:lnTo>
                <a:lnTo>
                  <a:pt x="585" y="623"/>
                </a:lnTo>
                <a:lnTo>
                  <a:pt x="590" y="632"/>
                </a:lnTo>
                <a:lnTo>
                  <a:pt x="586" y="638"/>
                </a:lnTo>
                <a:lnTo>
                  <a:pt x="584" y="638"/>
                </a:lnTo>
                <a:lnTo>
                  <a:pt x="572" y="645"/>
                </a:lnTo>
                <a:lnTo>
                  <a:pt x="572" y="644"/>
                </a:lnTo>
                <a:lnTo>
                  <a:pt x="570" y="647"/>
                </a:lnTo>
                <a:lnTo>
                  <a:pt x="561" y="652"/>
                </a:lnTo>
                <a:lnTo>
                  <a:pt x="558" y="656"/>
                </a:lnTo>
                <a:lnTo>
                  <a:pt x="557" y="661"/>
                </a:lnTo>
                <a:lnTo>
                  <a:pt x="555" y="663"/>
                </a:lnTo>
                <a:lnTo>
                  <a:pt x="552" y="664"/>
                </a:lnTo>
                <a:lnTo>
                  <a:pt x="549" y="666"/>
                </a:lnTo>
                <a:lnTo>
                  <a:pt x="550" y="672"/>
                </a:lnTo>
                <a:lnTo>
                  <a:pt x="560" y="679"/>
                </a:lnTo>
                <a:lnTo>
                  <a:pt x="568" y="686"/>
                </a:lnTo>
                <a:lnTo>
                  <a:pt x="573" y="692"/>
                </a:lnTo>
                <a:lnTo>
                  <a:pt x="578" y="696"/>
                </a:lnTo>
                <a:lnTo>
                  <a:pt x="576" y="699"/>
                </a:lnTo>
                <a:lnTo>
                  <a:pt x="571" y="702"/>
                </a:lnTo>
                <a:lnTo>
                  <a:pt x="565" y="702"/>
                </a:lnTo>
                <a:lnTo>
                  <a:pt x="564" y="704"/>
                </a:lnTo>
                <a:lnTo>
                  <a:pt x="561" y="711"/>
                </a:lnTo>
                <a:lnTo>
                  <a:pt x="558" y="713"/>
                </a:lnTo>
                <a:lnTo>
                  <a:pt x="556" y="713"/>
                </a:lnTo>
                <a:lnTo>
                  <a:pt x="552" y="717"/>
                </a:lnTo>
                <a:lnTo>
                  <a:pt x="551" y="716"/>
                </a:lnTo>
                <a:lnTo>
                  <a:pt x="549" y="718"/>
                </a:lnTo>
                <a:lnTo>
                  <a:pt x="527" y="707"/>
                </a:lnTo>
                <a:lnTo>
                  <a:pt x="527" y="705"/>
                </a:lnTo>
                <a:lnTo>
                  <a:pt x="525" y="705"/>
                </a:lnTo>
                <a:lnTo>
                  <a:pt x="522" y="703"/>
                </a:lnTo>
                <a:lnTo>
                  <a:pt x="508" y="697"/>
                </a:lnTo>
                <a:lnTo>
                  <a:pt x="505" y="697"/>
                </a:lnTo>
                <a:lnTo>
                  <a:pt x="500" y="694"/>
                </a:lnTo>
                <a:lnTo>
                  <a:pt x="494" y="692"/>
                </a:lnTo>
                <a:lnTo>
                  <a:pt x="489" y="694"/>
                </a:lnTo>
                <a:lnTo>
                  <a:pt x="482" y="703"/>
                </a:lnTo>
                <a:lnTo>
                  <a:pt x="482" y="711"/>
                </a:lnTo>
                <a:lnTo>
                  <a:pt x="493" y="727"/>
                </a:lnTo>
                <a:lnTo>
                  <a:pt x="493" y="729"/>
                </a:lnTo>
                <a:lnTo>
                  <a:pt x="505" y="740"/>
                </a:lnTo>
                <a:lnTo>
                  <a:pt x="507" y="747"/>
                </a:lnTo>
                <a:lnTo>
                  <a:pt x="509" y="751"/>
                </a:lnTo>
                <a:lnTo>
                  <a:pt x="515" y="753"/>
                </a:lnTo>
                <a:lnTo>
                  <a:pt x="525" y="753"/>
                </a:lnTo>
                <a:lnTo>
                  <a:pt x="526" y="751"/>
                </a:lnTo>
                <a:lnTo>
                  <a:pt x="530" y="751"/>
                </a:lnTo>
                <a:lnTo>
                  <a:pt x="537" y="757"/>
                </a:lnTo>
                <a:lnTo>
                  <a:pt x="537" y="765"/>
                </a:lnTo>
                <a:lnTo>
                  <a:pt x="541" y="768"/>
                </a:lnTo>
                <a:lnTo>
                  <a:pt x="546" y="764"/>
                </a:lnTo>
                <a:lnTo>
                  <a:pt x="549" y="760"/>
                </a:lnTo>
                <a:lnTo>
                  <a:pt x="553" y="764"/>
                </a:lnTo>
                <a:lnTo>
                  <a:pt x="554" y="774"/>
                </a:lnTo>
                <a:lnTo>
                  <a:pt x="549" y="785"/>
                </a:lnTo>
                <a:lnTo>
                  <a:pt x="549" y="795"/>
                </a:lnTo>
                <a:lnTo>
                  <a:pt x="553" y="798"/>
                </a:lnTo>
                <a:lnTo>
                  <a:pt x="561" y="790"/>
                </a:lnTo>
                <a:lnTo>
                  <a:pt x="563" y="790"/>
                </a:lnTo>
                <a:lnTo>
                  <a:pt x="564" y="789"/>
                </a:lnTo>
                <a:lnTo>
                  <a:pt x="567" y="787"/>
                </a:lnTo>
                <a:lnTo>
                  <a:pt x="570" y="782"/>
                </a:lnTo>
                <a:lnTo>
                  <a:pt x="572" y="780"/>
                </a:lnTo>
                <a:lnTo>
                  <a:pt x="585" y="776"/>
                </a:lnTo>
                <a:lnTo>
                  <a:pt x="591" y="768"/>
                </a:lnTo>
                <a:lnTo>
                  <a:pt x="591" y="762"/>
                </a:lnTo>
                <a:lnTo>
                  <a:pt x="587" y="757"/>
                </a:lnTo>
                <a:lnTo>
                  <a:pt x="586" y="755"/>
                </a:lnTo>
                <a:lnTo>
                  <a:pt x="585" y="755"/>
                </a:lnTo>
                <a:lnTo>
                  <a:pt x="582" y="750"/>
                </a:lnTo>
                <a:lnTo>
                  <a:pt x="582" y="748"/>
                </a:lnTo>
                <a:lnTo>
                  <a:pt x="578" y="744"/>
                </a:lnTo>
                <a:lnTo>
                  <a:pt x="579" y="742"/>
                </a:lnTo>
                <a:lnTo>
                  <a:pt x="576" y="737"/>
                </a:lnTo>
                <a:lnTo>
                  <a:pt x="581" y="730"/>
                </a:lnTo>
                <a:lnTo>
                  <a:pt x="582" y="728"/>
                </a:lnTo>
                <a:lnTo>
                  <a:pt x="587" y="728"/>
                </a:lnTo>
                <a:lnTo>
                  <a:pt x="592" y="722"/>
                </a:lnTo>
                <a:lnTo>
                  <a:pt x="601" y="721"/>
                </a:lnTo>
                <a:lnTo>
                  <a:pt x="613" y="705"/>
                </a:lnTo>
                <a:lnTo>
                  <a:pt x="615" y="705"/>
                </a:lnTo>
                <a:lnTo>
                  <a:pt x="618" y="707"/>
                </a:lnTo>
                <a:lnTo>
                  <a:pt x="623" y="708"/>
                </a:lnTo>
                <a:lnTo>
                  <a:pt x="624" y="710"/>
                </a:lnTo>
                <a:lnTo>
                  <a:pt x="626" y="709"/>
                </a:lnTo>
                <a:lnTo>
                  <a:pt x="627" y="712"/>
                </a:lnTo>
                <a:lnTo>
                  <a:pt x="630" y="716"/>
                </a:lnTo>
                <a:lnTo>
                  <a:pt x="633" y="716"/>
                </a:lnTo>
                <a:lnTo>
                  <a:pt x="636" y="718"/>
                </a:lnTo>
                <a:lnTo>
                  <a:pt x="637" y="728"/>
                </a:lnTo>
                <a:lnTo>
                  <a:pt x="636" y="730"/>
                </a:lnTo>
                <a:lnTo>
                  <a:pt x="636" y="736"/>
                </a:lnTo>
                <a:lnTo>
                  <a:pt x="637" y="736"/>
                </a:lnTo>
                <a:lnTo>
                  <a:pt x="639" y="744"/>
                </a:lnTo>
                <a:lnTo>
                  <a:pt x="640" y="744"/>
                </a:lnTo>
                <a:lnTo>
                  <a:pt x="641" y="746"/>
                </a:lnTo>
                <a:lnTo>
                  <a:pt x="645" y="752"/>
                </a:lnTo>
                <a:lnTo>
                  <a:pt x="655" y="751"/>
                </a:lnTo>
                <a:lnTo>
                  <a:pt x="657" y="749"/>
                </a:lnTo>
                <a:lnTo>
                  <a:pt x="658" y="749"/>
                </a:lnTo>
                <a:lnTo>
                  <a:pt x="660" y="751"/>
                </a:lnTo>
                <a:lnTo>
                  <a:pt x="662" y="751"/>
                </a:lnTo>
                <a:lnTo>
                  <a:pt x="665" y="755"/>
                </a:lnTo>
                <a:lnTo>
                  <a:pt x="671" y="754"/>
                </a:lnTo>
                <a:lnTo>
                  <a:pt x="673" y="755"/>
                </a:lnTo>
                <a:lnTo>
                  <a:pt x="684" y="755"/>
                </a:lnTo>
                <a:lnTo>
                  <a:pt x="688" y="757"/>
                </a:lnTo>
                <a:lnTo>
                  <a:pt x="694" y="756"/>
                </a:lnTo>
                <a:lnTo>
                  <a:pt x="696" y="757"/>
                </a:lnTo>
                <a:lnTo>
                  <a:pt x="698" y="757"/>
                </a:lnTo>
                <a:lnTo>
                  <a:pt x="701" y="759"/>
                </a:lnTo>
                <a:lnTo>
                  <a:pt x="701" y="764"/>
                </a:lnTo>
                <a:lnTo>
                  <a:pt x="704" y="767"/>
                </a:lnTo>
                <a:lnTo>
                  <a:pt x="707" y="772"/>
                </a:lnTo>
                <a:lnTo>
                  <a:pt x="707" y="775"/>
                </a:lnTo>
                <a:lnTo>
                  <a:pt x="712" y="782"/>
                </a:lnTo>
                <a:lnTo>
                  <a:pt x="712" y="784"/>
                </a:lnTo>
                <a:lnTo>
                  <a:pt x="718" y="794"/>
                </a:lnTo>
                <a:lnTo>
                  <a:pt x="719" y="810"/>
                </a:lnTo>
                <a:lnTo>
                  <a:pt x="712" y="818"/>
                </a:lnTo>
                <a:lnTo>
                  <a:pt x="731" y="831"/>
                </a:lnTo>
                <a:lnTo>
                  <a:pt x="737" y="833"/>
                </a:lnTo>
                <a:lnTo>
                  <a:pt x="748" y="835"/>
                </a:lnTo>
                <a:lnTo>
                  <a:pt x="749" y="836"/>
                </a:lnTo>
                <a:lnTo>
                  <a:pt x="752" y="836"/>
                </a:lnTo>
                <a:lnTo>
                  <a:pt x="757" y="838"/>
                </a:lnTo>
                <a:lnTo>
                  <a:pt x="777" y="838"/>
                </a:lnTo>
                <a:lnTo>
                  <a:pt x="779" y="835"/>
                </a:lnTo>
                <a:lnTo>
                  <a:pt x="781" y="835"/>
                </a:lnTo>
                <a:lnTo>
                  <a:pt x="784" y="831"/>
                </a:lnTo>
                <a:lnTo>
                  <a:pt x="786" y="830"/>
                </a:lnTo>
                <a:lnTo>
                  <a:pt x="788" y="828"/>
                </a:lnTo>
                <a:lnTo>
                  <a:pt x="787" y="826"/>
                </a:lnTo>
                <a:lnTo>
                  <a:pt x="789" y="826"/>
                </a:lnTo>
                <a:lnTo>
                  <a:pt x="789" y="821"/>
                </a:lnTo>
                <a:lnTo>
                  <a:pt x="790" y="821"/>
                </a:lnTo>
                <a:lnTo>
                  <a:pt x="792" y="815"/>
                </a:lnTo>
                <a:lnTo>
                  <a:pt x="797" y="815"/>
                </a:lnTo>
                <a:lnTo>
                  <a:pt x="799" y="816"/>
                </a:lnTo>
                <a:lnTo>
                  <a:pt x="803" y="816"/>
                </a:lnTo>
                <a:lnTo>
                  <a:pt x="805" y="817"/>
                </a:lnTo>
                <a:lnTo>
                  <a:pt x="811" y="816"/>
                </a:lnTo>
                <a:lnTo>
                  <a:pt x="811" y="814"/>
                </a:lnTo>
                <a:lnTo>
                  <a:pt x="813" y="814"/>
                </a:lnTo>
                <a:lnTo>
                  <a:pt x="814" y="813"/>
                </a:lnTo>
                <a:lnTo>
                  <a:pt x="816" y="813"/>
                </a:lnTo>
                <a:lnTo>
                  <a:pt x="817" y="811"/>
                </a:lnTo>
                <a:lnTo>
                  <a:pt x="819" y="810"/>
                </a:lnTo>
                <a:lnTo>
                  <a:pt x="819" y="801"/>
                </a:lnTo>
                <a:lnTo>
                  <a:pt x="821" y="794"/>
                </a:lnTo>
                <a:lnTo>
                  <a:pt x="819" y="792"/>
                </a:lnTo>
                <a:lnTo>
                  <a:pt x="813" y="790"/>
                </a:lnTo>
                <a:lnTo>
                  <a:pt x="810" y="787"/>
                </a:lnTo>
                <a:lnTo>
                  <a:pt x="807" y="782"/>
                </a:lnTo>
                <a:lnTo>
                  <a:pt x="807" y="780"/>
                </a:lnTo>
                <a:lnTo>
                  <a:pt x="812" y="774"/>
                </a:lnTo>
                <a:lnTo>
                  <a:pt x="814" y="773"/>
                </a:lnTo>
                <a:lnTo>
                  <a:pt x="819" y="767"/>
                </a:lnTo>
                <a:lnTo>
                  <a:pt x="821" y="762"/>
                </a:lnTo>
                <a:lnTo>
                  <a:pt x="824" y="759"/>
                </a:lnTo>
                <a:lnTo>
                  <a:pt x="833" y="758"/>
                </a:lnTo>
                <a:lnTo>
                  <a:pt x="839" y="763"/>
                </a:lnTo>
                <a:lnTo>
                  <a:pt x="845" y="760"/>
                </a:lnTo>
                <a:lnTo>
                  <a:pt x="855" y="760"/>
                </a:lnTo>
                <a:lnTo>
                  <a:pt x="858" y="762"/>
                </a:lnTo>
                <a:lnTo>
                  <a:pt x="860" y="762"/>
                </a:lnTo>
                <a:lnTo>
                  <a:pt x="861" y="764"/>
                </a:lnTo>
                <a:lnTo>
                  <a:pt x="861" y="755"/>
                </a:lnTo>
                <a:lnTo>
                  <a:pt x="861" y="752"/>
                </a:lnTo>
                <a:lnTo>
                  <a:pt x="857" y="746"/>
                </a:lnTo>
                <a:lnTo>
                  <a:pt x="855" y="725"/>
                </a:lnTo>
                <a:lnTo>
                  <a:pt x="857" y="724"/>
                </a:lnTo>
                <a:lnTo>
                  <a:pt x="858" y="718"/>
                </a:lnTo>
                <a:lnTo>
                  <a:pt x="863" y="708"/>
                </a:lnTo>
                <a:lnTo>
                  <a:pt x="863" y="704"/>
                </a:lnTo>
                <a:lnTo>
                  <a:pt x="870" y="704"/>
                </a:lnTo>
                <a:lnTo>
                  <a:pt x="872" y="702"/>
                </a:lnTo>
                <a:lnTo>
                  <a:pt x="872" y="700"/>
                </a:lnTo>
                <a:lnTo>
                  <a:pt x="863" y="692"/>
                </a:lnTo>
                <a:lnTo>
                  <a:pt x="857" y="690"/>
                </a:lnTo>
                <a:lnTo>
                  <a:pt x="855" y="689"/>
                </a:lnTo>
                <a:lnTo>
                  <a:pt x="852" y="689"/>
                </a:lnTo>
                <a:lnTo>
                  <a:pt x="850" y="688"/>
                </a:lnTo>
                <a:lnTo>
                  <a:pt x="847" y="688"/>
                </a:lnTo>
                <a:lnTo>
                  <a:pt x="846" y="682"/>
                </a:lnTo>
                <a:lnTo>
                  <a:pt x="849" y="678"/>
                </a:lnTo>
                <a:lnTo>
                  <a:pt x="849" y="676"/>
                </a:lnTo>
                <a:lnTo>
                  <a:pt x="854" y="672"/>
                </a:lnTo>
                <a:lnTo>
                  <a:pt x="860" y="659"/>
                </a:lnTo>
                <a:lnTo>
                  <a:pt x="855" y="653"/>
                </a:lnTo>
                <a:lnTo>
                  <a:pt x="854" y="646"/>
                </a:lnTo>
                <a:lnTo>
                  <a:pt x="857" y="643"/>
                </a:lnTo>
                <a:lnTo>
                  <a:pt x="860" y="640"/>
                </a:lnTo>
                <a:lnTo>
                  <a:pt x="885" y="638"/>
                </a:lnTo>
                <a:lnTo>
                  <a:pt x="894" y="645"/>
                </a:lnTo>
                <a:lnTo>
                  <a:pt x="899" y="648"/>
                </a:lnTo>
                <a:lnTo>
                  <a:pt x="905" y="654"/>
                </a:lnTo>
                <a:lnTo>
                  <a:pt x="908" y="654"/>
                </a:lnTo>
                <a:lnTo>
                  <a:pt x="909" y="653"/>
                </a:lnTo>
                <a:lnTo>
                  <a:pt x="916" y="652"/>
                </a:lnTo>
                <a:lnTo>
                  <a:pt x="917" y="651"/>
                </a:lnTo>
                <a:lnTo>
                  <a:pt x="932" y="650"/>
                </a:lnTo>
                <a:lnTo>
                  <a:pt x="933" y="649"/>
                </a:lnTo>
                <a:lnTo>
                  <a:pt x="944" y="649"/>
                </a:lnTo>
                <a:lnTo>
                  <a:pt x="946" y="647"/>
                </a:lnTo>
                <a:lnTo>
                  <a:pt x="946" y="642"/>
                </a:lnTo>
                <a:lnTo>
                  <a:pt x="936" y="627"/>
                </a:lnTo>
                <a:lnTo>
                  <a:pt x="943" y="624"/>
                </a:lnTo>
                <a:lnTo>
                  <a:pt x="946" y="624"/>
                </a:lnTo>
                <a:lnTo>
                  <a:pt x="947" y="626"/>
                </a:lnTo>
                <a:lnTo>
                  <a:pt x="959" y="625"/>
                </a:lnTo>
                <a:lnTo>
                  <a:pt x="960" y="624"/>
                </a:lnTo>
                <a:lnTo>
                  <a:pt x="969" y="623"/>
                </a:lnTo>
                <a:lnTo>
                  <a:pt x="970" y="622"/>
                </a:lnTo>
                <a:lnTo>
                  <a:pt x="993" y="621"/>
                </a:lnTo>
                <a:lnTo>
                  <a:pt x="999" y="616"/>
                </a:lnTo>
                <a:lnTo>
                  <a:pt x="998" y="607"/>
                </a:lnTo>
                <a:lnTo>
                  <a:pt x="995" y="602"/>
                </a:lnTo>
                <a:lnTo>
                  <a:pt x="995" y="598"/>
                </a:lnTo>
                <a:lnTo>
                  <a:pt x="992" y="593"/>
                </a:lnTo>
                <a:lnTo>
                  <a:pt x="992" y="588"/>
                </a:lnTo>
                <a:lnTo>
                  <a:pt x="990" y="588"/>
                </a:lnTo>
                <a:lnTo>
                  <a:pt x="990" y="574"/>
                </a:lnTo>
                <a:lnTo>
                  <a:pt x="992" y="571"/>
                </a:lnTo>
                <a:lnTo>
                  <a:pt x="994" y="571"/>
                </a:lnTo>
                <a:lnTo>
                  <a:pt x="996" y="568"/>
                </a:lnTo>
                <a:lnTo>
                  <a:pt x="1000" y="565"/>
                </a:lnTo>
                <a:lnTo>
                  <a:pt x="1000" y="563"/>
                </a:lnTo>
                <a:lnTo>
                  <a:pt x="1001" y="561"/>
                </a:lnTo>
                <a:lnTo>
                  <a:pt x="1000" y="544"/>
                </a:lnTo>
                <a:lnTo>
                  <a:pt x="1001" y="542"/>
                </a:lnTo>
                <a:lnTo>
                  <a:pt x="1001" y="532"/>
                </a:lnTo>
                <a:lnTo>
                  <a:pt x="997" y="529"/>
                </a:lnTo>
                <a:lnTo>
                  <a:pt x="993" y="529"/>
                </a:lnTo>
                <a:lnTo>
                  <a:pt x="989" y="527"/>
                </a:lnTo>
                <a:lnTo>
                  <a:pt x="984" y="526"/>
                </a:lnTo>
                <a:lnTo>
                  <a:pt x="977" y="521"/>
                </a:lnTo>
                <a:lnTo>
                  <a:pt x="973" y="520"/>
                </a:lnTo>
                <a:lnTo>
                  <a:pt x="968" y="516"/>
                </a:lnTo>
                <a:lnTo>
                  <a:pt x="966" y="516"/>
                </a:lnTo>
                <a:lnTo>
                  <a:pt x="964" y="515"/>
                </a:lnTo>
                <a:lnTo>
                  <a:pt x="959" y="514"/>
                </a:lnTo>
                <a:lnTo>
                  <a:pt x="945" y="505"/>
                </a:lnTo>
                <a:lnTo>
                  <a:pt x="943" y="502"/>
                </a:lnTo>
                <a:lnTo>
                  <a:pt x="940" y="503"/>
                </a:lnTo>
                <a:lnTo>
                  <a:pt x="937" y="500"/>
                </a:lnTo>
                <a:lnTo>
                  <a:pt x="934" y="500"/>
                </a:lnTo>
                <a:lnTo>
                  <a:pt x="932" y="498"/>
                </a:lnTo>
                <a:lnTo>
                  <a:pt x="931" y="499"/>
                </a:lnTo>
                <a:lnTo>
                  <a:pt x="930" y="498"/>
                </a:lnTo>
                <a:lnTo>
                  <a:pt x="922" y="497"/>
                </a:lnTo>
                <a:lnTo>
                  <a:pt x="921" y="496"/>
                </a:lnTo>
                <a:lnTo>
                  <a:pt x="919" y="496"/>
                </a:lnTo>
                <a:lnTo>
                  <a:pt x="915" y="493"/>
                </a:lnTo>
                <a:lnTo>
                  <a:pt x="908" y="490"/>
                </a:lnTo>
                <a:lnTo>
                  <a:pt x="907" y="481"/>
                </a:lnTo>
                <a:close/>
              </a:path>
            </a:pathLst>
          </a:custGeom>
          <a:solidFill>
            <a:schemeClr val="bg2">
              <a:lumMod val="90000"/>
            </a:schemeClr>
          </a:solidFill>
          <a:ln w="3175">
            <a:solidFill>
              <a:schemeClr val="bg1"/>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nvGrpSpPr>
          <p:cNvPr id="2" name="组合 1"/>
          <p:cNvGrpSpPr/>
          <p:nvPr/>
        </p:nvGrpSpPr>
        <p:grpSpPr>
          <a:xfrm>
            <a:off x="2692186" y="4636542"/>
            <a:ext cx="1484991" cy="587020"/>
            <a:chOff x="2197817" y="4444777"/>
            <a:chExt cx="1484991" cy="587020"/>
          </a:xfrm>
        </p:grpSpPr>
        <p:sp>
          <p:nvSpPr>
            <p:cNvPr id="3" name="矩形 2"/>
            <p:cNvSpPr/>
            <p:nvPr/>
          </p:nvSpPr>
          <p:spPr>
            <a:xfrm>
              <a:off x="2197817" y="4596197"/>
              <a:ext cx="1484991" cy="435600"/>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甘肃省</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4" name="直角三角形 3"/>
            <p:cNvSpPr/>
            <p:nvPr/>
          </p:nvSpPr>
          <p:spPr>
            <a:xfrm rot="5400000" flipH="1">
              <a:off x="3541869" y="4455258"/>
              <a:ext cx="151420" cy="130457"/>
            </a:xfrm>
            <a:prstGeom prst="rtTriangle">
              <a:avLst/>
            </a:prstGeom>
            <a:gradFill flip="none" rotWithShape="1">
              <a:gsLst>
                <a:gs pos="0">
                  <a:srgbClr val="57FD23"/>
                </a:gs>
                <a:gs pos="0">
                  <a:srgbClr val="2BAE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523725238"/>
      </p:ext>
    </p:extLst>
  </p:cSld>
  <p:clrMapOvr>
    <a:masterClrMapping/>
  </p:clrMapOvr>
  <p:transition spd="slow" advTm="300">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35" y="-134487"/>
            <a:ext cx="12247377" cy="7236000"/>
          </a:xfrm>
          <a:prstGeom prst="rect">
            <a:avLst/>
          </a:prstGeom>
        </p:spPr>
      </p:pic>
      <p:sp>
        <p:nvSpPr>
          <p:cNvPr id="4" name="矩形 3"/>
          <p:cNvSpPr/>
          <p:nvPr/>
        </p:nvSpPr>
        <p:spPr>
          <a:xfrm>
            <a:off x="7028963" y="5153273"/>
            <a:ext cx="3442006" cy="787325"/>
          </a:xfrm>
          <a:prstGeom prst="rect">
            <a:avLst/>
          </a:prstGeom>
          <a:gradFill flip="none" rotWithShape="1">
            <a:gsLst>
              <a:gs pos="0">
                <a:srgbClr val="8BE4F9"/>
              </a:gs>
              <a:gs pos="0">
                <a:srgbClr val="40D1F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点击添加文本内容</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a:t>
            </a:r>
            <a:r>
              <a:rPr lang="zh-CN" altLang="en-US" sz="1600" dirty="0">
                <a:solidFill>
                  <a:schemeClr val="bg1"/>
                </a:solidFill>
                <a:latin typeface="微软雅黑" panose="020B0503020204020204" pitchFamily="34" charset="-122"/>
                <a:ea typeface="微软雅黑" panose="020B0503020204020204" pitchFamily="34" charset="-122"/>
              </a:rPr>
              <a:t>添加文本</a:t>
            </a:r>
            <a:r>
              <a:rPr lang="zh-CN" altLang="en-US" sz="1600" dirty="0" smtClean="0">
                <a:solidFill>
                  <a:schemeClr val="bg1"/>
                </a:solidFill>
                <a:latin typeface="微软雅黑" panose="020B0503020204020204" pitchFamily="34" charset="-122"/>
                <a:ea typeface="微软雅黑" panose="020B0503020204020204" pitchFamily="34" charset="-122"/>
              </a:rPr>
              <a:t>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6" name="直角三角形 5"/>
          <p:cNvSpPr/>
          <p:nvPr/>
        </p:nvSpPr>
        <p:spPr>
          <a:xfrm flipH="1" flipV="1">
            <a:off x="7028963" y="5940599"/>
            <a:ext cx="185980" cy="130076"/>
          </a:xfrm>
          <a:prstGeom prst="rtTriangle">
            <a:avLst/>
          </a:prstGeom>
          <a:gradFill flip="none" rotWithShape="1">
            <a:gsLst>
              <a:gs pos="0">
                <a:srgbClr val="8BE4F9"/>
              </a:gs>
              <a:gs pos="0">
                <a:srgbClr val="0CB9E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26157086"/>
      </p:ext>
    </p:extLst>
  </p:cSld>
  <p:clrMapOvr>
    <a:masterClrMapping/>
  </p:clrMapOvr>
  <p:transition spd="slow" advTm="300">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4" name="矩形 3"/>
          <p:cNvSpPr/>
          <p:nvPr/>
        </p:nvSpPr>
        <p:spPr>
          <a:xfrm>
            <a:off x="5269006" y="3711387"/>
            <a:ext cx="1653988" cy="1640541"/>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smtClean="0"/>
              <a:t>1</a:t>
            </a:r>
            <a:endParaRPr lang="zh-CN" altLang="en-US" sz="6000" dirty="0"/>
          </a:p>
        </p:txBody>
      </p:sp>
      <p:sp>
        <p:nvSpPr>
          <p:cNvPr id="5" name="矩形 4"/>
          <p:cNvSpPr/>
          <p:nvPr/>
        </p:nvSpPr>
        <p:spPr>
          <a:xfrm>
            <a:off x="3615018" y="4262717"/>
            <a:ext cx="1653988" cy="1089211"/>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smtClean="0"/>
              <a:t>2</a:t>
            </a:r>
            <a:endParaRPr lang="zh-CN" altLang="en-US" sz="4400" dirty="0"/>
          </a:p>
        </p:txBody>
      </p:sp>
      <p:sp>
        <p:nvSpPr>
          <p:cNvPr id="6" name="矩形 5"/>
          <p:cNvSpPr/>
          <p:nvPr/>
        </p:nvSpPr>
        <p:spPr>
          <a:xfrm>
            <a:off x="6922994" y="4666129"/>
            <a:ext cx="1653988" cy="685799"/>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3</a:t>
            </a:r>
            <a:endParaRPr lang="zh-CN" altLang="en-US" sz="3200" dirty="0"/>
          </a:p>
        </p:txBody>
      </p:sp>
      <p:grpSp>
        <p:nvGrpSpPr>
          <p:cNvPr id="9" name="组合 8"/>
          <p:cNvGrpSpPr/>
          <p:nvPr/>
        </p:nvGrpSpPr>
        <p:grpSpPr>
          <a:xfrm rot="2760000">
            <a:off x="4247030" y="3492555"/>
            <a:ext cx="389964" cy="741570"/>
            <a:chOff x="2178424" y="3590365"/>
            <a:chExt cx="820270" cy="1559856"/>
          </a:xfrm>
        </p:grpSpPr>
        <p:sp>
          <p:nvSpPr>
            <p:cNvPr id="7" name="同心圆 6"/>
            <p:cNvSpPr/>
            <p:nvPr/>
          </p:nvSpPr>
          <p:spPr>
            <a:xfrm>
              <a:off x="2178424" y="3590365"/>
              <a:ext cx="820270" cy="820270"/>
            </a:xfrm>
            <a:prstGeom prst="donut">
              <a:avLst>
                <a:gd name="adj" fmla="val 1844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2517962" y="4464422"/>
              <a:ext cx="141194" cy="685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6832075" y="3068398"/>
            <a:ext cx="1615448" cy="479412"/>
            <a:chOff x="6832075" y="3068398"/>
            <a:chExt cx="1615448" cy="606684"/>
          </a:xfrm>
        </p:grpSpPr>
        <p:sp>
          <p:nvSpPr>
            <p:cNvPr id="11" name="矩形 10"/>
            <p:cNvSpPr/>
            <p:nvPr/>
          </p:nvSpPr>
          <p:spPr>
            <a:xfrm>
              <a:off x="6962532" y="3072389"/>
              <a:ext cx="1484991" cy="602693"/>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2" name="直角三角形 11"/>
            <p:cNvSpPr/>
            <p:nvPr/>
          </p:nvSpPr>
          <p:spPr>
            <a:xfrm rot="16200000">
              <a:off x="6792552" y="3107921"/>
              <a:ext cx="209504" cy="130457"/>
            </a:xfrm>
            <a:prstGeom prst="rtTriangle">
              <a:avLst/>
            </a:prstGeom>
            <a:gradFill flip="none" rotWithShape="1">
              <a:gsLst>
                <a:gs pos="0">
                  <a:srgbClr val="57FD23"/>
                </a:gs>
                <a:gs pos="0">
                  <a:srgbClr val="2BAE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7550845" y="3870283"/>
            <a:ext cx="308366" cy="632269"/>
            <a:chOff x="6922993" y="2788920"/>
            <a:chExt cx="296194" cy="461772"/>
          </a:xfrm>
        </p:grpSpPr>
        <p:sp>
          <p:nvSpPr>
            <p:cNvPr id="15" name="任意多边形 14"/>
            <p:cNvSpPr/>
            <p:nvPr/>
          </p:nvSpPr>
          <p:spPr>
            <a:xfrm>
              <a:off x="6922993" y="2788920"/>
              <a:ext cx="296194" cy="461772"/>
            </a:xfrm>
            <a:custGeom>
              <a:avLst/>
              <a:gdLst>
                <a:gd name="connsiteX0" fmla="*/ 0 w 296194"/>
                <a:gd name="connsiteY0" fmla="*/ 0 h 459486"/>
                <a:gd name="connsiteX1" fmla="*/ 296194 w 296194"/>
                <a:gd name="connsiteY1" fmla="*/ 0 h 459486"/>
                <a:gd name="connsiteX2" fmla="*/ 296194 w 296194"/>
                <a:gd name="connsiteY2" fmla="*/ 59436 h 459486"/>
                <a:gd name="connsiteX3" fmla="*/ 245905 w 296194"/>
                <a:gd name="connsiteY3" fmla="*/ 59436 h 459486"/>
                <a:gd name="connsiteX4" fmla="*/ 247291 w 296194"/>
                <a:gd name="connsiteY4" fmla="*/ 62783 h 459486"/>
                <a:gd name="connsiteX5" fmla="*/ 247291 w 296194"/>
                <a:gd name="connsiteY5" fmla="*/ 426421 h 459486"/>
                <a:gd name="connsiteX6" fmla="*/ 214226 w 296194"/>
                <a:gd name="connsiteY6" fmla="*/ 459486 h 459486"/>
                <a:gd name="connsiteX7" fmla="*/ 81967 w 296194"/>
                <a:gd name="connsiteY7" fmla="*/ 459486 h 459486"/>
                <a:gd name="connsiteX8" fmla="*/ 48902 w 296194"/>
                <a:gd name="connsiteY8" fmla="*/ 426421 h 459486"/>
                <a:gd name="connsiteX9" fmla="*/ 48902 w 296194"/>
                <a:gd name="connsiteY9" fmla="*/ 62783 h 459486"/>
                <a:gd name="connsiteX10" fmla="*/ 50289 w 296194"/>
                <a:gd name="connsiteY10" fmla="*/ 59436 h 459486"/>
                <a:gd name="connsiteX11" fmla="*/ 0 w 296194"/>
                <a:gd name="connsiteY11" fmla="*/ 59436 h 45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6194" h="459486">
                  <a:moveTo>
                    <a:pt x="0" y="0"/>
                  </a:moveTo>
                  <a:lnTo>
                    <a:pt x="296194" y="0"/>
                  </a:lnTo>
                  <a:lnTo>
                    <a:pt x="296194" y="59436"/>
                  </a:lnTo>
                  <a:lnTo>
                    <a:pt x="245905" y="59436"/>
                  </a:lnTo>
                  <a:lnTo>
                    <a:pt x="247291" y="62783"/>
                  </a:lnTo>
                  <a:lnTo>
                    <a:pt x="247291" y="426421"/>
                  </a:lnTo>
                  <a:cubicBezTo>
                    <a:pt x="247291" y="444682"/>
                    <a:pt x="232487" y="459486"/>
                    <a:pt x="214226" y="459486"/>
                  </a:cubicBezTo>
                  <a:lnTo>
                    <a:pt x="81967" y="459486"/>
                  </a:lnTo>
                  <a:cubicBezTo>
                    <a:pt x="63706" y="459486"/>
                    <a:pt x="48902" y="444682"/>
                    <a:pt x="48902" y="426421"/>
                  </a:cubicBezTo>
                  <a:lnTo>
                    <a:pt x="48902" y="62783"/>
                  </a:lnTo>
                  <a:lnTo>
                    <a:pt x="50289" y="59436"/>
                  </a:lnTo>
                  <a:lnTo>
                    <a:pt x="0" y="594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剪去单角的矩形 15"/>
            <p:cNvSpPr/>
            <p:nvPr/>
          </p:nvSpPr>
          <p:spPr>
            <a:xfrm rot="5400000">
              <a:off x="6955557" y="2924139"/>
              <a:ext cx="231066" cy="115935"/>
            </a:xfrm>
            <a:prstGeom prst="snip1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947738" y="1835513"/>
            <a:ext cx="9990556"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点击添加文本文字点击添加文本文字点击添加文本文字点击添加文本文字点击添加文本文字点击添加文本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85256087"/>
      </p:ext>
    </p:extLst>
  </p:cSld>
  <p:clrMapOvr>
    <a:masterClrMapping/>
  </p:clrMapOvr>
  <mc:AlternateContent xmlns:mc="http://schemas.openxmlformats.org/markup-compatibility/2006" xmlns:p14="http://schemas.microsoft.com/office/powerpoint/2010/main">
    <mc:Choice Requires="p14">
      <p:transition spd="slow" p14:dur="1600" advTm="300">
        <p:blinds dir="vert"/>
      </p:transition>
    </mc:Choice>
    <mc:Fallback xmlns="">
      <p:transition spd="slow" advTm="300">
        <p:blinds dir="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4" name="椭圆 3"/>
          <p:cNvSpPr>
            <a:spLocks noChangeAspect="1"/>
          </p:cNvSpPr>
          <p:nvPr/>
        </p:nvSpPr>
        <p:spPr>
          <a:xfrm>
            <a:off x="1884957" y="3187362"/>
            <a:ext cx="1836062" cy="1836062"/>
          </a:xfrm>
          <a:prstGeom prst="ellipse">
            <a:avLst/>
          </a:prstGeom>
          <a:solidFill>
            <a:srgbClr val="37B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800" dirty="0"/>
          </a:p>
        </p:txBody>
      </p:sp>
      <p:sp>
        <p:nvSpPr>
          <p:cNvPr id="5" name="椭圆 4"/>
          <p:cNvSpPr/>
          <p:nvPr/>
        </p:nvSpPr>
        <p:spPr>
          <a:xfrm>
            <a:off x="6250731" y="3187362"/>
            <a:ext cx="1834142" cy="1834142"/>
          </a:xfrm>
          <a:prstGeom prst="ellipse">
            <a:avLst/>
          </a:prstGeom>
          <a:solidFill>
            <a:srgbClr val="2FC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800" dirty="0"/>
          </a:p>
        </p:txBody>
      </p:sp>
      <p:grpSp>
        <p:nvGrpSpPr>
          <p:cNvPr id="66" name="组合 65"/>
          <p:cNvGrpSpPr/>
          <p:nvPr/>
        </p:nvGrpSpPr>
        <p:grpSpPr>
          <a:xfrm>
            <a:off x="4119756" y="2994218"/>
            <a:ext cx="1846076" cy="2293845"/>
            <a:chOff x="4213412" y="3263153"/>
            <a:chExt cx="1846076" cy="2293845"/>
          </a:xfrm>
        </p:grpSpPr>
        <p:sp>
          <p:nvSpPr>
            <p:cNvPr id="6" name="矩形 5"/>
            <p:cNvSpPr/>
            <p:nvPr/>
          </p:nvSpPr>
          <p:spPr>
            <a:xfrm>
              <a:off x="4213412" y="3263153"/>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594249" y="3263153"/>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975086" y="3263153"/>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355923" y="3263153"/>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736759" y="3263153"/>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213412" y="3657376"/>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594249" y="3657376"/>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975086" y="3657376"/>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355923" y="3657376"/>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736759" y="3657376"/>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213412" y="4051599"/>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594249" y="4051599"/>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975086" y="4051599"/>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5355923" y="4051599"/>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736759" y="4051599"/>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213412" y="4445822"/>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4594249" y="4445822"/>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975086" y="4445822"/>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355923" y="4445822"/>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5736759" y="4445822"/>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213412" y="4840045"/>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4594249" y="4840045"/>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975086" y="4840045"/>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5355923" y="4840045"/>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5736759" y="4840045"/>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213412" y="5234269"/>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594249" y="5234269"/>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975086" y="5234269"/>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355923" y="5234269"/>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5736759" y="5234269"/>
              <a:ext cx="322729" cy="322729"/>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8339554" y="2994218"/>
            <a:ext cx="1846076" cy="2293845"/>
            <a:chOff x="8876833" y="3263153"/>
            <a:chExt cx="1846076" cy="2293845"/>
          </a:xfrm>
        </p:grpSpPr>
        <p:sp>
          <p:nvSpPr>
            <p:cNvPr id="36" name="矩形 35"/>
            <p:cNvSpPr/>
            <p:nvPr/>
          </p:nvSpPr>
          <p:spPr>
            <a:xfrm>
              <a:off x="8876833" y="3263153"/>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257670" y="3263153"/>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9638507" y="3263153"/>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0019344" y="3263153"/>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0400180" y="3263153"/>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8876833" y="3657376"/>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9257670" y="3657376"/>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9638507" y="3657376"/>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0019344" y="3657376"/>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10400180" y="3657376"/>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8876833" y="4051599"/>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9257670" y="4051599"/>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9638507" y="4051599"/>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0019344" y="4051599"/>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400180" y="4051599"/>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8876833" y="4445822"/>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9257670" y="4445822"/>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9638507" y="4445822"/>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0019344" y="4445822"/>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0400180" y="4445822"/>
              <a:ext cx="322729" cy="322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8876833" y="4840045"/>
              <a:ext cx="322729" cy="322729"/>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9257670" y="4840045"/>
              <a:ext cx="322729" cy="322729"/>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9638507" y="4840045"/>
              <a:ext cx="322729" cy="322729"/>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0019344" y="4840045"/>
              <a:ext cx="322729" cy="322729"/>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10400180" y="4840045"/>
              <a:ext cx="322729" cy="322729"/>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8876833" y="5234269"/>
              <a:ext cx="322729" cy="322729"/>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9257670" y="5234269"/>
              <a:ext cx="322729" cy="322729"/>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9638507" y="5234269"/>
              <a:ext cx="322729" cy="322729"/>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10019344" y="5234269"/>
              <a:ext cx="322729" cy="322729"/>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10400180" y="5234269"/>
              <a:ext cx="322729" cy="322729"/>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4" name="组合 73"/>
          <p:cNvGrpSpPr>
            <a:grpSpLocks noChangeAspect="1"/>
          </p:cNvGrpSpPr>
          <p:nvPr/>
        </p:nvGrpSpPr>
        <p:grpSpPr>
          <a:xfrm>
            <a:off x="2398169" y="3493393"/>
            <a:ext cx="809639" cy="1224000"/>
            <a:chOff x="2215251" y="3598047"/>
            <a:chExt cx="942975" cy="1425575"/>
          </a:xfrm>
        </p:grpSpPr>
        <p:sp>
          <p:nvSpPr>
            <p:cNvPr id="71" name="Freeform 5"/>
            <p:cNvSpPr>
              <a:spLocks/>
            </p:cNvSpPr>
            <p:nvPr/>
          </p:nvSpPr>
          <p:spPr bwMode="auto">
            <a:xfrm>
              <a:off x="2427976" y="3598047"/>
              <a:ext cx="561975" cy="306387"/>
            </a:xfrm>
            <a:custGeom>
              <a:avLst/>
              <a:gdLst>
                <a:gd name="T0" fmla="*/ 75 w 148"/>
                <a:gd name="T1" fmla="*/ 60 h 81"/>
                <a:gd name="T2" fmla="*/ 148 w 148"/>
                <a:gd name="T3" fmla="*/ 80 h 81"/>
                <a:gd name="T4" fmla="*/ 83 w 148"/>
                <a:gd name="T5" fmla="*/ 8 h 81"/>
                <a:gd name="T6" fmla="*/ 74 w 148"/>
                <a:gd name="T7" fmla="*/ 0 h 81"/>
                <a:gd name="T8" fmla="*/ 66 w 148"/>
                <a:gd name="T9" fmla="*/ 7 h 81"/>
                <a:gd name="T10" fmla="*/ 0 w 148"/>
                <a:gd name="T11" fmla="*/ 81 h 81"/>
                <a:gd name="T12" fmla="*/ 1 w 148"/>
                <a:gd name="T13" fmla="*/ 81 h 81"/>
                <a:gd name="T14" fmla="*/ 75 w 148"/>
                <a:gd name="T15" fmla="*/ 6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81">
                  <a:moveTo>
                    <a:pt x="75" y="60"/>
                  </a:moveTo>
                  <a:cubicBezTo>
                    <a:pt x="105" y="60"/>
                    <a:pt x="132" y="68"/>
                    <a:pt x="148" y="80"/>
                  </a:cubicBezTo>
                  <a:cubicBezTo>
                    <a:pt x="147" y="43"/>
                    <a:pt x="119" y="12"/>
                    <a:pt x="83" y="8"/>
                  </a:cubicBezTo>
                  <a:cubicBezTo>
                    <a:pt x="82" y="4"/>
                    <a:pt x="79" y="0"/>
                    <a:pt x="74" y="0"/>
                  </a:cubicBezTo>
                  <a:cubicBezTo>
                    <a:pt x="70" y="0"/>
                    <a:pt x="67" y="3"/>
                    <a:pt x="66" y="7"/>
                  </a:cubicBezTo>
                  <a:cubicBezTo>
                    <a:pt x="29" y="11"/>
                    <a:pt x="0" y="43"/>
                    <a:pt x="0" y="81"/>
                  </a:cubicBezTo>
                  <a:cubicBezTo>
                    <a:pt x="1" y="81"/>
                    <a:pt x="1" y="81"/>
                    <a:pt x="1" y="81"/>
                  </a:cubicBezTo>
                  <a:cubicBezTo>
                    <a:pt x="17" y="69"/>
                    <a:pt x="44" y="60"/>
                    <a:pt x="75" y="6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6"/>
            <p:cNvSpPr>
              <a:spLocks/>
            </p:cNvSpPr>
            <p:nvPr/>
          </p:nvSpPr>
          <p:spPr bwMode="auto">
            <a:xfrm>
              <a:off x="2215251" y="4293372"/>
              <a:ext cx="942975" cy="730250"/>
            </a:xfrm>
            <a:custGeom>
              <a:avLst/>
              <a:gdLst>
                <a:gd name="T0" fmla="*/ 170 w 248"/>
                <a:gd name="T1" fmla="*/ 1 h 193"/>
                <a:gd name="T2" fmla="*/ 130 w 248"/>
                <a:gd name="T3" fmla="*/ 27 h 193"/>
                <a:gd name="T4" fmla="*/ 89 w 248"/>
                <a:gd name="T5" fmla="*/ 1 h 193"/>
                <a:gd name="T6" fmla="*/ 89 w 248"/>
                <a:gd name="T7" fmla="*/ 0 h 193"/>
                <a:gd name="T8" fmla="*/ 0 w 248"/>
                <a:gd name="T9" fmla="*/ 93 h 193"/>
                <a:gd name="T10" fmla="*/ 2 w 248"/>
                <a:gd name="T11" fmla="*/ 165 h 193"/>
                <a:gd name="T12" fmla="*/ 2 w 248"/>
                <a:gd name="T13" fmla="*/ 166 h 193"/>
                <a:gd name="T14" fmla="*/ 3 w 248"/>
                <a:gd name="T15" fmla="*/ 171 h 193"/>
                <a:gd name="T16" fmla="*/ 3 w 248"/>
                <a:gd name="T17" fmla="*/ 174 h 193"/>
                <a:gd name="T18" fmla="*/ 23 w 248"/>
                <a:gd name="T19" fmla="*/ 193 h 193"/>
                <a:gd name="T20" fmla="*/ 39 w 248"/>
                <a:gd name="T21" fmla="*/ 185 h 193"/>
                <a:gd name="T22" fmla="*/ 44 w 248"/>
                <a:gd name="T23" fmla="*/ 178 h 193"/>
                <a:gd name="T24" fmla="*/ 54 w 248"/>
                <a:gd name="T25" fmla="*/ 80 h 193"/>
                <a:gd name="T26" fmla="*/ 59 w 248"/>
                <a:gd name="T27" fmla="*/ 80 h 193"/>
                <a:gd name="T28" fmla="*/ 59 w 248"/>
                <a:gd name="T29" fmla="*/ 185 h 193"/>
                <a:gd name="T30" fmla="*/ 132 w 248"/>
                <a:gd name="T31" fmla="*/ 192 h 193"/>
                <a:gd name="T32" fmla="*/ 197 w 248"/>
                <a:gd name="T33" fmla="*/ 185 h 193"/>
                <a:gd name="T34" fmla="*/ 197 w 248"/>
                <a:gd name="T35" fmla="*/ 80 h 193"/>
                <a:gd name="T36" fmla="*/ 200 w 248"/>
                <a:gd name="T37" fmla="*/ 80 h 193"/>
                <a:gd name="T38" fmla="*/ 212 w 248"/>
                <a:gd name="T39" fmla="*/ 178 h 193"/>
                <a:gd name="T40" fmla="*/ 213 w 248"/>
                <a:gd name="T41" fmla="*/ 178 h 193"/>
                <a:gd name="T42" fmla="*/ 230 w 248"/>
                <a:gd name="T43" fmla="*/ 193 h 193"/>
                <a:gd name="T44" fmla="*/ 247 w 248"/>
                <a:gd name="T45" fmla="*/ 176 h 193"/>
                <a:gd name="T46" fmla="*/ 247 w 248"/>
                <a:gd name="T47" fmla="*/ 171 h 193"/>
                <a:gd name="T48" fmla="*/ 248 w 248"/>
                <a:gd name="T49" fmla="*/ 166 h 193"/>
                <a:gd name="T50" fmla="*/ 248 w 248"/>
                <a:gd name="T51" fmla="*/ 165 h 193"/>
                <a:gd name="T52" fmla="*/ 248 w 248"/>
                <a:gd name="T53" fmla="*/ 93 h 193"/>
                <a:gd name="T54" fmla="*/ 170 w 248"/>
                <a:gd name="T55" fmla="*/ 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8" h="193">
                  <a:moveTo>
                    <a:pt x="170" y="1"/>
                  </a:moveTo>
                  <a:cubicBezTo>
                    <a:pt x="170" y="15"/>
                    <a:pt x="152" y="27"/>
                    <a:pt x="130" y="27"/>
                  </a:cubicBezTo>
                  <a:cubicBezTo>
                    <a:pt x="107" y="27"/>
                    <a:pt x="89" y="15"/>
                    <a:pt x="89" y="1"/>
                  </a:cubicBezTo>
                  <a:cubicBezTo>
                    <a:pt x="89" y="1"/>
                    <a:pt x="89" y="0"/>
                    <a:pt x="89" y="0"/>
                  </a:cubicBezTo>
                  <a:cubicBezTo>
                    <a:pt x="40" y="2"/>
                    <a:pt x="0" y="43"/>
                    <a:pt x="0" y="93"/>
                  </a:cubicBezTo>
                  <a:cubicBezTo>
                    <a:pt x="2" y="165"/>
                    <a:pt x="2" y="165"/>
                    <a:pt x="2" y="165"/>
                  </a:cubicBezTo>
                  <a:cubicBezTo>
                    <a:pt x="2" y="165"/>
                    <a:pt x="3" y="147"/>
                    <a:pt x="2" y="166"/>
                  </a:cubicBezTo>
                  <a:cubicBezTo>
                    <a:pt x="2" y="167"/>
                    <a:pt x="3" y="169"/>
                    <a:pt x="3" y="171"/>
                  </a:cubicBezTo>
                  <a:cubicBezTo>
                    <a:pt x="3" y="174"/>
                    <a:pt x="3" y="174"/>
                    <a:pt x="3" y="174"/>
                  </a:cubicBezTo>
                  <a:cubicBezTo>
                    <a:pt x="3" y="185"/>
                    <a:pt x="12" y="193"/>
                    <a:pt x="23" y="193"/>
                  </a:cubicBezTo>
                  <a:cubicBezTo>
                    <a:pt x="30" y="193"/>
                    <a:pt x="36" y="190"/>
                    <a:pt x="39" y="185"/>
                  </a:cubicBezTo>
                  <a:cubicBezTo>
                    <a:pt x="42" y="184"/>
                    <a:pt x="44" y="181"/>
                    <a:pt x="44" y="178"/>
                  </a:cubicBezTo>
                  <a:cubicBezTo>
                    <a:pt x="44" y="156"/>
                    <a:pt x="54" y="80"/>
                    <a:pt x="54" y="80"/>
                  </a:cubicBezTo>
                  <a:cubicBezTo>
                    <a:pt x="59" y="80"/>
                    <a:pt x="59" y="80"/>
                    <a:pt x="59" y="80"/>
                  </a:cubicBezTo>
                  <a:cubicBezTo>
                    <a:pt x="59" y="185"/>
                    <a:pt x="59" y="185"/>
                    <a:pt x="59" y="185"/>
                  </a:cubicBezTo>
                  <a:cubicBezTo>
                    <a:pt x="86" y="190"/>
                    <a:pt x="110" y="192"/>
                    <a:pt x="132" y="192"/>
                  </a:cubicBezTo>
                  <a:cubicBezTo>
                    <a:pt x="158" y="192"/>
                    <a:pt x="180" y="189"/>
                    <a:pt x="197" y="185"/>
                  </a:cubicBezTo>
                  <a:cubicBezTo>
                    <a:pt x="197" y="80"/>
                    <a:pt x="197" y="80"/>
                    <a:pt x="197" y="80"/>
                  </a:cubicBezTo>
                  <a:cubicBezTo>
                    <a:pt x="200" y="80"/>
                    <a:pt x="200" y="80"/>
                    <a:pt x="200" y="80"/>
                  </a:cubicBezTo>
                  <a:cubicBezTo>
                    <a:pt x="212" y="178"/>
                    <a:pt x="212" y="178"/>
                    <a:pt x="212" y="178"/>
                  </a:cubicBezTo>
                  <a:cubicBezTo>
                    <a:pt x="212" y="178"/>
                    <a:pt x="213" y="178"/>
                    <a:pt x="213" y="178"/>
                  </a:cubicBezTo>
                  <a:cubicBezTo>
                    <a:pt x="214" y="187"/>
                    <a:pt x="221" y="193"/>
                    <a:pt x="230" y="193"/>
                  </a:cubicBezTo>
                  <a:cubicBezTo>
                    <a:pt x="240" y="193"/>
                    <a:pt x="247" y="186"/>
                    <a:pt x="247" y="176"/>
                  </a:cubicBezTo>
                  <a:cubicBezTo>
                    <a:pt x="247" y="171"/>
                    <a:pt x="247" y="171"/>
                    <a:pt x="247" y="171"/>
                  </a:cubicBezTo>
                  <a:cubicBezTo>
                    <a:pt x="248" y="170"/>
                    <a:pt x="248" y="168"/>
                    <a:pt x="248" y="166"/>
                  </a:cubicBezTo>
                  <a:cubicBezTo>
                    <a:pt x="248" y="165"/>
                    <a:pt x="248" y="165"/>
                    <a:pt x="248" y="165"/>
                  </a:cubicBezTo>
                  <a:cubicBezTo>
                    <a:pt x="248" y="93"/>
                    <a:pt x="248" y="93"/>
                    <a:pt x="248" y="93"/>
                  </a:cubicBezTo>
                  <a:cubicBezTo>
                    <a:pt x="248" y="47"/>
                    <a:pt x="214" y="8"/>
                    <a:pt x="17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7"/>
            <p:cNvSpPr>
              <a:spLocks noEditPoints="1"/>
            </p:cNvSpPr>
            <p:nvPr/>
          </p:nvSpPr>
          <p:spPr bwMode="auto">
            <a:xfrm>
              <a:off x="2381939" y="3844109"/>
              <a:ext cx="639763" cy="471487"/>
            </a:xfrm>
            <a:custGeom>
              <a:avLst/>
              <a:gdLst>
                <a:gd name="T0" fmla="*/ 7 w 168"/>
                <a:gd name="T1" fmla="*/ 56 h 125"/>
                <a:gd name="T2" fmla="*/ 84 w 168"/>
                <a:gd name="T3" fmla="*/ 125 h 125"/>
                <a:gd name="T4" fmla="*/ 161 w 168"/>
                <a:gd name="T5" fmla="*/ 56 h 125"/>
                <a:gd name="T6" fmla="*/ 168 w 168"/>
                <a:gd name="T7" fmla="*/ 47 h 125"/>
                <a:gd name="T8" fmla="*/ 84 w 168"/>
                <a:gd name="T9" fmla="*/ 2 h 125"/>
                <a:gd name="T10" fmla="*/ 0 w 168"/>
                <a:gd name="T11" fmla="*/ 47 h 125"/>
                <a:gd name="T12" fmla="*/ 7 w 168"/>
                <a:gd name="T13" fmla="*/ 56 h 125"/>
                <a:gd name="T14" fmla="*/ 34 w 168"/>
                <a:gd name="T15" fmla="*/ 51 h 125"/>
                <a:gd name="T16" fmla="*/ 84 w 168"/>
                <a:gd name="T17" fmla="*/ 37 h 125"/>
                <a:gd name="T18" fmla="*/ 134 w 168"/>
                <a:gd name="T19" fmla="*/ 51 h 125"/>
                <a:gd name="T20" fmla="*/ 151 w 168"/>
                <a:gd name="T21" fmla="*/ 58 h 125"/>
                <a:gd name="T22" fmla="*/ 84 w 168"/>
                <a:gd name="T23" fmla="*/ 115 h 125"/>
                <a:gd name="T24" fmla="*/ 17 w 168"/>
                <a:gd name="T25" fmla="*/ 58 h 125"/>
                <a:gd name="T26" fmla="*/ 34 w 168"/>
                <a:gd name="T27" fmla="*/ 5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 h="125">
                  <a:moveTo>
                    <a:pt x="7" y="56"/>
                  </a:moveTo>
                  <a:cubicBezTo>
                    <a:pt x="11" y="95"/>
                    <a:pt x="44" y="125"/>
                    <a:pt x="84" y="125"/>
                  </a:cubicBezTo>
                  <a:cubicBezTo>
                    <a:pt x="124" y="125"/>
                    <a:pt x="157" y="95"/>
                    <a:pt x="161" y="56"/>
                  </a:cubicBezTo>
                  <a:cubicBezTo>
                    <a:pt x="166" y="56"/>
                    <a:pt x="168" y="54"/>
                    <a:pt x="168" y="47"/>
                  </a:cubicBezTo>
                  <a:cubicBezTo>
                    <a:pt x="168" y="23"/>
                    <a:pt x="143" y="0"/>
                    <a:pt x="84" y="2"/>
                  </a:cubicBezTo>
                  <a:cubicBezTo>
                    <a:pt x="26" y="5"/>
                    <a:pt x="0" y="23"/>
                    <a:pt x="0" y="47"/>
                  </a:cubicBezTo>
                  <a:cubicBezTo>
                    <a:pt x="0" y="54"/>
                    <a:pt x="2" y="56"/>
                    <a:pt x="7" y="56"/>
                  </a:cubicBezTo>
                  <a:close/>
                  <a:moveTo>
                    <a:pt x="34" y="51"/>
                  </a:moveTo>
                  <a:cubicBezTo>
                    <a:pt x="48" y="45"/>
                    <a:pt x="66" y="37"/>
                    <a:pt x="84" y="37"/>
                  </a:cubicBezTo>
                  <a:cubicBezTo>
                    <a:pt x="102" y="37"/>
                    <a:pt x="120" y="45"/>
                    <a:pt x="134" y="51"/>
                  </a:cubicBezTo>
                  <a:cubicBezTo>
                    <a:pt x="140" y="54"/>
                    <a:pt x="146" y="56"/>
                    <a:pt x="151" y="58"/>
                  </a:cubicBezTo>
                  <a:cubicBezTo>
                    <a:pt x="146" y="91"/>
                    <a:pt x="118" y="115"/>
                    <a:pt x="84" y="115"/>
                  </a:cubicBezTo>
                  <a:cubicBezTo>
                    <a:pt x="50" y="115"/>
                    <a:pt x="22" y="91"/>
                    <a:pt x="17" y="58"/>
                  </a:cubicBezTo>
                  <a:cubicBezTo>
                    <a:pt x="22" y="56"/>
                    <a:pt x="28" y="54"/>
                    <a:pt x="34" y="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9" name="Freeform 11"/>
          <p:cNvSpPr>
            <a:spLocks noChangeAspect="1" noEditPoints="1"/>
          </p:cNvSpPr>
          <p:nvPr/>
        </p:nvSpPr>
        <p:spPr bwMode="auto">
          <a:xfrm>
            <a:off x="6745225" y="3492433"/>
            <a:ext cx="845154" cy="1224000"/>
          </a:xfrm>
          <a:custGeom>
            <a:avLst/>
            <a:gdLst>
              <a:gd name="T0" fmla="*/ 44 w 234"/>
              <a:gd name="T1" fmla="*/ 70 h 340"/>
              <a:gd name="T2" fmla="*/ 93 w 234"/>
              <a:gd name="T3" fmla="*/ 0 h 340"/>
              <a:gd name="T4" fmla="*/ 117 w 234"/>
              <a:gd name="T5" fmla="*/ 58 h 340"/>
              <a:gd name="T6" fmla="*/ 141 w 234"/>
              <a:gd name="T7" fmla="*/ 1 h 340"/>
              <a:gd name="T8" fmla="*/ 190 w 234"/>
              <a:gd name="T9" fmla="*/ 69 h 340"/>
              <a:gd name="T10" fmla="*/ 143 w 234"/>
              <a:gd name="T11" fmla="*/ 99 h 340"/>
              <a:gd name="T12" fmla="*/ 47 w 234"/>
              <a:gd name="T13" fmla="*/ 82 h 340"/>
              <a:gd name="T14" fmla="*/ 144 w 234"/>
              <a:gd name="T15" fmla="*/ 109 h 340"/>
              <a:gd name="T16" fmla="*/ 49 w 234"/>
              <a:gd name="T17" fmla="*/ 94 h 340"/>
              <a:gd name="T18" fmla="*/ 185 w 234"/>
              <a:gd name="T19" fmla="*/ 92 h 340"/>
              <a:gd name="T20" fmla="*/ 144 w 234"/>
              <a:gd name="T21" fmla="*/ 109 h 340"/>
              <a:gd name="T22" fmla="*/ 234 w 234"/>
              <a:gd name="T23" fmla="*/ 318 h 340"/>
              <a:gd name="T24" fmla="*/ 229 w 234"/>
              <a:gd name="T25" fmla="*/ 320 h 340"/>
              <a:gd name="T26" fmla="*/ 5 w 234"/>
              <a:gd name="T27" fmla="*/ 321 h 340"/>
              <a:gd name="T28" fmla="*/ 0 w 234"/>
              <a:gd name="T29" fmla="*/ 318 h 340"/>
              <a:gd name="T30" fmla="*/ 88 w 234"/>
              <a:gd name="T31" fmla="*/ 158 h 340"/>
              <a:gd name="T32" fmla="*/ 234 w 234"/>
              <a:gd name="T33" fmla="*/ 247 h 340"/>
              <a:gd name="T34" fmla="*/ 126 w 234"/>
              <a:gd name="T35" fmla="*/ 196 h 340"/>
              <a:gd name="T36" fmla="*/ 110 w 234"/>
              <a:gd name="T37" fmla="*/ 195 h 340"/>
              <a:gd name="T38" fmla="*/ 102 w 234"/>
              <a:gd name="T39" fmla="*/ 304 h 340"/>
              <a:gd name="T40" fmla="*/ 116 w 234"/>
              <a:gd name="T41" fmla="*/ 327 h 340"/>
              <a:gd name="T42" fmla="*/ 117 w 234"/>
              <a:gd name="T43" fmla="*/ 327 h 340"/>
              <a:gd name="T44" fmla="*/ 133 w 234"/>
              <a:gd name="T45" fmla="*/ 304 h 340"/>
              <a:gd name="T46" fmla="*/ 137 w 234"/>
              <a:gd name="T47" fmla="*/ 177 h 340"/>
              <a:gd name="T48" fmla="*/ 102 w 234"/>
              <a:gd name="T49" fmla="*/ 173 h 340"/>
              <a:gd name="T50" fmla="*/ 110 w 234"/>
              <a:gd name="T51" fmla="*/ 203 h 340"/>
              <a:gd name="T52" fmla="*/ 137 w 234"/>
              <a:gd name="T53" fmla="*/ 177 h 340"/>
              <a:gd name="T54" fmla="*/ 95 w 234"/>
              <a:gd name="T55" fmla="*/ 29 h 340"/>
              <a:gd name="T56" fmla="*/ 139 w 234"/>
              <a:gd name="T57" fmla="*/ 0 h 340"/>
              <a:gd name="T58" fmla="*/ 117 w 234"/>
              <a:gd name="T59" fmla="*/ 55 h 340"/>
              <a:gd name="T60" fmla="*/ 99 w 234"/>
              <a:gd name="T61" fmla="*/ 29 h 340"/>
              <a:gd name="T62" fmla="*/ 135 w 234"/>
              <a:gd name="T63" fmla="*/ 29 h 340"/>
              <a:gd name="T64" fmla="*/ 99 w 234"/>
              <a:gd name="T65" fmla="*/ 4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4" h="340">
                <a:moveTo>
                  <a:pt x="47" y="82"/>
                </a:moveTo>
                <a:cubicBezTo>
                  <a:pt x="47" y="81"/>
                  <a:pt x="44" y="71"/>
                  <a:pt x="44" y="70"/>
                </a:cubicBezTo>
                <a:cubicBezTo>
                  <a:pt x="44" y="68"/>
                  <a:pt x="48" y="67"/>
                  <a:pt x="48" y="66"/>
                </a:cubicBezTo>
                <a:cubicBezTo>
                  <a:pt x="50" y="32"/>
                  <a:pt x="68" y="9"/>
                  <a:pt x="93" y="0"/>
                </a:cubicBezTo>
                <a:cubicBezTo>
                  <a:pt x="93" y="29"/>
                  <a:pt x="93" y="29"/>
                  <a:pt x="93" y="29"/>
                </a:cubicBezTo>
                <a:cubicBezTo>
                  <a:pt x="93" y="45"/>
                  <a:pt x="104" y="58"/>
                  <a:pt x="117" y="58"/>
                </a:cubicBezTo>
                <a:cubicBezTo>
                  <a:pt x="130" y="58"/>
                  <a:pt x="141" y="45"/>
                  <a:pt x="141" y="29"/>
                </a:cubicBezTo>
                <a:cubicBezTo>
                  <a:pt x="141" y="1"/>
                  <a:pt x="141" y="1"/>
                  <a:pt x="141" y="1"/>
                </a:cubicBezTo>
                <a:cubicBezTo>
                  <a:pt x="172" y="14"/>
                  <a:pt x="184" y="49"/>
                  <a:pt x="187" y="67"/>
                </a:cubicBezTo>
                <a:cubicBezTo>
                  <a:pt x="187" y="68"/>
                  <a:pt x="190" y="68"/>
                  <a:pt x="190" y="69"/>
                </a:cubicBezTo>
                <a:cubicBezTo>
                  <a:pt x="191" y="73"/>
                  <a:pt x="185" y="82"/>
                  <a:pt x="185" y="82"/>
                </a:cubicBezTo>
                <a:cubicBezTo>
                  <a:pt x="170" y="89"/>
                  <a:pt x="158" y="97"/>
                  <a:pt x="143" y="99"/>
                </a:cubicBezTo>
                <a:cubicBezTo>
                  <a:pt x="89" y="99"/>
                  <a:pt x="89" y="99"/>
                  <a:pt x="89" y="99"/>
                </a:cubicBezTo>
                <a:cubicBezTo>
                  <a:pt x="66" y="95"/>
                  <a:pt x="47" y="82"/>
                  <a:pt x="47" y="82"/>
                </a:cubicBezTo>
                <a:close/>
                <a:moveTo>
                  <a:pt x="144" y="109"/>
                </a:moveTo>
                <a:cubicBezTo>
                  <a:pt x="144" y="109"/>
                  <a:pt x="144" y="109"/>
                  <a:pt x="144" y="109"/>
                </a:cubicBezTo>
                <a:cubicBezTo>
                  <a:pt x="87" y="108"/>
                  <a:pt x="87" y="108"/>
                  <a:pt x="87" y="108"/>
                </a:cubicBezTo>
                <a:cubicBezTo>
                  <a:pt x="71" y="105"/>
                  <a:pt x="57" y="99"/>
                  <a:pt x="49" y="94"/>
                </a:cubicBezTo>
                <a:cubicBezTo>
                  <a:pt x="53" y="128"/>
                  <a:pt x="82" y="154"/>
                  <a:pt x="117" y="154"/>
                </a:cubicBezTo>
                <a:cubicBezTo>
                  <a:pt x="152" y="154"/>
                  <a:pt x="182" y="127"/>
                  <a:pt x="185" y="92"/>
                </a:cubicBezTo>
                <a:cubicBezTo>
                  <a:pt x="184" y="93"/>
                  <a:pt x="182" y="94"/>
                  <a:pt x="180" y="95"/>
                </a:cubicBezTo>
                <a:cubicBezTo>
                  <a:pt x="169" y="101"/>
                  <a:pt x="158" y="107"/>
                  <a:pt x="144" y="109"/>
                </a:cubicBezTo>
                <a:close/>
                <a:moveTo>
                  <a:pt x="234" y="247"/>
                </a:moveTo>
                <a:cubicBezTo>
                  <a:pt x="234" y="318"/>
                  <a:pt x="234" y="318"/>
                  <a:pt x="234" y="318"/>
                </a:cubicBezTo>
                <a:cubicBezTo>
                  <a:pt x="234" y="318"/>
                  <a:pt x="234" y="318"/>
                  <a:pt x="234" y="318"/>
                </a:cubicBezTo>
                <a:cubicBezTo>
                  <a:pt x="229" y="320"/>
                  <a:pt x="229" y="320"/>
                  <a:pt x="229" y="320"/>
                </a:cubicBezTo>
                <a:cubicBezTo>
                  <a:pt x="227" y="322"/>
                  <a:pt x="189" y="340"/>
                  <a:pt x="125" y="340"/>
                </a:cubicBezTo>
                <a:cubicBezTo>
                  <a:pt x="91" y="340"/>
                  <a:pt x="51" y="335"/>
                  <a:pt x="5" y="321"/>
                </a:cubicBezTo>
                <a:cubicBezTo>
                  <a:pt x="0" y="319"/>
                  <a:pt x="0" y="319"/>
                  <a:pt x="0" y="319"/>
                </a:cubicBezTo>
                <a:cubicBezTo>
                  <a:pt x="0" y="318"/>
                  <a:pt x="0" y="318"/>
                  <a:pt x="0" y="318"/>
                </a:cubicBezTo>
                <a:cubicBezTo>
                  <a:pt x="0" y="247"/>
                  <a:pt x="0" y="247"/>
                  <a:pt x="0" y="247"/>
                </a:cubicBezTo>
                <a:cubicBezTo>
                  <a:pt x="0" y="198"/>
                  <a:pt x="39" y="158"/>
                  <a:pt x="88" y="158"/>
                </a:cubicBezTo>
                <a:cubicBezTo>
                  <a:pt x="146" y="158"/>
                  <a:pt x="146" y="158"/>
                  <a:pt x="146" y="158"/>
                </a:cubicBezTo>
                <a:cubicBezTo>
                  <a:pt x="195" y="158"/>
                  <a:pt x="234" y="198"/>
                  <a:pt x="234" y="247"/>
                </a:cubicBezTo>
                <a:close/>
                <a:moveTo>
                  <a:pt x="133" y="304"/>
                </a:moveTo>
                <a:cubicBezTo>
                  <a:pt x="126" y="196"/>
                  <a:pt x="126" y="196"/>
                  <a:pt x="126" y="196"/>
                </a:cubicBezTo>
                <a:cubicBezTo>
                  <a:pt x="126" y="196"/>
                  <a:pt x="125" y="195"/>
                  <a:pt x="125" y="195"/>
                </a:cubicBezTo>
                <a:cubicBezTo>
                  <a:pt x="110" y="195"/>
                  <a:pt x="110" y="195"/>
                  <a:pt x="110" y="195"/>
                </a:cubicBezTo>
                <a:cubicBezTo>
                  <a:pt x="110" y="195"/>
                  <a:pt x="109" y="196"/>
                  <a:pt x="109" y="196"/>
                </a:cubicBezTo>
                <a:cubicBezTo>
                  <a:pt x="102" y="304"/>
                  <a:pt x="102" y="304"/>
                  <a:pt x="102" y="304"/>
                </a:cubicBezTo>
                <a:cubicBezTo>
                  <a:pt x="102" y="304"/>
                  <a:pt x="102" y="304"/>
                  <a:pt x="102" y="304"/>
                </a:cubicBezTo>
                <a:cubicBezTo>
                  <a:pt x="116" y="327"/>
                  <a:pt x="116" y="327"/>
                  <a:pt x="116" y="327"/>
                </a:cubicBezTo>
                <a:cubicBezTo>
                  <a:pt x="116" y="327"/>
                  <a:pt x="117" y="327"/>
                  <a:pt x="117" y="327"/>
                </a:cubicBezTo>
                <a:cubicBezTo>
                  <a:pt x="117" y="327"/>
                  <a:pt x="117" y="327"/>
                  <a:pt x="117" y="327"/>
                </a:cubicBezTo>
                <a:cubicBezTo>
                  <a:pt x="118" y="327"/>
                  <a:pt x="118" y="327"/>
                  <a:pt x="118" y="327"/>
                </a:cubicBezTo>
                <a:cubicBezTo>
                  <a:pt x="133" y="304"/>
                  <a:pt x="133" y="304"/>
                  <a:pt x="133" y="304"/>
                </a:cubicBezTo>
                <a:cubicBezTo>
                  <a:pt x="133" y="304"/>
                  <a:pt x="133" y="304"/>
                  <a:pt x="133" y="304"/>
                </a:cubicBezTo>
                <a:close/>
                <a:moveTo>
                  <a:pt x="137" y="177"/>
                </a:moveTo>
                <a:cubicBezTo>
                  <a:pt x="137" y="175"/>
                  <a:pt x="135" y="173"/>
                  <a:pt x="133" y="173"/>
                </a:cubicBezTo>
                <a:cubicBezTo>
                  <a:pt x="102" y="173"/>
                  <a:pt x="102" y="173"/>
                  <a:pt x="102" y="173"/>
                </a:cubicBezTo>
                <a:cubicBezTo>
                  <a:pt x="100" y="173"/>
                  <a:pt x="98" y="175"/>
                  <a:pt x="98" y="177"/>
                </a:cubicBezTo>
                <a:cubicBezTo>
                  <a:pt x="110" y="203"/>
                  <a:pt x="110" y="203"/>
                  <a:pt x="110" y="203"/>
                </a:cubicBezTo>
                <a:cubicBezTo>
                  <a:pt x="125" y="203"/>
                  <a:pt x="125" y="203"/>
                  <a:pt x="125" y="203"/>
                </a:cubicBezTo>
                <a:lnTo>
                  <a:pt x="137" y="177"/>
                </a:lnTo>
                <a:close/>
                <a:moveTo>
                  <a:pt x="117" y="55"/>
                </a:moveTo>
                <a:cubicBezTo>
                  <a:pt x="105" y="55"/>
                  <a:pt x="95" y="43"/>
                  <a:pt x="95" y="29"/>
                </a:cubicBezTo>
                <a:cubicBezTo>
                  <a:pt x="95" y="0"/>
                  <a:pt x="95" y="0"/>
                  <a:pt x="95" y="0"/>
                </a:cubicBezTo>
                <a:cubicBezTo>
                  <a:pt x="139" y="0"/>
                  <a:pt x="139" y="0"/>
                  <a:pt x="139" y="0"/>
                </a:cubicBezTo>
                <a:cubicBezTo>
                  <a:pt x="139" y="29"/>
                  <a:pt x="139" y="29"/>
                  <a:pt x="139" y="29"/>
                </a:cubicBezTo>
                <a:cubicBezTo>
                  <a:pt x="139" y="43"/>
                  <a:pt x="129" y="55"/>
                  <a:pt x="117" y="55"/>
                </a:cubicBezTo>
                <a:close/>
                <a:moveTo>
                  <a:pt x="99" y="4"/>
                </a:moveTo>
                <a:cubicBezTo>
                  <a:pt x="99" y="29"/>
                  <a:pt x="99" y="29"/>
                  <a:pt x="99" y="29"/>
                </a:cubicBezTo>
                <a:cubicBezTo>
                  <a:pt x="99" y="41"/>
                  <a:pt x="107" y="51"/>
                  <a:pt x="117" y="51"/>
                </a:cubicBezTo>
                <a:cubicBezTo>
                  <a:pt x="127" y="51"/>
                  <a:pt x="135" y="41"/>
                  <a:pt x="135" y="29"/>
                </a:cubicBezTo>
                <a:cubicBezTo>
                  <a:pt x="135" y="4"/>
                  <a:pt x="135" y="4"/>
                  <a:pt x="135" y="4"/>
                </a:cubicBezTo>
                <a:lnTo>
                  <a:pt x="9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文本框 79"/>
          <p:cNvSpPr txBox="1"/>
          <p:nvPr/>
        </p:nvSpPr>
        <p:spPr>
          <a:xfrm>
            <a:off x="4119756" y="5570332"/>
            <a:ext cx="1826141"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rPr>
              <a:t>文字添加</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81" name="文本框 80"/>
          <p:cNvSpPr txBox="1"/>
          <p:nvPr/>
        </p:nvSpPr>
        <p:spPr>
          <a:xfrm>
            <a:off x="8299038" y="5570332"/>
            <a:ext cx="1826141"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rPr>
              <a:t>文字添加</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947738" y="1835513"/>
            <a:ext cx="9990556"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点击添加文本文字点击添加文本文字点击添加文本文字点击添加文本文字点击添加文本文字点击添加文本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54818305"/>
      </p:ext>
    </p:extLst>
  </p:cSld>
  <p:clrMapOvr>
    <a:masterClrMapping/>
  </p:clrMapOvr>
  <mc:AlternateContent xmlns:mc="http://schemas.openxmlformats.org/markup-compatibility/2006" xmlns:p14="http://schemas.microsoft.com/office/powerpoint/2010/main">
    <mc:Choice Requires="p14">
      <p:transition spd="slow" p14:dur="1600" advTm="300">
        <p:blinds dir="vert"/>
      </p:transition>
    </mc:Choice>
    <mc:Fallback xmlns="">
      <p:transition spd="slow" advTm="300">
        <p:blinds dir="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a:spLocks noChangeAspect="1"/>
          </p:cNvSpPr>
          <p:nvPr/>
        </p:nvSpPr>
        <p:spPr>
          <a:xfrm>
            <a:off x="1884957" y="3187362"/>
            <a:ext cx="1836062" cy="18360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800" dirty="0"/>
          </a:p>
        </p:txBody>
      </p:sp>
      <p:sp>
        <p:nvSpPr>
          <p:cNvPr id="3" name="文本框 2"/>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grpSp>
        <p:nvGrpSpPr>
          <p:cNvPr id="107" name="组合 106"/>
          <p:cNvGrpSpPr/>
          <p:nvPr/>
        </p:nvGrpSpPr>
        <p:grpSpPr>
          <a:xfrm>
            <a:off x="4189262" y="3187362"/>
            <a:ext cx="1457375" cy="1810864"/>
            <a:chOff x="4189262" y="3187362"/>
            <a:chExt cx="1457375" cy="1810864"/>
          </a:xfrm>
        </p:grpSpPr>
        <p:sp>
          <p:nvSpPr>
            <p:cNvPr id="6" name="矩形 5"/>
            <p:cNvSpPr/>
            <p:nvPr/>
          </p:nvSpPr>
          <p:spPr>
            <a:xfrm>
              <a:off x="4189262" y="3187362"/>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489912" y="3187362"/>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790562" y="3187362"/>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091211" y="3187362"/>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391860" y="3187362"/>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189262" y="3498579"/>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489912" y="3498579"/>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790562" y="3498579"/>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091211" y="3498579"/>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391860" y="3498579"/>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189262" y="3809797"/>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489912" y="3809797"/>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790562" y="3809797"/>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5091211" y="3809797"/>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391860" y="3809797"/>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89262" y="4121014"/>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4489912" y="4121014"/>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790562" y="4121014"/>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091211" y="4121014"/>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5391860" y="4121014"/>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189262"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4489912"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790562"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5091211"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5391860"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189262"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489912"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790562"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091211"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5391860"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8" name="组合 107"/>
          <p:cNvGrpSpPr/>
          <p:nvPr/>
        </p:nvGrpSpPr>
        <p:grpSpPr>
          <a:xfrm>
            <a:off x="6288109" y="3187362"/>
            <a:ext cx="1457375" cy="1810864"/>
            <a:chOff x="6288109" y="3187362"/>
            <a:chExt cx="1457375" cy="1810864"/>
          </a:xfrm>
        </p:grpSpPr>
        <p:sp>
          <p:nvSpPr>
            <p:cNvPr id="37" name="矩形 36"/>
            <p:cNvSpPr/>
            <p:nvPr/>
          </p:nvSpPr>
          <p:spPr>
            <a:xfrm>
              <a:off x="6288109" y="3187362"/>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588759" y="3187362"/>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6889409" y="3187362"/>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190058" y="3187362"/>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7490707" y="3187362"/>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288109" y="349857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6588759" y="349857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6889409" y="349857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7190058" y="349857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7490707" y="349857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6288109" y="3809797"/>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6588759" y="3809797"/>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6889409" y="3809797"/>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7190058" y="3809797"/>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7490707" y="3809797"/>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6288109" y="4121014"/>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6588759" y="4121014"/>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6889409" y="4121014"/>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7190058" y="4121014"/>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7490707" y="4121014"/>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6288109"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6588759"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6889409"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7190058"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7490707"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6288109"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6588759"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6889409"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7190058"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7490707"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9" name="组合 108"/>
          <p:cNvGrpSpPr/>
          <p:nvPr/>
        </p:nvGrpSpPr>
        <p:grpSpPr>
          <a:xfrm>
            <a:off x="8386956" y="3187362"/>
            <a:ext cx="1457375" cy="1810864"/>
            <a:chOff x="8386956" y="3187362"/>
            <a:chExt cx="1457375" cy="1810864"/>
          </a:xfrm>
        </p:grpSpPr>
        <p:sp>
          <p:nvSpPr>
            <p:cNvPr id="68" name="矩形 67"/>
            <p:cNvSpPr/>
            <p:nvPr/>
          </p:nvSpPr>
          <p:spPr>
            <a:xfrm>
              <a:off x="8386956" y="3187362"/>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8687606" y="3187362"/>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8988256" y="3187362"/>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9288905" y="3187362"/>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9589554" y="3187362"/>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8386956" y="3498579"/>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p:cNvSpPr/>
            <p:nvPr/>
          </p:nvSpPr>
          <p:spPr>
            <a:xfrm>
              <a:off x="8687606" y="3498579"/>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8988256" y="3498579"/>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9288905" y="3498579"/>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9589554" y="3498579"/>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8386956" y="3809797"/>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8687606" y="3809797"/>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8988256" y="3809797"/>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9288905" y="3809797"/>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9589554" y="3809797"/>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8386956" y="4121014"/>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8687606" y="4121014"/>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8988256" y="4121014"/>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9288905" y="4121014"/>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589554" y="4121014"/>
              <a:ext cx="254777" cy="25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8386956"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8687606"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8988256"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90"/>
            <p:cNvSpPr/>
            <p:nvPr/>
          </p:nvSpPr>
          <p:spPr>
            <a:xfrm>
              <a:off x="9288905"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9589554" y="4432231"/>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8386956"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8687606"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a:off x="8988256"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9288905"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96"/>
            <p:cNvSpPr/>
            <p:nvPr/>
          </p:nvSpPr>
          <p:spPr>
            <a:xfrm>
              <a:off x="9589554" y="4743449"/>
              <a:ext cx="254777" cy="254777"/>
            </a:xfrm>
            <a:prstGeom prst="rect">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9" name="文本框 98"/>
          <p:cNvSpPr txBox="1"/>
          <p:nvPr/>
        </p:nvSpPr>
        <p:spPr>
          <a:xfrm>
            <a:off x="1785469" y="5708193"/>
            <a:ext cx="8339710"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4210064" y="5178919"/>
            <a:ext cx="1415772"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文字添加</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1" name="文本框 100"/>
          <p:cNvSpPr txBox="1"/>
          <p:nvPr/>
        </p:nvSpPr>
        <p:spPr>
          <a:xfrm>
            <a:off x="6308911" y="5204684"/>
            <a:ext cx="1415772" cy="276999"/>
          </a:xfrm>
          <a:prstGeom prst="rect">
            <a:avLst/>
          </a:prstGeom>
          <a:noFill/>
        </p:spPr>
        <p:txBody>
          <a:bodyPr wrap="non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添加文字添加文字</a:t>
            </a:r>
          </a:p>
        </p:txBody>
      </p:sp>
      <p:sp>
        <p:nvSpPr>
          <p:cNvPr id="102" name="文本框 101"/>
          <p:cNvSpPr txBox="1"/>
          <p:nvPr/>
        </p:nvSpPr>
        <p:spPr>
          <a:xfrm>
            <a:off x="8407758" y="5204684"/>
            <a:ext cx="1415772" cy="276999"/>
          </a:xfrm>
          <a:prstGeom prst="rect">
            <a:avLst/>
          </a:prstGeom>
          <a:noFill/>
        </p:spPr>
        <p:txBody>
          <a:bodyPr wrap="non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添加文字添加文字</a:t>
            </a:r>
          </a:p>
        </p:txBody>
      </p:sp>
      <p:sp>
        <p:nvSpPr>
          <p:cNvPr id="106" name="Freeform 5"/>
          <p:cNvSpPr>
            <a:spLocks noChangeAspect="1" noEditPoints="1"/>
          </p:cNvSpPr>
          <p:nvPr/>
        </p:nvSpPr>
        <p:spPr bwMode="auto">
          <a:xfrm>
            <a:off x="2226660" y="3614574"/>
            <a:ext cx="1152656" cy="900000"/>
          </a:xfrm>
          <a:custGeom>
            <a:avLst/>
            <a:gdLst>
              <a:gd name="T0" fmla="*/ 196 w 354"/>
              <a:gd name="T1" fmla="*/ 59 h 276"/>
              <a:gd name="T2" fmla="*/ 254 w 354"/>
              <a:gd name="T3" fmla="*/ 0 h 276"/>
              <a:gd name="T4" fmla="*/ 313 w 354"/>
              <a:gd name="T5" fmla="*/ 59 h 276"/>
              <a:gd name="T6" fmla="*/ 254 w 354"/>
              <a:gd name="T7" fmla="*/ 117 h 276"/>
              <a:gd name="T8" fmla="*/ 196 w 354"/>
              <a:gd name="T9" fmla="*/ 59 h 276"/>
              <a:gd name="T10" fmla="*/ 279 w 354"/>
              <a:gd name="T11" fmla="*/ 121 h 276"/>
              <a:gd name="T12" fmla="*/ 230 w 354"/>
              <a:gd name="T13" fmla="*/ 121 h 276"/>
              <a:gd name="T14" fmla="*/ 154 w 354"/>
              <a:gd name="T15" fmla="*/ 196 h 276"/>
              <a:gd name="T16" fmla="*/ 154 w 354"/>
              <a:gd name="T17" fmla="*/ 257 h 276"/>
              <a:gd name="T18" fmla="*/ 155 w 354"/>
              <a:gd name="T19" fmla="*/ 258 h 276"/>
              <a:gd name="T20" fmla="*/ 159 w 354"/>
              <a:gd name="T21" fmla="*/ 260 h 276"/>
              <a:gd name="T22" fmla="*/ 261 w 354"/>
              <a:gd name="T23" fmla="*/ 276 h 276"/>
              <a:gd name="T24" fmla="*/ 350 w 354"/>
              <a:gd name="T25" fmla="*/ 259 h 276"/>
              <a:gd name="T26" fmla="*/ 354 w 354"/>
              <a:gd name="T27" fmla="*/ 257 h 276"/>
              <a:gd name="T28" fmla="*/ 354 w 354"/>
              <a:gd name="T29" fmla="*/ 257 h 276"/>
              <a:gd name="T30" fmla="*/ 354 w 354"/>
              <a:gd name="T31" fmla="*/ 196 h 276"/>
              <a:gd name="T32" fmla="*/ 279 w 354"/>
              <a:gd name="T33" fmla="*/ 121 h 276"/>
              <a:gd name="T34" fmla="*/ 100 w 354"/>
              <a:gd name="T35" fmla="*/ 117 h 276"/>
              <a:gd name="T36" fmla="*/ 158 w 354"/>
              <a:gd name="T37" fmla="*/ 59 h 276"/>
              <a:gd name="T38" fmla="*/ 100 w 354"/>
              <a:gd name="T39" fmla="*/ 0 h 276"/>
              <a:gd name="T40" fmla="*/ 41 w 354"/>
              <a:gd name="T41" fmla="*/ 59 h 276"/>
              <a:gd name="T42" fmla="*/ 100 w 354"/>
              <a:gd name="T43" fmla="*/ 117 h 276"/>
              <a:gd name="T44" fmla="*/ 141 w 354"/>
              <a:gd name="T45" fmla="*/ 257 h 276"/>
              <a:gd name="T46" fmla="*/ 141 w 354"/>
              <a:gd name="T47" fmla="*/ 196 h 276"/>
              <a:gd name="T48" fmla="*/ 166 w 354"/>
              <a:gd name="T49" fmla="*/ 134 h 276"/>
              <a:gd name="T50" fmla="*/ 124 w 354"/>
              <a:gd name="T51" fmla="*/ 121 h 276"/>
              <a:gd name="T52" fmla="*/ 75 w 354"/>
              <a:gd name="T53" fmla="*/ 121 h 276"/>
              <a:gd name="T54" fmla="*/ 0 w 354"/>
              <a:gd name="T55" fmla="*/ 196 h 276"/>
              <a:gd name="T56" fmla="*/ 0 w 354"/>
              <a:gd name="T57" fmla="*/ 257 h 276"/>
              <a:gd name="T58" fmla="*/ 0 w 354"/>
              <a:gd name="T59" fmla="*/ 258 h 276"/>
              <a:gd name="T60" fmla="*/ 4 w 354"/>
              <a:gd name="T61" fmla="*/ 260 h 276"/>
              <a:gd name="T62" fmla="*/ 106 w 354"/>
              <a:gd name="T63" fmla="*/ 276 h 276"/>
              <a:gd name="T64" fmla="*/ 152 w 354"/>
              <a:gd name="T65" fmla="*/ 272 h 276"/>
              <a:gd name="T66" fmla="*/ 143 w 354"/>
              <a:gd name="T67" fmla="*/ 269 h 276"/>
              <a:gd name="T68" fmla="*/ 141 w 354"/>
              <a:gd name="T69" fmla="*/ 257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4" h="276">
                <a:moveTo>
                  <a:pt x="196" y="59"/>
                </a:moveTo>
                <a:cubicBezTo>
                  <a:pt x="196" y="26"/>
                  <a:pt x="222" y="0"/>
                  <a:pt x="254" y="0"/>
                </a:cubicBezTo>
                <a:cubicBezTo>
                  <a:pt x="287" y="0"/>
                  <a:pt x="313" y="26"/>
                  <a:pt x="313" y="59"/>
                </a:cubicBezTo>
                <a:cubicBezTo>
                  <a:pt x="313" y="91"/>
                  <a:pt x="287" y="117"/>
                  <a:pt x="254" y="117"/>
                </a:cubicBezTo>
                <a:cubicBezTo>
                  <a:pt x="222" y="117"/>
                  <a:pt x="196" y="91"/>
                  <a:pt x="196" y="59"/>
                </a:cubicBezTo>
                <a:close/>
                <a:moveTo>
                  <a:pt x="279" y="121"/>
                </a:moveTo>
                <a:cubicBezTo>
                  <a:pt x="230" y="121"/>
                  <a:pt x="230" y="121"/>
                  <a:pt x="230" y="121"/>
                </a:cubicBezTo>
                <a:cubicBezTo>
                  <a:pt x="188" y="121"/>
                  <a:pt x="154" y="155"/>
                  <a:pt x="154" y="196"/>
                </a:cubicBezTo>
                <a:cubicBezTo>
                  <a:pt x="154" y="257"/>
                  <a:pt x="154" y="257"/>
                  <a:pt x="154" y="257"/>
                </a:cubicBezTo>
                <a:cubicBezTo>
                  <a:pt x="155" y="258"/>
                  <a:pt x="155" y="258"/>
                  <a:pt x="155" y="258"/>
                </a:cubicBezTo>
                <a:cubicBezTo>
                  <a:pt x="159" y="260"/>
                  <a:pt x="159" y="260"/>
                  <a:pt x="159" y="260"/>
                </a:cubicBezTo>
                <a:cubicBezTo>
                  <a:pt x="198" y="272"/>
                  <a:pt x="233" y="276"/>
                  <a:pt x="261" y="276"/>
                </a:cubicBezTo>
                <a:cubicBezTo>
                  <a:pt x="316" y="276"/>
                  <a:pt x="348" y="260"/>
                  <a:pt x="350" y="259"/>
                </a:cubicBezTo>
                <a:cubicBezTo>
                  <a:pt x="354" y="257"/>
                  <a:pt x="354" y="257"/>
                  <a:pt x="354" y="257"/>
                </a:cubicBezTo>
                <a:cubicBezTo>
                  <a:pt x="354" y="257"/>
                  <a:pt x="354" y="257"/>
                  <a:pt x="354" y="257"/>
                </a:cubicBezTo>
                <a:cubicBezTo>
                  <a:pt x="354" y="196"/>
                  <a:pt x="354" y="196"/>
                  <a:pt x="354" y="196"/>
                </a:cubicBezTo>
                <a:cubicBezTo>
                  <a:pt x="354" y="155"/>
                  <a:pt x="321" y="121"/>
                  <a:pt x="279" y="121"/>
                </a:cubicBezTo>
                <a:close/>
                <a:moveTo>
                  <a:pt x="100" y="117"/>
                </a:moveTo>
                <a:cubicBezTo>
                  <a:pt x="132" y="117"/>
                  <a:pt x="158" y="91"/>
                  <a:pt x="158" y="59"/>
                </a:cubicBezTo>
                <a:cubicBezTo>
                  <a:pt x="158" y="26"/>
                  <a:pt x="132" y="0"/>
                  <a:pt x="100" y="0"/>
                </a:cubicBezTo>
                <a:cubicBezTo>
                  <a:pt x="67" y="0"/>
                  <a:pt x="41" y="26"/>
                  <a:pt x="41" y="59"/>
                </a:cubicBezTo>
                <a:cubicBezTo>
                  <a:pt x="41" y="91"/>
                  <a:pt x="67" y="117"/>
                  <a:pt x="100" y="117"/>
                </a:cubicBezTo>
                <a:close/>
                <a:moveTo>
                  <a:pt x="141" y="257"/>
                </a:moveTo>
                <a:cubicBezTo>
                  <a:pt x="141" y="196"/>
                  <a:pt x="141" y="196"/>
                  <a:pt x="141" y="196"/>
                </a:cubicBezTo>
                <a:cubicBezTo>
                  <a:pt x="141" y="172"/>
                  <a:pt x="151" y="150"/>
                  <a:pt x="166" y="134"/>
                </a:cubicBezTo>
                <a:cubicBezTo>
                  <a:pt x="154" y="126"/>
                  <a:pt x="140" y="121"/>
                  <a:pt x="124" y="121"/>
                </a:cubicBezTo>
                <a:cubicBezTo>
                  <a:pt x="75" y="121"/>
                  <a:pt x="75" y="121"/>
                  <a:pt x="75" y="121"/>
                </a:cubicBezTo>
                <a:cubicBezTo>
                  <a:pt x="33" y="121"/>
                  <a:pt x="0" y="155"/>
                  <a:pt x="0" y="196"/>
                </a:cubicBezTo>
                <a:cubicBezTo>
                  <a:pt x="0" y="257"/>
                  <a:pt x="0" y="257"/>
                  <a:pt x="0" y="257"/>
                </a:cubicBezTo>
                <a:cubicBezTo>
                  <a:pt x="0" y="258"/>
                  <a:pt x="0" y="258"/>
                  <a:pt x="0" y="258"/>
                </a:cubicBezTo>
                <a:cubicBezTo>
                  <a:pt x="4" y="260"/>
                  <a:pt x="4" y="260"/>
                  <a:pt x="4" y="260"/>
                </a:cubicBezTo>
                <a:cubicBezTo>
                  <a:pt x="43" y="272"/>
                  <a:pt x="78" y="276"/>
                  <a:pt x="106" y="276"/>
                </a:cubicBezTo>
                <a:cubicBezTo>
                  <a:pt x="124" y="276"/>
                  <a:pt x="140" y="274"/>
                  <a:pt x="152" y="272"/>
                </a:cubicBezTo>
                <a:cubicBezTo>
                  <a:pt x="143" y="269"/>
                  <a:pt x="143" y="269"/>
                  <a:pt x="143" y="269"/>
                </a:cubicBezTo>
                <a:lnTo>
                  <a:pt x="141" y="2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文本框 109"/>
          <p:cNvSpPr txBox="1"/>
          <p:nvPr/>
        </p:nvSpPr>
        <p:spPr>
          <a:xfrm>
            <a:off x="947738" y="1835513"/>
            <a:ext cx="9990556"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点击添加文本文字点击添加文本文字点击添加文本文字点击添加文本文字点击添加文本文字点击添加文本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4634426"/>
      </p:ext>
    </p:extLst>
  </p:cSld>
  <p:clrMapOvr>
    <a:masterClrMapping/>
  </p:clrMapOvr>
  <mc:AlternateContent xmlns:mc="http://schemas.openxmlformats.org/markup-compatibility/2006" xmlns:p14="http://schemas.microsoft.com/office/powerpoint/2010/main">
    <mc:Choice Requires="p14">
      <p:transition spd="slow" p14:dur="1600" advTm="300">
        <p:blinds dir="vert"/>
      </p:transition>
    </mc:Choice>
    <mc:Fallback xmlns="">
      <p:transition spd="slow" advTm="300">
        <p:blinds dir="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3482" t="11233" r="-229" b="9241"/>
          <a:stretch/>
        </p:blipFill>
        <p:spPr>
          <a:xfrm>
            <a:off x="0" y="0"/>
            <a:ext cx="12427974" cy="6872391"/>
          </a:xfrm>
          <a:prstGeom prst="rect">
            <a:avLst/>
          </a:prstGeom>
        </p:spPr>
      </p:pic>
      <p:sp>
        <p:nvSpPr>
          <p:cNvPr id="2" name="椭圆 1"/>
          <p:cNvSpPr/>
          <p:nvPr/>
        </p:nvSpPr>
        <p:spPr>
          <a:xfrm>
            <a:off x="3977947" y="2070183"/>
            <a:ext cx="2790659" cy="2790659"/>
          </a:xfrm>
          <a:prstGeom prst="ellipse">
            <a:avLst/>
          </a:prstGeom>
          <a:solidFill>
            <a:srgbClr val="37B8D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800" dirty="0"/>
          </a:p>
        </p:txBody>
      </p:sp>
      <p:sp>
        <p:nvSpPr>
          <p:cNvPr id="3" name="椭圆 2"/>
          <p:cNvSpPr/>
          <p:nvPr/>
        </p:nvSpPr>
        <p:spPr>
          <a:xfrm>
            <a:off x="1183252" y="688329"/>
            <a:ext cx="3561802" cy="3561802"/>
          </a:xfrm>
          <a:prstGeom prst="ellipse">
            <a:avLst/>
          </a:prstGeom>
          <a:solidFill>
            <a:srgbClr val="2FC315">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800" dirty="0"/>
          </a:p>
        </p:txBody>
      </p:sp>
      <p:sp>
        <p:nvSpPr>
          <p:cNvPr id="4" name="椭圆 3"/>
          <p:cNvSpPr/>
          <p:nvPr/>
        </p:nvSpPr>
        <p:spPr>
          <a:xfrm>
            <a:off x="4320539" y="317162"/>
            <a:ext cx="1876450" cy="1876450"/>
          </a:xfrm>
          <a:prstGeom prst="ellipse">
            <a:avLst/>
          </a:prstGeom>
          <a:solidFill>
            <a:srgbClr val="1C6D92">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800" dirty="0"/>
          </a:p>
        </p:txBody>
      </p:sp>
      <p:sp>
        <p:nvSpPr>
          <p:cNvPr id="6" name="加号 5"/>
          <p:cNvSpPr>
            <a:spLocks noChangeAspect="1"/>
          </p:cNvSpPr>
          <p:nvPr/>
        </p:nvSpPr>
        <p:spPr>
          <a:xfrm>
            <a:off x="778109" y="3907487"/>
            <a:ext cx="1104666" cy="1296000"/>
          </a:xfrm>
          <a:prstGeom prst="mathPlus">
            <a:avLst>
              <a:gd name="adj1" fmla="val 36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1486825" y="493274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pic>
        <p:nvPicPr>
          <p:cNvPr id="8" name="图片 7"/>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036549" y="1437612"/>
            <a:ext cx="1501983" cy="1512000"/>
          </a:xfrm>
          <a:prstGeom prst="rect">
            <a:avLst/>
          </a:prstGeom>
        </p:spPr>
      </p:pic>
      <p:pic>
        <p:nvPicPr>
          <p:cNvPr id="9" name="图片 8"/>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6598" b="89883" l="9961" r="89844">
                        <a14:foregroundMark x1="40723" y1="60704" x2="53223" y2="50587"/>
                        <a14:backgroundMark x1="47461" y1="83431" x2="56250" y2="83431"/>
                        <a14:backgroundMark x1="61621" y1="81965" x2="63965" y2="86950"/>
                      </a14:backgroundRemoval>
                    </a14:imgEffect>
                  </a14:imgLayer>
                </a14:imgProps>
              </a:ext>
              <a:ext uri="{28A0092B-C50C-407E-A947-70E740481C1C}">
                <a14:useLocalDpi xmlns:a14="http://schemas.microsoft.com/office/drawing/2010/main" val="0"/>
              </a:ext>
            </a:extLst>
          </a:blip>
          <a:srcRect l="32901" t="7531" r="28072" b="10571"/>
          <a:stretch/>
        </p:blipFill>
        <p:spPr>
          <a:xfrm>
            <a:off x="4908078" y="2521187"/>
            <a:ext cx="1056099" cy="1476000"/>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5054" y="696877"/>
            <a:ext cx="958231" cy="612000"/>
          </a:xfrm>
          <a:prstGeom prst="rect">
            <a:avLst/>
          </a:prstGeom>
        </p:spPr>
      </p:pic>
      <p:sp>
        <p:nvSpPr>
          <p:cNvPr id="11" name="文本框 10"/>
          <p:cNvSpPr txBox="1"/>
          <p:nvPr/>
        </p:nvSpPr>
        <p:spPr>
          <a:xfrm>
            <a:off x="2051081" y="2948004"/>
            <a:ext cx="1826141"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rPr>
              <a:t>文字添加</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4625648" y="4041352"/>
            <a:ext cx="1620957"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添加</a:t>
            </a:r>
            <a:r>
              <a:rPr lang="zh-CN" altLang="en-US" sz="1400" dirty="0">
                <a:solidFill>
                  <a:schemeClr val="bg1"/>
                </a:solidFill>
                <a:latin typeface="微软雅黑" panose="020B0503020204020204" pitchFamily="34" charset="-122"/>
                <a:ea typeface="微软雅黑" panose="020B0503020204020204" pitchFamily="34" charset="-122"/>
              </a:rPr>
              <a:t>文字添加</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4602174" y="1427665"/>
            <a:ext cx="1313180" cy="261610"/>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添加</a:t>
            </a:r>
            <a:r>
              <a:rPr lang="zh-CN" altLang="en-US" sz="1100" dirty="0">
                <a:solidFill>
                  <a:schemeClr val="bg1"/>
                </a:solidFill>
                <a:latin typeface="微软雅黑" panose="020B0503020204020204" pitchFamily="34" charset="-122"/>
                <a:ea typeface="微软雅黑" panose="020B0503020204020204" pitchFamily="34" charset="-122"/>
              </a:rPr>
              <a:t>文字添加</a:t>
            </a:r>
            <a:r>
              <a:rPr lang="zh-CN" altLang="en-US" sz="1100" dirty="0" smtClean="0">
                <a:solidFill>
                  <a:schemeClr val="bg1"/>
                </a:solidFill>
                <a:latin typeface="微软雅黑" panose="020B0503020204020204" pitchFamily="34" charset="-122"/>
                <a:ea typeface="微软雅黑" panose="020B0503020204020204" pitchFamily="34" charset="-122"/>
              </a:rPr>
              <a:t>文字</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1080187"/>
      </p:ext>
    </p:extLst>
  </p:cSld>
  <p:clrMapOvr>
    <a:masterClrMapping/>
  </p:clrMapOvr>
  <p:transition spd="slow" advTm="300">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17" name="Freeform 13"/>
          <p:cNvSpPr>
            <a:spLocks noChangeAspect="1"/>
          </p:cNvSpPr>
          <p:nvPr/>
        </p:nvSpPr>
        <p:spPr bwMode="auto">
          <a:xfrm>
            <a:off x="4100276" y="3123513"/>
            <a:ext cx="520439" cy="684000"/>
          </a:xfrm>
          <a:custGeom>
            <a:avLst/>
            <a:gdLst>
              <a:gd name="T0" fmla="*/ 154 w 234"/>
              <a:gd name="T1" fmla="*/ 127 h 308"/>
              <a:gd name="T2" fmla="*/ 186 w 234"/>
              <a:gd name="T3" fmla="*/ 69 h 308"/>
              <a:gd name="T4" fmla="*/ 117 w 234"/>
              <a:gd name="T5" fmla="*/ 0 h 308"/>
              <a:gd name="T6" fmla="*/ 48 w 234"/>
              <a:gd name="T7" fmla="*/ 69 h 308"/>
              <a:gd name="T8" fmla="*/ 80 w 234"/>
              <a:gd name="T9" fmla="*/ 127 h 308"/>
              <a:gd name="T10" fmla="*/ 0 w 234"/>
              <a:gd name="T11" fmla="*/ 215 h 308"/>
              <a:gd name="T12" fmla="*/ 0 w 234"/>
              <a:gd name="T13" fmla="*/ 286 h 308"/>
              <a:gd name="T14" fmla="*/ 0 w 234"/>
              <a:gd name="T15" fmla="*/ 287 h 308"/>
              <a:gd name="T16" fmla="*/ 5 w 234"/>
              <a:gd name="T17" fmla="*/ 289 h 308"/>
              <a:gd name="T18" fmla="*/ 125 w 234"/>
              <a:gd name="T19" fmla="*/ 308 h 308"/>
              <a:gd name="T20" fmla="*/ 229 w 234"/>
              <a:gd name="T21" fmla="*/ 288 h 308"/>
              <a:gd name="T22" fmla="*/ 234 w 234"/>
              <a:gd name="T23" fmla="*/ 286 h 308"/>
              <a:gd name="T24" fmla="*/ 234 w 234"/>
              <a:gd name="T25" fmla="*/ 286 h 308"/>
              <a:gd name="T26" fmla="*/ 234 w 234"/>
              <a:gd name="T27" fmla="*/ 215 h 308"/>
              <a:gd name="T28" fmla="*/ 154 w 234"/>
              <a:gd name="T29" fmla="*/ 12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308">
                <a:moveTo>
                  <a:pt x="154" y="127"/>
                </a:moveTo>
                <a:cubicBezTo>
                  <a:pt x="173" y="115"/>
                  <a:pt x="186" y="93"/>
                  <a:pt x="186" y="69"/>
                </a:cubicBezTo>
                <a:cubicBezTo>
                  <a:pt x="186" y="31"/>
                  <a:pt x="155" y="0"/>
                  <a:pt x="117" y="0"/>
                </a:cubicBezTo>
                <a:cubicBezTo>
                  <a:pt x="79" y="0"/>
                  <a:pt x="48" y="31"/>
                  <a:pt x="48" y="69"/>
                </a:cubicBezTo>
                <a:cubicBezTo>
                  <a:pt x="48" y="93"/>
                  <a:pt x="61" y="115"/>
                  <a:pt x="80" y="127"/>
                </a:cubicBezTo>
                <a:cubicBezTo>
                  <a:pt x="35" y="131"/>
                  <a:pt x="0" y="169"/>
                  <a:pt x="0" y="215"/>
                </a:cubicBezTo>
                <a:cubicBezTo>
                  <a:pt x="0" y="286"/>
                  <a:pt x="0" y="286"/>
                  <a:pt x="0" y="286"/>
                </a:cubicBezTo>
                <a:cubicBezTo>
                  <a:pt x="0" y="287"/>
                  <a:pt x="0" y="287"/>
                  <a:pt x="0" y="287"/>
                </a:cubicBezTo>
                <a:cubicBezTo>
                  <a:pt x="5" y="289"/>
                  <a:pt x="5" y="289"/>
                  <a:pt x="5" y="289"/>
                </a:cubicBezTo>
                <a:cubicBezTo>
                  <a:pt x="51" y="303"/>
                  <a:pt x="91" y="308"/>
                  <a:pt x="125" y="308"/>
                </a:cubicBezTo>
                <a:cubicBezTo>
                  <a:pt x="189" y="308"/>
                  <a:pt x="227" y="290"/>
                  <a:pt x="229" y="288"/>
                </a:cubicBezTo>
                <a:cubicBezTo>
                  <a:pt x="234" y="286"/>
                  <a:pt x="234" y="286"/>
                  <a:pt x="234" y="286"/>
                </a:cubicBezTo>
                <a:cubicBezTo>
                  <a:pt x="234" y="286"/>
                  <a:pt x="234" y="286"/>
                  <a:pt x="234" y="286"/>
                </a:cubicBezTo>
                <a:cubicBezTo>
                  <a:pt x="234" y="215"/>
                  <a:pt x="234" y="215"/>
                  <a:pt x="234" y="215"/>
                </a:cubicBezTo>
                <a:cubicBezTo>
                  <a:pt x="234" y="169"/>
                  <a:pt x="199" y="131"/>
                  <a:pt x="154" y="1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3"/>
          <p:cNvSpPr>
            <a:spLocks noChangeAspect="1"/>
          </p:cNvSpPr>
          <p:nvPr/>
        </p:nvSpPr>
        <p:spPr bwMode="auto">
          <a:xfrm>
            <a:off x="4701521" y="3123513"/>
            <a:ext cx="520439" cy="684000"/>
          </a:xfrm>
          <a:custGeom>
            <a:avLst/>
            <a:gdLst>
              <a:gd name="T0" fmla="*/ 154 w 234"/>
              <a:gd name="T1" fmla="*/ 127 h 308"/>
              <a:gd name="T2" fmla="*/ 186 w 234"/>
              <a:gd name="T3" fmla="*/ 69 h 308"/>
              <a:gd name="T4" fmla="*/ 117 w 234"/>
              <a:gd name="T5" fmla="*/ 0 h 308"/>
              <a:gd name="T6" fmla="*/ 48 w 234"/>
              <a:gd name="T7" fmla="*/ 69 h 308"/>
              <a:gd name="T8" fmla="*/ 80 w 234"/>
              <a:gd name="T9" fmla="*/ 127 h 308"/>
              <a:gd name="T10" fmla="*/ 0 w 234"/>
              <a:gd name="T11" fmla="*/ 215 h 308"/>
              <a:gd name="T12" fmla="*/ 0 w 234"/>
              <a:gd name="T13" fmla="*/ 286 h 308"/>
              <a:gd name="T14" fmla="*/ 0 w 234"/>
              <a:gd name="T15" fmla="*/ 287 h 308"/>
              <a:gd name="T16" fmla="*/ 5 w 234"/>
              <a:gd name="T17" fmla="*/ 289 h 308"/>
              <a:gd name="T18" fmla="*/ 125 w 234"/>
              <a:gd name="T19" fmla="*/ 308 h 308"/>
              <a:gd name="T20" fmla="*/ 229 w 234"/>
              <a:gd name="T21" fmla="*/ 288 h 308"/>
              <a:gd name="T22" fmla="*/ 234 w 234"/>
              <a:gd name="T23" fmla="*/ 286 h 308"/>
              <a:gd name="T24" fmla="*/ 234 w 234"/>
              <a:gd name="T25" fmla="*/ 286 h 308"/>
              <a:gd name="T26" fmla="*/ 234 w 234"/>
              <a:gd name="T27" fmla="*/ 215 h 308"/>
              <a:gd name="T28" fmla="*/ 154 w 234"/>
              <a:gd name="T29" fmla="*/ 12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308">
                <a:moveTo>
                  <a:pt x="154" y="127"/>
                </a:moveTo>
                <a:cubicBezTo>
                  <a:pt x="173" y="115"/>
                  <a:pt x="186" y="93"/>
                  <a:pt x="186" y="69"/>
                </a:cubicBezTo>
                <a:cubicBezTo>
                  <a:pt x="186" y="31"/>
                  <a:pt x="155" y="0"/>
                  <a:pt x="117" y="0"/>
                </a:cubicBezTo>
                <a:cubicBezTo>
                  <a:pt x="79" y="0"/>
                  <a:pt x="48" y="31"/>
                  <a:pt x="48" y="69"/>
                </a:cubicBezTo>
                <a:cubicBezTo>
                  <a:pt x="48" y="93"/>
                  <a:pt x="61" y="115"/>
                  <a:pt x="80" y="127"/>
                </a:cubicBezTo>
                <a:cubicBezTo>
                  <a:pt x="35" y="131"/>
                  <a:pt x="0" y="169"/>
                  <a:pt x="0" y="215"/>
                </a:cubicBezTo>
                <a:cubicBezTo>
                  <a:pt x="0" y="286"/>
                  <a:pt x="0" y="286"/>
                  <a:pt x="0" y="286"/>
                </a:cubicBezTo>
                <a:cubicBezTo>
                  <a:pt x="0" y="287"/>
                  <a:pt x="0" y="287"/>
                  <a:pt x="0" y="287"/>
                </a:cubicBezTo>
                <a:cubicBezTo>
                  <a:pt x="5" y="289"/>
                  <a:pt x="5" y="289"/>
                  <a:pt x="5" y="289"/>
                </a:cubicBezTo>
                <a:cubicBezTo>
                  <a:pt x="51" y="303"/>
                  <a:pt x="91" y="308"/>
                  <a:pt x="125" y="308"/>
                </a:cubicBezTo>
                <a:cubicBezTo>
                  <a:pt x="189" y="308"/>
                  <a:pt x="227" y="290"/>
                  <a:pt x="229" y="288"/>
                </a:cubicBezTo>
                <a:cubicBezTo>
                  <a:pt x="234" y="286"/>
                  <a:pt x="234" y="286"/>
                  <a:pt x="234" y="286"/>
                </a:cubicBezTo>
                <a:cubicBezTo>
                  <a:pt x="234" y="286"/>
                  <a:pt x="234" y="286"/>
                  <a:pt x="234" y="286"/>
                </a:cubicBezTo>
                <a:cubicBezTo>
                  <a:pt x="234" y="215"/>
                  <a:pt x="234" y="215"/>
                  <a:pt x="234" y="215"/>
                </a:cubicBezTo>
                <a:cubicBezTo>
                  <a:pt x="234" y="169"/>
                  <a:pt x="199" y="131"/>
                  <a:pt x="154" y="1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3"/>
          <p:cNvSpPr>
            <a:spLocks noChangeAspect="1"/>
          </p:cNvSpPr>
          <p:nvPr/>
        </p:nvSpPr>
        <p:spPr bwMode="auto">
          <a:xfrm>
            <a:off x="5302766" y="3123513"/>
            <a:ext cx="520439" cy="684000"/>
          </a:xfrm>
          <a:custGeom>
            <a:avLst/>
            <a:gdLst>
              <a:gd name="T0" fmla="*/ 154 w 234"/>
              <a:gd name="T1" fmla="*/ 127 h 308"/>
              <a:gd name="T2" fmla="*/ 186 w 234"/>
              <a:gd name="T3" fmla="*/ 69 h 308"/>
              <a:gd name="T4" fmla="*/ 117 w 234"/>
              <a:gd name="T5" fmla="*/ 0 h 308"/>
              <a:gd name="T6" fmla="*/ 48 w 234"/>
              <a:gd name="T7" fmla="*/ 69 h 308"/>
              <a:gd name="T8" fmla="*/ 80 w 234"/>
              <a:gd name="T9" fmla="*/ 127 h 308"/>
              <a:gd name="T10" fmla="*/ 0 w 234"/>
              <a:gd name="T11" fmla="*/ 215 h 308"/>
              <a:gd name="T12" fmla="*/ 0 w 234"/>
              <a:gd name="T13" fmla="*/ 286 h 308"/>
              <a:gd name="T14" fmla="*/ 0 w 234"/>
              <a:gd name="T15" fmla="*/ 287 h 308"/>
              <a:gd name="T16" fmla="*/ 5 w 234"/>
              <a:gd name="T17" fmla="*/ 289 h 308"/>
              <a:gd name="T18" fmla="*/ 125 w 234"/>
              <a:gd name="T19" fmla="*/ 308 h 308"/>
              <a:gd name="T20" fmla="*/ 229 w 234"/>
              <a:gd name="T21" fmla="*/ 288 h 308"/>
              <a:gd name="T22" fmla="*/ 234 w 234"/>
              <a:gd name="T23" fmla="*/ 286 h 308"/>
              <a:gd name="T24" fmla="*/ 234 w 234"/>
              <a:gd name="T25" fmla="*/ 286 h 308"/>
              <a:gd name="T26" fmla="*/ 234 w 234"/>
              <a:gd name="T27" fmla="*/ 215 h 308"/>
              <a:gd name="T28" fmla="*/ 154 w 234"/>
              <a:gd name="T29" fmla="*/ 12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308">
                <a:moveTo>
                  <a:pt x="154" y="127"/>
                </a:moveTo>
                <a:cubicBezTo>
                  <a:pt x="173" y="115"/>
                  <a:pt x="186" y="93"/>
                  <a:pt x="186" y="69"/>
                </a:cubicBezTo>
                <a:cubicBezTo>
                  <a:pt x="186" y="31"/>
                  <a:pt x="155" y="0"/>
                  <a:pt x="117" y="0"/>
                </a:cubicBezTo>
                <a:cubicBezTo>
                  <a:pt x="79" y="0"/>
                  <a:pt x="48" y="31"/>
                  <a:pt x="48" y="69"/>
                </a:cubicBezTo>
                <a:cubicBezTo>
                  <a:pt x="48" y="93"/>
                  <a:pt x="61" y="115"/>
                  <a:pt x="80" y="127"/>
                </a:cubicBezTo>
                <a:cubicBezTo>
                  <a:pt x="35" y="131"/>
                  <a:pt x="0" y="169"/>
                  <a:pt x="0" y="215"/>
                </a:cubicBezTo>
                <a:cubicBezTo>
                  <a:pt x="0" y="286"/>
                  <a:pt x="0" y="286"/>
                  <a:pt x="0" y="286"/>
                </a:cubicBezTo>
                <a:cubicBezTo>
                  <a:pt x="0" y="287"/>
                  <a:pt x="0" y="287"/>
                  <a:pt x="0" y="287"/>
                </a:cubicBezTo>
                <a:cubicBezTo>
                  <a:pt x="5" y="289"/>
                  <a:pt x="5" y="289"/>
                  <a:pt x="5" y="289"/>
                </a:cubicBezTo>
                <a:cubicBezTo>
                  <a:pt x="51" y="303"/>
                  <a:pt x="91" y="308"/>
                  <a:pt x="125" y="308"/>
                </a:cubicBezTo>
                <a:cubicBezTo>
                  <a:pt x="189" y="308"/>
                  <a:pt x="227" y="290"/>
                  <a:pt x="229" y="288"/>
                </a:cubicBezTo>
                <a:cubicBezTo>
                  <a:pt x="234" y="286"/>
                  <a:pt x="234" y="286"/>
                  <a:pt x="234" y="286"/>
                </a:cubicBezTo>
                <a:cubicBezTo>
                  <a:pt x="234" y="286"/>
                  <a:pt x="234" y="286"/>
                  <a:pt x="234" y="286"/>
                </a:cubicBezTo>
                <a:cubicBezTo>
                  <a:pt x="234" y="215"/>
                  <a:pt x="234" y="215"/>
                  <a:pt x="234" y="215"/>
                </a:cubicBezTo>
                <a:cubicBezTo>
                  <a:pt x="234" y="169"/>
                  <a:pt x="199" y="131"/>
                  <a:pt x="154" y="1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3"/>
          <p:cNvSpPr>
            <a:spLocks noChangeAspect="1"/>
          </p:cNvSpPr>
          <p:nvPr/>
        </p:nvSpPr>
        <p:spPr bwMode="auto">
          <a:xfrm>
            <a:off x="5904011" y="3123513"/>
            <a:ext cx="520439" cy="684000"/>
          </a:xfrm>
          <a:custGeom>
            <a:avLst/>
            <a:gdLst>
              <a:gd name="T0" fmla="*/ 154 w 234"/>
              <a:gd name="T1" fmla="*/ 127 h 308"/>
              <a:gd name="T2" fmla="*/ 186 w 234"/>
              <a:gd name="T3" fmla="*/ 69 h 308"/>
              <a:gd name="T4" fmla="*/ 117 w 234"/>
              <a:gd name="T5" fmla="*/ 0 h 308"/>
              <a:gd name="T6" fmla="*/ 48 w 234"/>
              <a:gd name="T7" fmla="*/ 69 h 308"/>
              <a:gd name="T8" fmla="*/ 80 w 234"/>
              <a:gd name="T9" fmla="*/ 127 h 308"/>
              <a:gd name="T10" fmla="*/ 0 w 234"/>
              <a:gd name="T11" fmla="*/ 215 h 308"/>
              <a:gd name="T12" fmla="*/ 0 w 234"/>
              <a:gd name="T13" fmla="*/ 286 h 308"/>
              <a:gd name="T14" fmla="*/ 0 w 234"/>
              <a:gd name="T15" fmla="*/ 287 h 308"/>
              <a:gd name="T16" fmla="*/ 5 w 234"/>
              <a:gd name="T17" fmla="*/ 289 h 308"/>
              <a:gd name="T18" fmla="*/ 125 w 234"/>
              <a:gd name="T19" fmla="*/ 308 h 308"/>
              <a:gd name="T20" fmla="*/ 229 w 234"/>
              <a:gd name="T21" fmla="*/ 288 h 308"/>
              <a:gd name="T22" fmla="*/ 234 w 234"/>
              <a:gd name="T23" fmla="*/ 286 h 308"/>
              <a:gd name="T24" fmla="*/ 234 w 234"/>
              <a:gd name="T25" fmla="*/ 286 h 308"/>
              <a:gd name="T26" fmla="*/ 234 w 234"/>
              <a:gd name="T27" fmla="*/ 215 h 308"/>
              <a:gd name="T28" fmla="*/ 154 w 234"/>
              <a:gd name="T29" fmla="*/ 12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308">
                <a:moveTo>
                  <a:pt x="154" y="127"/>
                </a:moveTo>
                <a:cubicBezTo>
                  <a:pt x="173" y="115"/>
                  <a:pt x="186" y="93"/>
                  <a:pt x="186" y="69"/>
                </a:cubicBezTo>
                <a:cubicBezTo>
                  <a:pt x="186" y="31"/>
                  <a:pt x="155" y="0"/>
                  <a:pt x="117" y="0"/>
                </a:cubicBezTo>
                <a:cubicBezTo>
                  <a:pt x="79" y="0"/>
                  <a:pt x="48" y="31"/>
                  <a:pt x="48" y="69"/>
                </a:cubicBezTo>
                <a:cubicBezTo>
                  <a:pt x="48" y="93"/>
                  <a:pt x="61" y="115"/>
                  <a:pt x="80" y="127"/>
                </a:cubicBezTo>
                <a:cubicBezTo>
                  <a:pt x="35" y="131"/>
                  <a:pt x="0" y="169"/>
                  <a:pt x="0" y="215"/>
                </a:cubicBezTo>
                <a:cubicBezTo>
                  <a:pt x="0" y="286"/>
                  <a:pt x="0" y="286"/>
                  <a:pt x="0" y="286"/>
                </a:cubicBezTo>
                <a:cubicBezTo>
                  <a:pt x="0" y="287"/>
                  <a:pt x="0" y="287"/>
                  <a:pt x="0" y="287"/>
                </a:cubicBezTo>
                <a:cubicBezTo>
                  <a:pt x="5" y="289"/>
                  <a:pt x="5" y="289"/>
                  <a:pt x="5" y="289"/>
                </a:cubicBezTo>
                <a:cubicBezTo>
                  <a:pt x="51" y="303"/>
                  <a:pt x="91" y="308"/>
                  <a:pt x="125" y="308"/>
                </a:cubicBezTo>
                <a:cubicBezTo>
                  <a:pt x="189" y="308"/>
                  <a:pt x="227" y="290"/>
                  <a:pt x="229" y="288"/>
                </a:cubicBezTo>
                <a:cubicBezTo>
                  <a:pt x="234" y="286"/>
                  <a:pt x="234" y="286"/>
                  <a:pt x="234" y="286"/>
                </a:cubicBezTo>
                <a:cubicBezTo>
                  <a:pt x="234" y="286"/>
                  <a:pt x="234" y="286"/>
                  <a:pt x="234" y="286"/>
                </a:cubicBezTo>
                <a:cubicBezTo>
                  <a:pt x="234" y="215"/>
                  <a:pt x="234" y="215"/>
                  <a:pt x="234" y="215"/>
                </a:cubicBezTo>
                <a:cubicBezTo>
                  <a:pt x="234" y="169"/>
                  <a:pt x="199" y="131"/>
                  <a:pt x="154" y="1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3"/>
          <p:cNvSpPr>
            <a:spLocks noChangeAspect="1"/>
          </p:cNvSpPr>
          <p:nvPr/>
        </p:nvSpPr>
        <p:spPr bwMode="auto">
          <a:xfrm>
            <a:off x="6505254" y="3123513"/>
            <a:ext cx="520439" cy="684000"/>
          </a:xfrm>
          <a:custGeom>
            <a:avLst/>
            <a:gdLst>
              <a:gd name="T0" fmla="*/ 154 w 234"/>
              <a:gd name="T1" fmla="*/ 127 h 308"/>
              <a:gd name="T2" fmla="*/ 186 w 234"/>
              <a:gd name="T3" fmla="*/ 69 h 308"/>
              <a:gd name="T4" fmla="*/ 117 w 234"/>
              <a:gd name="T5" fmla="*/ 0 h 308"/>
              <a:gd name="T6" fmla="*/ 48 w 234"/>
              <a:gd name="T7" fmla="*/ 69 h 308"/>
              <a:gd name="T8" fmla="*/ 80 w 234"/>
              <a:gd name="T9" fmla="*/ 127 h 308"/>
              <a:gd name="T10" fmla="*/ 0 w 234"/>
              <a:gd name="T11" fmla="*/ 215 h 308"/>
              <a:gd name="T12" fmla="*/ 0 w 234"/>
              <a:gd name="T13" fmla="*/ 286 h 308"/>
              <a:gd name="T14" fmla="*/ 0 w 234"/>
              <a:gd name="T15" fmla="*/ 287 h 308"/>
              <a:gd name="T16" fmla="*/ 5 w 234"/>
              <a:gd name="T17" fmla="*/ 289 h 308"/>
              <a:gd name="T18" fmla="*/ 125 w 234"/>
              <a:gd name="T19" fmla="*/ 308 h 308"/>
              <a:gd name="T20" fmla="*/ 229 w 234"/>
              <a:gd name="T21" fmla="*/ 288 h 308"/>
              <a:gd name="T22" fmla="*/ 234 w 234"/>
              <a:gd name="T23" fmla="*/ 286 h 308"/>
              <a:gd name="T24" fmla="*/ 234 w 234"/>
              <a:gd name="T25" fmla="*/ 286 h 308"/>
              <a:gd name="T26" fmla="*/ 234 w 234"/>
              <a:gd name="T27" fmla="*/ 215 h 308"/>
              <a:gd name="T28" fmla="*/ 154 w 234"/>
              <a:gd name="T29" fmla="*/ 12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308">
                <a:moveTo>
                  <a:pt x="154" y="127"/>
                </a:moveTo>
                <a:cubicBezTo>
                  <a:pt x="173" y="115"/>
                  <a:pt x="186" y="93"/>
                  <a:pt x="186" y="69"/>
                </a:cubicBezTo>
                <a:cubicBezTo>
                  <a:pt x="186" y="31"/>
                  <a:pt x="155" y="0"/>
                  <a:pt x="117" y="0"/>
                </a:cubicBezTo>
                <a:cubicBezTo>
                  <a:pt x="79" y="0"/>
                  <a:pt x="48" y="31"/>
                  <a:pt x="48" y="69"/>
                </a:cubicBezTo>
                <a:cubicBezTo>
                  <a:pt x="48" y="93"/>
                  <a:pt x="61" y="115"/>
                  <a:pt x="80" y="127"/>
                </a:cubicBezTo>
                <a:cubicBezTo>
                  <a:pt x="35" y="131"/>
                  <a:pt x="0" y="169"/>
                  <a:pt x="0" y="215"/>
                </a:cubicBezTo>
                <a:cubicBezTo>
                  <a:pt x="0" y="286"/>
                  <a:pt x="0" y="286"/>
                  <a:pt x="0" y="286"/>
                </a:cubicBezTo>
                <a:cubicBezTo>
                  <a:pt x="0" y="287"/>
                  <a:pt x="0" y="287"/>
                  <a:pt x="0" y="287"/>
                </a:cubicBezTo>
                <a:cubicBezTo>
                  <a:pt x="5" y="289"/>
                  <a:pt x="5" y="289"/>
                  <a:pt x="5" y="289"/>
                </a:cubicBezTo>
                <a:cubicBezTo>
                  <a:pt x="51" y="303"/>
                  <a:pt x="91" y="308"/>
                  <a:pt x="125" y="308"/>
                </a:cubicBezTo>
                <a:cubicBezTo>
                  <a:pt x="189" y="308"/>
                  <a:pt x="227" y="290"/>
                  <a:pt x="229" y="288"/>
                </a:cubicBezTo>
                <a:cubicBezTo>
                  <a:pt x="234" y="286"/>
                  <a:pt x="234" y="286"/>
                  <a:pt x="234" y="286"/>
                </a:cubicBezTo>
                <a:cubicBezTo>
                  <a:pt x="234" y="286"/>
                  <a:pt x="234" y="286"/>
                  <a:pt x="234" y="286"/>
                </a:cubicBezTo>
                <a:cubicBezTo>
                  <a:pt x="234" y="215"/>
                  <a:pt x="234" y="215"/>
                  <a:pt x="234" y="215"/>
                </a:cubicBezTo>
                <a:cubicBezTo>
                  <a:pt x="234" y="169"/>
                  <a:pt x="199" y="131"/>
                  <a:pt x="154" y="1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3"/>
          <p:cNvSpPr>
            <a:spLocks noChangeAspect="1"/>
          </p:cNvSpPr>
          <p:nvPr/>
        </p:nvSpPr>
        <p:spPr bwMode="auto">
          <a:xfrm>
            <a:off x="4100276" y="4010514"/>
            <a:ext cx="520439" cy="684000"/>
          </a:xfrm>
          <a:custGeom>
            <a:avLst/>
            <a:gdLst>
              <a:gd name="T0" fmla="*/ 154 w 234"/>
              <a:gd name="T1" fmla="*/ 127 h 308"/>
              <a:gd name="T2" fmla="*/ 186 w 234"/>
              <a:gd name="T3" fmla="*/ 69 h 308"/>
              <a:gd name="T4" fmla="*/ 117 w 234"/>
              <a:gd name="T5" fmla="*/ 0 h 308"/>
              <a:gd name="T6" fmla="*/ 48 w 234"/>
              <a:gd name="T7" fmla="*/ 69 h 308"/>
              <a:gd name="T8" fmla="*/ 80 w 234"/>
              <a:gd name="T9" fmla="*/ 127 h 308"/>
              <a:gd name="T10" fmla="*/ 0 w 234"/>
              <a:gd name="T11" fmla="*/ 215 h 308"/>
              <a:gd name="T12" fmla="*/ 0 w 234"/>
              <a:gd name="T13" fmla="*/ 286 h 308"/>
              <a:gd name="T14" fmla="*/ 0 w 234"/>
              <a:gd name="T15" fmla="*/ 287 h 308"/>
              <a:gd name="T16" fmla="*/ 5 w 234"/>
              <a:gd name="T17" fmla="*/ 289 h 308"/>
              <a:gd name="T18" fmla="*/ 125 w 234"/>
              <a:gd name="T19" fmla="*/ 308 h 308"/>
              <a:gd name="T20" fmla="*/ 229 w 234"/>
              <a:gd name="T21" fmla="*/ 288 h 308"/>
              <a:gd name="T22" fmla="*/ 234 w 234"/>
              <a:gd name="T23" fmla="*/ 286 h 308"/>
              <a:gd name="T24" fmla="*/ 234 w 234"/>
              <a:gd name="T25" fmla="*/ 286 h 308"/>
              <a:gd name="T26" fmla="*/ 234 w 234"/>
              <a:gd name="T27" fmla="*/ 215 h 308"/>
              <a:gd name="T28" fmla="*/ 154 w 234"/>
              <a:gd name="T29" fmla="*/ 12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308">
                <a:moveTo>
                  <a:pt x="154" y="127"/>
                </a:moveTo>
                <a:cubicBezTo>
                  <a:pt x="173" y="115"/>
                  <a:pt x="186" y="93"/>
                  <a:pt x="186" y="69"/>
                </a:cubicBezTo>
                <a:cubicBezTo>
                  <a:pt x="186" y="31"/>
                  <a:pt x="155" y="0"/>
                  <a:pt x="117" y="0"/>
                </a:cubicBezTo>
                <a:cubicBezTo>
                  <a:pt x="79" y="0"/>
                  <a:pt x="48" y="31"/>
                  <a:pt x="48" y="69"/>
                </a:cubicBezTo>
                <a:cubicBezTo>
                  <a:pt x="48" y="93"/>
                  <a:pt x="61" y="115"/>
                  <a:pt x="80" y="127"/>
                </a:cubicBezTo>
                <a:cubicBezTo>
                  <a:pt x="35" y="131"/>
                  <a:pt x="0" y="169"/>
                  <a:pt x="0" y="215"/>
                </a:cubicBezTo>
                <a:cubicBezTo>
                  <a:pt x="0" y="286"/>
                  <a:pt x="0" y="286"/>
                  <a:pt x="0" y="286"/>
                </a:cubicBezTo>
                <a:cubicBezTo>
                  <a:pt x="0" y="287"/>
                  <a:pt x="0" y="287"/>
                  <a:pt x="0" y="287"/>
                </a:cubicBezTo>
                <a:cubicBezTo>
                  <a:pt x="5" y="289"/>
                  <a:pt x="5" y="289"/>
                  <a:pt x="5" y="289"/>
                </a:cubicBezTo>
                <a:cubicBezTo>
                  <a:pt x="51" y="303"/>
                  <a:pt x="91" y="308"/>
                  <a:pt x="125" y="308"/>
                </a:cubicBezTo>
                <a:cubicBezTo>
                  <a:pt x="189" y="308"/>
                  <a:pt x="227" y="290"/>
                  <a:pt x="229" y="288"/>
                </a:cubicBezTo>
                <a:cubicBezTo>
                  <a:pt x="234" y="286"/>
                  <a:pt x="234" y="286"/>
                  <a:pt x="234" y="286"/>
                </a:cubicBezTo>
                <a:cubicBezTo>
                  <a:pt x="234" y="286"/>
                  <a:pt x="234" y="286"/>
                  <a:pt x="234" y="286"/>
                </a:cubicBezTo>
                <a:cubicBezTo>
                  <a:pt x="234" y="215"/>
                  <a:pt x="234" y="215"/>
                  <a:pt x="234" y="215"/>
                </a:cubicBezTo>
                <a:cubicBezTo>
                  <a:pt x="234" y="169"/>
                  <a:pt x="199" y="131"/>
                  <a:pt x="154" y="1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3"/>
          <p:cNvSpPr>
            <a:spLocks noChangeAspect="1"/>
          </p:cNvSpPr>
          <p:nvPr/>
        </p:nvSpPr>
        <p:spPr bwMode="auto">
          <a:xfrm>
            <a:off x="4701521" y="4010514"/>
            <a:ext cx="520439" cy="684000"/>
          </a:xfrm>
          <a:custGeom>
            <a:avLst/>
            <a:gdLst>
              <a:gd name="T0" fmla="*/ 154 w 234"/>
              <a:gd name="T1" fmla="*/ 127 h 308"/>
              <a:gd name="T2" fmla="*/ 186 w 234"/>
              <a:gd name="T3" fmla="*/ 69 h 308"/>
              <a:gd name="T4" fmla="*/ 117 w 234"/>
              <a:gd name="T5" fmla="*/ 0 h 308"/>
              <a:gd name="T6" fmla="*/ 48 w 234"/>
              <a:gd name="T7" fmla="*/ 69 h 308"/>
              <a:gd name="T8" fmla="*/ 80 w 234"/>
              <a:gd name="T9" fmla="*/ 127 h 308"/>
              <a:gd name="T10" fmla="*/ 0 w 234"/>
              <a:gd name="T11" fmla="*/ 215 h 308"/>
              <a:gd name="T12" fmla="*/ 0 w 234"/>
              <a:gd name="T13" fmla="*/ 286 h 308"/>
              <a:gd name="T14" fmla="*/ 0 w 234"/>
              <a:gd name="T15" fmla="*/ 287 h 308"/>
              <a:gd name="T16" fmla="*/ 5 w 234"/>
              <a:gd name="T17" fmla="*/ 289 h 308"/>
              <a:gd name="T18" fmla="*/ 125 w 234"/>
              <a:gd name="T19" fmla="*/ 308 h 308"/>
              <a:gd name="T20" fmla="*/ 229 w 234"/>
              <a:gd name="T21" fmla="*/ 288 h 308"/>
              <a:gd name="T22" fmla="*/ 234 w 234"/>
              <a:gd name="T23" fmla="*/ 286 h 308"/>
              <a:gd name="T24" fmla="*/ 234 w 234"/>
              <a:gd name="T25" fmla="*/ 286 h 308"/>
              <a:gd name="T26" fmla="*/ 234 w 234"/>
              <a:gd name="T27" fmla="*/ 215 h 308"/>
              <a:gd name="T28" fmla="*/ 154 w 234"/>
              <a:gd name="T29" fmla="*/ 12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308">
                <a:moveTo>
                  <a:pt x="154" y="127"/>
                </a:moveTo>
                <a:cubicBezTo>
                  <a:pt x="173" y="115"/>
                  <a:pt x="186" y="93"/>
                  <a:pt x="186" y="69"/>
                </a:cubicBezTo>
                <a:cubicBezTo>
                  <a:pt x="186" y="31"/>
                  <a:pt x="155" y="0"/>
                  <a:pt x="117" y="0"/>
                </a:cubicBezTo>
                <a:cubicBezTo>
                  <a:pt x="79" y="0"/>
                  <a:pt x="48" y="31"/>
                  <a:pt x="48" y="69"/>
                </a:cubicBezTo>
                <a:cubicBezTo>
                  <a:pt x="48" y="93"/>
                  <a:pt x="61" y="115"/>
                  <a:pt x="80" y="127"/>
                </a:cubicBezTo>
                <a:cubicBezTo>
                  <a:pt x="35" y="131"/>
                  <a:pt x="0" y="169"/>
                  <a:pt x="0" y="215"/>
                </a:cubicBezTo>
                <a:cubicBezTo>
                  <a:pt x="0" y="286"/>
                  <a:pt x="0" y="286"/>
                  <a:pt x="0" y="286"/>
                </a:cubicBezTo>
                <a:cubicBezTo>
                  <a:pt x="0" y="287"/>
                  <a:pt x="0" y="287"/>
                  <a:pt x="0" y="287"/>
                </a:cubicBezTo>
                <a:cubicBezTo>
                  <a:pt x="5" y="289"/>
                  <a:pt x="5" y="289"/>
                  <a:pt x="5" y="289"/>
                </a:cubicBezTo>
                <a:cubicBezTo>
                  <a:pt x="51" y="303"/>
                  <a:pt x="91" y="308"/>
                  <a:pt x="125" y="308"/>
                </a:cubicBezTo>
                <a:cubicBezTo>
                  <a:pt x="189" y="308"/>
                  <a:pt x="227" y="290"/>
                  <a:pt x="229" y="288"/>
                </a:cubicBezTo>
                <a:cubicBezTo>
                  <a:pt x="234" y="286"/>
                  <a:pt x="234" y="286"/>
                  <a:pt x="234" y="286"/>
                </a:cubicBezTo>
                <a:cubicBezTo>
                  <a:pt x="234" y="286"/>
                  <a:pt x="234" y="286"/>
                  <a:pt x="234" y="286"/>
                </a:cubicBezTo>
                <a:cubicBezTo>
                  <a:pt x="234" y="215"/>
                  <a:pt x="234" y="215"/>
                  <a:pt x="234" y="215"/>
                </a:cubicBezTo>
                <a:cubicBezTo>
                  <a:pt x="234" y="169"/>
                  <a:pt x="199" y="131"/>
                  <a:pt x="154" y="1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13"/>
          <p:cNvSpPr>
            <a:spLocks noChangeAspect="1"/>
          </p:cNvSpPr>
          <p:nvPr/>
        </p:nvSpPr>
        <p:spPr bwMode="auto">
          <a:xfrm>
            <a:off x="5302766" y="4010514"/>
            <a:ext cx="520439" cy="684000"/>
          </a:xfrm>
          <a:custGeom>
            <a:avLst/>
            <a:gdLst>
              <a:gd name="T0" fmla="*/ 154 w 234"/>
              <a:gd name="T1" fmla="*/ 127 h 308"/>
              <a:gd name="T2" fmla="*/ 186 w 234"/>
              <a:gd name="T3" fmla="*/ 69 h 308"/>
              <a:gd name="T4" fmla="*/ 117 w 234"/>
              <a:gd name="T5" fmla="*/ 0 h 308"/>
              <a:gd name="T6" fmla="*/ 48 w 234"/>
              <a:gd name="T7" fmla="*/ 69 h 308"/>
              <a:gd name="T8" fmla="*/ 80 w 234"/>
              <a:gd name="T9" fmla="*/ 127 h 308"/>
              <a:gd name="T10" fmla="*/ 0 w 234"/>
              <a:gd name="T11" fmla="*/ 215 h 308"/>
              <a:gd name="T12" fmla="*/ 0 w 234"/>
              <a:gd name="T13" fmla="*/ 286 h 308"/>
              <a:gd name="T14" fmla="*/ 0 w 234"/>
              <a:gd name="T15" fmla="*/ 287 h 308"/>
              <a:gd name="T16" fmla="*/ 5 w 234"/>
              <a:gd name="T17" fmla="*/ 289 h 308"/>
              <a:gd name="T18" fmla="*/ 125 w 234"/>
              <a:gd name="T19" fmla="*/ 308 h 308"/>
              <a:gd name="T20" fmla="*/ 229 w 234"/>
              <a:gd name="T21" fmla="*/ 288 h 308"/>
              <a:gd name="T22" fmla="*/ 234 w 234"/>
              <a:gd name="T23" fmla="*/ 286 h 308"/>
              <a:gd name="T24" fmla="*/ 234 w 234"/>
              <a:gd name="T25" fmla="*/ 286 h 308"/>
              <a:gd name="T26" fmla="*/ 234 w 234"/>
              <a:gd name="T27" fmla="*/ 215 h 308"/>
              <a:gd name="T28" fmla="*/ 154 w 234"/>
              <a:gd name="T29" fmla="*/ 12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308">
                <a:moveTo>
                  <a:pt x="154" y="127"/>
                </a:moveTo>
                <a:cubicBezTo>
                  <a:pt x="173" y="115"/>
                  <a:pt x="186" y="93"/>
                  <a:pt x="186" y="69"/>
                </a:cubicBezTo>
                <a:cubicBezTo>
                  <a:pt x="186" y="31"/>
                  <a:pt x="155" y="0"/>
                  <a:pt x="117" y="0"/>
                </a:cubicBezTo>
                <a:cubicBezTo>
                  <a:pt x="79" y="0"/>
                  <a:pt x="48" y="31"/>
                  <a:pt x="48" y="69"/>
                </a:cubicBezTo>
                <a:cubicBezTo>
                  <a:pt x="48" y="93"/>
                  <a:pt x="61" y="115"/>
                  <a:pt x="80" y="127"/>
                </a:cubicBezTo>
                <a:cubicBezTo>
                  <a:pt x="35" y="131"/>
                  <a:pt x="0" y="169"/>
                  <a:pt x="0" y="215"/>
                </a:cubicBezTo>
                <a:cubicBezTo>
                  <a:pt x="0" y="286"/>
                  <a:pt x="0" y="286"/>
                  <a:pt x="0" y="286"/>
                </a:cubicBezTo>
                <a:cubicBezTo>
                  <a:pt x="0" y="287"/>
                  <a:pt x="0" y="287"/>
                  <a:pt x="0" y="287"/>
                </a:cubicBezTo>
                <a:cubicBezTo>
                  <a:pt x="5" y="289"/>
                  <a:pt x="5" y="289"/>
                  <a:pt x="5" y="289"/>
                </a:cubicBezTo>
                <a:cubicBezTo>
                  <a:pt x="51" y="303"/>
                  <a:pt x="91" y="308"/>
                  <a:pt x="125" y="308"/>
                </a:cubicBezTo>
                <a:cubicBezTo>
                  <a:pt x="189" y="308"/>
                  <a:pt x="227" y="290"/>
                  <a:pt x="229" y="288"/>
                </a:cubicBezTo>
                <a:cubicBezTo>
                  <a:pt x="234" y="286"/>
                  <a:pt x="234" y="286"/>
                  <a:pt x="234" y="286"/>
                </a:cubicBezTo>
                <a:cubicBezTo>
                  <a:pt x="234" y="286"/>
                  <a:pt x="234" y="286"/>
                  <a:pt x="234" y="286"/>
                </a:cubicBezTo>
                <a:cubicBezTo>
                  <a:pt x="234" y="215"/>
                  <a:pt x="234" y="215"/>
                  <a:pt x="234" y="215"/>
                </a:cubicBezTo>
                <a:cubicBezTo>
                  <a:pt x="234" y="169"/>
                  <a:pt x="199" y="131"/>
                  <a:pt x="154" y="1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13"/>
          <p:cNvSpPr>
            <a:spLocks noChangeAspect="1"/>
          </p:cNvSpPr>
          <p:nvPr/>
        </p:nvSpPr>
        <p:spPr bwMode="auto">
          <a:xfrm>
            <a:off x="5904011" y="4010514"/>
            <a:ext cx="520439" cy="684000"/>
          </a:xfrm>
          <a:custGeom>
            <a:avLst/>
            <a:gdLst>
              <a:gd name="T0" fmla="*/ 154 w 234"/>
              <a:gd name="T1" fmla="*/ 127 h 308"/>
              <a:gd name="T2" fmla="*/ 186 w 234"/>
              <a:gd name="T3" fmla="*/ 69 h 308"/>
              <a:gd name="T4" fmla="*/ 117 w 234"/>
              <a:gd name="T5" fmla="*/ 0 h 308"/>
              <a:gd name="T6" fmla="*/ 48 w 234"/>
              <a:gd name="T7" fmla="*/ 69 h 308"/>
              <a:gd name="T8" fmla="*/ 80 w 234"/>
              <a:gd name="T9" fmla="*/ 127 h 308"/>
              <a:gd name="T10" fmla="*/ 0 w 234"/>
              <a:gd name="T11" fmla="*/ 215 h 308"/>
              <a:gd name="T12" fmla="*/ 0 w 234"/>
              <a:gd name="T13" fmla="*/ 286 h 308"/>
              <a:gd name="T14" fmla="*/ 0 w 234"/>
              <a:gd name="T15" fmla="*/ 287 h 308"/>
              <a:gd name="T16" fmla="*/ 5 w 234"/>
              <a:gd name="T17" fmla="*/ 289 h 308"/>
              <a:gd name="T18" fmla="*/ 125 w 234"/>
              <a:gd name="T19" fmla="*/ 308 h 308"/>
              <a:gd name="T20" fmla="*/ 229 w 234"/>
              <a:gd name="T21" fmla="*/ 288 h 308"/>
              <a:gd name="T22" fmla="*/ 234 w 234"/>
              <a:gd name="T23" fmla="*/ 286 h 308"/>
              <a:gd name="T24" fmla="*/ 234 w 234"/>
              <a:gd name="T25" fmla="*/ 286 h 308"/>
              <a:gd name="T26" fmla="*/ 234 w 234"/>
              <a:gd name="T27" fmla="*/ 215 h 308"/>
              <a:gd name="T28" fmla="*/ 154 w 234"/>
              <a:gd name="T29" fmla="*/ 12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308">
                <a:moveTo>
                  <a:pt x="154" y="127"/>
                </a:moveTo>
                <a:cubicBezTo>
                  <a:pt x="173" y="115"/>
                  <a:pt x="186" y="93"/>
                  <a:pt x="186" y="69"/>
                </a:cubicBezTo>
                <a:cubicBezTo>
                  <a:pt x="186" y="31"/>
                  <a:pt x="155" y="0"/>
                  <a:pt x="117" y="0"/>
                </a:cubicBezTo>
                <a:cubicBezTo>
                  <a:pt x="79" y="0"/>
                  <a:pt x="48" y="31"/>
                  <a:pt x="48" y="69"/>
                </a:cubicBezTo>
                <a:cubicBezTo>
                  <a:pt x="48" y="93"/>
                  <a:pt x="61" y="115"/>
                  <a:pt x="80" y="127"/>
                </a:cubicBezTo>
                <a:cubicBezTo>
                  <a:pt x="35" y="131"/>
                  <a:pt x="0" y="169"/>
                  <a:pt x="0" y="215"/>
                </a:cubicBezTo>
                <a:cubicBezTo>
                  <a:pt x="0" y="286"/>
                  <a:pt x="0" y="286"/>
                  <a:pt x="0" y="286"/>
                </a:cubicBezTo>
                <a:cubicBezTo>
                  <a:pt x="0" y="287"/>
                  <a:pt x="0" y="287"/>
                  <a:pt x="0" y="287"/>
                </a:cubicBezTo>
                <a:cubicBezTo>
                  <a:pt x="5" y="289"/>
                  <a:pt x="5" y="289"/>
                  <a:pt x="5" y="289"/>
                </a:cubicBezTo>
                <a:cubicBezTo>
                  <a:pt x="51" y="303"/>
                  <a:pt x="91" y="308"/>
                  <a:pt x="125" y="308"/>
                </a:cubicBezTo>
                <a:cubicBezTo>
                  <a:pt x="189" y="308"/>
                  <a:pt x="227" y="290"/>
                  <a:pt x="229" y="288"/>
                </a:cubicBezTo>
                <a:cubicBezTo>
                  <a:pt x="234" y="286"/>
                  <a:pt x="234" y="286"/>
                  <a:pt x="234" y="286"/>
                </a:cubicBezTo>
                <a:cubicBezTo>
                  <a:pt x="234" y="286"/>
                  <a:pt x="234" y="286"/>
                  <a:pt x="234" y="286"/>
                </a:cubicBezTo>
                <a:cubicBezTo>
                  <a:pt x="234" y="215"/>
                  <a:pt x="234" y="215"/>
                  <a:pt x="234" y="215"/>
                </a:cubicBezTo>
                <a:cubicBezTo>
                  <a:pt x="234" y="169"/>
                  <a:pt x="199" y="131"/>
                  <a:pt x="154" y="1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13"/>
          <p:cNvSpPr>
            <a:spLocks noChangeAspect="1"/>
          </p:cNvSpPr>
          <p:nvPr/>
        </p:nvSpPr>
        <p:spPr bwMode="auto">
          <a:xfrm>
            <a:off x="6505254" y="4010514"/>
            <a:ext cx="520439" cy="684000"/>
          </a:xfrm>
          <a:custGeom>
            <a:avLst/>
            <a:gdLst>
              <a:gd name="T0" fmla="*/ 154 w 234"/>
              <a:gd name="T1" fmla="*/ 127 h 308"/>
              <a:gd name="T2" fmla="*/ 186 w 234"/>
              <a:gd name="T3" fmla="*/ 69 h 308"/>
              <a:gd name="T4" fmla="*/ 117 w 234"/>
              <a:gd name="T5" fmla="*/ 0 h 308"/>
              <a:gd name="T6" fmla="*/ 48 w 234"/>
              <a:gd name="T7" fmla="*/ 69 h 308"/>
              <a:gd name="T8" fmla="*/ 80 w 234"/>
              <a:gd name="T9" fmla="*/ 127 h 308"/>
              <a:gd name="T10" fmla="*/ 0 w 234"/>
              <a:gd name="T11" fmla="*/ 215 h 308"/>
              <a:gd name="T12" fmla="*/ 0 w 234"/>
              <a:gd name="T13" fmla="*/ 286 h 308"/>
              <a:gd name="T14" fmla="*/ 0 w 234"/>
              <a:gd name="T15" fmla="*/ 287 h 308"/>
              <a:gd name="T16" fmla="*/ 5 w 234"/>
              <a:gd name="T17" fmla="*/ 289 h 308"/>
              <a:gd name="T18" fmla="*/ 125 w 234"/>
              <a:gd name="T19" fmla="*/ 308 h 308"/>
              <a:gd name="T20" fmla="*/ 229 w 234"/>
              <a:gd name="T21" fmla="*/ 288 h 308"/>
              <a:gd name="T22" fmla="*/ 234 w 234"/>
              <a:gd name="T23" fmla="*/ 286 h 308"/>
              <a:gd name="T24" fmla="*/ 234 w 234"/>
              <a:gd name="T25" fmla="*/ 286 h 308"/>
              <a:gd name="T26" fmla="*/ 234 w 234"/>
              <a:gd name="T27" fmla="*/ 215 h 308"/>
              <a:gd name="T28" fmla="*/ 154 w 234"/>
              <a:gd name="T29" fmla="*/ 12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308">
                <a:moveTo>
                  <a:pt x="154" y="127"/>
                </a:moveTo>
                <a:cubicBezTo>
                  <a:pt x="173" y="115"/>
                  <a:pt x="186" y="93"/>
                  <a:pt x="186" y="69"/>
                </a:cubicBezTo>
                <a:cubicBezTo>
                  <a:pt x="186" y="31"/>
                  <a:pt x="155" y="0"/>
                  <a:pt x="117" y="0"/>
                </a:cubicBezTo>
                <a:cubicBezTo>
                  <a:pt x="79" y="0"/>
                  <a:pt x="48" y="31"/>
                  <a:pt x="48" y="69"/>
                </a:cubicBezTo>
                <a:cubicBezTo>
                  <a:pt x="48" y="93"/>
                  <a:pt x="61" y="115"/>
                  <a:pt x="80" y="127"/>
                </a:cubicBezTo>
                <a:cubicBezTo>
                  <a:pt x="35" y="131"/>
                  <a:pt x="0" y="169"/>
                  <a:pt x="0" y="215"/>
                </a:cubicBezTo>
                <a:cubicBezTo>
                  <a:pt x="0" y="286"/>
                  <a:pt x="0" y="286"/>
                  <a:pt x="0" y="286"/>
                </a:cubicBezTo>
                <a:cubicBezTo>
                  <a:pt x="0" y="287"/>
                  <a:pt x="0" y="287"/>
                  <a:pt x="0" y="287"/>
                </a:cubicBezTo>
                <a:cubicBezTo>
                  <a:pt x="5" y="289"/>
                  <a:pt x="5" y="289"/>
                  <a:pt x="5" y="289"/>
                </a:cubicBezTo>
                <a:cubicBezTo>
                  <a:pt x="51" y="303"/>
                  <a:pt x="91" y="308"/>
                  <a:pt x="125" y="308"/>
                </a:cubicBezTo>
                <a:cubicBezTo>
                  <a:pt x="189" y="308"/>
                  <a:pt x="227" y="290"/>
                  <a:pt x="229" y="288"/>
                </a:cubicBezTo>
                <a:cubicBezTo>
                  <a:pt x="234" y="286"/>
                  <a:pt x="234" y="286"/>
                  <a:pt x="234" y="286"/>
                </a:cubicBezTo>
                <a:cubicBezTo>
                  <a:pt x="234" y="286"/>
                  <a:pt x="234" y="286"/>
                  <a:pt x="234" y="286"/>
                </a:cubicBezTo>
                <a:cubicBezTo>
                  <a:pt x="234" y="215"/>
                  <a:pt x="234" y="215"/>
                  <a:pt x="234" y="215"/>
                </a:cubicBezTo>
                <a:cubicBezTo>
                  <a:pt x="234" y="169"/>
                  <a:pt x="199" y="131"/>
                  <a:pt x="154" y="1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右大括号 26"/>
          <p:cNvSpPr/>
          <p:nvPr/>
        </p:nvSpPr>
        <p:spPr>
          <a:xfrm>
            <a:off x="7339142" y="3478251"/>
            <a:ext cx="464288" cy="996213"/>
          </a:xfrm>
          <a:prstGeom prst="rightBrace">
            <a:avLst>
              <a:gd name="adj1" fmla="val 8333"/>
              <a:gd name="adj2" fmla="val 52291"/>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28" name="组合 27"/>
          <p:cNvGrpSpPr/>
          <p:nvPr/>
        </p:nvGrpSpPr>
        <p:grpSpPr>
          <a:xfrm>
            <a:off x="8994241" y="3153101"/>
            <a:ext cx="1615448" cy="479413"/>
            <a:chOff x="6832075" y="3068398"/>
            <a:chExt cx="1615448" cy="606686"/>
          </a:xfrm>
        </p:grpSpPr>
        <p:sp>
          <p:nvSpPr>
            <p:cNvPr id="29" name="矩形 28"/>
            <p:cNvSpPr/>
            <p:nvPr/>
          </p:nvSpPr>
          <p:spPr>
            <a:xfrm>
              <a:off x="6962532" y="3072391"/>
              <a:ext cx="1484991" cy="602693"/>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0" name="直角三角形 29"/>
            <p:cNvSpPr/>
            <p:nvPr/>
          </p:nvSpPr>
          <p:spPr>
            <a:xfrm rot="16200000">
              <a:off x="6792552" y="3107921"/>
              <a:ext cx="209504" cy="130457"/>
            </a:xfrm>
            <a:prstGeom prst="rtTriangle">
              <a:avLst/>
            </a:prstGeom>
            <a:gradFill flip="none" rotWithShape="1">
              <a:gsLst>
                <a:gs pos="0">
                  <a:srgbClr val="57FD23"/>
                </a:gs>
                <a:gs pos="0">
                  <a:srgbClr val="2BAE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sp>
        <p:nvSpPr>
          <p:cNvPr id="31" name="矩形 30"/>
          <p:cNvSpPr/>
          <p:nvPr/>
        </p:nvSpPr>
        <p:spPr>
          <a:xfrm>
            <a:off x="1947755" y="3318654"/>
            <a:ext cx="1569660" cy="1200329"/>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点击添加</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添加文字</a:t>
            </a:r>
          </a:p>
          <a:p>
            <a:r>
              <a:rPr lang="zh-CN" altLang="en-US" dirty="0">
                <a:solidFill>
                  <a:schemeClr val="bg1"/>
                </a:solidFill>
                <a:latin typeface="微软雅黑" panose="020B0503020204020204" pitchFamily="34" charset="-122"/>
                <a:ea typeface="微软雅黑" panose="020B0503020204020204" pitchFamily="34" charset="-122"/>
              </a:rPr>
              <a:t>点击添加文字</a:t>
            </a:r>
          </a:p>
          <a:p>
            <a:r>
              <a:rPr lang="zh-CN" altLang="en-US" dirty="0">
                <a:solidFill>
                  <a:schemeClr val="bg1"/>
                </a:solidFill>
                <a:latin typeface="微软雅黑" panose="020B0503020204020204" pitchFamily="34" charset="-122"/>
                <a:ea typeface="微软雅黑" panose="020B0503020204020204" pitchFamily="34" charset="-122"/>
              </a:rPr>
              <a:t>点击添加</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5" name="Freeform 17"/>
          <p:cNvSpPr>
            <a:spLocks noChangeAspect="1" noEditPoints="1"/>
          </p:cNvSpPr>
          <p:nvPr/>
        </p:nvSpPr>
        <p:spPr bwMode="auto">
          <a:xfrm>
            <a:off x="8150298" y="3632514"/>
            <a:ext cx="786640" cy="900000"/>
          </a:xfrm>
          <a:custGeom>
            <a:avLst/>
            <a:gdLst>
              <a:gd name="T0" fmla="*/ 1664 w 1792"/>
              <a:gd name="T1" fmla="*/ 642 h 2050"/>
              <a:gd name="T2" fmla="*/ 1536 w 1792"/>
              <a:gd name="T3" fmla="*/ 770 h 2050"/>
              <a:gd name="T4" fmla="*/ 1536 w 1792"/>
              <a:gd name="T5" fmla="*/ 1282 h 2050"/>
              <a:gd name="T6" fmla="*/ 1664 w 1792"/>
              <a:gd name="T7" fmla="*/ 1410 h 2050"/>
              <a:gd name="T8" fmla="*/ 1792 w 1792"/>
              <a:gd name="T9" fmla="*/ 1282 h 2050"/>
              <a:gd name="T10" fmla="*/ 1792 w 1792"/>
              <a:gd name="T11" fmla="*/ 770 h 2050"/>
              <a:gd name="T12" fmla="*/ 1664 w 1792"/>
              <a:gd name="T13" fmla="*/ 642 h 2050"/>
              <a:gd name="T14" fmla="*/ 128 w 1792"/>
              <a:gd name="T15" fmla="*/ 642 h 2050"/>
              <a:gd name="T16" fmla="*/ 0 w 1792"/>
              <a:gd name="T17" fmla="*/ 770 h 2050"/>
              <a:gd name="T18" fmla="*/ 0 w 1792"/>
              <a:gd name="T19" fmla="*/ 1282 h 2050"/>
              <a:gd name="T20" fmla="*/ 128 w 1792"/>
              <a:gd name="T21" fmla="*/ 1410 h 2050"/>
              <a:gd name="T22" fmla="*/ 256 w 1792"/>
              <a:gd name="T23" fmla="*/ 1282 h 2050"/>
              <a:gd name="T24" fmla="*/ 256 w 1792"/>
              <a:gd name="T25" fmla="*/ 770 h 2050"/>
              <a:gd name="T26" fmla="*/ 128 w 1792"/>
              <a:gd name="T27" fmla="*/ 642 h 2050"/>
              <a:gd name="T28" fmla="*/ 320 w 1792"/>
              <a:gd name="T29" fmla="*/ 1474 h 2050"/>
              <a:gd name="T30" fmla="*/ 512 w 1792"/>
              <a:gd name="T31" fmla="*/ 1666 h 2050"/>
              <a:gd name="T32" fmla="*/ 576 w 1792"/>
              <a:gd name="T33" fmla="*/ 1666 h 2050"/>
              <a:gd name="T34" fmla="*/ 576 w 1792"/>
              <a:gd name="T35" fmla="*/ 1922 h 2050"/>
              <a:gd name="T36" fmla="*/ 704 w 1792"/>
              <a:gd name="T37" fmla="*/ 2050 h 2050"/>
              <a:gd name="T38" fmla="*/ 832 w 1792"/>
              <a:gd name="T39" fmla="*/ 1922 h 2050"/>
              <a:gd name="T40" fmla="*/ 832 w 1792"/>
              <a:gd name="T41" fmla="*/ 1666 h 2050"/>
              <a:gd name="T42" fmla="*/ 960 w 1792"/>
              <a:gd name="T43" fmla="*/ 1666 h 2050"/>
              <a:gd name="T44" fmla="*/ 960 w 1792"/>
              <a:gd name="T45" fmla="*/ 1922 h 2050"/>
              <a:gd name="T46" fmla="*/ 1088 w 1792"/>
              <a:gd name="T47" fmla="*/ 2050 h 2050"/>
              <a:gd name="T48" fmla="*/ 1216 w 1792"/>
              <a:gd name="T49" fmla="*/ 1922 h 2050"/>
              <a:gd name="T50" fmla="*/ 1216 w 1792"/>
              <a:gd name="T51" fmla="*/ 1666 h 2050"/>
              <a:gd name="T52" fmla="*/ 1280 w 1792"/>
              <a:gd name="T53" fmla="*/ 1666 h 2050"/>
              <a:gd name="T54" fmla="*/ 1472 w 1792"/>
              <a:gd name="T55" fmla="*/ 1474 h 2050"/>
              <a:gd name="T56" fmla="*/ 1472 w 1792"/>
              <a:gd name="T57" fmla="*/ 770 h 2050"/>
              <a:gd name="T58" fmla="*/ 320 w 1792"/>
              <a:gd name="T59" fmla="*/ 770 h 2050"/>
              <a:gd name="T60" fmla="*/ 320 w 1792"/>
              <a:gd name="T61" fmla="*/ 1474 h 2050"/>
              <a:gd name="T62" fmla="*/ 1133 w 1792"/>
              <a:gd name="T63" fmla="*/ 181 h 2050"/>
              <a:gd name="T64" fmla="*/ 1214 w 1792"/>
              <a:gd name="T65" fmla="*/ 25 h 2050"/>
              <a:gd name="T66" fmla="*/ 1207 w 1792"/>
              <a:gd name="T67" fmla="*/ 4 h 2050"/>
              <a:gd name="T68" fmla="*/ 1186 w 1792"/>
              <a:gd name="T69" fmla="*/ 11 h 2050"/>
              <a:gd name="T70" fmla="*/ 1104 w 1792"/>
              <a:gd name="T71" fmla="*/ 169 h 2050"/>
              <a:gd name="T72" fmla="*/ 896 w 1792"/>
              <a:gd name="T73" fmla="*/ 130 h 2050"/>
              <a:gd name="T74" fmla="*/ 688 w 1792"/>
              <a:gd name="T75" fmla="*/ 169 h 2050"/>
              <a:gd name="T76" fmla="*/ 606 w 1792"/>
              <a:gd name="T77" fmla="*/ 11 h 2050"/>
              <a:gd name="T78" fmla="*/ 585 w 1792"/>
              <a:gd name="T79" fmla="*/ 4 h 2050"/>
              <a:gd name="T80" fmla="*/ 578 w 1792"/>
              <a:gd name="T81" fmla="*/ 25 h 2050"/>
              <a:gd name="T82" fmla="*/ 659 w 1792"/>
              <a:gd name="T83" fmla="*/ 181 h 2050"/>
              <a:gd name="T84" fmla="*/ 324 w 1792"/>
              <a:gd name="T85" fmla="*/ 642 h 2050"/>
              <a:gd name="T86" fmla="*/ 1468 w 1792"/>
              <a:gd name="T87" fmla="*/ 642 h 2050"/>
              <a:gd name="T88" fmla="*/ 1133 w 1792"/>
              <a:gd name="T89" fmla="*/ 181 h 2050"/>
              <a:gd name="T90" fmla="*/ 640 w 1792"/>
              <a:gd name="T91" fmla="*/ 543 h 2050"/>
              <a:gd name="T92" fmla="*/ 547 w 1792"/>
              <a:gd name="T93" fmla="*/ 450 h 2050"/>
              <a:gd name="T94" fmla="*/ 640 w 1792"/>
              <a:gd name="T95" fmla="*/ 357 h 2050"/>
              <a:gd name="T96" fmla="*/ 733 w 1792"/>
              <a:gd name="T97" fmla="*/ 450 h 2050"/>
              <a:gd name="T98" fmla="*/ 640 w 1792"/>
              <a:gd name="T99" fmla="*/ 543 h 2050"/>
              <a:gd name="T100" fmla="*/ 1152 w 1792"/>
              <a:gd name="T101" fmla="*/ 543 h 2050"/>
              <a:gd name="T102" fmla="*/ 1059 w 1792"/>
              <a:gd name="T103" fmla="*/ 450 h 2050"/>
              <a:gd name="T104" fmla="*/ 1152 w 1792"/>
              <a:gd name="T105" fmla="*/ 357 h 2050"/>
              <a:gd name="T106" fmla="*/ 1245 w 1792"/>
              <a:gd name="T107" fmla="*/ 450 h 2050"/>
              <a:gd name="T108" fmla="*/ 1152 w 1792"/>
              <a:gd name="T109" fmla="*/ 543 h 2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92" h="2050">
                <a:moveTo>
                  <a:pt x="1664" y="642"/>
                </a:moveTo>
                <a:cubicBezTo>
                  <a:pt x="1594" y="642"/>
                  <a:pt x="1536" y="700"/>
                  <a:pt x="1536" y="770"/>
                </a:cubicBezTo>
                <a:cubicBezTo>
                  <a:pt x="1536" y="1282"/>
                  <a:pt x="1536" y="1282"/>
                  <a:pt x="1536" y="1282"/>
                </a:cubicBezTo>
                <a:cubicBezTo>
                  <a:pt x="1536" y="1352"/>
                  <a:pt x="1594" y="1410"/>
                  <a:pt x="1664" y="1410"/>
                </a:cubicBezTo>
                <a:cubicBezTo>
                  <a:pt x="1734" y="1410"/>
                  <a:pt x="1792" y="1352"/>
                  <a:pt x="1792" y="1282"/>
                </a:cubicBezTo>
                <a:cubicBezTo>
                  <a:pt x="1792" y="770"/>
                  <a:pt x="1792" y="770"/>
                  <a:pt x="1792" y="770"/>
                </a:cubicBezTo>
                <a:cubicBezTo>
                  <a:pt x="1792" y="700"/>
                  <a:pt x="1734" y="642"/>
                  <a:pt x="1664" y="642"/>
                </a:cubicBezTo>
                <a:close/>
                <a:moveTo>
                  <a:pt x="128" y="642"/>
                </a:moveTo>
                <a:cubicBezTo>
                  <a:pt x="58" y="642"/>
                  <a:pt x="0" y="700"/>
                  <a:pt x="0" y="770"/>
                </a:cubicBezTo>
                <a:cubicBezTo>
                  <a:pt x="0" y="1282"/>
                  <a:pt x="0" y="1282"/>
                  <a:pt x="0" y="1282"/>
                </a:cubicBezTo>
                <a:cubicBezTo>
                  <a:pt x="0" y="1352"/>
                  <a:pt x="58" y="1410"/>
                  <a:pt x="128" y="1410"/>
                </a:cubicBezTo>
                <a:cubicBezTo>
                  <a:pt x="198" y="1410"/>
                  <a:pt x="256" y="1352"/>
                  <a:pt x="256" y="1282"/>
                </a:cubicBezTo>
                <a:cubicBezTo>
                  <a:pt x="256" y="770"/>
                  <a:pt x="256" y="770"/>
                  <a:pt x="256" y="770"/>
                </a:cubicBezTo>
                <a:cubicBezTo>
                  <a:pt x="256" y="700"/>
                  <a:pt x="198" y="642"/>
                  <a:pt x="128" y="642"/>
                </a:cubicBezTo>
                <a:close/>
                <a:moveTo>
                  <a:pt x="320" y="1474"/>
                </a:moveTo>
                <a:cubicBezTo>
                  <a:pt x="320" y="1580"/>
                  <a:pt x="406" y="1666"/>
                  <a:pt x="512" y="1666"/>
                </a:cubicBezTo>
                <a:cubicBezTo>
                  <a:pt x="576" y="1666"/>
                  <a:pt x="576" y="1666"/>
                  <a:pt x="576" y="1666"/>
                </a:cubicBezTo>
                <a:cubicBezTo>
                  <a:pt x="576" y="1922"/>
                  <a:pt x="576" y="1922"/>
                  <a:pt x="576" y="1922"/>
                </a:cubicBezTo>
                <a:cubicBezTo>
                  <a:pt x="576" y="1992"/>
                  <a:pt x="634" y="2050"/>
                  <a:pt x="704" y="2050"/>
                </a:cubicBezTo>
                <a:cubicBezTo>
                  <a:pt x="774" y="2050"/>
                  <a:pt x="832" y="1992"/>
                  <a:pt x="832" y="1922"/>
                </a:cubicBezTo>
                <a:cubicBezTo>
                  <a:pt x="832" y="1666"/>
                  <a:pt x="832" y="1666"/>
                  <a:pt x="832" y="1666"/>
                </a:cubicBezTo>
                <a:cubicBezTo>
                  <a:pt x="960" y="1666"/>
                  <a:pt x="960" y="1666"/>
                  <a:pt x="960" y="1666"/>
                </a:cubicBezTo>
                <a:cubicBezTo>
                  <a:pt x="960" y="1922"/>
                  <a:pt x="960" y="1922"/>
                  <a:pt x="960" y="1922"/>
                </a:cubicBezTo>
                <a:cubicBezTo>
                  <a:pt x="960" y="1992"/>
                  <a:pt x="1018" y="2050"/>
                  <a:pt x="1088" y="2050"/>
                </a:cubicBezTo>
                <a:cubicBezTo>
                  <a:pt x="1158" y="2050"/>
                  <a:pt x="1216" y="1992"/>
                  <a:pt x="1216" y="1922"/>
                </a:cubicBezTo>
                <a:cubicBezTo>
                  <a:pt x="1216" y="1666"/>
                  <a:pt x="1216" y="1666"/>
                  <a:pt x="1216" y="1666"/>
                </a:cubicBezTo>
                <a:cubicBezTo>
                  <a:pt x="1280" y="1666"/>
                  <a:pt x="1280" y="1666"/>
                  <a:pt x="1280" y="1666"/>
                </a:cubicBezTo>
                <a:cubicBezTo>
                  <a:pt x="1386" y="1666"/>
                  <a:pt x="1472" y="1580"/>
                  <a:pt x="1472" y="1474"/>
                </a:cubicBezTo>
                <a:cubicBezTo>
                  <a:pt x="1472" y="770"/>
                  <a:pt x="1472" y="770"/>
                  <a:pt x="1472" y="770"/>
                </a:cubicBezTo>
                <a:cubicBezTo>
                  <a:pt x="320" y="770"/>
                  <a:pt x="320" y="770"/>
                  <a:pt x="320" y="770"/>
                </a:cubicBezTo>
                <a:lnTo>
                  <a:pt x="320" y="1474"/>
                </a:lnTo>
                <a:close/>
                <a:moveTo>
                  <a:pt x="1133" y="181"/>
                </a:moveTo>
                <a:cubicBezTo>
                  <a:pt x="1214" y="25"/>
                  <a:pt x="1214" y="25"/>
                  <a:pt x="1214" y="25"/>
                </a:cubicBezTo>
                <a:cubicBezTo>
                  <a:pt x="1218" y="18"/>
                  <a:pt x="1215" y="8"/>
                  <a:pt x="1207" y="4"/>
                </a:cubicBezTo>
                <a:cubicBezTo>
                  <a:pt x="1200" y="0"/>
                  <a:pt x="1190" y="3"/>
                  <a:pt x="1186" y="11"/>
                </a:cubicBezTo>
                <a:cubicBezTo>
                  <a:pt x="1104" y="169"/>
                  <a:pt x="1104" y="169"/>
                  <a:pt x="1104" y="169"/>
                </a:cubicBezTo>
                <a:cubicBezTo>
                  <a:pt x="1039" y="144"/>
                  <a:pt x="969" y="130"/>
                  <a:pt x="896" y="130"/>
                </a:cubicBezTo>
                <a:cubicBezTo>
                  <a:pt x="823" y="130"/>
                  <a:pt x="753" y="144"/>
                  <a:pt x="688" y="169"/>
                </a:cubicBezTo>
                <a:cubicBezTo>
                  <a:pt x="606" y="11"/>
                  <a:pt x="606" y="11"/>
                  <a:pt x="606" y="11"/>
                </a:cubicBezTo>
                <a:cubicBezTo>
                  <a:pt x="602" y="3"/>
                  <a:pt x="592" y="0"/>
                  <a:pt x="585" y="4"/>
                </a:cubicBezTo>
                <a:cubicBezTo>
                  <a:pt x="577" y="8"/>
                  <a:pt x="574" y="18"/>
                  <a:pt x="578" y="25"/>
                </a:cubicBezTo>
                <a:cubicBezTo>
                  <a:pt x="659" y="181"/>
                  <a:pt x="659" y="181"/>
                  <a:pt x="659" y="181"/>
                </a:cubicBezTo>
                <a:cubicBezTo>
                  <a:pt x="478" y="263"/>
                  <a:pt x="346" y="436"/>
                  <a:pt x="324" y="642"/>
                </a:cubicBezTo>
                <a:cubicBezTo>
                  <a:pt x="1468" y="642"/>
                  <a:pt x="1468" y="642"/>
                  <a:pt x="1468" y="642"/>
                </a:cubicBezTo>
                <a:cubicBezTo>
                  <a:pt x="1446" y="436"/>
                  <a:pt x="1314" y="263"/>
                  <a:pt x="1133" y="181"/>
                </a:cubicBezTo>
                <a:close/>
                <a:moveTo>
                  <a:pt x="640" y="543"/>
                </a:moveTo>
                <a:cubicBezTo>
                  <a:pt x="589" y="543"/>
                  <a:pt x="547" y="501"/>
                  <a:pt x="547" y="450"/>
                </a:cubicBezTo>
                <a:cubicBezTo>
                  <a:pt x="547" y="399"/>
                  <a:pt x="589" y="357"/>
                  <a:pt x="640" y="357"/>
                </a:cubicBezTo>
                <a:cubicBezTo>
                  <a:pt x="691" y="357"/>
                  <a:pt x="733" y="399"/>
                  <a:pt x="733" y="450"/>
                </a:cubicBezTo>
                <a:cubicBezTo>
                  <a:pt x="733" y="501"/>
                  <a:pt x="691" y="543"/>
                  <a:pt x="640" y="543"/>
                </a:cubicBezTo>
                <a:close/>
                <a:moveTo>
                  <a:pt x="1152" y="543"/>
                </a:moveTo>
                <a:cubicBezTo>
                  <a:pt x="1101" y="543"/>
                  <a:pt x="1059" y="501"/>
                  <a:pt x="1059" y="450"/>
                </a:cubicBezTo>
                <a:cubicBezTo>
                  <a:pt x="1059" y="399"/>
                  <a:pt x="1101" y="357"/>
                  <a:pt x="1152" y="357"/>
                </a:cubicBezTo>
                <a:cubicBezTo>
                  <a:pt x="1203" y="357"/>
                  <a:pt x="1245" y="399"/>
                  <a:pt x="1245" y="450"/>
                </a:cubicBezTo>
                <a:cubicBezTo>
                  <a:pt x="1245" y="501"/>
                  <a:pt x="1203" y="543"/>
                  <a:pt x="1152" y="54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文本框 35"/>
          <p:cNvSpPr txBox="1"/>
          <p:nvPr/>
        </p:nvSpPr>
        <p:spPr>
          <a:xfrm>
            <a:off x="1785469" y="5450122"/>
            <a:ext cx="8339710"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点击添加文本文字点击添加文本文字点击添加文本文字点击添加文本文字点击添加文本文字点击添加文本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947738" y="1835513"/>
            <a:ext cx="9990556"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点击添加文本文字点击添加文本文字点击添加文本文字点击添加文本文字点击添加文本文字点击添加文本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35719602"/>
      </p:ext>
    </p:extLst>
  </p:cSld>
  <p:clrMapOvr>
    <a:masterClrMapping/>
  </p:clrMapOvr>
  <mc:AlternateContent xmlns:mc="http://schemas.openxmlformats.org/markup-compatibility/2006" xmlns:p14="http://schemas.microsoft.com/office/powerpoint/2010/main">
    <mc:Choice Requires="p14">
      <p:transition spd="slow" p14:dur="1400" advTm="300">
        <p14:doors dir="vert"/>
      </p:transition>
    </mc:Choice>
    <mc:Fallback xmlns="">
      <p:transition spd="slow" advTm="300">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549724" y="2295513"/>
            <a:ext cx="1176410" cy="2340000"/>
            <a:chOff x="2912511" y="2295513"/>
            <a:chExt cx="1464091" cy="2340000"/>
          </a:xfrm>
        </p:grpSpPr>
        <p:sp>
          <p:nvSpPr>
            <p:cNvPr id="6" name="矩形 5"/>
            <p:cNvSpPr/>
            <p:nvPr/>
          </p:nvSpPr>
          <p:spPr>
            <a:xfrm>
              <a:off x="3061252" y="2564296"/>
              <a:ext cx="1172301" cy="12324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chemeClr val="tx1">
                      <a:lumMod val="65000"/>
                      <a:lumOff val="35000"/>
                    </a:schemeClr>
                  </a:solidFill>
                </a:rPr>
                <a:t>13%</a:t>
              </a:r>
              <a:endParaRPr lang="zh-CN" altLang="en-US" sz="3200" dirty="0">
                <a:solidFill>
                  <a:schemeClr val="tx1">
                    <a:lumMod val="65000"/>
                    <a:lumOff val="35000"/>
                  </a:schemeClr>
                </a:solidFill>
              </a:endParaRPr>
            </a:p>
          </p:txBody>
        </p:sp>
        <p:sp>
          <p:nvSpPr>
            <p:cNvPr id="5" name="Freeform 5"/>
            <p:cNvSpPr>
              <a:spLocks noChangeAspect="1" noEditPoints="1"/>
            </p:cNvSpPr>
            <p:nvPr/>
          </p:nvSpPr>
          <p:spPr bwMode="auto">
            <a:xfrm>
              <a:off x="2912511" y="2295513"/>
              <a:ext cx="1464091" cy="2340000"/>
            </a:xfrm>
            <a:custGeom>
              <a:avLst/>
              <a:gdLst>
                <a:gd name="T0" fmla="*/ 1088 w 1280"/>
                <a:gd name="T1" fmla="*/ 0 h 2048"/>
                <a:gd name="T2" fmla="*/ 192 w 1280"/>
                <a:gd name="T3" fmla="*/ 0 h 2048"/>
                <a:gd name="T4" fmla="*/ 0 w 1280"/>
                <a:gd name="T5" fmla="*/ 192 h 2048"/>
                <a:gd name="T6" fmla="*/ 0 w 1280"/>
                <a:gd name="T7" fmla="*/ 1856 h 2048"/>
                <a:gd name="T8" fmla="*/ 192 w 1280"/>
                <a:gd name="T9" fmla="*/ 2048 h 2048"/>
                <a:gd name="T10" fmla="*/ 1088 w 1280"/>
                <a:gd name="T11" fmla="*/ 2048 h 2048"/>
                <a:gd name="T12" fmla="*/ 1280 w 1280"/>
                <a:gd name="T13" fmla="*/ 1856 h 2048"/>
                <a:gd name="T14" fmla="*/ 1280 w 1280"/>
                <a:gd name="T15" fmla="*/ 192 h 2048"/>
                <a:gd name="T16" fmla="*/ 1088 w 1280"/>
                <a:gd name="T17" fmla="*/ 0 h 2048"/>
                <a:gd name="T18" fmla="*/ 384 w 1280"/>
                <a:gd name="T19" fmla="*/ 96 h 2048"/>
                <a:gd name="T20" fmla="*/ 896 w 1280"/>
                <a:gd name="T21" fmla="*/ 96 h 2048"/>
                <a:gd name="T22" fmla="*/ 896 w 1280"/>
                <a:gd name="T23" fmla="*/ 160 h 2048"/>
                <a:gd name="T24" fmla="*/ 384 w 1280"/>
                <a:gd name="T25" fmla="*/ 160 h 2048"/>
                <a:gd name="T26" fmla="*/ 384 w 1280"/>
                <a:gd name="T27" fmla="*/ 96 h 2048"/>
                <a:gd name="T28" fmla="*/ 640 w 1280"/>
                <a:gd name="T29" fmla="*/ 1920 h 2048"/>
                <a:gd name="T30" fmla="*/ 512 w 1280"/>
                <a:gd name="T31" fmla="*/ 1792 h 2048"/>
                <a:gd name="T32" fmla="*/ 640 w 1280"/>
                <a:gd name="T33" fmla="*/ 1664 h 2048"/>
                <a:gd name="T34" fmla="*/ 768 w 1280"/>
                <a:gd name="T35" fmla="*/ 1792 h 2048"/>
                <a:gd name="T36" fmla="*/ 640 w 1280"/>
                <a:gd name="T37" fmla="*/ 1920 h 2048"/>
                <a:gd name="T38" fmla="*/ 1152 w 1280"/>
                <a:gd name="T39" fmla="*/ 1536 h 2048"/>
                <a:gd name="T40" fmla="*/ 128 w 1280"/>
                <a:gd name="T41" fmla="*/ 1536 h 2048"/>
                <a:gd name="T42" fmla="*/ 128 w 1280"/>
                <a:gd name="T43" fmla="*/ 256 h 2048"/>
                <a:gd name="T44" fmla="*/ 1152 w 1280"/>
                <a:gd name="T45" fmla="*/ 256 h 2048"/>
                <a:gd name="T46" fmla="*/ 1152 w 1280"/>
                <a:gd name="T47" fmla="*/ 1536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80" h="2048">
                  <a:moveTo>
                    <a:pt x="1088" y="0"/>
                  </a:moveTo>
                  <a:cubicBezTo>
                    <a:pt x="192" y="0"/>
                    <a:pt x="192" y="0"/>
                    <a:pt x="192" y="0"/>
                  </a:cubicBezTo>
                  <a:cubicBezTo>
                    <a:pt x="86" y="0"/>
                    <a:pt x="0" y="86"/>
                    <a:pt x="0" y="192"/>
                  </a:cubicBezTo>
                  <a:cubicBezTo>
                    <a:pt x="0" y="1856"/>
                    <a:pt x="0" y="1856"/>
                    <a:pt x="0" y="1856"/>
                  </a:cubicBezTo>
                  <a:cubicBezTo>
                    <a:pt x="0" y="1962"/>
                    <a:pt x="86" y="2048"/>
                    <a:pt x="192" y="2048"/>
                  </a:cubicBezTo>
                  <a:cubicBezTo>
                    <a:pt x="1088" y="2048"/>
                    <a:pt x="1088" y="2048"/>
                    <a:pt x="1088" y="2048"/>
                  </a:cubicBezTo>
                  <a:cubicBezTo>
                    <a:pt x="1194" y="2048"/>
                    <a:pt x="1280" y="1962"/>
                    <a:pt x="1280" y="1856"/>
                  </a:cubicBezTo>
                  <a:cubicBezTo>
                    <a:pt x="1280" y="192"/>
                    <a:pt x="1280" y="192"/>
                    <a:pt x="1280" y="192"/>
                  </a:cubicBezTo>
                  <a:cubicBezTo>
                    <a:pt x="1280" y="86"/>
                    <a:pt x="1194" y="0"/>
                    <a:pt x="1088" y="0"/>
                  </a:cubicBezTo>
                  <a:close/>
                  <a:moveTo>
                    <a:pt x="384" y="96"/>
                  </a:moveTo>
                  <a:cubicBezTo>
                    <a:pt x="896" y="96"/>
                    <a:pt x="896" y="96"/>
                    <a:pt x="896" y="96"/>
                  </a:cubicBezTo>
                  <a:cubicBezTo>
                    <a:pt x="896" y="160"/>
                    <a:pt x="896" y="160"/>
                    <a:pt x="896" y="160"/>
                  </a:cubicBezTo>
                  <a:cubicBezTo>
                    <a:pt x="384" y="160"/>
                    <a:pt x="384" y="160"/>
                    <a:pt x="384" y="160"/>
                  </a:cubicBezTo>
                  <a:lnTo>
                    <a:pt x="384" y="96"/>
                  </a:lnTo>
                  <a:close/>
                  <a:moveTo>
                    <a:pt x="640" y="1920"/>
                  </a:moveTo>
                  <a:cubicBezTo>
                    <a:pt x="569" y="1920"/>
                    <a:pt x="512" y="1863"/>
                    <a:pt x="512" y="1792"/>
                  </a:cubicBezTo>
                  <a:cubicBezTo>
                    <a:pt x="512" y="1721"/>
                    <a:pt x="569" y="1664"/>
                    <a:pt x="640" y="1664"/>
                  </a:cubicBezTo>
                  <a:cubicBezTo>
                    <a:pt x="711" y="1664"/>
                    <a:pt x="768" y="1721"/>
                    <a:pt x="768" y="1792"/>
                  </a:cubicBezTo>
                  <a:cubicBezTo>
                    <a:pt x="768" y="1863"/>
                    <a:pt x="711" y="1920"/>
                    <a:pt x="640" y="1920"/>
                  </a:cubicBezTo>
                  <a:close/>
                  <a:moveTo>
                    <a:pt x="1152" y="1536"/>
                  </a:moveTo>
                  <a:cubicBezTo>
                    <a:pt x="128" y="1536"/>
                    <a:pt x="128" y="1536"/>
                    <a:pt x="128" y="1536"/>
                  </a:cubicBezTo>
                  <a:cubicBezTo>
                    <a:pt x="128" y="256"/>
                    <a:pt x="128" y="256"/>
                    <a:pt x="128" y="256"/>
                  </a:cubicBezTo>
                  <a:cubicBezTo>
                    <a:pt x="1152" y="256"/>
                    <a:pt x="1152" y="256"/>
                    <a:pt x="1152" y="256"/>
                  </a:cubicBezTo>
                  <a:lnTo>
                    <a:pt x="1152" y="1536"/>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5" name="组合 14"/>
          <p:cNvGrpSpPr/>
          <p:nvPr/>
        </p:nvGrpSpPr>
        <p:grpSpPr>
          <a:xfrm>
            <a:off x="4689089" y="2295513"/>
            <a:ext cx="1176410" cy="2340000"/>
            <a:chOff x="2912511" y="2295513"/>
            <a:chExt cx="1464091" cy="2340000"/>
          </a:xfrm>
        </p:grpSpPr>
        <p:sp>
          <p:nvSpPr>
            <p:cNvPr id="16" name="矩形 15"/>
            <p:cNvSpPr/>
            <p:nvPr/>
          </p:nvSpPr>
          <p:spPr>
            <a:xfrm>
              <a:off x="3061252" y="2564296"/>
              <a:ext cx="1172301" cy="6102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chemeClr val="tx1">
                      <a:lumMod val="65000"/>
                      <a:lumOff val="35000"/>
                    </a:schemeClr>
                  </a:solidFill>
                </a:rPr>
                <a:t>86%</a:t>
              </a:r>
              <a:endParaRPr lang="zh-CN" altLang="en-US" sz="3200" dirty="0">
                <a:solidFill>
                  <a:schemeClr val="tx1">
                    <a:lumMod val="65000"/>
                    <a:lumOff val="35000"/>
                  </a:schemeClr>
                </a:solidFill>
              </a:endParaRPr>
            </a:p>
          </p:txBody>
        </p:sp>
        <p:sp>
          <p:nvSpPr>
            <p:cNvPr id="17" name="Freeform 5"/>
            <p:cNvSpPr>
              <a:spLocks noChangeAspect="1" noEditPoints="1"/>
            </p:cNvSpPr>
            <p:nvPr/>
          </p:nvSpPr>
          <p:spPr bwMode="auto">
            <a:xfrm>
              <a:off x="2912511" y="2295513"/>
              <a:ext cx="1464091" cy="2340000"/>
            </a:xfrm>
            <a:custGeom>
              <a:avLst/>
              <a:gdLst>
                <a:gd name="T0" fmla="*/ 1088 w 1280"/>
                <a:gd name="T1" fmla="*/ 0 h 2048"/>
                <a:gd name="T2" fmla="*/ 192 w 1280"/>
                <a:gd name="T3" fmla="*/ 0 h 2048"/>
                <a:gd name="T4" fmla="*/ 0 w 1280"/>
                <a:gd name="T5" fmla="*/ 192 h 2048"/>
                <a:gd name="T6" fmla="*/ 0 w 1280"/>
                <a:gd name="T7" fmla="*/ 1856 h 2048"/>
                <a:gd name="T8" fmla="*/ 192 w 1280"/>
                <a:gd name="T9" fmla="*/ 2048 h 2048"/>
                <a:gd name="T10" fmla="*/ 1088 w 1280"/>
                <a:gd name="T11" fmla="*/ 2048 h 2048"/>
                <a:gd name="T12" fmla="*/ 1280 w 1280"/>
                <a:gd name="T13" fmla="*/ 1856 h 2048"/>
                <a:gd name="T14" fmla="*/ 1280 w 1280"/>
                <a:gd name="T15" fmla="*/ 192 h 2048"/>
                <a:gd name="T16" fmla="*/ 1088 w 1280"/>
                <a:gd name="T17" fmla="*/ 0 h 2048"/>
                <a:gd name="T18" fmla="*/ 384 w 1280"/>
                <a:gd name="T19" fmla="*/ 96 h 2048"/>
                <a:gd name="T20" fmla="*/ 896 w 1280"/>
                <a:gd name="T21" fmla="*/ 96 h 2048"/>
                <a:gd name="T22" fmla="*/ 896 w 1280"/>
                <a:gd name="T23" fmla="*/ 160 h 2048"/>
                <a:gd name="T24" fmla="*/ 384 w 1280"/>
                <a:gd name="T25" fmla="*/ 160 h 2048"/>
                <a:gd name="T26" fmla="*/ 384 w 1280"/>
                <a:gd name="T27" fmla="*/ 96 h 2048"/>
                <a:gd name="T28" fmla="*/ 640 w 1280"/>
                <a:gd name="T29" fmla="*/ 1920 h 2048"/>
                <a:gd name="T30" fmla="*/ 512 w 1280"/>
                <a:gd name="T31" fmla="*/ 1792 h 2048"/>
                <a:gd name="T32" fmla="*/ 640 w 1280"/>
                <a:gd name="T33" fmla="*/ 1664 h 2048"/>
                <a:gd name="T34" fmla="*/ 768 w 1280"/>
                <a:gd name="T35" fmla="*/ 1792 h 2048"/>
                <a:gd name="T36" fmla="*/ 640 w 1280"/>
                <a:gd name="T37" fmla="*/ 1920 h 2048"/>
                <a:gd name="T38" fmla="*/ 1152 w 1280"/>
                <a:gd name="T39" fmla="*/ 1536 h 2048"/>
                <a:gd name="T40" fmla="*/ 128 w 1280"/>
                <a:gd name="T41" fmla="*/ 1536 h 2048"/>
                <a:gd name="T42" fmla="*/ 128 w 1280"/>
                <a:gd name="T43" fmla="*/ 256 h 2048"/>
                <a:gd name="T44" fmla="*/ 1152 w 1280"/>
                <a:gd name="T45" fmla="*/ 256 h 2048"/>
                <a:gd name="T46" fmla="*/ 1152 w 1280"/>
                <a:gd name="T47" fmla="*/ 1536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80" h="2048">
                  <a:moveTo>
                    <a:pt x="1088" y="0"/>
                  </a:moveTo>
                  <a:cubicBezTo>
                    <a:pt x="192" y="0"/>
                    <a:pt x="192" y="0"/>
                    <a:pt x="192" y="0"/>
                  </a:cubicBezTo>
                  <a:cubicBezTo>
                    <a:pt x="86" y="0"/>
                    <a:pt x="0" y="86"/>
                    <a:pt x="0" y="192"/>
                  </a:cubicBezTo>
                  <a:cubicBezTo>
                    <a:pt x="0" y="1856"/>
                    <a:pt x="0" y="1856"/>
                    <a:pt x="0" y="1856"/>
                  </a:cubicBezTo>
                  <a:cubicBezTo>
                    <a:pt x="0" y="1962"/>
                    <a:pt x="86" y="2048"/>
                    <a:pt x="192" y="2048"/>
                  </a:cubicBezTo>
                  <a:cubicBezTo>
                    <a:pt x="1088" y="2048"/>
                    <a:pt x="1088" y="2048"/>
                    <a:pt x="1088" y="2048"/>
                  </a:cubicBezTo>
                  <a:cubicBezTo>
                    <a:pt x="1194" y="2048"/>
                    <a:pt x="1280" y="1962"/>
                    <a:pt x="1280" y="1856"/>
                  </a:cubicBezTo>
                  <a:cubicBezTo>
                    <a:pt x="1280" y="192"/>
                    <a:pt x="1280" y="192"/>
                    <a:pt x="1280" y="192"/>
                  </a:cubicBezTo>
                  <a:cubicBezTo>
                    <a:pt x="1280" y="86"/>
                    <a:pt x="1194" y="0"/>
                    <a:pt x="1088" y="0"/>
                  </a:cubicBezTo>
                  <a:close/>
                  <a:moveTo>
                    <a:pt x="384" y="96"/>
                  </a:moveTo>
                  <a:cubicBezTo>
                    <a:pt x="896" y="96"/>
                    <a:pt x="896" y="96"/>
                    <a:pt x="896" y="96"/>
                  </a:cubicBezTo>
                  <a:cubicBezTo>
                    <a:pt x="896" y="160"/>
                    <a:pt x="896" y="160"/>
                    <a:pt x="896" y="160"/>
                  </a:cubicBezTo>
                  <a:cubicBezTo>
                    <a:pt x="384" y="160"/>
                    <a:pt x="384" y="160"/>
                    <a:pt x="384" y="160"/>
                  </a:cubicBezTo>
                  <a:lnTo>
                    <a:pt x="384" y="96"/>
                  </a:lnTo>
                  <a:close/>
                  <a:moveTo>
                    <a:pt x="640" y="1920"/>
                  </a:moveTo>
                  <a:cubicBezTo>
                    <a:pt x="569" y="1920"/>
                    <a:pt x="512" y="1863"/>
                    <a:pt x="512" y="1792"/>
                  </a:cubicBezTo>
                  <a:cubicBezTo>
                    <a:pt x="512" y="1721"/>
                    <a:pt x="569" y="1664"/>
                    <a:pt x="640" y="1664"/>
                  </a:cubicBezTo>
                  <a:cubicBezTo>
                    <a:pt x="711" y="1664"/>
                    <a:pt x="768" y="1721"/>
                    <a:pt x="768" y="1792"/>
                  </a:cubicBezTo>
                  <a:cubicBezTo>
                    <a:pt x="768" y="1863"/>
                    <a:pt x="711" y="1920"/>
                    <a:pt x="640" y="1920"/>
                  </a:cubicBezTo>
                  <a:close/>
                  <a:moveTo>
                    <a:pt x="1152" y="1536"/>
                  </a:moveTo>
                  <a:cubicBezTo>
                    <a:pt x="128" y="1536"/>
                    <a:pt x="128" y="1536"/>
                    <a:pt x="128" y="1536"/>
                  </a:cubicBezTo>
                  <a:cubicBezTo>
                    <a:pt x="128" y="256"/>
                    <a:pt x="128" y="256"/>
                    <a:pt x="128" y="256"/>
                  </a:cubicBezTo>
                  <a:cubicBezTo>
                    <a:pt x="1152" y="256"/>
                    <a:pt x="1152" y="256"/>
                    <a:pt x="1152" y="256"/>
                  </a:cubicBezTo>
                  <a:lnTo>
                    <a:pt x="1152" y="1536"/>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p:cNvGrpSpPr/>
          <p:nvPr/>
        </p:nvGrpSpPr>
        <p:grpSpPr>
          <a:xfrm>
            <a:off x="7639787" y="2295513"/>
            <a:ext cx="1176410" cy="2340000"/>
            <a:chOff x="2912511" y="2295513"/>
            <a:chExt cx="1464091" cy="2340000"/>
          </a:xfrm>
        </p:grpSpPr>
        <p:sp>
          <p:nvSpPr>
            <p:cNvPr id="19" name="矩形 18"/>
            <p:cNvSpPr/>
            <p:nvPr/>
          </p:nvSpPr>
          <p:spPr>
            <a:xfrm>
              <a:off x="3061252" y="2564296"/>
              <a:ext cx="1172301" cy="1041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chemeClr val="tx1">
                      <a:lumMod val="65000"/>
                      <a:lumOff val="35000"/>
                    </a:schemeClr>
                  </a:solidFill>
                </a:rPr>
                <a:t>25%</a:t>
              </a:r>
              <a:endParaRPr lang="zh-CN" altLang="en-US" sz="3200" dirty="0">
                <a:solidFill>
                  <a:schemeClr val="tx1">
                    <a:lumMod val="65000"/>
                    <a:lumOff val="35000"/>
                  </a:schemeClr>
                </a:solidFill>
              </a:endParaRPr>
            </a:p>
          </p:txBody>
        </p:sp>
        <p:sp>
          <p:nvSpPr>
            <p:cNvPr id="20" name="Freeform 5"/>
            <p:cNvSpPr>
              <a:spLocks noChangeAspect="1" noEditPoints="1"/>
            </p:cNvSpPr>
            <p:nvPr/>
          </p:nvSpPr>
          <p:spPr bwMode="auto">
            <a:xfrm>
              <a:off x="2912511" y="2295513"/>
              <a:ext cx="1464091" cy="2340000"/>
            </a:xfrm>
            <a:custGeom>
              <a:avLst/>
              <a:gdLst>
                <a:gd name="T0" fmla="*/ 1088 w 1280"/>
                <a:gd name="T1" fmla="*/ 0 h 2048"/>
                <a:gd name="T2" fmla="*/ 192 w 1280"/>
                <a:gd name="T3" fmla="*/ 0 h 2048"/>
                <a:gd name="T4" fmla="*/ 0 w 1280"/>
                <a:gd name="T5" fmla="*/ 192 h 2048"/>
                <a:gd name="T6" fmla="*/ 0 w 1280"/>
                <a:gd name="T7" fmla="*/ 1856 h 2048"/>
                <a:gd name="T8" fmla="*/ 192 w 1280"/>
                <a:gd name="T9" fmla="*/ 2048 h 2048"/>
                <a:gd name="T10" fmla="*/ 1088 w 1280"/>
                <a:gd name="T11" fmla="*/ 2048 h 2048"/>
                <a:gd name="T12" fmla="*/ 1280 w 1280"/>
                <a:gd name="T13" fmla="*/ 1856 h 2048"/>
                <a:gd name="T14" fmla="*/ 1280 w 1280"/>
                <a:gd name="T15" fmla="*/ 192 h 2048"/>
                <a:gd name="T16" fmla="*/ 1088 w 1280"/>
                <a:gd name="T17" fmla="*/ 0 h 2048"/>
                <a:gd name="T18" fmla="*/ 384 w 1280"/>
                <a:gd name="T19" fmla="*/ 96 h 2048"/>
                <a:gd name="T20" fmla="*/ 896 w 1280"/>
                <a:gd name="T21" fmla="*/ 96 h 2048"/>
                <a:gd name="T22" fmla="*/ 896 w 1280"/>
                <a:gd name="T23" fmla="*/ 160 h 2048"/>
                <a:gd name="T24" fmla="*/ 384 w 1280"/>
                <a:gd name="T25" fmla="*/ 160 h 2048"/>
                <a:gd name="T26" fmla="*/ 384 w 1280"/>
                <a:gd name="T27" fmla="*/ 96 h 2048"/>
                <a:gd name="T28" fmla="*/ 640 w 1280"/>
                <a:gd name="T29" fmla="*/ 1920 h 2048"/>
                <a:gd name="T30" fmla="*/ 512 w 1280"/>
                <a:gd name="T31" fmla="*/ 1792 h 2048"/>
                <a:gd name="T32" fmla="*/ 640 w 1280"/>
                <a:gd name="T33" fmla="*/ 1664 h 2048"/>
                <a:gd name="T34" fmla="*/ 768 w 1280"/>
                <a:gd name="T35" fmla="*/ 1792 h 2048"/>
                <a:gd name="T36" fmla="*/ 640 w 1280"/>
                <a:gd name="T37" fmla="*/ 1920 h 2048"/>
                <a:gd name="T38" fmla="*/ 1152 w 1280"/>
                <a:gd name="T39" fmla="*/ 1536 h 2048"/>
                <a:gd name="T40" fmla="*/ 128 w 1280"/>
                <a:gd name="T41" fmla="*/ 1536 h 2048"/>
                <a:gd name="T42" fmla="*/ 128 w 1280"/>
                <a:gd name="T43" fmla="*/ 256 h 2048"/>
                <a:gd name="T44" fmla="*/ 1152 w 1280"/>
                <a:gd name="T45" fmla="*/ 256 h 2048"/>
                <a:gd name="T46" fmla="*/ 1152 w 1280"/>
                <a:gd name="T47" fmla="*/ 1536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80" h="2048">
                  <a:moveTo>
                    <a:pt x="1088" y="0"/>
                  </a:moveTo>
                  <a:cubicBezTo>
                    <a:pt x="192" y="0"/>
                    <a:pt x="192" y="0"/>
                    <a:pt x="192" y="0"/>
                  </a:cubicBezTo>
                  <a:cubicBezTo>
                    <a:pt x="86" y="0"/>
                    <a:pt x="0" y="86"/>
                    <a:pt x="0" y="192"/>
                  </a:cubicBezTo>
                  <a:cubicBezTo>
                    <a:pt x="0" y="1856"/>
                    <a:pt x="0" y="1856"/>
                    <a:pt x="0" y="1856"/>
                  </a:cubicBezTo>
                  <a:cubicBezTo>
                    <a:pt x="0" y="1962"/>
                    <a:pt x="86" y="2048"/>
                    <a:pt x="192" y="2048"/>
                  </a:cubicBezTo>
                  <a:cubicBezTo>
                    <a:pt x="1088" y="2048"/>
                    <a:pt x="1088" y="2048"/>
                    <a:pt x="1088" y="2048"/>
                  </a:cubicBezTo>
                  <a:cubicBezTo>
                    <a:pt x="1194" y="2048"/>
                    <a:pt x="1280" y="1962"/>
                    <a:pt x="1280" y="1856"/>
                  </a:cubicBezTo>
                  <a:cubicBezTo>
                    <a:pt x="1280" y="192"/>
                    <a:pt x="1280" y="192"/>
                    <a:pt x="1280" y="192"/>
                  </a:cubicBezTo>
                  <a:cubicBezTo>
                    <a:pt x="1280" y="86"/>
                    <a:pt x="1194" y="0"/>
                    <a:pt x="1088" y="0"/>
                  </a:cubicBezTo>
                  <a:close/>
                  <a:moveTo>
                    <a:pt x="384" y="96"/>
                  </a:moveTo>
                  <a:cubicBezTo>
                    <a:pt x="896" y="96"/>
                    <a:pt x="896" y="96"/>
                    <a:pt x="896" y="96"/>
                  </a:cubicBezTo>
                  <a:cubicBezTo>
                    <a:pt x="896" y="160"/>
                    <a:pt x="896" y="160"/>
                    <a:pt x="896" y="160"/>
                  </a:cubicBezTo>
                  <a:cubicBezTo>
                    <a:pt x="384" y="160"/>
                    <a:pt x="384" y="160"/>
                    <a:pt x="384" y="160"/>
                  </a:cubicBezTo>
                  <a:lnTo>
                    <a:pt x="384" y="96"/>
                  </a:lnTo>
                  <a:close/>
                  <a:moveTo>
                    <a:pt x="640" y="1920"/>
                  </a:moveTo>
                  <a:cubicBezTo>
                    <a:pt x="569" y="1920"/>
                    <a:pt x="512" y="1863"/>
                    <a:pt x="512" y="1792"/>
                  </a:cubicBezTo>
                  <a:cubicBezTo>
                    <a:pt x="512" y="1721"/>
                    <a:pt x="569" y="1664"/>
                    <a:pt x="640" y="1664"/>
                  </a:cubicBezTo>
                  <a:cubicBezTo>
                    <a:pt x="711" y="1664"/>
                    <a:pt x="768" y="1721"/>
                    <a:pt x="768" y="1792"/>
                  </a:cubicBezTo>
                  <a:cubicBezTo>
                    <a:pt x="768" y="1863"/>
                    <a:pt x="711" y="1920"/>
                    <a:pt x="640" y="1920"/>
                  </a:cubicBezTo>
                  <a:close/>
                  <a:moveTo>
                    <a:pt x="1152" y="1536"/>
                  </a:moveTo>
                  <a:cubicBezTo>
                    <a:pt x="128" y="1536"/>
                    <a:pt x="128" y="1536"/>
                    <a:pt x="128" y="1536"/>
                  </a:cubicBezTo>
                  <a:cubicBezTo>
                    <a:pt x="128" y="256"/>
                    <a:pt x="128" y="256"/>
                    <a:pt x="128" y="256"/>
                  </a:cubicBezTo>
                  <a:cubicBezTo>
                    <a:pt x="1152" y="256"/>
                    <a:pt x="1152" y="256"/>
                    <a:pt x="1152" y="256"/>
                  </a:cubicBezTo>
                  <a:lnTo>
                    <a:pt x="1152" y="1536"/>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1" name="文本框 20"/>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22" name="文本框 21"/>
          <p:cNvSpPr txBox="1"/>
          <p:nvPr/>
        </p:nvSpPr>
        <p:spPr>
          <a:xfrm>
            <a:off x="947738" y="5268695"/>
            <a:ext cx="9990556"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点击添加文本文字点击添加文本文字点击添加文本文字点击添加文本文字点击添加文本文字点击添加文本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805554" y="2055806"/>
            <a:ext cx="1615448" cy="479413"/>
            <a:chOff x="6832075" y="3068398"/>
            <a:chExt cx="1615448" cy="606686"/>
          </a:xfrm>
        </p:grpSpPr>
        <p:sp>
          <p:nvSpPr>
            <p:cNvPr id="24" name="矩形 23"/>
            <p:cNvSpPr/>
            <p:nvPr/>
          </p:nvSpPr>
          <p:spPr>
            <a:xfrm>
              <a:off x="6962532" y="3072391"/>
              <a:ext cx="1484991" cy="602693"/>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5" name="直角三角形 24"/>
            <p:cNvSpPr/>
            <p:nvPr/>
          </p:nvSpPr>
          <p:spPr>
            <a:xfrm rot="16200000">
              <a:off x="6792552" y="3107921"/>
              <a:ext cx="209504" cy="130457"/>
            </a:xfrm>
            <a:prstGeom prst="rtTriangle">
              <a:avLst/>
            </a:prstGeom>
            <a:gradFill flip="none" rotWithShape="1">
              <a:gsLst>
                <a:gs pos="0">
                  <a:srgbClr val="57FD23"/>
                </a:gs>
                <a:gs pos="0">
                  <a:srgbClr val="2BAE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5750558" y="2055806"/>
            <a:ext cx="1615448" cy="479413"/>
            <a:chOff x="6832075" y="3068398"/>
            <a:chExt cx="1615448" cy="606686"/>
          </a:xfrm>
        </p:grpSpPr>
        <p:sp>
          <p:nvSpPr>
            <p:cNvPr id="27" name="矩形 26"/>
            <p:cNvSpPr/>
            <p:nvPr/>
          </p:nvSpPr>
          <p:spPr>
            <a:xfrm>
              <a:off x="6962532" y="3072391"/>
              <a:ext cx="1484991" cy="602693"/>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8" name="直角三角形 27"/>
            <p:cNvSpPr/>
            <p:nvPr/>
          </p:nvSpPr>
          <p:spPr>
            <a:xfrm rot="16200000">
              <a:off x="6792552" y="3107921"/>
              <a:ext cx="209504" cy="130457"/>
            </a:xfrm>
            <a:prstGeom prst="rtTriangle">
              <a:avLst/>
            </a:prstGeom>
            <a:gradFill flip="none" rotWithShape="1">
              <a:gsLst>
                <a:gs pos="0">
                  <a:srgbClr val="57FD23"/>
                </a:gs>
                <a:gs pos="0">
                  <a:srgbClr val="2BAE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8770187" y="2055806"/>
            <a:ext cx="1615448" cy="479413"/>
            <a:chOff x="6832075" y="3068398"/>
            <a:chExt cx="1615448" cy="606686"/>
          </a:xfrm>
        </p:grpSpPr>
        <p:sp>
          <p:nvSpPr>
            <p:cNvPr id="30" name="矩形 29"/>
            <p:cNvSpPr/>
            <p:nvPr/>
          </p:nvSpPr>
          <p:spPr>
            <a:xfrm>
              <a:off x="6962532" y="3072391"/>
              <a:ext cx="1484991" cy="602693"/>
            </a:xfrm>
            <a:prstGeom prst="rect">
              <a:avLst/>
            </a:prstGeom>
            <a:gradFill flip="none" rotWithShape="1">
              <a:gsLst>
                <a:gs pos="100000">
                  <a:srgbClr val="0BADD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1" name="直角三角形 30"/>
            <p:cNvSpPr/>
            <p:nvPr/>
          </p:nvSpPr>
          <p:spPr>
            <a:xfrm rot="16200000">
              <a:off x="6792552" y="3107921"/>
              <a:ext cx="209504" cy="130457"/>
            </a:xfrm>
            <a:prstGeom prst="rtTriangle">
              <a:avLst/>
            </a:prstGeom>
            <a:gradFill flip="none" rotWithShape="1">
              <a:gsLst>
                <a:gs pos="0">
                  <a:srgbClr val="57FD23"/>
                </a:gs>
                <a:gs pos="0">
                  <a:srgbClr val="1C6D9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681608"/>
      </p:ext>
    </p:extLst>
  </p:cSld>
  <p:clrMapOvr>
    <a:masterClrMapping/>
  </p:clrMapOvr>
  <mc:AlternateContent xmlns:mc="http://schemas.openxmlformats.org/markup-compatibility/2006" xmlns:p14="http://schemas.microsoft.com/office/powerpoint/2010/main">
    <mc:Choice Requires="p14">
      <p:transition spd="slow" p14:dur="1400" advTm="300">
        <p14:ripple/>
      </p:transition>
    </mc:Choice>
    <mc:Fallback xmlns="">
      <p:transition spd="slow" advTm="30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95" y="2"/>
            <a:ext cx="12168000" cy="6870775"/>
          </a:xfrm>
          <a:prstGeom prst="rect">
            <a:avLst/>
          </a:prstGeom>
        </p:spPr>
      </p:pic>
      <p:sp>
        <p:nvSpPr>
          <p:cNvPr id="6" name="矩形 5"/>
          <p:cNvSpPr/>
          <p:nvPr/>
        </p:nvSpPr>
        <p:spPr>
          <a:xfrm>
            <a:off x="0" y="0"/>
            <a:ext cx="5257800" cy="6858000"/>
          </a:xfrm>
          <a:prstGeom prst="rect">
            <a:avLst/>
          </a:prstGeom>
          <a:solidFill>
            <a:schemeClr val="bg1">
              <a:lumMod val="8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加号 3"/>
          <p:cNvSpPr/>
          <p:nvPr/>
        </p:nvSpPr>
        <p:spPr>
          <a:xfrm>
            <a:off x="399952" y="430824"/>
            <a:ext cx="1412667" cy="1657350"/>
          </a:xfrm>
          <a:prstGeom prst="mathPlus">
            <a:avLst>
              <a:gd name="adj1" fmla="val 3673"/>
            </a:avLst>
          </a:prstGeom>
          <a:solidFill>
            <a:srgbClr val="41D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1557132" y="1149100"/>
            <a:ext cx="2066591" cy="2215991"/>
          </a:xfrm>
          <a:prstGeom prst="rect">
            <a:avLst/>
          </a:prstGeom>
          <a:noFill/>
        </p:spPr>
        <p:txBody>
          <a:bodyPr wrap="none" rtlCol="0">
            <a:spAutoFit/>
          </a:bodyPr>
          <a:lstStyle/>
          <a:p>
            <a:r>
              <a:rPr lang="en-US" altLang="zh-CN" sz="13800" kern="3400" spc="-300" dirty="0" smtClean="0">
                <a:solidFill>
                  <a:schemeClr val="tx1">
                    <a:lumMod val="75000"/>
                    <a:lumOff val="25000"/>
                  </a:schemeClr>
                </a:solidFill>
                <a:latin typeface="Cambria Math" panose="02040503050406030204" pitchFamily="18" charset="0"/>
                <a:ea typeface="Cambria Math" panose="02040503050406030204" pitchFamily="18" charset="0"/>
              </a:rPr>
              <a:t>04</a:t>
            </a:r>
            <a:endParaRPr lang="zh-CN" altLang="en-US" sz="13800" kern="3400" spc="-300" dirty="0">
              <a:solidFill>
                <a:schemeClr val="tx1">
                  <a:lumMod val="75000"/>
                  <a:lumOff val="25000"/>
                </a:schemeClr>
              </a:solidFill>
              <a:latin typeface="Cambria Math" panose="02040503050406030204" pitchFamily="18" charset="0"/>
              <a:ea typeface="迷你简粗倩" panose="03000509000000000000" pitchFamily="65" charset="-122"/>
            </a:endParaRPr>
          </a:p>
        </p:txBody>
      </p:sp>
      <p:cxnSp>
        <p:nvCxnSpPr>
          <p:cNvPr id="3" name="直接连接符 2"/>
          <p:cNvCxnSpPr/>
          <p:nvPr/>
        </p:nvCxnSpPr>
        <p:spPr>
          <a:xfrm>
            <a:off x="1557132" y="3465513"/>
            <a:ext cx="3700668" cy="175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557132" y="3483099"/>
            <a:ext cx="3700668" cy="769441"/>
          </a:xfrm>
          <a:prstGeom prst="rect">
            <a:avLst/>
          </a:prstGeom>
          <a:noFill/>
        </p:spPr>
        <p:txBody>
          <a:bodyPr wrap="square" rtlCol="0">
            <a:spAutoFit/>
          </a:bodyPr>
          <a:lstStyle/>
          <a:p>
            <a:r>
              <a:rPr lang="zh-CN" altLang="en-US" sz="4400" dirty="0" smtClean="0">
                <a:solidFill>
                  <a:schemeClr val="tx1">
                    <a:lumMod val="95000"/>
                    <a:lumOff val="5000"/>
                  </a:schemeClr>
                </a:solidFill>
                <a:latin typeface="迷你简粗倩" panose="03000509000000000000" pitchFamily="65" charset="-122"/>
                <a:ea typeface="迷你简粗倩" panose="03000509000000000000" pitchFamily="65" charset="-122"/>
              </a:rPr>
              <a:t>点击添加标题</a:t>
            </a:r>
            <a:endParaRPr lang="zh-CN" altLang="en-US" sz="4400" dirty="0">
              <a:solidFill>
                <a:schemeClr val="tx1">
                  <a:lumMod val="95000"/>
                  <a:lumOff val="5000"/>
                </a:schemeClr>
              </a:solidFill>
              <a:latin typeface="迷你简粗倩" panose="03000509000000000000" pitchFamily="65" charset="-122"/>
              <a:ea typeface="迷你简粗倩" panose="03000509000000000000" pitchFamily="65" charset="-122"/>
            </a:endParaRPr>
          </a:p>
        </p:txBody>
      </p:sp>
      <p:cxnSp>
        <p:nvCxnSpPr>
          <p:cNvPr id="10" name="直接连接符 9"/>
          <p:cNvCxnSpPr/>
          <p:nvPr/>
        </p:nvCxnSpPr>
        <p:spPr>
          <a:xfrm>
            <a:off x="1557132" y="4271468"/>
            <a:ext cx="3700668" cy="175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2970396"/>
      </p:ext>
    </p:extLst>
  </p:cSld>
  <p:clrMapOvr>
    <a:masterClrMapping/>
  </p:clrMapOvr>
  <p:transition spd="slow" advTm="300">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3" name="文本框 2"/>
          <p:cNvSpPr txBox="1"/>
          <p:nvPr/>
        </p:nvSpPr>
        <p:spPr>
          <a:xfrm>
            <a:off x="947738" y="1835513"/>
            <a:ext cx="9990556"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点击添加文本文字点击添加文本文字点击添加文本文字点击添加文本文字点击添加文本文字点击添加文本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1882775" y="3726612"/>
            <a:ext cx="4837201" cy="0"/>
          </a:xfrm>
          <a:prstGeom prst="line">
            <a:avLst/>
          </a:prstGeom>
          <a:ln w="12700">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882775" y="4157933"/>
            <a:ext cx="4837201" cy="0"/>
          </a:xfrm>
          <a:prstGeom prst="line">
            <a:avLst/>
          </a:prstGeom>
          <a:ln w="12700">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82775" y="4606506"/>
            <a:ext cx="4837201" cy="0"/>
          </a:xfrm>
          <a:prstGeom prst="line">
            <a:avLst/>
          </a:prstGeom>
          <a:ln w="12700">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a:endCxn id="10" idx="2"/>
          </p:cNvCxnSpPr>
          <p:nvPr/>
        </p:nvCxnSpPr>
        <p:spPr>
          <a:xfrm>
            <a:off x="1882775" y="5175850"/>
            <a:ext cx="4837203" cy="0"/>
          </a:xfrm>
          <a:prstGeom prst="line">
            <a:avLst/>
          </a:prstGeom>
          <a:ln w="12700">
            <a:solidFill>
              <a:schemeClr val="bg2"/>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6331788" y="3349496"/>
            <a:ext cx="776378" cy="1826354"/>
            <a:chOff x="6297282" y="3507217"/>
            <a:chExt cx="776378" cy="1826354"/>
          </a:xfrm>
        </p:grpSpPr>
        <p:sp>
          <p:nvSpPr>
            <p:cNvPr id="10" name="矩形 9"/>
            <p:cNvSpPr/>
            <p:nvPr/>
          </p:nvSpPr>
          <p:spPr>
            <a:xfrm>
              <a:off x="6297283" y="4157933"/>
              <a:ext cx="776377" cy="1175638"/>
            </a:xfrm>
            <a:prstGeom prst="rect">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297282" y="3507217"/>
              <a:ext cx="776377" cy="650717"/>
            </a:xfrm>
            <a:prstGeom prst="rect">
              <a:avLst/>
            </a:prstGeom>
            <a:solidFill>
              <a:srgbClr val="238C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4900542" y="3597217"/>
            <a:ext cx="778067" cy="1570007"/>
            <a:chOff x="6297283" y="3763563"/>
            <a:chExt cx="778067" cy="1570007"/>
          </a:xfrm>
        </p:grpSpPr>
        <p:sp>
          <p:nvSpPr>
            <p:cNvPr id="14" name="矩形 13"/>
            <p:cNvSpPr/>
            <p:nvPr/>
          </p:nvSpPr>
          <p:spPr>
            <a:xfrm>
              <a:off x="6297283" y="4261449"/>
              <a:ext cx="776377" cy="1072121"/>
            </a:xfrm>
            <a:prstGeom prst="rect">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298973" y="3763563"/>
              <a:ext cx="776377" cy="534839"/>
            </a:xfrm>
            <a:prstGeom prst="rect">
              <a:avLst/>
            </a:prstGeom>
            <a:solidFill>
              <a:srgbClr val="238C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3470985" y="3821503"/>
            <a:ext cx="776378" cy="1345721"/>
            <a:chOff x="6297282" y="3987850"/>
            <a:chExt cx="776378" cy="1345721"/>
          </a:xfrm>
        </p:grpSpPr>
        <p:sp>
          <p:nvSpPr>
            <p:cNvPr id="17" name="矩形 16"/>
            <p:cNvSpPr/>
            <p:nvPr/>
          </p:nvSpPr>
          <p:spPr>
            <a:xfrm>
              <a:off x="6297283" y="4419171"/>
              <a:ext cx="776377" cy="914400"/>
            </a:xfrm>
            <a:prstGeom prst="rect">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297282" y="3987850"/>
              <a:ext cx="776377" cy="448575"/>
            </a:xfrm>
            <a:prstGeom prst="rect">
              <a:avLst/>
            </a:prstGeom>
            <a:solidFill>
              <a:srgbClr val="238C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2041428" y="4261450"/>
            <a:ext cx="776378" cy="914400"/>
            <a:chOff x="6297282" y="4419171"/>
            <a:chExt cx="776378" cy="914400"/>
          </a:xfrm>
        </p:grpSpPr>
        <p:sp>
          <p:nvSpPr>
            <p:cNvPr id="20" name="矩形 19"/>
            <p:cNvSpPr/>
            <p:nvPr/>
          </p:nvSpPr>
          <p:spPr>
            <a:xfrm>
              <a:off x="6297283" y="4764227"/>
              <a:ext cx="776377" cy="569344"/>
            </a:xfrm>
            <a:prstGeom prst="rect">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6297282" y="4419171"/>
              <a:ext cx="776377" cy="345055"/>
            </a:xfrm>
            <a:prstGeom prst="rect">
              <a:avLst/>
            </a:prstGeom>
            <a:solidFill>
              <a:srgbClr val="238C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947738" y="5624422"/>
            <a:ext cx="9990556"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6719976" y="3726611"/>
            <a:ext cx="2725948" cy="17252"/>
          </a:xfrm>
          <a:prstGeom prst="line">
            <a:avLst/>
          </a:prstGeom>
          <a:ln w="12700">
            <a:solidFill>
              <a:schemeClr val="bg2"/>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719976" y="4589253"/>
            <a:ext cx="1716658" cy="10864"/>
          </a:xfrm>
          <a:prstGeom prst="line">
            <a:avLst/>
          </a:prstGeom>
          <a:ln w="12700">
            <a:solidFill>
              <a:schemeClr val="bg2"/>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8698066" y="3472572"/>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a:t>
            </a:r>
          </a:p>
        </p:txBody>
      </p:sp>
      <p:sp>
        <p:nvSpPr>
          <p:cNvPr id="30" name="文本框 29"/>
          <p:cNvSpPr txBox="1"/>
          <p:nvPr/>
        </p:nvSpPr>
        <p:spPr>
          <a:xfrm>
            <a:off x="7761345" y="4305861"/>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a:t>
            </a:r>
          </a:p>
        </p:txBody>
      </p:sp>
      <p:grpSp>
        <p:nvGrpSpPr>
          <p:cNvPr id="31" name="组合 30"/>
          <p:cNvGrpSpPr/>
          <p:nvPr/>
        </p:nvGrpSpPr>
        <p:grpSpPr>
          <a:xfrm>
            <a:off x="8561564" y="4045790"/>
            <a:ext cx="1615448" cy="479413"/>
            <a:chOff x="6832075" y="3068398"/>
            <a:chExt cx="1615448" cy="606686"/>
          </a:xfrm>
        </p:grpSpPr>
        <p:sp>
          <p:nvSpPr>
            <p:cNvPr id="32" name="矩形 31"/>
            <p:cNvSpPr/>
            <p:nvPr/>
          </p:nvSpPr>
          <p:spPr>
            <a:xfrm>
              <a:off x="6962532" y="3072391"/>
              <a:ext cx="1484991" cy="602693"/>
            </a:xfrm>
            <a:prstGeom prst="rect">
              <a:avLst/>
            </a:prstGeom>
            <a:gradFill flip="none" rotWithShape="1">
              <a:gsLst>
                <a:gs pos="0">
                  <a:srgbClr val="57FD2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3" name="直角三角形 32"/>
            <p:cNvSpPr/>
            <p:nvPr/>
          </p:nvSpPr>
          <p:spPr>
            <a:xfrm rot="16200000">
              <a:off x="6792552" y="3107921"/>
              <a:ext cx="209504" cy="130457"/>
            </a:xfrm>
            <a:prstGeom prst="rtTriangle">
              <a:avLst/>
            </a:prstGeom>
            <a:gradFill flip="none" rotWithShape="1">
              <a:gsLst>
                <a:gs pos="0">
                  <a:srgbClr val="57FD23"/>
                </a:gs>
                <a:gs pos="0">
                  <a:srgbClr val="2BAE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9445924" y="2987459"/>
            <a:ext cx="1615448" cy="479413"/>
            <a:chOff x="6832075" y="3068398"/>
            <a:chExt cx="1615448" cy="606686"/>
          </a:xfrm>
        </p:grpSpPr>
        <p:sp>
          <p:nvSpPr>
            <p:cNvPr id="35" name="矩形 34"/>
            <p:cNvSpPr/>
            <p:nvPr/>
          </p:nvSpPr>
          <p:spPr>
            <a:xfrm>
              <a:off x="6962532" y="3072391"/>
              <a:ext cx="1484991" cy="602693"/>
            </a:xfrm>
            <a:prstGeom prst="rect">
              <a:avLst/>
            </a:prstGeom>
            <a:gradFill flip="none" rotWithShape="1">
              <a:gsLst>
                <a:gs pos="100000">
                  <a:srgbClr val="0BADD3"/>
                </a:gs>
                <a:gs pos="100000">
                  <a:srgbClr val="32D10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6" name="直角三角形 35"/>
            <p:cNvSpPr/>
            <p:nvPr/>
          </p:nvSpPr>
          <p:spPr>
            <a:xfrm rot="16200000">
              <a:off x="6792552" y="3107921"/>
              <a:ext cx="209504" cy="130457"/>
            </a:xfrm>
            <a:prstGeom prst="rtTriangle">
              <a:avLst/>
            </a:prstGeom>
            <a:gradFill flip="none" rotWithShape="1">
              <a:gsLst>
                <a:gs pos="0">
                  <a:srgbClr val="57FD23"/>
                </a:gs>
                <a:gs pos="0">
                  <a:srgbClr val="1C6D9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682190573"/>
      </p:ext>
    </p:extLst>
  </p:cSld>
  <p:clrMapOvr>
    <a:masterClrMapping/>
  </p:clrMapOvr>
  <p:transition spd="slow" advTm="300">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3" name="文本框 2"/>
          <p:cNvSpPr txBox="1"/>
          <p:nvPr/>
        </p:nvSpPr>
        <p:spPr>
          <a:xfrm>
            <a:off x="947738" y="1835513"/>
            <a:ext cx="9990556"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点击添加文本文字点击添加文本文字点击添加文本文字点击添加文本文字点击添加文本文字点击添加文本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aphicFrame>
        <p:nvGraphicFramePr>
          <p:cNvPr id="6" name="图表 5"/>
          <p:cNvGraphicFramePr/>
          <p:nvPr>
            <p:extLst>
              <p:ext uri="{D42A27DB-BD31-4B8C-83A1-F6EECF244321}">
                <p14:modId xmlns:p14="http://schemas.microsoft.com/office/powerpoint/2010/main" val="1935608807"/>
              </p:ext>
            </p:extLst>
          </p:nvPr>
        </p:nvGraphicFramePr>
        <p:xfrm>
          <a:off x="947738" y="2932113"/>
          <a:ext cx="4919662" cy="29691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图表 6"/>
          <p:cNvGraphicFramePr/>
          <p:nvPr>
            <p:extLst>
              <p:ext uri="{D42A27DB-BD31-4B8C-83A1-F6EECF244321}">
                <p14:modId xmlns:p14="http://schemas.microsoft.com/office/powerpoint/2010/main" val="1053990073"/>
              </p:ext>
            </p:extLst>
          </p:nvPr>
        </p:nvGraphicFramePr>
        <p:xfrm>
          <a:off x="6059488" y="2932113"/>
          <a:ext cx="4919662" cy="29691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98940575"/>
      </p:ext>
    </p:extLst>
  </p:cSld>
  <p:clrMapOvr>
    <a:masterClrMapping/>
  </p:clrMapOvr>
  <mc:AlternateContent xmlns:mc="http://schemas.openxmlformats.org/markup-compatibility/2006" xmlns:p14="http://schemas.microsoft.com/office/powerpoint/2010/main">
    <mc:Choice Requires="p14">
      <p:transition spd="slow" p14:dur="900" advTm="300">
        <p14:warp dir="in"/>
      </p:transition>
    </mc:Choice>
    <mc:Fallback xmlns="">
      <p:transition spd="slow" advTm="300">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3" name="文本框 2"/>
          <p:cNvSpPr txBox="1"/>
          <p:nvPr/>
        </p:nvSpPr>
        <p:spPr>
          <a:xfrm>
            <a:off x="947738" y="1835513"/>
            <a:ext cx="9990556"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点击添加文本文字点击添加文本文字点击添加文本文字点击添加文本文字点击添加文本文字点击添加文本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1882775" y="2900736"/>
            <a:ext cx="0" cy="130436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882775" y="3058273"/>
            <a:ext cx="5069541" cy="407240"/>
          </a:xfrm>
          <a:prstGeom prst="rect">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882774" y="3465513"/>
            <a:ext cx="2877485" cy="407240"/>
          </a:xfrm>
          <a:prstGeom prst="rect">
            <a:avLst/>
          </a:prstGeom>
          <a:solidFill>
            <a:srgbClr val="238C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882775" y="4454804"/>
            <a:ext cx="0" cy="130436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882775" y="4612341"/>
            <a:ext cx="3778437" cy="407240"/>
          </a:xfrm>
          <a:prstGeom prst="rect">
            <a:avLst/>
          </a:prstGeom>
          <a:solidFill>
            <a:srgbClr val="0BA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882774" y="5019581"/>
            <a:ext cx="5069542" cy="407240"/>
          </a:xfrm>
          <a:prstGeom prst="rect">
            <a:avLst/>
          </a:prstGeom>
          <a:solidFill>
            <a:srgbClr val="1C6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6518270" y="3244641"/>
            <a:ext cx="2155083" cy="17252"/>
          </a:xfrm>
          <a:prstGeom prst="line">
            <a:avLst/>
          </a:prstGeom>
          <a:ln w="12700">
            <a:solidFill>
              <a:schemeClr val="bg2"/>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182222" y="3679904"/>
            <a:ext cx="6212167" cy="0"/>
          </a:xfrm>
          <a:prstGeom prst="line">
            <a:avLst/>
          </a:prstGeom>
          <a:ln w="12700">
            <a:solidFill>
              <a:schemeClr val="bg2"/>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873134" y="3022047"/>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a:t>
            </a:r>
          </a:p>
        </p:txBody>
      </p:sp>
      <p:sp>
        <p:nvSpPr>
          <p:cNvPr id="17" name="文本框 16"/>
          <p:cNvSpPr txBox="1"/>
          <p:nvPr/>
        </p:nvSpPr>
        <p:spPr>
          <a:xfrm>
            <a:off x="9594170" y="3442935"/>
            <a:ext cx="800219" cy="276999"/>
          </a:xfrm>
          <a:prstGeom prst="rect">
            <a:avLst/>
          </a:prstGeom>
          <a:noFill/>
        </p:spPr>
        <p:txBody>
          <a:bodyPr wrap="squar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a:t>
            </a:r>
          </a:p>
        </p:txBody>
      </p:sp>
      <p:cxnSp>
        <p:nvCxnSpPr>
          <p:cNvPr id="19" name="直接连接符 18"/>
          <p:cNvCxnSpPr/>
          <p:nvPr/>
        </p:nvCxnSpPr>
        <p:spPr>
          <a:xfrm>
            <a:off x="5012200" y="4768036"/>
            <a:ext cx="3661153" cy="0"/>
          </a:xfrm>
          <a:prstGeom prst="line">
            <a:avLst/>
          </a:prstGeom>
          <a:ln w="12700">
            <a:solidFill>
              <a:schemeClr val="bg2"/>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7873134" y="4528190"/>
            <a:ext cx="800219" cy="276999"/>
          </a:xfrm>
          <a:prstGeom prst="rect">
            <a:avLst/>
          </a:prstGeom>
          <a:noFill/>
        </p:spPr>
        <p:txBody>
          <a:bodyPr wrap="squar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a:t>
            </a:r>
          </a:p>
        </p:txBody>
      </p:sp>
      <p:cxnSp>
        <p:nvCxnSpPr>
          <p:cNvPr id="22" name="直接连接符 21"/>
          <p:cNvCxnSpPr/>
          <p:nvPr/>
        </p:nvCxnSpPr>
        <p:spPr>
          <a:xfrm>
            <a:off x="6266329" y="5211618"/>
            <a:ext cx="4128060" cy="0"/>
          </a:xfrm>
          <a:prstGeom prst="line">
            <a:avLst/>
          </a:prstGeom>
          <a:ln w="12700">
            <a:solidFill>
              <a:schemeClr val="bg2"/>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9594170" y="4974649"/>
            <a:ext cx="800219" cy="276999"/>
          </a:xfrm>
          <a:prstGeom prst="rect">
            <a:avLst/>
          </a:prstGeom>
          <a:noFill/>
        </p:spPr>
        <p:txBody>
          <a:bodyPr wrap="squar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a:t>
            </a:r>
          </a:p>
        </p:txBody>
      </p:sp>
    </p:spTree>
    <p:extLst>
      <p:ext uri="{BB962C8B-B14F-4D97-AF65-F5344CB8AC3E}">
        <p14:creationId xmlns:p14="http://schemas.microsoft.com/office/powerpoint/2010/main" val="2761827944"/>
      </p:ext>
    </p:extLst>
  </p:cSld>
  <p:clrMapOvr>
    <a:masterClrMapping/>
  </p:clrMapOvr>
  <mc:AlternateContent xmlns:mc="http://schemas.openxmlformats.org/markup-compatibility/2006" xmlns:p14="http://schemas.microsoft.com/office/powerpoint/2010/main">
    <mc:Choice Requires="p14">
      <p:transition spd="slow" p14:dur="2000" advTm="300"/>
    </mc:Choice>
    <mc:Fallback xmlns="">
      <p:transition spd="slow" advTm="30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b="2762"/>
          <a:stretch/>
        </p:blipFill>
        <p:spPr>
          <a:xfrm>
            <a:off x="0" y="-87548"/>
            <a:ext cx="12207816" cy="7106122"/>
          </a:xfrm>
          <a:prstGeom prst="rect">
            <a:avLst/>
          </a:prstGeom>
        </p:spPr>
      </p:pic>
      <p:sp>
        <p:nvSpPr>
          <p:cNvPr id="4" name="矩形 3"/>
          <p:cNvSpPr/>
          <p:nvPr/>
        </p:nvSpPr>
        <p:spPr>
          <a:xfrm>
            <a:off x="7028963" y="5153273"/>
            <a:ext cx="3442006" cy="787325"/>
          </a:xfrm>
          <a:prstGeom prst="rect">
            <a:avLst/>
          </a:prstGeom>
          <a:gradFill flip="none" rotWithShape="1">
            <a:gsLst>
              <a:gs pos="0">
                <a:srgbClr val="8BE4F9"/>
              </a:gs>
              <a:gs pos="0">
                <a:srgbClr val="40D1F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点击添加文本内容</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a:t>
            </a:r>
            <a:r>
              <a:rPr lang="zh-CN" altLang="en-US" sz="1600" dirty="0">
                <a:solidFill>
                  <a:schemeClr val="bg1"/>
                </a:solidFill>
                <a:latin typeface="微软雅黑" panose="020B0503020204020204" pitchFamily="34" charset="-122"/>
                <a:ea typeface="微软雅黑" panose="020B0503020204020204" pitchFamily="34" charset="-122"/>
              </a:rPr>
              <a:t>添加文本</a:t>
            </a:r>
            <a:r>
              <a:rPr lang="zh-CN" altLang="en-US" sz="1600" dirty="0" smtClean="0">
                <a:solidFill>
                  <a:schemeClr val="bg1"/>
                </a:solidFill>
                <a:latin typeface="微软雅黑" panose="020B0503020204020204" pitchFamily="34" charset="-122"/>
                <a:ea typeface="微软雅黑" panose="020B0503020204020204" pitchFamily="34" charset="-122"/>
              </a:rPr>
              <a:t>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6" name="直角三角形 5"/>
          <p:cNvSpPr/>
          <p:nvPr/>
        </p:nvSpPr>
        <p:spPr>
          <a:xfrm>
            <a:off x="10284989" y="5023197"/>
            <a:ext cx="185980" cy="130076"/>
          </a:xfrm>
          <a:prstGeom prst="rtTriangle">
            <a:avLst/>
          </a:prstGeom>
          <a:gradFill flip="none" rotWithShape="1">
            <a:gsLst>
              <a:gs pos="0">
                <a:srgbClr val="8BE4F9"/>
              </a:gs>
              <a:gs pos="0">
                <a:srgbClr val="0CB9E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07567532"/>
      </p:ext>
    </p:extLst>
  </p:cSld>
  <p:clrMapOvr>
    <a:masterClrMapping/>
  </p:clrMapOvr>
  <mc:AlternateContent xmlns:mc="http://schemas.openxmlformats.org/markup-compatibility/2006" xmlns:p14="http://schemas.microsoft.com/office/powerpoint/2010/main">
    <mc:Choice Requires="p14">
      <p:transition spd="slow" p14:dur="1400" advTm="300">
        <p14:doors dir="vert"/>
      </p:transition>
    </mc:Choice>
    <mc:Fallback xmlns="">
      <p:transition spd="slow" advTm="300">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809515" y="2215540"/>
            <a:ext cx="2499946" cy="2499945"/>
            <a:chOff x="5091299" y="2707524"/>
            <a:chExt cx="1936377" cy="1936376"/>
          </a:xfrm>
        </p:grpSpPr>
        <p:sp>
          <p:nvSpPr>
            <p:cNvPr id="3" name="空心弧 2"/>
            <p:cNvSpPr/>
            <p:nvPr/>
          </p:nvSpPr>
          <p:spPr>
            <a:xfrm>
              <a:off x="5091299" y="2707524"/>
              <a:ext cx="1936376" cy="1936376"/>
            </a:xfrm>
            <a:prstGeom prst="blockArc">
              <a:avLst>
                <a:gd name="adj1" fmla="val 16237252"/>
                <a:gd name="adj2" fmla="val 4328572"/>
                <a:gd name="adj3" fmla="val 23988"/>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空心弧 3"/>
            <p:cNvSpPr/>
            <p:nvPr/>
          </p:nvSpPr>
          <p:spPr>
            <a:xfrm rot="16200000" flipH="1">
              <a:off x="5091300" y="2707524"/>
              <a:ext cx="1936376" cy="1936376"/>
            </a:xfrm>
            <a:prstGeom prst="blockArc">
              <a:avLst>
                <a:gd name="adj1" fmla="val 10749085"/>
                <a:gd name="adj2" fmla="val 16000191"/>
                <a:gd name="adj3" fmla="val 23998"/>
              </a:avLst>
            </a:prstGeom>
            <a:solidFill>
              <a:srgbClr val="1C6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空心弧 4"/>
            <p:cNvSpPr/>
            <p:nvPr/>
          </p:nvSpPr>
          <p:spPr>
            <a:xfrm flipV="1">
              <a:off x="5091299" y="2707524"/>
              <a:ext cx="1936376" cy="1936376"/>
            </a:xfrm>
            <a:prstGeom prst="blockArc">
              <a:avLst>
                <a:gd name="adj1" fmla="val 12973218"/>
                <a:gd name="adj2" fmla="val 17286832"/>
                <a:gd name="adj3" fmla="val 23985"/>
              </a:avLst>
            </a:prstGeom>
            <a:solidFill>
              <a:srgbClr val="33C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空心弧 5"/>
            <p:cNvSpPr/>
            <p:nvPr/>
          </p:nvSpPr>
          <p:spPr>
            <a:xfrm flipV="1">
              <a:off x="5091299" y="2707524"/>
              <a:ext cx="1936376" cy="1936376"/>
            </a:xfrm>
            <a:prstGeom prst="blockArc">
              <a:avLst>
                <a:gd name="adj1" fmla="val 10597911"/>
                <a:gd name="adj2" fmla="val 13041875"/>
                <a:gd name="adj3" fmla="val 23910"/>
              </a:avLst>
            </a:prstGeom>
            <a:solidFill>
              <a:srgbClr val="148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文本框 6"/>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cxnSp>
        <p:nvCxnSpPr>
          <p:cNvPr id="8" name="直接连接符 7"/>
          <p:cNvCxnSpPr/>
          <p:nvPr/>
        </p:nvCxnSpPr>
        <p:spPr>
          <a:xfrm flipV="1">
            <a:off x="6807865" y="2967487"/>
            <a:ext cx="2525916" cy="1263"/>
          </a:xfrm>
          <a:prstGeom prst="line">
            <a:avLst/>
          </a:prstGeom>
          <a:ln w="12700">
            <a:solidFill>
              <a:schemeClr val="bg2"/>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6059488" y="4507820"/>
            <a:ext cx="3274293" cy="1"/>
          </a:xfrm>
          <a:prstGeom prst="line">
            <a:avLst/>
          </a:prstGeom>
          <a:ln w="12700">
            <a:solidFill>
              <a:schemeClr val="bg2"/>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278038" y="2967487"/>
            <a:ext cx="1891865" cy="1"/>
          </a:xfrm>
          <a:prstGeom prst="line">
            <a:avLst/>
          </a:prstGeom>
          <a:ln w="12700">
            <a:solidFill>
              <a:schemeClr val="bg2"/>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278038" y="3789726"/>
            <a:ext cx="1891865" cy="1"/>
          </a:xfrm>
          <a:prstGeom prst="line">
            <a:avLst/>
          </a:prstGeom>
          <a:ln w="12700">
            <a:solidFill>
              <a:schemeClr val="bg2"/>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8547312" y="2690488"/>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a:t>
            </a:r>
          </a:p>
        </p:txBody>
      </p:sp>
      <p:sp>
        <p:nvSpPr>
          <p:cNvPr id="18" name="文本框 17"/>
          <p:cNvSpPr txBox="1"/>
          <p:nvPr/>
        </p:nvSpPr>
        <p:spPr>
          <a:xfrm>
            <a:off x="8547312" y="4196155"/>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a:t>
            </a:r>
          </a:p>
        </p:txBody>
      </p:sp>
      <p:sp>
        <p:nvSpPr>
          <p:cNvPr id="19" name="文本框 18"/>
          <p:cNvSpPr txBox="1"/>
          <p:nvPr/>
        </p:nvSpPr>
        <p:spPr>
          <a:xfrm>
            <a:off x="3278038" y="3513902"/>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a:t>
            </a:r>
          </a:p>
        </p:txBody>
      </p:sp>
      <p:sp>
        <p:nvSpPr>
          <p:cNvPr id="20" name="文本框 19"/>
          <p:cNvSpPr txBox="1"/>
          <p:nvPr/>
        </p:nvSpPr>
        <p:spPr>
          <a:xfrm>
            <a:off x="3278038" y="2701589"/>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a:t>
            </a:r>
          </a:p>
        </p:txBody>
      </p:sp>
      <p:grpSp>
        <p:nvGrpSpPr>
          <p:cNvPr id="24" name="组合 23"/>
          <p:cNvGrpSpPr/>
          <p:nvPr/>
        </p:nvGrpSpPr>
        <p:grpSpPr>
          <a:xfrm>
            <a:off x="2688403" y="4738755"/>
            <a:ext cx="2121112" cy="728678"/>
            <a:chOff x="7028963" y="5023197"/>
            <a:chExt cx="3442006" cy="917401"/>
          </a:xfrm>
        </p:grpSpPr>
        <p:sp>
          <p:nvSpPr>
            <p:cNvPr id="22" name="矩形 21"/>
            <p:cNvSpPr/>
            <p:nvPr/>
          </p:nvSpPr>
          <p:spPr>
            <a:xfrm>
              <a:off x="7028963" y="5153273"/>
              <a:ext cx="3442006" cy="787325"/>
            </a:xfrm>
            <a:prstGeom prst="rect">
              <a:avLst/>
            </a:prstGeom>
            <a:gradFill flip="none" rotWithShape="1">
              <a:gsLst>
                <a:gs pos="0">
                  <a:srgbClr val="8BE4F9"/>
                </a:gs>
                <a:gs pos="0">
                  <a:srgbClr val="40D1F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点击添加文本内容</a:t>
              </a: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sp>
          <p:nvSpPr>
            <p:cNvPr id="23" name="直角三角形 22"/>
            <p:cNvSpPr/>
            <p:nvPr/>
          </p:nvSpPr>
          <p:spPr>
            <a:xfrm>
              <a:off x="10284989" y="5023197"/>
              <a:ext cx="185980" cy="130076"/>
            </a:xfrm>
            <a:prstGeom prst="rtTriangle">
              <a:avLst/>
            </a:prstGeom>
            <a:gradFill flip="none" rotWithShape="1">
              <a:gsLst>
                <a:gs pos="0">
                  <a:srgbClr val="8BE4F9"/>
                </a:gs>
                <a:gs pos="0">
                  <a:srgbClr val="0CB9E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051957286"/>
      </p:ext>
    </p:extLst>
  </p:cSld>
  <p:clrMapOvr>
    <a:masterClrMapping/>
  </p:clrMapOvr>
  <p:transition spd="slow" advTm="300">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a:grpSpLocks noChangeAspect="1"/>
          </p:cNvGrpSpPr>
          <p:nvPr/>
        </p:nvGrpSpPr>
        <p:grpSpPr>
          <a:xfrm>
            <a:off x="8045499" y="4166847"/>
            <a:ext cx="476471" cy="324000"/>
            <a:chOff x="4960937" y="3162641"/>
            <a:chExt cx="833438" cy="566738"/>
          </a:xfrm>
          <a:solidFill>
            <a:schemeClr val="bg1"/>
          </a:solidFill>
        </p:grpSpPr>
        <p:sp>
          <p:nvSpPr>
            <p:cNvPr id="5" name="Freeform 5"/>
            <p:cNvSpPr>
              <a:spLocks/>
            </p:cNvSpPr>
            <p:nvPr/>
          </p:nvSpPr>
          <p:spPr bwMode="auto">
            <a:xfrm>
              <a:off x="5112544" y="3488079"/>
              <a:ext cx="530225" cy="241300"/>
            </a:xfrm>
            <a:custGeom>
              <a:avLst/>
              <a:gdLst>
                <a:gd name="T0" fmla="*/ 70 w 139"/>
                <a:gd name="T1" fmla="*/ 17 h 63"/>
                <a:gd name="T2" fmla="*/ 57 w 139"/>
                <a:gd name="T3" fmla="*/ 15 h 63"/>
                <a:gd name="T4" fmla="*/ 19 w 139"/>
                <a:gd name="T5" fmla="*/ 0 h 63"/>
                <a:gd name="T6" fmla="*/ 0 w 139"/>
                <a:gd name="T7" fmla="*/ 0 h 63"/>
                <a:gd name="T8" fmla="*/ 0 w 139"/>
                <a:gd name="T9" fmla="*/ 23 h 63"/>
                <a:gd name="T10" fmla="*/ 12 w 139"/>
                <a:gd name="T11" fmla="*/ 41 h 63"/>
                <a:gd name="T12" fmla="*/ 58 w 139"/>
                <a:gd name="T13" fmla="*/ 61 h 63"/>
                <a:gd name="T14" fmla="*/ 81 w 139"/>
                <a:gd name="T15" fmla="*/ 61 h 63"/>
                <a:gd name="T16" fmla="*/ 128 w 139"/>
                <a:gd name="T17" fmla="*/ 41 h 63"/>
                <a:gd name="T18" fmla="*/ 139 w 139"/>
                <a:gd name="T19" fmla="*/ 23 h 63"/>
                <a:gd name="T20" fmla="*/ 139 w 139"/>
                <a:gd name="T21" fmla="*/ 0 h 63"/>
                <a:gd name="T22" fmla="*/ 119 w 139"/>
                <a:gd name="T23" fmla="*/ 0 h 63"/>
                <a:gd name="T24" fmla="*/ 85 w 139"/>
                <a:gd name="T25" fmla="*/ 14 h 63"/>
                <a:gd name="T26" fmla="*/ 70 w 139"/>
                <a:gd name="T27" fmla="*/ 1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63">
                  <a:moveTo>
                    <a:pt x="70" y="17"/>
                  </a:moveTo>
                  <a:cubicBezTo>
                    <a:pt x="67" y="17"/>
                    <a:pt x="62" y="17"/>
                    <a:pt x="57" y="15"/>
                  </a:cubicBezTo>
                  <a:cubicBezTo>
                    <a:pt x="19" y="0"/>
                    <a:pt x="19" y="0"/>
                    <a:pt x="19" y="0"/>
                  </a:cubicBezTo>
                  <a:cubicBezTo>
                    <a:pt x="0" y="0"/>
                    <a:pt x="0" y="0"/>
                    <a:pt x="0" y="0"/>
                  </a:cubicBezTo>
                  <a:cubicBezTo>
                    <a:pt x="0" y="23"/>
                    <a:pt x="0" y="23"/>
                    <a:pt x="0" y="23"/>
                  </a:cubicBezTo>
                  <a:cubicBezTo>
                    <a:pt x="0" y="30"/>
                    <a:pt x="6" y="38"/>
                    <a:pt x="12" y="41"/>
                  </a:cubicBezTo>
                  <a:cubicBezTo>
                    <a:pt x="58" y="61"/>
                    <a:pt x="58" y="61"/>
                    <a:pt x="58" y="61"/>
                  </a:cubicBezTo>
                  <a:cubicBezTo>
                    <a:pt x="64" y="63"/>
                    <a:pt x="75" y="63"/>
                    <a:pt x="81" y="61"/>
                  </a:cubicBezTo>
                  <a:cubicBezTo>
                    <a:pt x="128" y="41"/>
                    <a:pt x="128" y="41"/>
                    <a:pt x="128" y="41"/>
                  </a:cubicBezTo>
                  <a:cubicBezTo>
                    <a:pt x="134" y="38"/>
                    <a:pt x="139" y="30"/>
                    <a:pt x="139" y="23"/>
                  </a:cubicBezTo>
                  <a:cubicBezTo>
                    <a:pt x="139" y="0"/>
                    <a:pt x="139" y="0"/>
                    <a:pt x="139" y="0"/>
                  </a:cubicBezTo>
                  <a:cubicBezTo>
                    <a:pt x="119" y="0"/>
                    <a:pt x="119" y="0"/>
                    <a:pt x="119" y="0"/>
                  </a:cubicBezTo>
                  <a:cubicBezTo>
                    <a:pt x="85" y="14"/>
                    <a:pt x="85" y="14"/>
                    <a:pt x="85" y="14"/>
                  </a:cubicBezTo>
                  <a:cubicBezTo>
                    <a:pt x="81" y="16"/>
                    <a:pt x="76" y="17"/>
                    <a:pt x="70"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960937" y="3162641"/>
              <a:ext cx="833438" cy="446088"/>
            </a:xfrm>
            <a:custGeom>
              <a:avLst/>
              <a:gdLst>
                <a:gd name="T0" fmla="*/ 7 w 219"/>
                <a:gd name="T1" fmla="*/ 45 h 116"/>
                <a:gd name="T2" fmla="*/ 98 w 219"/>
                <a:gd name="T3" fmla="*/ 81 h 116"/>
                <a:gd name="T4" fmla="*/ 122 w 219"/>
                <a:gd name="T5" fmla="*/ 80 h 116"/>
                <a:gd name="T6" fmla="*/ 209 w 219"/>
                <a:gd name="T7" fmla="*/ 44 h 116"/>
                <a:gd name="T8" fmla="*/ 209 w 219"/>
                <a:gd name="T9" fmla="*/ 98 h 116"/>
                <a:gd name="T10" fmla="*/ 204 w 219"/>
                <a:gd name="T11" fmla="*/ 116 h 116"/>
                <a:gd name="T12" fmla="*/ 219 w 219"/>
                <a:gd name="T13" fmla="*/ 116 h 116"/>
                <a:gd name="T14" fmla="*/ 214 w 219"/>
                <a:gd name="T15" fmla="*/ 98 h 116"/>
                <a:gd name="T16" fmla="*/ 214 w 219"/>
                <a:gd name="T17" fmla="*/ 41 h 116"/>
                <a:gd name="T18" fmla="*/ 213 w 219"/>
                <a:gd name="T19" fmla="*/ 41 h 116"/>
                <a:gd name="T20" fmla="*/ 211 w 219"/>
                <a:gd name="T21" fmla="*/ 33 h 116"/>
                <a:gd name="T22" fmla="*/ 122 w 219"/>
                <a:gd name="T23" fmla="*/ 2 h 116"/>
                <a:gd name="T24" fmla="*/ 98 w 219"/>
                <a:gd name="T25" fmla="*/ 2 h 116"/>
                <a:gd name="T26" fmla="*/ 7 w 219"/>
                <a:gd name="T27" fmla="*/ 36 h 116"/>
                <a:gd name="T28" fmla="*/ 7 w 219"/>
                <a:gd name="T29" fmla="*/ 4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9" h="116">
                  <a:moveTo>
                    <a:pt x="7" y="45"/>
                  </a:moveTo>
                  <a:cubicBezTo>
                    <a:pt x="98" y="81"/>
                    <a:pt x="98" y="81"/>
                    <a:pt x="98" y="81"/>
                  </a:cubicBezTo>
                  <a:cubicBezTo>
                    <a:pt x="105" y="83"/>
                    <a:pt x="115" y="83"/>
                    <a:pt x="122" y="80"/>
                  </a:cubicBezTo>
                  <a:cubicBezTo>
                    <a:pt x="209" y="44"/>
                    <a:pt x="209" y="44"/>
                    <a:pt x="209" y="44"/>
                  </a:cubicBezTo>
                  <a:cubicBezTo>
                    <a:pt x="209" y="98"/>
                    <a:pt x="209" y="98"/>
                    <a:pt x="209" y="98"/>
                  </a:cubicBezTo>
                  <a:cubicBezTo>
                    <a:pt x="204" y="116"/>
                    <a:pt x="204" y="116"/>
                    <a:pt x="204" y="116"/>
                  </a:cubicBezTo>
                  <a:cubicBezTo>
                    <a:pt x="219" y="116"/>
                    <a:pt x="219" y="116"/>
                    <a:pt x="219" y="116"/>
                  </a:cubicBezTo>
                  <a:cubicBezTo>
                    <a:pt x="214" y="98"/>
                    <a:pt x="214" y="98"/>
                    <a:pt x="214" y="98"/>
                  </a:cubicBezTo>
                  <a:cubicBezTo>
                    <a:pt x="214" y="41"/>
                    <a:pt x="214" y="41"/>
                    <a:pt x="214" y="41"/>
                  </a:cubicBezTo>
                  <a:cubicBezTo>
                    <a:pt x="213" y="41"/>
                    <a:pt x="213" y="41"/>
                    <a:pt x="213" y="41"/>
                  </a:cubicBezTo>
                  <a:cubicBezTo>
                    <a:pt x="217" y="39"/>
                    <a:pt x="216" y="35"/>
                    <a:pt x="211" y="33"/>
                  </a:cubicBezTo>
                  <a:cubicBezTo>
                    <a:pt x="122" y="2"/>
                    <a:pt x="122" y="2"/>
                    <a:pt x="122" y="2"/>
                  </a:cubicBezTo>
                  <a:cubicBezTo>
                    <a:pt x="115" y="0"/>
                    <a:pt x="105" y="0"/>
                    <a:pt x="98" y="2"/>
                  </a:cubicBezTo>
                  <a:cubicBezTo>
                    <a:pt x="7" y="36"/>
                    <a:pt x="7" y="36"/>
                    <a:pt x="7" y="36"/>
                  </a:cubicBezTo>
                  <a:cubicBezTo>
                    <a:pt x="0" y="39"/>
                    <a:pt x="0" y="43"/>
                    <a:pt x="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空心弧 7" hidden="1"/>
          <p:cNvSpPr/>
          <p:nvPr/>
        </p:nvSpPr>
        <p:spPr>
          <a:xfrm rot="16200000">
            <a:off x="2862813" y="2260827"/>
            <a:ext cx="1204686" cy="1204686"/>
          </a:xfrm>
          <a:prstGeom prst="blockArc">
            <a:avLst/>
          </a:prstGeom>
          <a:solidFill>
            <a:srgbClr val="1C6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文本框 8"/>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grpSp>
        <p:nvGrpSpPr>
          <p:cNvPr id="37" name="组合 36"/>
          <p:cNvGrpSpPr/>
          <p:nvPr/>
        </p:nvGrpSpPr>
        <p:grpSpPr>
          <a:xfrm>
            <a:off x="2864086" y="2300127"/>
            <a:ext cx="1204686" cy="1204687"/>
            <a:chOff x="2058299" y="3015953"/>
            <a:chExt cx="1204686" cy="1204687"/>
          </a:xfrm>
        </p:grpSpPr>
        <p:sp>
          <p:nvSpPr>
            <p:cNvPr id="11" name="空心弧 10"/>
            <p:cNvSpPr/>
            <p:nvPr/>
          </p:nvSpPr>
          <p:spPr>
            <a:xfrm rot="16200000">
              <a:off x="2058299" y="3015954"/>
              <a:ext cx="1204686" cy="1204686"/>
            </a:xfrm>
            <a:prstGeom prst="blockArc">
              <a:avLst>
                <a:gd name="adj1" fmla="val 12542466"/>
                <a:gd name="adj2" fmla="val 0"/>
                <a:gd name="adj3" fmla="val 25000"/>
              </a:avLst>
            </a:prstGeom>
            <a:solidFill>
              <a:srgbClr val="1C6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空心弧 11"/>
            <p:cNvSpPr/>
            <p:nvPr/>
          </p:nvSpPr>
          <p:spPr>
            <a:xfrm rot="5400000" flipH="1">
              <a:off x="2058299" y="3015953"/>
              <a:ext cx="1204686" cy="1204686"/>
            </a:xfrm>
            <a:prstGeom prst="blockArc">
              <a:avLst>
                <a:gd name="adj1" fmla="val 9027053"/>
                <a:gd name="adj2" fmla="val 0"/>
                <a:gd name="adj3" fmla="val 25000"/>
              </a:avLst>
            </a:prstGeom>
            <a:solidFill>
              <a:srgbClr val="33C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8" name="组合 37"/>
          <p:cNvGrpSpPr/>
          <p:nvPr/>
        </p:nvGrpSpPr>
        <p:grpSpPr>
          <a:xfrm>
            <a:off x="4701887" y="2260824"/>
            <a:ext cx="1204686" cy="1204686"/>
            <a:chOff x="4701887" y="2260824"/>
            <a:chExt cx="1204686" cy="1204686"/>
          </a:xfrm>
        </p:grpSpPr>
        <p:sp>
          <p:nvSpPr>
            <p:cNvPr id="14" name="空心弧 13"/>
            <p:cNvSpPr/>
            <p:nvPr/>
          </p:nvSpPr>
          <p:spPr>
            <a:xfrm rot="5400000" flipH="1">
              <a:off x="4701887" y="2260824"/>
              <a:ext cx="1204686" cy="1204686"/>
            </a:xfrm>
            <a:prstGeom prst="blockArc">
              <a:avLst>
                <a:gd name="adj1" fmla="val 11935077"/>
                <a:gd name="adj2" fmla="val 0"/>
                <a:gd name="adj3" fmla="val 25000"/>
              </a:avLst>
            </a:prstGeom>
            <a:solidFill>
              <a:srgbClr val="33C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空心弧 14"/>
            <p:cNvSpPr/>
            <p:nvPr/>
          </p:nvSpPr>
          <p:spPr>
            <a:xfrm rot="16200000">
              <a:off x="4701887" y="2260824"/>
              <a:ext cx="1204686" cy="1204686"/>
            </a:xfrm>
            <a:prstGeom prst="blockArc">
              <a:avLst>
                <a:gd name="adj1" fmla="val 9556991"/>
                <a:gd name="adj2" fmla="val 0"/>
                <a:gd name="adj3" fmla="val 25000"/>
              </a:avLst>
            </a:prstGeom>
            <a:solidFill>
              <a:srgbClr val="1C6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空心弧 17"/>
          <p:cNvSpPr/>
          <p:nvPr/>
        </p:nvSpPr>
        <p:spPr>
          <a:xfrm rot="5400000" flipH="1">
            <a:off x="6191640" y="2260827"/>
            <a:ext cx="1204686" cy="1204686"/>
          </a:xfrm>
          <a:prstGeom prst="blockArc">
            <a:avLst>
              <a:gd name="adj1" fmla="val 4200380"/>
              <a:gd name="adj2" fmla="val 0"/>
              <a:gd name="adj3" fmla="val 25000"/>
            </a:avLst>
          </a:prstGeom>
          <a:solidFill>
            <a:srgbClr val="33C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空心弧 18"/>
          <p:cNvSpPr/>
          <p:nvPr/>
        </p:nvSpPr>
        <p:spPr>
          <a:xfrm rot="16200000">
            <a:off x="6191640" y="2260826"/>
            <a:ext cx="1204686" cy="1204686"/>
          </a:xfrm>
          <a:prstGeom prst="blockArc">
            <a:avLst>
              <a:gd name="adj1" fmla="val 17308457"/>
              <a:gd name="adj2" fmla="val 0"/>
              <a:gd name="adj3" fmla="val 25000"/>
            </a:avLst>
          </a:prstGeom>
          <a:solidFill>
            <a:srgbClr val="1C6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空心弧 19"/>
          <p:cNvSpPr/>
          <p:nvPr/>
        </p:nvSpPr>
        <p:spPr>
          <a:xfrm rot="5400000" flipH="1">
            <a:off x="7681393" y="2260827"/>
            <a:ext cx="1204686" cy="1204686"/>
          </a:xfrm>
          <a:prstGeom prst="blockArc">
            <a:avLst>
              <a:gd name="adj1" fmla="val 18383277"/>
              <a:gd name="adj2" fmla="val 0"/>
              <a:gd name="adj3" fmla="val 25000"/>
            </a:avLst>
          </a:prstGeom>
          <a:solidFill>
            <a:srgbClr val="33C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空心弧 20"/>
          <p:cNvSpPr/>
          <p:nvPr/>
        </p:nvSpPr>
        <p:spPr>
          <a:xfrm rot="16200000">
            <a:off x="7681393" y="2260826"/>
            <a:ext cx="1204686" cy="1204686"/>
          </a:xfrm>
          <a:prstGeom prst="blockArc">
            <a:avLst>
              <a:gd name="adj1" fmla="val 3257689"/>
              <a:gd name="adj2" fmla="val 0"/>
              <a:gd name="adj3" fmla="val 25000"/>
            </a:avLst>
          </a:prstGeom>
          <a:solidFill>
            <a:srgbClr val="1C6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空心弧 23"/>
          <p:cNvSpPr/>
          <p:nvPr/>
        </p:nvSpPr>
        <p:spPr>
          <a:xfrm rot="16200000">
            <a:off x="2862812" y="3740305"/>
            <a:ext cx="1204686" cy="1204686"/>
          </a:xfrm>
          <a:prstGeom prst="blockArc">
            <a:avLst>
              <a:gd name="adj1" fmla="val 13779067"/>
              <a:gd name="adj2" fmla="val 0"/>
              <a:gd name="adj3" fmla="val 25000"/>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空心弧 24"/>
          <p:cNvSpPr/>
          <p:nvPr/>
        </p:nvSpPr>
        <p:spPr>
          <a:xfrm rot="5400000" flipH="1">
            <a:off x="2862812" y="3726505"/>
            <a:ext cx="1204686" cy="1204686"/>
          </a:xfrm>
          <a:prstGeom prst="blockArc">
            <a:avLst>
              <a:gd name="adj1" fmla="val 7786502"/>
              <a:gd name="adj2" fmla="val 0"/>
              <a:gd name="adj3" fmla="val 25000"/>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49" name="组合 48"/>
          <p:cNvGrpSpPr/>
          <p:nvPr/>
        </p:nvGrpSpPr>
        <p:grpSpPr>
          <a:xfrm>
            <a:off x="4701886" y="3740303"/>
            <a:ext cx="1204686" cy="1204686"/>
            <a:chOff x="4701886" y="3740303"/>
            <a:chExt cx="1204686" cy="1204686"/>
          </a:xfrm>
        </p:grpSpPr>
        <p:sp>
          <p:nvSpPr>
            <p:cNvPr id="27" name="空心弧 26"/>
            <p:cNvSpPr/>
            <p:nvPr/>
          </p:nvSpPr>
          <p:spPr>
            <a:xfrm rot="5400000" flipH="1">
              <a:off x="4701886" y="3740303"/>
              <a:ext cx="1204686" cy="1204686"/>
            </a:xfrm>
            <a:prstGeom prst="blockArc">
              <a:avLst>
                <a:gd name="adj1" fmla="val 6368391"/>
                <a:gd name="adj2" fmla="val 0"/>
                <a:gd name="adj3" fmla="val 25000"/>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空心弧 27"/>
            <p:cNvSpPr/>
            <p:nvPr/>
          </p:nvSpPr>
          <p:spPr>
            <a:xfrm rot="16200000">
              <a:off x="4701886" y="3740303"/>
              <a:ext cx="1204686" cy="1204686"/>
            </a:xfrm>
            <a:prstGeom prst="blockArc">
              <a:avLst>
                <a:gd name="adj1" fmla="val 15110683"/>
                <a:gd name="adj2" fmla="val 0"/>
                <a:gd name="adj3" fmla="val 25000"/>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1" name="空心弧 30"/>
          <p:cNvSpPr/>
          <p:nvPr/>
        </p:nvSpPr>
        <p:spPr>
          <a:xfrm rot="5400000" flipH="1">
            <a:off x="6191639" y="3740306"/>
            <a:ext cx="1204686" cy="1204686"/>
          </a:xfrm>
          <a:prstGeom prst="blockArc">
            <a:avLst>
              <a:gd name="adj1" fmla="val 12817080"/>
              <a:gd name="adj2" fmla="val 0"/>
              <a:gd name="adj3" fmla="val 25000"/>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空心弧 31"/>
          <p:cNvSpPr/>
          <p:nvPr/>
        </p:nvSpPr>
        <p:spPr>
          <a:xfrm rot="16200000">
            <a:off x="6191639" y="3740305"/>
            <a:ext cx="1204686" cy="1204686"/>
          </a:xfrm>
          <a:prstGeom prst="blockArc">
            <a:avLst>
              <a:gd name="adj1" fmla="val 8737531"/>
              <a:gd name="adj2" fmla="val 0"/>
              <a:gd name="adj3" fmla="val 25000"/>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空心弧 32"/>
          <p:cNvSpPr/>
          <p:nvPr/>
        </p:nvSpPr>
        <p:spPr>
          <a:xfrm rot="5400000" flipH="1">
            <a:off x="7681392" y="3740306"/>
            <a:ext cx="1204686" cy="1204686"/>
          </a:xfrm>
          <a:prstGeom prst="blockArc">
            <a:avLst>
              <a:gd name="adj1" fmla="val 17441416"/>
              <a:gd name="adj2" fmla="val 0"/>
              <a:gd name="adj3" fmla="val 25000"/>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空心弧 33"/>
          <p:cNvSpPr/>
          <p:nvPr/>
        </p:nvSpPr>
        <p:spPr>
          <a:xfrm rot="16200000">
            <a:off x="7681392" y="3740305"/>
            <a:ext cx="1204686" cy="1204686"/>
          </a:xfrm>
          <a:prstGeom prst="blockArc">
            <a:avLst>
              <a:gd name="adj1" fmla="val 4116316"/>
              <a:gd name="adj2" fmla="val 0"/>
              <a:gd name="adj3" fmla="val 25000"/>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文本框 34"/>
          <p:cNvSpPr txBox="1"/>
          <p:nvPr/>
        </p:nvSpPr>
        <p:spPr>
          <a:xfrm>
            <a:off x="3771677" y="3370972"/>
            <a:ext cx="627095" cy="400110"/>
          </a:xfrm>
          <a:prstGeom prst="rect">
            <a:avLst/>
          </a:prstGeom>
          <a:noFill/>
        </p:spPr>
        <p:txBody>
          <a:bodyPr wrap="none" rtlCol="0">
            <a:spAutoFit/>
          </a:bodyPr>
          <a:lstStyle/>
          <a:p>
            <a:r>
              <a:rPr lang="en-US" altLang="zh-CN" sz="2000" dirty="0" smtClean="0">
                <a:solidFill>
                  <a:schemeClr val="bg1"/>
                </a:solidFill>
              </a:rPr>
              <a:t>59%</a:t>
            </a:r>
            <a:endParaRPr lang="zh-CN" altLang="en-US" sz="2000" dirty="0">
              <a:solidFill>
                <a:schemeClr val="bg1"/>
              </a:solidFill>
            </a:endParaRPr>
          </a:p>
        </p:txBody>
      </p:sp>
      <p:sp>
        <p:nvSpPr>
          <p:cNvPr id="36" name="Freeform 5"/>
          <p:cNvSpPr>
            <a:spLocks noChangeAspect="1"/>
          </p:cNvSpPr>
          <p:nvPr/>
        </p:nvSpPr>
        <p:spPr bwMode="auto">
          <a:xfrm>
            <a:off x="3267155" y="2705363"/>
            <a:ext cx="396000" cy="394213"/>
          </a:xfrm>
          <a:custGeom>
            <a:avLst/>
            <a:gdLst>
              <a:gd name="T0" fmla="*/ 1928 w 1968"/>
              <a:gd name="T1" fmla="*/ 1448 h 1959"/>
              <a:gd name="T2" fmla="*/ 1956 w 1968"/>
              <a:gd name="T3" fmla="*/ 1444 h 1959"/>
              <a:gd name="T4" fmla="*/ 1968 w 1968"/>
              <a:gd name="T5" fmla="*/ 1420 h 1959"/>
              <a:gd name="T6" fmla="*/ 1968 w 1968"/>
              <a:gd name="T7" fmla="*/ 1276 h 1959"/>
              <a:gd name="T8" fmla="*/ 1932 w 1968"/>
              <a:gd name="T9" fmla="*/ 1212 h 1959"/>
              <a:gd name="T10" fmla="*/ 1184 w 1968"/>
              <a:gd name="T11" fmla="*/ 768 h 1959"/>
              <a:gd name="T12" fmla="*/ 1148 w 1968"/>
              <a:gd name="T13" fmla="*/ 704 h 1959"/>
              <a:gd name="T14" fmla="*/ 1148 w 1968"/>
              <a:gd name="T15" fmla="*/ 204 h 1959"/>
              <a:gd name="T16" fmla="*/ 1132 w 1968"/>
              <a:gd name="T17" fmla="*/ 128 h 1959"/>
              <a:gd name="T18" fmla="*/ 1008 w 1968"/>
              <a:gd name="T19" fmla="*/ 4 h 1959"/>
              <a:gd name="T20" fmla="*/ 984 w 1968"/>
              <a:gd name="T21" fmla="*/ 0 h 1959"/>
              <a:gd name="T22" fmla="*/ 956 w 1968"/>
              <a:gd name="T23" fmla="*/ 4 h 1959"/>
              <a:gd name="T24" fmla="*/ 946 w 1968"/>
              <a:gd name="T25" fmla="*/ 6 h 1959"/>
              <a:gd name="T26" fmla="*/ 932 w 1968"/>
              <a:gd name="T27" fmla="*/ 12 h 1959"/>
              <a:gd name="T28" fmla="*/ 880 w 1968"/>
              <a:gd name="T29" fmla="*/ 48 h 1959"/>
              <a:gd name="T30" fmla="*/ 844 w 1968"/>
              <a:gd name="T31" fmla="*/ 100 h 1959"/>
              <a:gd name="T32" fmla="*/ 832 w 1968"/>
              <a:gd name="T33" fmla="*/ 128 h 1959"/>
              <a:gd name="T34" fmla="*/ 820 w 1968"/>
              <a:gd name="T35" fmla="*/ 204 h 1959"/>
              <a:gd name="T36" fmla="*/ 820 w 1968"/>
              <a:gd name="T37" fmla="*/ 704 h 1959"/>
              <a:gd name="T38" fmla="*/ 784 w 1968"/>
              <a:gd name="T39" fmla="*/ 768 h 1959"/>
              <a:gd name="T40" fmla="*/ 36 w 1968"/>
              <a:gd name="T41" fmla="*/ 1212 h 1959"/>
              <a:gd name="T42" fmla="*/ 0 w 1968"/>
              <a:gd name="T43" fmla="*/ 1276 h 1959"/>
              <a:gd name="T44" fmla="*/ 0 w 1968"/>
              <a:gd name="T45" fmla="*/ 1420 h 1959"/>
              <a:gd name="T46" fmla="*/ 12 w 1968"/>
              <a:gd name="T47" fmla="*/ 1444 h 1959"/>
              <a:gd name="T48" fmla="*/ 40 w 1968"/>
              <a:gd name="T49" fmla="*/ 1448 h 1959"/>
              <a:gd name="T50" fmla="*/ 780 w 1968"/>
              <a:gd name="T51" fmla="*/ 1208 h 1959"/>
              <a:gd name="T52" fmla="*/ 808 w 1968"/>
              <a:gd name="T53" fmla="*/ 1210 h 1959"/>
              <a:gd name="T54" fmla="*/ 820 w 1968"/>
              <a:gd name="T55" fmla="*/ 1236 h 1959"/>
              <a:gd name="T56" fmla="*/ 820 w 1968"/>
              <a:gd name="T57" fmla="*/ 1624 h 1959"/>
              <a:gd name="T58" fmla="*/ 788 w 1968"/>
              <a:gd name="T59" fmla="*/ 1692 h 1959"/>
              <a:gd name="T60" fmla="*/ 688 w 1968"/>
              <a:gd name="T61" fmla="*/ 1764 h 1959"/>
              <a:gd name="T62" fmla="*/ 656 w 1968"/>
              <a:gd name="T63" fmla="*/ 1832 h 1959"/>
              <a:gd name="T64" fmla="*/ 656 w 1968"/>
              <a:gd name="T65" fmla="*/ 1928 h 1959"/>
              <a:gd name="T66" fmla="*/ 668 w 1968"/>
              <a:gd name="T67" fmla="*/ 1952 h 1959"/>
              <a:gd name="T68" fmla="*/ 696 w 1968"/>
              <a:gd name="T69" fmla="*/ 1956 h 1959"/>
              <a:gd name="T70" fmla="*/ 944 w 1968"/>
              <a:gd name="T71" fmla="*/ 1884 h 1959"/>
              <a:gd name="T72" fmla="*/ 1024 w 1968"/>
              <a:gd name="T73" fmla="*/ 1884 h 1959"/>
              <a:gd name="T74" fmla="*/ 1272 w 1968"/>
              <a:gd name="T75" fmla="*/ 1956 h 1959"/>
              <a:gd name="T76" fmla="*/ 1300 w 1968"/>
              <a:gd name="T77" fmla="*/ 1952 h 1959"/>
              <a:gd name="T78" fmla="*/ 1312 w 1968"/>
              <a:gd name="T79" fmla="*/ 1928 h 1959"/>
              <a:gd name="T80" fmla="*/ 1312 w 1968"/>
              <a:gd name="T81" fmla="*/ 1832 h 1959"/>
              <a:gd name="T82" fmla="*/ 1280 w 1968"/>
              <a:gd name="T83" fmla="*/ 1764 h 1959"/>
              <a:gd name="T84" fmla="*/ 1180 w 1968"/>
              <a:gd name="T85" fmla="*/ 1692 h 1959"/>
              <a:gd name="T86" fmla="*/ 1148 w 1968"/>
              <a:gd name="T87" fmla="*/ 1624 h 1959"/>
              <a:gd name="T88" fmla="*/ 1148 w 1968"/>
              <a:gd name="T89" fmla="*/ 1236 h 1959"/>
              <a:gd name="T90" fmla="*/ 1160 w 1968"/>
              <a:gd name="T91" fmla="*/ 1208 h 1959"/>
              <a:gd name="T92" fmla="*/ 1188 w 1968"/>
              <a:gd name="T93" fmla="*/ 1208 h 1959"/>
              <a:gd name="T94" fmla="*/ 1928 w 1968"/>
              <a:gd name="T95" fmla="*/ 1448 h 1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68" h="1959">
                <a:moveTo>
                  <a:pt x="1928" y="1448"/>
                </a:moveTo>
                <a:cubicBezTo>
                  <a:pt x="1939" y="1451"/>
                  <a:pt x="1948" y="1450"/>
                  <a:pt x="1956" y="1444"/>
                </a:cubicBezTo>
                <a:cubicBezTo>
                  <a:pt x="1964" y="1439"/>
                  <a:pt x="1968" y="1431"/>
                  <a:pt x="1968" y="1420"/>
                </a:cubicBezTo>
                <a:cubicBezTo>
                  <a:pt x="1968" y="1276"/>
                  <a:pt x="1968" y="1276"/>
                  <a:pt x="1968" y="1276"/>
                </a:cubicBezTo>
                <a:cubicBezTo>
                  <a:pt x="1968" y="1250"/>
                  <a:pt x="1956" y="1228"/>
                  <a:pt x="1932" y="1212"/>
                </a:cubicBezTo>
                <a:cubicBezTo>
                  <a:pt x="1184" y="768"/>
                  <a:pt x="1184" y="768"/>
                  <a:pt x="1184" y="768"/>
                </a:cubicBezTo>
                <a:cubicBezTo>
                  <a:pt x="1160" y="755"/>
                  <a:pt x="1148" y="734"/>
                  <a:pt x="1148" y="704"/>
                </a:cubicBezTo>
                <a:cubicBezTo>
                  <a:pt x="1148" y="204"/>
                  <a:pt x="1148" y="204"/>
                  <a:pt x="1148" y="204"/>
                </a:cubicBezTo>
                <a:cubicBezTo>
                  <a:pt x="1148" y="178"/>
                  <a:pt x="1143" y="152"/>
                  <a:pt x="1132" y="128"/>
                </a:cubicBezTo>
                <a:cubicBezTo>
                  <a:pt x="1103" y="54"/>
                  <a:pt x="1061" y="12"/>
                  <a:pt x="1008" y="4"/>
                </a:cubicBezTo>
                <a:cubicBezTo>
                  <a:pt x="1000" y="2"/>
                  <a:pt x="992" y="0"/>
                  <a:pt x="984" y="0"/>
                </a:cubicBezTo>
                <a:cubicBezTo>
                  <a:pt x="976" y="0"/>
                  <a:pt x="967" y="2"/>
                  <a:pt x="956" y="4"/>
                </a:cubicBezTo>
                <a:cubicBezTo>
                  <a:pt x="953" y="4"/>
                  <a:pt x="950" y="5"/>
                  <a:pt x="946" y="6"/>
                </a:cubicBezTo>
                <a:cubicBezTo>
                  <a:pt x="942" y="8"/>
                  <a:pt x="937" y="10"/>
                  <a:pt x="932" y="12"/>
                </a:cubicBezTo>
                <a:cubicBezTo>
                  <a:pt x="913" y="18"/>
                  <a:pt x="896" y="30"/>
                  <a:pt x="880" y="48"/>
                </a:cubicBezTo>
                <a:cubicBezTo>
                  <a:pt x="864" y="67"/>
                  <a:pt x="852" y="84"/>
                  <a:pt x="844" y="100"/>
                </a:cubicBezTo>
                <a:cubicBezTo>
                  <a:pt x="832" y="128"/>
                  <a:pt x="832" y="128"/>
                  <a:pt x="832" y="128"/>
                </a:cubicBezTo>
                <a:cubicBezTo>
                  <a:pt x="824" y="152"/>
                  <a:pt x="820" y="178"/>
                  <a:pt x="820" y="204"/>
                </a:cubicBezTo>
                <a:cubicBezTo>
                  <a:pt x="820" y="704"/>
                  <a:pt x="820" y="704"/>
                  <a:pt x="820" y="704"/>
                </a:cubicBezTo>
                <a:cubicBezTo>
                  <a:pt x="820" y="734"/>
                  <a:pt x="808" y="755"/>
                  <a:pt x="784" y="768"/>
                </a:cubicBezTo>
                <a:cubicBezTo>
                  <a:pt x="36" y="1212"/>
                  <a:pt x="36" y="1212"/>
                  <a:pt x="36" y="1212"/>
                </a:cubicBezTo>
                <a:cubicBezTo>
                  <a:pt x="12" y="1228"/>
                  <a:pt x="0" y="1250"/>
                  <a:pt x="0" y="1276"/>
                </a:cubicBezTo>
                <a:cubicBezTo>
                  <a:pt x="0" y="1420"/>
                  <a:pt x="0" y="1420"/>
                  <a:pt x="0" y="1420"/>
                </a:cubicBezTo>
                <a:cubicBezTo>
                  <a:pt x="0" y="1431"/>
                  <a:pt x="4" y="1439"/>
                  <a:pt x="12" y="1444"/>
                </a:cubicBezTo>
                <a:cubicBezTo>
                  <a:pt x="20" y="1450"/>
                  <a:pt x="29" y="1451"/>
                  <a:pt x="40" y="1448"/>
                </a:cubicBezTo>
                <a:cubicBezTo>
                  <a:pt x="780" y="1208"/>
                  <a:pt x="780" y="1208"/>
                  <a:pt x="780" y="1208"/>
                </a:cubicBezTo>
                <a:cubicBezTo>
                  <a:pt x="791" y="1203"/>
                  <a:pt x="800" y="1204"/>
                  <a:pt x="808" y="1210"/>
                </a:cubicBezTo>
                <a:cubicBezTo>
                  <a:pt x="816" y="1217"/>
                  <a:pt x="820" y="1226"/>
                  <a:pt x="820" y="1236"/>
                </a:cubicBezTo>
                <a:cubicBezTo>
                  <a:pt x="820" y="1624"/>
                  <a:pt x="820" y="1624"/>
                  <a:pt x="820" y="1624"/>
                </a:cubicBezTo>
                <a:cubicBezTo>
                  <a:pt x="820" y="1654"/>
                  <a:pt x="809" y="1676"/>
                  <a:pt x="788" y="1692"/>
                </a:cubicBezTo>
                <a:cubicBezTo>
                  <a:pt x="688" y="1764"/>
                  <a:pt x="688" y="1764"/>
                  <a:pt x="688" y="1764"/>
                </a:cubicBezTo>
                <a:cubicBezTo>
                  <a:pt x="667" y="1780"/>
                  <a:pt x="656" y="1803"/>
                  <a:pt x="656" y="1832"/>
                </a:cubicBezTo>
                <a:cubicBezTo>
                  <a:pt x="656" y="1928"/>
                  <a:pt x="656" y="1928"/>
                  <a:pt x="656" y="1928"/>
                </a:cubicBezTo>
                <a:cubicBezTo>
                  <a:pt x="656" y="1939"/>
                  <a:pt x="660" y="1947"/>
                  <a:pt x="668" y="1952"/>
                </a:cubicBezTo>
                <a:cubicBezTo>
                  <a:pt x="676" y="1958"/>
                  <a:pt x="685" y="1959"/>
                  <a:pt x="696" y="1956"/>
                </a:cubicBezTo>
                <a:cubicBezTo>
                  <a:pt x="944" y="1884"/>
                  <a:pt x="944" y="1884"/>
                  <a:pt x="944" y="1884"/>
                </a:cubicBezTo>
                <a:cubicBezTo>
                  <a:pt x="971" y="1876"/>
                  <a:pt x="997" y="1876"/>
                  <a:pt x="1024" y="1884"/>
                </a:cubicBezTo>
                <a:cubicBezTo>
                  <a:pt x="1272" y="1956"/>
                  <a:pt x="1272" y="1956"/>
                  <a:pt x="1272" y="1956"/>
                </a:cubicBezTo>
                <a:cubicBezTo>
                  <a:pt x="1283" y="1959"/>
                  <a:pt x="1292" y="1958"/>
                  <a:pt x="1300" y="1952"/>
                </a:cubicBezTo>
                <a:cubicBezTo>
                  <a:pt x="1308" y="1947"/>
                  <a:pt x="1312" y="1939"/>
                  <a:pt x="1312" y="1928"/>
                </a:cubicBezTo>
                <a:cubicBezTo>
                  <a:pt x="1312" y="1832"/>
                  <a:pt x="1312" y="1832"/>
                  <a:pt x="1312" y="1832"/>
                </a:cubicBezTo>
                <a:cubicBezTo>
                  <a:pt x="1312" y="1803"/>
                  <a:pt x="1301" y="1780"/>
                  <a:pt x="1280" y="1764"/>
                </a:cubicBezTo>
                <a:cubicBezTo>
                  <a:pt x="1180" y="1692"/>
                  <a:pt x="1180" y="1692"/>
                  <a:pt x="1180" y="1692"/>
                </a:cubicBezTo>
                <a:cubicBezTo>
                  <a:pt x="1159" y="1676"/>
                  <a:pt x="1148" y="1654"/>
                  <a:pt x="1148" y="1624"/>
                </a:cubicBezTo>
                <a:cubicBezTo>
                  <a:pt x="1148" y="1236"/>
                  <a:pt x="1148" y="1236"/>
                  <a:pt x="1148" y="1236"/>
                </a:cubicBezTo>
                <a:cubicBezTo>
                  <a:pt x="1148" y="1223"/>
                  <a:pt x="1152" y="1214"/>
                  <a:pt x="1160" y="1208"/>
                </a:cubicBezTo>
                <a:cubicBezTo>
                  <a:pt x="1168" y="1203"/>
                  <a:pt x="1177" y="1203"/>
                  <a:pt x="1188" y="1208"/>
                </a:cubicBezTo>
                <a:lnTo>
                  <a:pt x="1928" y="144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文本框 38"/>
          <p:cNvSpPr txBox="1"/>
          <p:nvPr/>
        </p:nvSpPr>
        <p:spPr>
          <a:xfrm>
            <a:off x="5593024" y="3326395"/>
            <a:ext cx="627095" cy="400110"/>
          </a:xfrm>
          <a:prstGeom prst="rect">
            <a:avLst/>
          </a:prstGeom>
          <a:noFill/>
        </p:spPr>
        <p:txBody>
          <a:bodyPr wrap="none" rtlCol="0">
            <a:spAutoFit/>
          </a:bodyPr>
          <a:lstStyle/>
          <a:p>
            <a:r>
              <a:rPr lang="en-US" altLang="zh-CN" sz="2000" dirty="0" smtClean="0">
                <a:solidFill>
                  <a:schemeClr val="bg1"/>
                </a:solidFill>
              </a:rPr>
              <a:t>32%</a:t>
            </a:r>
            <a:endParaRPr lang="zh-CN" altLang="en-US" sz="2000" dirty="0">
              <a:solidFill>
                <a:schemeClr val="bg1"/>
              </a:solidFill>
            </a:endParaRPr>
          </a:p>
        </p:txBody>
      </p:sp>
      <p:grpSp>
        <p:nvGrpSpPr>
          <p:cNvPr id="40" name="组合 39"/>
          <p:cNvGrpSpPr>
            <a:grpSpLocks noChangeAspect="1"/>
          </p:cNvGrpSpPr>
          <p:nvPr/>
        </p:nvGrpSpPr>
        <p:grpSpPr>
          <a:xfrm rot="2760000">
            <a:off x="5200109" y="2665166"/>
            <a:ext cx="208242" cy="396000"/>
            <a:chOff x="2178424" y="3590365"/>
            <a:chExt cx="820270" cy="1559856"/>
          </a:xfrm>
        </p:grpSpPr>
        <p:sp>
          <p:nvSpPr>
            <p:cNvPr id="41" name="同心圆 40"/>
            <p:cNvSpPr/>
            <p:nvPr/>
          </p:nvSpPr>
          <p:spPr>
            <a:xfrm>
              <a:off x="2178424" y="3590365"/>
              <a:ext cx="820270" cy="820270"/>
            </a:xfrm>
            <a:prstGeom prst="donut">
              <a:avLst>
                <a:gd name="adj" fmla="val 1844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矩形 41"/>
            <p:cNvSpPr/>
            <p:nvPr/>
          </p:nvSpPr>
          <p:spPr>
            <a:xfrm>
              <a:off x="2517962" y="4464422"/>
              <a:ext cx="141194" cy="685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文本框 42"/>
          <p:cNvSpPr txBox="1"/>
          <p:nvPr/>
        </p:nvSpPr>
        <p:spPr>
          <a:xfrm>
            <a:off x="7111256" y="3353583"/>
            <a:ext cx="627095" cy="400110"/>
          </a:xfrm>
          <a:prstGeom prst="rect">
            <a:avLst/>
          </a:prstGeom>
          <a:noFill/>
        </p:spPr>
        <p:txBody>
          <a:bodyPr wrap="none" rtlCol="0">
            <a:spAutoFit/>
          </a:bodyPr>
          <a:lstStyle/>
          <a:p>
            <a:r>
              <a:rPr lang="en-US" altLang="zh-CN" sz="2000" dirty="0" smtClean="0">
                <a:solidFill>
                  <a:schemeClr val="bg1"/>
                </a:solidFill>
              </a:rPr>
              <a:t>83%</a:t>
            </a:r>
            <a:endParaRPr lang="zh-CN" altLang="en-US" sz="2000" dirty="0">
              <a:solidFill>
                <a:schemeClr val="bg1"/>
              </a:solidFill>
            </a:endParaRPr>
          </a:p>
        </p:txBody>
      </p:sp>
      <p:sp>
        <p:nvSpPr>
          <p:cNvPr id="44" name="文本框 43"/>
          <p:cNvSpPr txBox="1"/>
          <p:nvPr/>
        </p:nvSpPr>
        <p:spPr>
          <a:xfrm>
            <a:off x="8832499" y="3326395"/>
            <a:ext cx="627095" cy="400110"/>
          </a:xfrm>
          <a:prstGeom prst="rect">
            <a:avLst/>
          </a:prstGeom>
          <a:noFill/>
        </p:spPr>
        <p:txBody>
          <a:bodyPr wrap="none" rtlCol="0">
            <a:spAutoFit/>
          </a:bodyPr>
          <a:lstStyle/>
          <a:p>
            <a:r>
              <a:rPr lang="en-US" altLang="zh-CN" sz="2000" dirty="0" smtClean="0">
                <a:solidFill>
                  <a:schemeClr val="bg1"/>
                </a:solidFill>
              </a:rPr>
              <a:t>13%</a:t>
            </a:r>
            <a:endParaRPr lang="zh-CN" altLang="en-US" sz="2000" dirty="0">
              <a:solidFill>
                <a:schemeClr val="bg1"/>
              </a:solidFill>
            </a:endParaRPr>
          </a:p>
        </p:txBody>
      </p:sp>
      <p:sp>
        <p:nvSpPr>
          <p:cNvPr id="45" name="文本框 44"/>
          <p:cNvSpPr txBox="1"/>
          <p:nvPr/>
        </p:nvSpPr>
        <p:spPr>
          <a:xfrm>
            <a:off x="3771677" y="4796102"/>
            <a:ext cx="627095" cy="400110"/>
          </a:xfrm>
          <a:prstGeom prst="rect">
            <a:avLst/>
          </a:prstGeom>
          <a:noFill/>
        </p:spPr>
        <p:txBody>
          <a:bodyPr wrap="none" rtlCol="0">
            <a:spAutoFit/>
          </a:bodyPr>
          <a:lstStyle/>
          <a:p>
            <a:r>
              <a:rPr lang="en-US" altLang="zh-CN" sz="2000" dirty="0" smtClean="0">
                <a:solidFill>
                  <a:schemeClr val="bg1"/>
                </a:solidFill>
              </a:rPr>
              <a:t>59%</a:t>
            </a:r>
            <a:endParaRPr lang="zh-CN" altLang="en-US" sz="2000" dirty="0">
              <a:solidFill>
                <a:schemeClr val="bg1"/>
              </a:solidFill>
            </a:endParaRPr>
          </a:p>
        </p:txBody>
      </p:sp>
      <p:sp>
        <p:nvSpPr>
          <p:cNvPr id="46" name="文本框 45"/>
          <p:cNvSpPr txBox="1"/>
          <p:nvPr/>
        </p:nvSpPr>
        <p:spPr>
          <a:xfrm>
            <a:off x="5593024" y="4751525"/>
            <a:ext cx="627095" cy="400110"/>
          </a:xfrm>
          <a:prstGeom prst="rect">
            <a:avLst/>
          </a:prstGeom>
          <a:noFill/>
        </p:spPr>
        <p:txBody>
          <a:bodyPr wrap="none" rtlCol="0">
            <a:spAutoFit/>
          </a:bodyPr>
          <a:lstStyle/>
          <a:p>
            <a:r>
              <a:rPr lang="en-US" altLang="zh-CN" sz="2000" dirty="0" smtClean="0">
                <a:solidFill>
                  <a:schemeClr val="bg1"/>
                </a:solidFill>
              </a:rPr>
              <a:t>32%</a:t>
            </a:r>
            <a:endParaRPr lang="zh-CN" altLang="en-US" sz="2000" dirty="0">
              <a:solidFill>
                <a:schemeClr val="bg1"/>
              </a:solidFill>
            </a:endParaRPr>
          </a:p>
        </p:txBody>
      </p:sp>
      <p:sp>
        <p:nvSpPr>
          <p:cNvPr id="47" name="文本框 46"/>
          <p:cNvSpPr txBox="1"/>
          <p:nvPr/>
        </p:nvSpPr>
        <p:spPr>
          <a:xfrm>
            <a:off x="7111256" y="4778713"/>
            <a:ext cx="627095" cy="400110"/>
          </a:xfrm>
          <a:prstGeom prst="rect">
            <a:avLst/>
          </a:prstGeom>
          <a:noFill/>
        </p:spPr>
        <p:txBody>
          <a:bodyPr wrap="none" rtlCol="0">
            <a:spAutoFit/>
          </a:bodyPr>
          <a:lstStyle/>
          <a:p>
            <a:r>
              <a:rPr lang="en-US" altLang="zh-CN" sz="2000" dirty="0" smtClean="0">
                <a:solidFill>
                  <a:schemeClr val="bg1"/>
                </a:solidFill>
              </a:rPr>
              <a:t>40%</a:t>
            </a:r>
            <a:endParaRPr lang="zh-CN" altLang="en-US" sz="2000" dirty="0">
              <a:solidFill>
                <a:schemeClr val="bg1"/>
              </a:solidFill>
            </a:endParaRPr>
          </a:p>
        </p:txBody>
      </p:sp>
      <p:sp>
        <p:nvSpPr>
          <p:cNvPr id="48" name="文本框 47"/>
          <p:cNvSpPr txBox="1"/>
          <p:nvPr/>
        </p:nvSpPr>
        <p:spPr>
          <a:xfrm>
            <a:off x="8832499" y="4751525"/>
            <a:ext cx="627095" cy="400110"/>
          </a:xfrm>
          <a:prstGeom prst="rect">
            <a:avLst/>
          </a:prstGeom>
          <a:noFill/>
        </p:spPr>
        <p:txBody>
          <a:bodyPr wrap="none" rtlCol="0">
            <a:spAutoFit/>
          </a:bodyPr>
          <a:lstStyle/>
          <a:p>
            <a:r>
              <a:rPr lang="en-US" altLang="zh-CN" sz="2000" dirty="0" smtClean="0">
                <a:solidFill>
                  <a:schemeClr val="bg1"/>
                </a:solidFill>
              </a:rPr>
              <a:t>13%</a:t>
            </a:r>
            <a:endParaRPr lang="zh-CN" altLang="en-US" sz="2000" dirty="0">
              <a:solidFill>
                <a:schemeClr val="bg1"/>
              </a:solidFill>
            </a:endParaRPr>
          </a:p>
        </p:txBody>
      </p:sp>
      <p:sp>
        <p:nvSpPr>
          <p:cNvPr id="53" name="Freeform 10"/>
          <p:cNvSpPr>
            <a:spLocks noChangeAspect="1" noEditPoints="1"/>
          </p:cNvSpPr>
          <p:nvPr/>
        </p:nvSpPr>
        <p:spPr bwMode="auto">
          <a:xfrm>
            <a:off x="6613983" y="2678532"/>
            <a:ext cx="359999" cy="360000"/>
          </a:xfrm>
          <a:custGeom>
            <a:avLst/>
            <a:gdLst>
              <a:gd name="T0" fmla="*/ 1804 w 2448"/>
              <a:gd name="T1" fmla="*/ 526 h 2448"/>
              <a:gd name="T2" fmla="*/ 1493 w 2448"/>
              <a:gd name="T3" fmla="*/ 636 h 2448"/>
              <a:gd name="T4" fmla="*/ 1427 w 2448"/>
              <a:gd name="T5" fmla="*/ 837 h 2448"/>
              <a:gd name="T6" fmla="*/ 1398 w 2448"/>
              <a:gd name="T7" fmla="*/ 952 h 2448"/>
              <a:gd name="T8" fmla="*/ 1503 w 2448"/>
              <a:gd name="T9" fmla="*/ 972 h 2448"/>
              <a:gd name="T10" fmla="*/ 1777 w 2448"/>
              <a:gd name="T11" fmla="*/ 957 h 2448"/>
              <a:gd name="T12" fmla="*/ 1723 w 2448"/>
              <a:gd name="T13" fmla="*/ 1067 h 2448"/>
              <a:gd name="T14" fmla="*/ 1481 w 2448"/>
              <a:gd name="T15" fmla="*/ 1044 h 2448"/>
              <a:gd name="T16" fmla="*/ 1371 w 2448"/>
              <a:gd name="T17" fmla="*/ 1097 h 2448"/>
              <a:gd name="T18" fmla="*/ 1382 w 2448"/>
              <a:gd name="T19" fmla="*/ 1393 h 2448"/>
              <a:gd name="T20" fmla="*/ 1498 w 2448"/>
              <a:gd name="T21" fmla="*/ 1425 h 2448"/>
              <a:gd name="T22" fmla="*/ 1599 w 2448"/>
              <a:gd name="T23" fmla="*/ 1528 h 2448"/>
              <a:gd name="T24" fmla="*/ 1608 w 2448"/>
              <a:gd name="T25" fmla="*/ 1679 h 2448"/>
              <a:gd name="T26" fmla="*/ 1662 w 2448"/>
              <a:gd name="T27" fmla="*/ 1853 h 2448"/>
              <a:gd name="T28" fmla="*/ 1716 w 2448"/>
              <a:gd name="T29" fmla="*/ 1934 h 2448"/>
              <a:gd name="T30" fmla="*/ 1932 w 2448"/>
              <a:gd name="T31" fmla="*/ 1635 h 2448"/>
              <a:gd name="T32" fmla="*/ 1974 w 2448"/>
              <a:gd name="T33" fmla="*/ 1463 h 2448"/>
              <a:gd name="T34" fmla="*/ 2028 w 2448"/>
              <a:gd name="T35" fmla="*/ 1368 h 2448"/>
              <a:gd name="T36" fmla="*/ 1995 w 2448"/>
              <a:gd name="T37" fmla="*/ 1288 h 2448"/>
              <a:gd name="T38" fmla="*/ 1312 w 2448"/>
              <a:gd name="T39" fmla="*/ 1718 h 2448"/>
              <a:gd name="T40" fmla="*/ 1262 w 2448"/>
              <a:gd name="T41" fmla="*/ 1464 h 2448"/>
              <a:gd name="T42" fmla="*/ 966 w 2448"/>
              <a:gd name="T43" fmla="*/ 1280 h 2448"/>
              <a:gd name="T44" fmla="*/ 810 w 2448"/>
              <a:gd name="T45" fmla="*/ 1285 h 2448"/>
              <a:gd name="T46" fmla="*/ 776 w 2448"/>
              <a:gd name="T47" fmla="*/ 1256 h 2448"/>
              <a:gd name="T48" fmla="*/ 742 w 2448"/>
              <a:gd name="T49" fmla="*/ 1214 h 2448"/>
              <a:gd name="T50" fmla="*/ 780 w 2448"/>
              <a:gd name="T51" fmla="*/ 1166 h 2448"/>
              <a:gd name="T52" fmla="*/ 881 w 2448"/>
              <a:gd name="T53" fmla="*/ 1038 h 2448"/>
              <a:gd name="T54" fmla="*/ 940 w 2448"/>
              <a:gd name="T55" fmla="*/ 942 h 2448"/>
              <a:gd name="T56" fmla="*/ 1038 w 2448"/>
              <a:gd name="T57" fmla="*/ 891 h 2448"/>
              <a:gd name="T58" fmla="*/ 1065 w 2448"/>
              <a:gd name="T59" fmla="*/ 867 h 2448"/>
              <a:gd name="T60" fmla="*/ 1092 w 2448"/>
              <a:gd name="T61" fmla="*/ 755 h 2448"/>
              <a:gd name="T62" fmla="*/ 960 w 2448"/>
              <a:gd name="T63" fmla="*/ 690 h 2448"/>
              <a:gd name="T64" fmla="*/ 824 w 2448"/>
              <a:gd name="T65" fmla="*/ 605 h 2448"/>
              <a:gd name="T66" fmla="*/ 427 w 2448"/>
              <a:gd name="T67" fmla="*/ 756 h 2448"/>
              <a:gd name="T68" fmla="*/ 483 w 2448"/>
              <a:gd name="T69" fmla="*/ 1226 h 2448"/>
              <a:gd name="T70" fmla="*/ 732 w 2448"/>
              <a:gd name="T71" fmla="*/ 1327 h 2448"/>
              <a:gd name="T72" fmla="*/ 785 w 2448"/>
              <a:gd name="T73" fmla="*/ 1372 h 2448"/>
              <a:gd name="T74" fmla="*/ 810 w 2448"/>
              <a:gd name="T75" fmla="*/ 1585 h 2448"/>
              <a:gd name="T76" fmla="*/ 891 w 2448"/>
              <a:gd name="T77" fmla="*/ 1748 h 2448"/>
              <a:gd name="T78" fmla="*/ 849 w 2448"/>
              <a:gd name="T79" fmla="*/ 2093 h 2448"/>
              <a:gd name="T80" fmla="*/ 1036 w 2448"/>
              <a:gd name="T81" fmla="*/ 2157 h 2448"/>
              <a:gd name="T82" fmla="*/ 1122 w 2448"/>
              <a:gd name="T83" fmla="*/ 1931 h 2448"/>
              <a:gd name="T84" fmla="*/ 1312 w 2448"/>
              <a:gd name="T85" fmla="*/ 1718 h 2448"/>
              <a:gd name="T86" fmla="*/ 1248 w 2448"/>
              <a:gd name="T87" fmla="*/ 448 h 2448"/>
              <a:gd name="T88" fmla="*/ 1373 w 2448"/>
              <a:gd name="T89" fmla="*/ 409 h 2448"/>
              <a:gd name="T90" fmla="*/ 1559 w 2448"/>
              <a:gd name="T91" fmla="*/ 387 h 2448"/>
              <a:gd name="T92" fmla="*/ 1224 w 2448"/>
              <a:gd name="T93" fmla="*/ 0 h 2448"/>
              <a:gd name="T94" fmla="*/ 2448 w 2448"/>
              <a:gd name="T95" fmla="*/ 1224 h 2448"/>
              <a:gd name="T96" fmla="*/ 1842 w 2448"/>
              <a:gd name="T97" fmla="*/ 2280 h 2448"/>
              <a:gd name="T98" fmla="*/ 606 w 2448"/>
              <a:gd name="T99" fmla="*/ 2280 h 2448"/>
              <a:gd name="T100" fmla="*/ 0 w 2448"/>
              <a:gd name="T101" fmla="*/ 1224 h 2448"/>
              <a:gd name="T102" fmla="*/ 606 w 2448"/>
              <a:gd name="T103" fmla="*/ 168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48" h="2448">
                <a:moveTo>
                  <a:pt x="2132" y="1248"/>
                </a:moveTo>
                <a:cubicBezTo>
                  <a:pt x="2132" y="1231"/>
                  <a:pt x="2132" y="1231"/>
                  <a:pt x="2132" y="1231"/>
                </a:cubicBezTo>
                <a:cubicBezTo>
                  <a:pt x="2132" y="1088"/>
                  <a:pt x="2103" y="956"/>
                  <a:pt x="2044" y="835"/>
                </a:cubicBezTo>
                <a:cubicBezTo>
                  <a:pt x="1985" y="714"/>
                  <a:pt x="1905" y="611"/>
                  <a:pt x="1804" y="526"/>
                </a:cubicBezTo>
                <a:cubicBezTo>
                  <a:pt x="1776" y="530"/>
                  <a:pt x="1747" y="533"/>
                  <a:pt x="1716" y="537"/>
                </a:cubicBezTo>
                <a:cubicBezTo>
                  <a:pt x="1685" y="541"/>
                  <a:pt x="1655" y="548"/>
                  <a:pt x="1625" y="557"/>
                </a:cubicBezTo>
                <a:cubicBezTo>
                  <a:pt x="1596" y="566"/>
                  <a:pt x="1570" y="577"/>
                  <a:pt x="1546" y="589"/>
                </a:cubicBezTo>
                <a:cubicBezTo>
                  <a:pt x="1522" y="601"/>
                  <a:pt x="1505" y="617"/>
                  <a:pt x="1493" y="636"/>
                </a:cubicBezTo>
                <a:cubicBezTo>
                  <a:pt x="1474" y="667"/>
                  <a:pt x="1460" y="694"/>
                  <a:pt x="1453" y="715"/>
                </a:cubicBezTo>
                <a:cubicBezTo>
                  <a:pt x="1446" y="736"/>
                  <a:pt x="1441" y="754"/>
                  <a:pt x="1438" y="770"/>
                </a:cubicBezTo>
                <a:cubicBezTo>
                  <a:pt x="1436" y="785"/>
                  <a:pt x="1435" y="798"/>
                  <a:pt x="1435" y="808"/>
                </a:cubicBezTo>
                <a:cubicBezTo>
                  <a:pt x="1435" y="818"/>
                  <a:pt x="1432" y="827"/>
                  <a:pt x="1427" y="837"/>
                </a:cubicBezTo>
                <a:cubicBezTo>
                  <a:pt x="1422" y="847"/>
                  <a:pt x="1416" y="855"/>
                  <a:pt x="1409" y="860"/>
                </a:cubicBezTo>
                <a:cubicBezTo>
                  <a:pt x="1401" y="866"/>
                  <a:pt x="1395" y="872"/>
                  <a:pt x="1390" y="879"/>
                </a:cubicBezTo>
                <a:cubicBezTo>
                  <a:pt x="1386" y="885"/>
                  <a:pt x="1383" y="894"/>
                  <a:pt x="1383" y="906"/>
                </a:cubicBezTo>
                <a:cubicBezTo>
                  <a:pt x="1383" y="917"/>
                  <a:pt x="1388" y="933"/>
                  <a:pt x="1398" y="952"/>
                </a:cubicBezTo>
                <a:cubicBezTo>
                  <a:pt x="1406" y="967"/>
                  <a:pt x="1410" y="982"/>
                  <a:pt x="1410" y="996"/>
                </a:cubicBezTo>
                <a:cubicBezTo>
                  <a:pt x="1421" y="996"/>
                  <a:pt x="1433" y="996"/>
                  <a:pt x="1444" y="994"/>
                </a:cubicBezTo>
                <a:cubicBezTo>
                  <a:pt x="1454" y="992"/>
                  <a:pt x="1464" y="990"/>
                  <a:pt x="1475" y="988"/>
                </a:cubicBezTo>
                <a:cubicBezTo>
                  <a:pt x="1486" y="985"/>
                  <a:pt x="1495" y="980"/>
                  <a:pt x="1503" y="972"/>
                </a:cubicBezTo>
                <a:cubicBezTo>
                  <a:pt x="1674" y="987"/>
                  <a:pt x="1674" y="987"/>
                  <a:pt x="1674" y="987"/>
                </a:cubicBezTo>
                <a:cubicBezTo>
                  <a:pt x="1687" y="970"/>
                  <a:pt x="1703" y="959"/>
                  <a:pt x="1721" y="952"/>
                </a:cubicBezTo>
                <a:cubicBezTo>
                  <a:pt x="1729" y="949"/>
                  <a:pt x="1738" y="947"/>
                  <a:pt x="1748" y="945"/>
                </a:cubicBezTo>
                <a:cubicBezTo>
                  <a:pt x="1756" y="947"/>
                  <a:pt x="1766" y="951"/>
                  <a:pt x="1777" y="957"/>
                </a:cubicBezTo>
                <a:cubicBezTo>
                  <a:pt x="1787" y="964"/>
                  <a:pt x="1798" y="973"/>
                  <a:pt x="1810" y="987"/>
                </a:cubicBezTo>
                <a:cubicBezTo>
                  <a:pt x="1823" y="1000"/>
                  <a:pt x="1837" y="1020"/>
                  <a:pt x="1853" y="1048"/>
                </a:cubicBezTo>
                <a:cubicBezTo>
                  <a:pt x="1782" y="1097"/>
                  <a:pt x="1782" y="1097"/>
                  <a:pt x="1782" y="1097"/>
                </a:cubicBezTo>
                <a:cubicBezTo>
                  <a:pt x="1766" y="1092"/>
                  <a:pt x="1746" y="1082"/>
                  <a:pt x="1723" y="1067"/>
                </a:cubicBezTo>
                <a:cubicBezTo>
                  <a:pt x="1712" y="1061"/>
                  <a:pt x="1700" y="1053"/>
                  <a:pt x="1687" y="1043"/>
                </a:cubicBezTo>
                <a:cubicBezTo>
                  <a:pt x="1674" y="1036"/>
                  <a:pt x="1655" y="1033"/>
                  <a:pt x="1632" y="1032"/>
                </a:cubicBezTo>
                <a:cubicBezTo>
                  <a:pt x="1608" y="1031"/>
                  <a:pt x="1583" y="1032"/>
                  <a:pt x="1558" y="1034"/>
                </a:cubicBezTo>
                <a:cubicBezTo>
                  <a:pt x="1533" y="1037"/>
                  <a:pt x="1507" y="1040"/>
                  <a:pt x="1481" y="1044"/>
                </a:cubicBezTo>
                <a:cubicBezTo>
                  <a:pt x="1455" y="1048"/>
                  <a:pt x="1433" y="1051"/>
                  <a:pt x="1415" y="1053"/>
                </a:cubicBezTo>
                <a:cubicBezTo>
                  <a:pt x="1413" y="1059"/>
                  <a:pt x="1410" y="1066"/>
                  <a:pt x="1405" y="1072"/>
                </a:cubicBezTo>
                <a:cubicBezTo>
                  <a:pt x="1402" y="1077"/>
                  <a:pt x="1397" y="1082"/>
                  <a:pt x="1392" y="1087"/>
                </a:cubicBezTo>
                <a:cubicBezTo>
                  <a:pt x="1386" y="1092"/>
                  <a:pt x="1379" y="1095"/>
                  <a:pt x="1371" y="1097"/>
                </a:cubicBezTo>
                <a:cubicBezTo>
                  <a:pt x="1369" y="1102"/>
                  <a:pt x="1368" y="1110"/>
                  <a:pt x="1368" y="1121"/>
                </a:cubicBezTo>
                <a:cubicBezTo>
                  <a:pt x="1368" y="1126"/>
                  <a:pt x="1368" y="1131"/>
                  <a:pt x="1366" y="1136"/>
                </a:cubicBezTo>
                <a:cubicBezTo>
                  <a:pt x="1333" y="1183"/>
                  <a:pt x="1322" y="1236"/>
                  <a:pt x="1332" y="1295"/>
                </a:cubicBezTo>
                <a:cubicBezTo>
                  <a:pt x="1340" y="1337"/>
                  <a:pt x="1357" y="1370"/>
                  <a:pt x="1382" y="1393"/>
                </a:cubicBezTo>
                <a:cubicBezTo>
                  <a:pt x="1407" y="1416"/>
                  <a:pt x="1437" y="1427"/>
                  <a:pt x="1471" y="1427"/>
                </a:cubicBezTo>
                <a:cubicBezTo>
                  <a:pt x="1476" y="1427"/>
                  <a:pt x="1476" y="1427"/>
                  <a:pt x="1476" y="1427"/>
                </a:cubicBezTo>
                <a:cubicBezTo>
                  <a:pt x="1479" y="1427"/>
                  <a:pt x="1483" y="1427"/>
                  <a:pt x="1486" y="1426"/>
                </a:cubicBezTo>
                <a:cubicBezTo>
                  <a:pt x="1489" y="1425"/>
                  <a:pt x="1493" y="1425"/>
                  <a:pt x="1498" y="1425"/>
                </a:cubicBezTo>
                <a:cubicBezTo>
                  <a:pt x="1534" y="1425"/>
                  <a:pt x="1559" y="1427"/>
                  <a:pt x="1573" y="1431"/>
                </a:cubicBezTo>
                <a:cubicBezTo>
                  <a:pt x="1587" y="1435"/>
                  <a:pt x="1594" y="1438"/>
                  <a:pt x="1596" y="1439"/>
                </a:cubicBezTo>
                <a:cubicBezTo>
                  <a:pt x="1588" y="1461"/>
                  <a:pt x="1585" y="1477"/>
                  <a:pt x="1586" y="1490"/>
                </a:cubicBezTo>
                <a:cubicBezTo>
                  <a:pt x="1588" y="1502"/>
                  <a:pt x="1592" y="1514"/>
                  <a:pt x="1599" y="1528"/>
                </a:cubicBezTo>
                <a:cubicBezTo>
                  <a:pt x="1606" y="1542"/>
                  <a:pt x="1606" y="1542"/>
                  <a:pt x="1606" y="1542"/>
                </a:cubicBezTo>
                <a:cubicBezTo>
                  <a:pt x="1614" y="1560"/>
                  <a:pt x="1618" y="1578"/>
                  <a:pt x="1617" y="1596"/>
                </a:cubicBezTo>
                <a:cubicBezTo>
                  <a:pt x="1616" y="1614"/>
                  <a:pt x="1614" y="1633"/>
                  <a:pt x="1611" y="1652"/>
                </a:cubicBezTo>
                <a:cubicBezTo>
                  <a:pt x="1611" y="1664"/>
                  <a:pt x="1610" y="1673"/>
                  <a:pt x="1608" y="1679"/>
                </a:cubicBezTo>
                <a:cubicBezTo>
                  <a:pt x="1607" y="1702"/>
                  <a:pt x="1610" y="1724"/>
                  <a:pt x="1618" y="1745"/>
                </a:cubicBezTo>
                <a:cubicBezTo>
                  <a:pt x="1643" y="1809"/>
                  <a:pt x="1643" y="1809"/>
                  <a:pt x="1643" y="1809"/>
                </a:cubicBezTo>
                <a:cubicBezTo>
                  <a:pt x="1646" y="1817"/>
                  <a:pt x="1649" y="1825"/>
                  <a:pt x="1652" y="1831"/>
                </a:cubicBezTo>
                <a:cubicBezTo>
                  <a:pt x="1656" y="1838"/>
                  <a:pt x="1659" y="1845"/>
                  <a:pt x="1662" y="1853"/>
                </a:cubicBezTo>
                <a:cubicBezTo>
                  <a:pt x="1662" y="1855"/>
                  <a:pt x="1663" y="1856"/>
                  <a:pt x="1663" y="1857"/>
                </a:cubicBezTo>
                <a:cubicBezTo>
                  <a:pt x="1664" y="1858"/>
                  <a:pt x="1665" y="1860"/>
                  <a:pt x="1665" y="1863"/>
                </a:cubicBezTo>
                <a:cubicBezTo>
                  <a:pt x="1670" y="1876"/>
                  <a:pt x="1676" y="1890"/>
                  <a:pt x="1683" y="1906"/>
                </a:cubicBezTo>
                <a:cubicBezTo>
                  <a:pt x="1690" y="1921"/>
                  <a:pt x="1701" y="1931"/>
                  <a:pt x="1716" y="1934"/>
                </a:cubicBezTo>
                <a:cubicBezTo>
                  <a:pt x="1749" y="1939"/>
                  <a:pt x="1787" y="1918"/>
                  <a:pt x="1831" y="1873"/>
                </a:cubicBezTo>
                <a:cubicBezTo>
                  <a:pt x="1864" y="1835"/>
                  <a:pt x="1883" y="1794"/>
                  <a:pt x="1890" y="1750"/>
                </a:cubicBezTo>
                <a:cubicBezTo>
                  <a:pt x="1892" y="1734"/>
                  <a:pt x="1898" y="1716"/>
                  <a:pt x="1909" y="1696"/>
                </a:cubicBezTo>
                <a:cubicBezTo>
                  <a:pt x="1919" y="1677"/>
                  <a:pt x="1927" y="1656"/>
                  <a:pt x="1932" y="1635"/>
                </a:cubicBezTo>
                <a:cubicBezTo>
                  <a:pt x="1935" y="1625"/>
                  <a:pt x="1935" y="1615"/>
                  <a:pt x="1932" y="1603"/>
                </a:cubicBezTo>
                <a:cubicBezTo>
                  <a:pt x="1953" y="1566"/>
                  <a:pt x="1963" y="1534"/>
                  <a:pt x="1963" y="1508"/>
                </a:cubicBezTo>
                <a:cubicBezTo>
                  <a:pt x="1963" y="1492"/>
                  <a:pt x="1964" y="1479"/>
                  <a:pt x="1966" y="1471"/>
                </a:cubicBezTo>
                <a:cubicBezTo>
                  <a:pt x="1974" y="1463"/>
                  <a:pt x="1974" y="1463"/>
                  <a:pt x="1974" y="1463"/>
                </a:cubicBezTo>
                <a:cubicBezTo>
                  <a:pt x="1983" y="1454"/>
                  <a:pt x="1983" y="1454"/>
                  <a:pt x="1983" y="1454"/>
                </a:cubicBezTo>
                <a:cubicBezTo>
                  <a:pt x="1996" y="1444"/>
                  <a:pt x="2007" y="1433"/>
                  <a:pt x="2017" y="1420"/>
                </a:cubicBezTo>
                <a:cubicBezTo>
                  <a:pt x="2020" y="1410"/>
                  <a:pt x="2023" y="1401"/>
                  <a:pt x="2025" y="1393"/>
                </a:cubicBezTo>
                <a:cubicBezTo>
                  <a:pt x="2026" y="1385"/>
                  <a:pt x="2027" y="1377"/>
                  <a:pt x="2028" y="1368"/>
                </a:cubicBezTo>
                <a:cubicBezTo>
                  <a:pt x="2029" y="1360"/>
                  <a:pt x="2028" y="1352"/>
                  <a:pt x="2025" y="1344"/>
                </a:cubicBezTo>
                <a:cubicBezTo>
                  <a:pt x="2023" y="1341"/>
                  <a:pt x="2019" y="1337"/>
                  <a:pt x="2012" y="1334"/>
                </a:cubicBezTo>
                <a:cubicBezTo>
                  <a:pt x="1971" y="1319"/>
                  <a:pt x="1971" y="1319"/>
                  <a:pt x="1971" y="1319"/>
                </a:cubicBezTo>
                <a:cubicBezTo>
                  <a:pt x="1977" y="1305"/>
                  <a:pt x="1985" y="1294"/>
                  <a:pt x="1995" y="1288"/>
                </a:cubicBezTo>
                <a:cubicBezTo>
                  <a:pt x="2005" y="1281"/>
                  <a:pt x="2014" y="1276"/>
                  <a:pt x="2022" y="1273"/>
                </a:cubicBezTo>
                <a:cubicBezTo>
                  <a:pt x="2032" y="1270"/>
                  <a:pt x="2042" y="1270"/>
                  <a:pt x="2054" y="1273"/>
                </a:cubicBezTo>
                <a:lnTo>
                  <a:pt x="2132" y="1248"/>
                </a:lnTo>
                <a:close/>
                <a:moveTo>
                  <a:pt x="1312" y="1718"/>
                </a:moveTo>
                <a:cubicBezTo>
                  <a:pt x="1317" y="1704"/>
                  <a:pt x="1322" y="1680"/>
                  <a:pt x="1326" y="1646"/>
                </a:cubicBezTo>
                <a:cubicBezTo>
                  <a:pt x="1330" y="1613"/>
                  <a:pt x="1332" y="1580"/>
                  <a:pt x="1332" y="1547"/>
                </a:cubicBezTo>
                <a:cubicBezTo>
                  <a:pt x="1332" y="1531"/>
                  <a:pt x="1325" y="1516"/>
                  <a:pt x="1312" y="1503"/>
                </a:cubicBezTo>
                <a:cubicBezTo>
                  <a:pt x="1299" y="1490"/>
                  <a:pt x="1282" y="1477"/>
                  <a:pt x="1262" y="1464"/>
                </a:cubicBezTo>
                <a:cubicBezTo>
                  <a:pt x="1242" y="1451"/>
                  <a:pt x="1219" y="1436"/>
                  <a:pt x="1195" y="1419"/>
                </a:cubicBezTo>
                <a:cubicBezTo>
                  <a:pt x="1170" y="1401"/>
                  <a:pt x="1146" y="1380"/>
                  <a:pt x="1121" y="1354"/>
                </a:cubicBezTo>
                <a:cubicBezTo>
                  <a:pt x="1097" y="1328"/>
                  <a:pt x="1071" y="1309"/>
                  <a:pt x="1045" y="1299"/>
                </a:cubicBezTo>
                <a:cubicBezTo>
                  <a:pt x="1019" y="1288"/>
                  <a:pt x="993" y="1282"/>
                  <a:pt x="966" y="1280"/>
                </a:cubicBezTo>
                <a:cubicBezTo>
                  <a:pt x="939" y="1279"/>
                  <a:pt x="914" y="1279"/>
                  <a:pt x="890" y="1283"/>
                </a:cubicBezTo>
                <a:cubicBezTo>
                  <a:pt x="866" y="1286"/>
                  <a:pt x="845" y="1288"/>
                  <a:pt x="825" y="1288"/>
                </a:cubicBezTo>
                <a:cubicBezTo>
                  <a:pt x="822" y="1288"/>
                  <a:pt x="819" y="1287"/>
                  <a:pt x="818" y="1286"/>
                </a:cubicBezTo>
                <a:cubicBezTo>
                  <a:pt x="816" y="1286"/>
                  <a:pt x="814" y="1285"/>
                  <a:pt x="810" y="1285"/>
                </a:cubicBezTo>
                <a:cubicBezTo>
                  <a:pt x="804" y="1275"/>
                  <a:pt x="797" y="1270"/>
                  <a:pt x="791" y="1268"/>
                </a:cubicBezTo>
                <a:cubicBezTo>
                  <a:pt x="786" y="1266"/>
                  <a:pt x="782" y="1264"/>
                  <a:pt x="778" y="1261"/>
                </a:cubicBezTo>
                <a:cubicBezTo>
                  <a:pt x="776" y="1258"/>
                  <a:pt x="776" y="1258"/>
                  <a:pt x="776" y="1258"/>
                </a:cubicBezTo>
                <a:cubicBezTo>
                  <a:pt x="776" y="1256"/>
                  <a:pt x="776" y="1256"/>
                  <a:pt x="776" y="1256"/>
                </a:cubicBezTo>
                <a:cubicBezTo>
                  <a:pt x="776" y="1253"/>
                  <a:pt x="778" y="1248"/>
                  <a:pt x="783" y="1244"/>
                </a:cubicBezTo>
                <a:cubicBezTo>
                  <a:pt x="788" y="1237"/>
                  <a:pt x="789" y="1230"/>
                  <a:pt x="786" y="1222"/>
                </a:cubicBezTo>
                <a:cubicBezTo>
                  <a:pt x="779" y="1215"/>
                  <a:pt x="773" y="1212"/>
                  <a:pt x="766" y="1212"/>
                </a:cubicBezTo>
                <a:cubicBezTo>
                  <a:pt x="758" y="1212"/>
                  <a:pt x="750" y="1213"/>
                  <a:pt x="742" y="1214"/>
                </a:cubicBezTo>
                <a:cubicBezTo>
                  <a:pt x="740" y="1206"/>
                  <a:pt x="738" y="1198"/>
                  <a:pt x="734" y="1190"/>
                </a:cubicBezTo>
                <a:cubicBezTo>
                  <a:pt x="731" y="1182"/>
                  <a:pt x="728" y="1172"/>
                  <a:pt x="726" y="1162"/>
                </a:cubicBezTo>
                <a:cubicBezTo>
                  <a:pt x="723" y="1151"/>
                  <a:pt x="721" y="1138"/>
                  <a:pt x="720" y="1124"/>
                </a:cubicBezTo>
                <a:cubicBezTo>
                  <a:pt x="743" y="1143"/>
                  <a:pt x="763" y="1157"/>
                  <a:pt x="780" y="1166"/>
                </a:cubicBezTo>
                <a:cubicBezTo>
                  <a:pt x="797" y="1175"/>
                  <a:pt x="811" y="1182"/>
                  <a:pt x="823" y="1185"/>
                </a:cubicBezTo>
                <a:cubicBezTo>
                  <a:pt x="836" y="1190"/>
                  <a:pt x="846" y="1191"/>
                  <a:pt x="854" y="1190"/>
                </a:cubicBezTo>
                <a:cubicBezTo>
                  <a:pt x="872" y="1185"/>
                  <a:pt x="882" y="1170"/>
                  <a:pt x="885" y="1144"/>
                </a:cubicBezTo>
                <a:cubicBezTo>
                  <a:pt x="887" y="1119"/>
                  <a:pt x="886" y="1084"/>
                  <a:pt x="881" y="1038"/>
                </a:cubicBezTo>
                <a:cubicBezTo>
                  <a:pt x="886" y="1031"/>
                  <a:pt x="889" y="1025"/>
                  <a:pt x="891" y="1018"/>
                </a:cubicBezTo>
                <a:cubicBezTo>
                  <a:pt x="898" y="991"/>
                  <a:pt x="906" y="972"/>
                  <a:pt x="917" y="963"/>
                </a:cubicBezTo>
                <a:cubicBezTo>
                  <a:pt x="927" y="954"/>
                  <a:pt x="933" y="949"/>
                  <a:pt x="933" y="947"/>
                </a:cubicBezTo>
                <a:cubicBezTo>
                  <a:pt x="938" y="947"/>
                  <a:pt x="940" y="946"/>
                  <a:pt x="940" y="942"/>
                </a:cubicBezTo>
                <a:cubicBezTo>
                  <a:pt x="947" y="938"/>
                  <a:pt x="960" y="933"/>
                  <a:pt x="982" y="930"/>
                </a:cubicBezTo>
                <a:cubicBezTo>
                  <a:pt x="990" y="929"/>
                  <a:pt x="998" y="927"/>
                  <a:pt x="1005" y="925"/>
                </a:cubicBezTo>
                <a:cubicBezTo>
                  <a:pt x="1012" y="924"/>
                  <a:pt x="1020" y="921"/>
                  <a:pt x="1028" y="918"/>
                </a:cubicBezTo>
                <a:cubicBezTo>
                  <a:pt x="1041" y="911"/>
                  <a:pt x="1044" y="902"/>
                  <a:pt x="1038" y="891"/>
                </a:cubicBezTo>
                <a:cubicBezTo>
                  <a:pt x="1036" y="891"/>
                  <a:pt x="1035" y="891"/>
                  <a:pt x="1035" y="890"/>
                </a:cubicBezTo>
                <a:cubicBezTo>
                  <a:pt x="1035" y="889"/>
                  <a:pt x="1035" y="889"/>
                  <a:pt x="1033" y="889"/>
                </a:cubicBezTo>
                <a:cubicBezTo>
                  <a:pt x="1040" y="885"/>
                  <a:pt x="1046" y="882"/>
                  <a:pt x="1051" y="878"/>
                </a:cubicBezTo>
                <a:cubicBezTo>
                  <a:pt x="1057" y="874"/>
                  <a:pt x="1062" y="870"/>
                  <a:pt x="1065" y="867"/>
                </a:cubicBezTo>
                <a:cubicBezTo>
                  <a:pt x="1073" y="858"/>
                  <a:pt x="1080" y="850"/>
                  <a:pt x="1087" y="842"/>
                </a:cubicBezTo>
                <a:cubicBezTo>
                  <a:pt x="1093" y="834"/>
                  <a:pt x="1100" y="825"/>
                  <a:pt x="1105" y="816"/>
                </a:cubicBezTo>
                <a:cubicBezTo>
                  <a:pt x="1111" y="807"/>
                  <a:pt x="1116" y="799"/>
                  <a:pt x="1121" y="791"/>
                </a:cubicBezTo>
                <a:cubicBezTo>
                  <a:pt x="1113" y="778"/>
                  <a:pt x="1103" y="766"/>
                  <a:pt x="1092" y="755"/>
                </a:cubicBezTo>
                <a:cubicBezTo>
                  <a:pt x="1080" y="745"/>
                  <a:pt x="1071" y="736"/>
                  <a:pt x="1062" y="729"/>
                </a:cubicBezTo>
                <a:cubicBezTo>
                  <a:pt x="1051" y="723"/>
                  <a:pt x="1040" y="717"/>
                  <a:pt x="1031" y="712"/>
                </a:cubicBezTo>
                <a:cubicBezTo>
                  <a:pt x="1019" y="696"/>
                  <a:pt x="1004" y="691"/>
                  <a:pt x="984" y="698"/>
                </a:cubicBezTo>
                <a:cubicBezTo>
                  <a:pt x="974" y="698"/>
                  <a:pt x="966" y="695"/>
                  <a:pt x="960" y="690"/>
                </a:cubicBezTo>
                <a:cubicBezTo>
                  <a:pt x="956" y="689"/>
                  <a:pt x="953" y="686"/>
                  <a:pt x="950" y="683"/>
                </a:cubicBezTo>
                <a:cubicBezTo>
                  <a:pt x="935" y="673"/>
                  <a:pt x="925" y="667"/>
                  <a:pt x="920" y="666"/>
                </a:cubicBezTo>
                <a:cubicBezTo>
                  <a:pt x="912" y="663"/>
                  <a:pt x="902" y="659"/>
                  <a:pt x="889" y="656"/>
                </a:cubicBezTo>
                <a:cubicBezTo>
                  <a:pt x="866" y="641"/>
                  <a:pt x="844" y="624"/>
                  <a:pt x="824" y="605"/>
                </a:cubicBezTo>
                <a:cubicBezTo>
                  <a:pt x="803" y="585"/>
                  <a:pt x="787" y="564"/>
                  <a:pt x="776" y="541"/>
                </a:cubicBezTo>
                <a:cubicBezTo>
                  <a:pt x="768" y="523"/>
                  <a:pt x="752" y="511"/>
                  <a:pt x="729" y="505"/>
                </a:cubicBezTo>
                <a:cubicBezTo>
                  <a:pt x="707" y="500"/>
                  <a:pt x="682" y="499"/>
                  <a:pt x="656" y="502"/>
                </a:cubicBezTo>
                <a:cubicBezTo>
                  <a:pt x="565" y="572"/>
                  <a:pt x="488" y="657"/>
                  <a:pt x="427" y="756"/>
                </a:cubicBezTo>
                <a:cubicBezTo>
                  <a:pt x="366" y="856"/>
                  <a:pt x="326" y="965"/>
                  <a:pt x="308" y="1084"/>
                </a:cubicBezTo>
                <a:cubicBezTo>
                  <a:pt x="325" y="1107"/>
                  <a:pt x="343" y="1128"/>
                  <a:pt x="364" y="1146"/>
                </a:cubicBezTo>
                <a:cubicBezTo>
                  <a:pt x="384" y="1164"/>
                  <a:pt x="404" y="1179"/>
                  <a:pt x="425" y="1192"/>
                </a:cubicBezTo>
                <a:cubicBezTo>
                  <a:pt x="445" y="1205"/>
                  <a:pt x="465" y="1217"/>
                  <a:pt x="483" y="1226"/>
                </a:cubicBezTo>
                <a:cubicBezTo>
                  <a:pt x="502" y="1236"/>
                  <a:pt x="517" y="1244"/>
                  <a:pt x="529" y="1248"/>
                </a:cubicBezTo>
                <a:cubicBezTo>
                  <a:pt x="557" y="1262"/>
                  <a:pt x="588" y="1272"/>
                  <a:pt x="622" y="1280"/>
                </a:cubicBezTo>
                <a:cubicBezTo>
                  <a:pt x="656" y="1288"/>
                  <a:pt x="689" y="1300"/>
                  <a:pt x="720" y="1315"/>
                </a:cubicBezTo>
                <a:cubicBezTo>
                  <a:pt x="732" y="1327"/>
                  <a:pt x="732" y="1327"/>
                  <a:pt x="732" y="1327"/>
                </a:cubicBezTo>
                <a:cubicBezTo>
                  <a:pt x="732" y="1327"/>
                  <a:pt x="738" y="1332"/>
                  <a:pt x="749" y="1341"/>
                </a:cubicBezTo>
                <a:cubicBezTo>
                  <a:pt x="752" y="1345"/>
                  <a:pt x="756" y="1348"/>
                  <a:pt x="761" y="1353"/>
                </a:cubicBezTo>
                <a:cubicBezTo>
                  <a:pt x="766" y="1357"/>
                  <a:pt x="771" y="1361"/>
                  <a:pt x="776" y="1366"/>
                </a:cubicBezTo>
                <a:cubicBezTo>
                  <a:pt x="779" y="1369"/>
                  <a:pt x="782" y="1371"/>
                  <a:pt x="785" y="1372"/>
                </a:cubicBezTo>
                <a:cubicBezTo>
                  <a:pt x="787" y="1373"/>
                  <a:pt x="790" y="1375"/>
                  <a:pt x="793" y="1378"/>
                </a:cubicBezTo>
                <a:cubicBezTo>
                  <a:pt x="793" y="1386"/>
                  <a:pt x="792" y="1399"/>
                  <a:pt x="788" y="1415"/>
                </a:cubicBezTo>
                <a:cubicBezTo>
                  <a:pt x="785" y="1431"/>
                  <a:pt x="784" y="1456"/>
                  <a:pt x="786" y="1488"/>
                </a:cubicBezTo>
                <a:cubicBezTo>
                  <a:pt x="787" y="1526"/>
                  <a:pt x="796" y="1558"/>
                  <a:pt x="810" y="1585"/>
                </a:cubicBezTo>
                <a:cubicBezTo>
                  <a:pt x="825" y="1612"/>
                  <a:pt x="840" y="1637"/>
                  <a:pt x="854" y="1660"/>
                </a:cubicBezTo>
                <a:cubicBezTo>
                  <a:pt x="869" y="1682"/>
                  <a:pt x="869" y="1682"/>
                  <a:pt x="869" y="1682"/>
                </a:cubicBezTo>
                <a:cubicBezTo>
                  <a:pt x="877" y="1695"/>
                  <a:pt x="884" y="1706"/>
                  <a:pt x="889" y="1716"/>
                </a:cubicBezTo>
                <a:cubicBezTo>
                  <a:pt x="894" y="1726"/>
                  <a:pt x="894" y="1736"/>
                  <a:pt x="891" y="1748"/>
                </a:cubicBezTo>
                <a:cubicBezTo>
                  <a:pt x="889" y="1758"/>
                  <a:pt x="887" y="1776"/>
                  <a:pt x="884" y="1803"/>
                </a:cubicBezTo>
                <a:cubicBezTo>
                  <a:pt x="880" y="1830"/>
                  <a:pt x="877" y="1860"/>
                  <a:pt x="873" y="1894"/>
                </a:cubicBezTo>
                <a:cubicBezTo>
                  <a:pt x="869" y="1927"/>
                  <a:pt x="864" y="1962"/>
                  <a:pt x="859" y="1998"/>
                </a:cubicBezTo>
                <a:cubicBezTo>
                  <a:pt x="854" y="2033"/>
                  <a:pt x="851" y="2065"/>
                  <a:pt x="849" y="2093"/>
                </a:cubicBezTo>
                <a:cubicBezTo>
                  <a:pt x="864" y="2100"/>
                  <a:pt x="877" y="2106"/>
                  <a:pt x="887" y="2113"/>
                </a:cubicBezTo>
                <a:cubicBezTo>
                  <a:pt x="898" y="2119"/>
                  <a:pt x="909" y="2125"/>
                  <a:pt x="922" y="2131"/>
                </a:cubicBezTo>
                <a:cubicBezTo>
                  <a:pt x="934" y="2137"/>
                  <a:pt x="949" y="2142"/>
                  <a:pt x="966" y="2147"/>
                </a:cubicBezTo>
                <a:cubicBezTo>
                  <a:pt x="983" y="2152"/>
                  <a:pt x="1006" y="2155"/>
                  <a:pt x="1036" y="2157"/>
                </a:cubicBezTo>
                <a:cubicBezTo>
                  <a:pt x="1042" y="2145"/>
                  <a:pt x="1049" y="2131"/>
                  <a:pt x="1055" y="2113"/>
                </a:cubicBezTo>
                <a:cubicBezTo>
                  <a:pt x="1062" y="2100"/>
                  <a:pt x="1069" y="2083"/>
                  <a:pt x="1078" y="2062"/>
                </a:cubicBezTo>
                <a:cubicBezTo>
                  <a:pt x="1087" y="2042"/>
                  <a:pt x="1098" y="2020"/>
                  <a:pt x="1111" y="1995"/>
                </a:cubicBezTo>
                <a:cubicBezTo>
                  <a:pt x="1111" y="1971"/>
                  <a:pt x="1115" y="1949"/>
                  <a:pt x="1122" y="1931"/>
                </a:cubicBezTo>
                <a:cubicBezTo>
                  <a:pt x="1130" y="1914"/>
                  <a:pt x="1138" y="1899"/>
                  <a:pt x="1146" y="1887"/>
                </a:cubicBezTo>
                <a:cubicBezTo>
                  <a:pt x="1155" y="1874"/>
                  <a:pt x="1167" y="1863"/>
                  <a:pt x="1180" y="1853"/>
                </a:cubicBezTo>
                <a:cubicBezTo>
                  <a:pt x="1213" y="1830"/>
                  <a:pt x="1242" y="1806"/>
                  <a:pt x="1267" y="1780"/>
                </a:cubicBezTo>
                <a:cubicBezTo>
                  <a:pt x="1292" y="1754"/>
                  <a:pt x="1307" y="1733"/>
                  <a:pt x="1312" y="1718"/>
                </a:cubicBezTo>
                <a:close/>
                <a:moveTo>
                  <a:pt x="1214" y="313"/>
                </a:moveTo>
                <a:cubicBezTo>
                  <a:pt x="1115" y="313"/>
                  <a:pt x="1020" y="328"/>
                  <a:pt x="930" y="357"/>
                </a:cubicBezTo>
                <a:cubicBezTo>
                  <a:pt x="974" y="380"/>
                  <a:pt x="1024" y="401"/>
                  <a:pt x="1081" y="420"/>
                </a:cubicBezTo>
                <a:cubicBezTo>
                  <a:pt x="1137" y="439"/>
                  <a:pt x="1193" y="448"/>
                  <a:pt x="1248" y="448"/>
                </a:cubicBezTo>
                <a:cubicBezTo>
                  <a:pt x="1257" y="448"/>
                  <a:pt x="1265" y="448"/>
                  <a:pt x="1273" y="447"/>
                </a:cubicBezTo>
                <a:cubicBezTo>
                  <a:pt x="1281" y="446"/>
                  <a:pt x="1289" y="445"/>
                  <a:pt x="1297" y="443"/>
                </a:cubicBezTo>
                <a:cubicBezTo>
                  <a:pt x="1310" y="441"/>
                  <a:pt x="1323" y="437"/>
                  <a:pt x="1335" y="431"/>
                </a:cubicBezTo>
                <a:cubicBezTo>
                  <a:pt x="1348" y="424"/>
                  <a:pt x="1360" y="417"/>
                  <a:pt x="1373" y="409"/>
                </a:cubicBezTo>
                <a:cubicBezTo>
                  <a:pt x="1381" y="404"/>
                  <a:pt x="1390" y="399"/>
                  <a:pt x="1398" y="395"/>
                </a:cubicBezTo>
                <a:cubicBezTo>
                  <a:pt x="1406" y="391"/>
                  <a:pt x="1414" y="388"/>
                  <a:pt x="1422" y="384"/>
                </a:cubicBezTo>
                <a:cubicBezTo>
                  <a:pt x="1443" y="376"/>
                  <a:pt x="1466" y="373"/>
                  <a:pt x="1488" y="376"/>
                </a:cubicBezTo>
                <a:cubicBezTo>
                  <a:pt x="1511" y="378"/>
                  <a:pt x="1535" y="382"/>
                  <a:pt x="1559" y="387"/>
                </a:cubicBezTo>
                <a:cubicBezTo>
                  <a:pt x="1572" y="390"/>
                  <a:pt x="1583" y="392"/>
                  <a:pt x="1591" y="394"/>
                </a:cubicBezTo>
                <a:cubicBezTo>
                  <a:pt x="1534" y="368"/>
                  <a:pt x="1474" y="348"/>
                  <a:pt x="1411" y="334"/>
                </a:cubicBezTo>
                <a:cubicBezTo>
                  <a:pt x="1348" y="320"/>
                  <a:pt x="1283" y="313"/>
                  <a:pt x="1214" y="313"/>
                </a:cubicBezTo>
                <a:close/>
                <a:moveTo>
                  <a:pt x="1224" y="0"/>
                </a:moveTo>
                <a:cubicBezTo>
                  <a:pt x="1392" y="0"/>
                  <a:pt x="1551" y="32"/>
                  <a:pt x="1700" y="97"/>
                </a:cubicBezTo>
                <a:cubicBezTo>
                  <a:pt x="1849" y="161"/>
                  <a:pt x="1979" y="248"/>
                  <a:pt x="2089" y="359"/>
                </a:cubicBezTo>
                <a:cubicBezTo>
                  <a:pt x="2200" y="469"/>
                  <a:pt x="2287" y="599"/>
                  <a:pt x="2351" y="748"/>
                </a:cubicBezTo>
                <a:cubicBezTo>
                  <a:pt x="2416" y="897"/>
                  <a:pt x="2448" y="1056"/>
                  <a:pt x="2448" y="1224"/>
                </a:cubicBezTo>
                <a:cubicBezTo>
                  <a:pt x="2448" y="1337"/>
                  <a:pt x="2433" y="1445"/>
                  <a:pt x="2404" y="1550"/>
                </a:cubicBezTo>
                <a:cubicBezTo>
                  <a:pt x="2375" y="1654"/>
                  <a:pt x="2333" y="1752"/>
                  <a:pt x="2280" y="1842"/>
                </a:cubicBezTo>
                <a:cubicBezTo>
                  <a:pt x="2227" y="1933"/>
                  <a:pt x="2164" y="2015"/>
                  <a:pt x="2089" y="2089"/>
                </a:cubicBezTo>
                <a:cubicBezTo>
                  <a:pt x="2015" y="2164"/>
                  <a:pt x="1933" y="2227"/>
                  <a:pt x="1842" y="2280"/>
                </a:cubicBezTo>
                <a:cubicBezTo>
                  <a:pt x="1752" y="2333"/>
                  <a:pt x="1654" y="2375"/>
                  <a:pt x="1550" y="2404"/>
                </a:cubicBezTo>
                <a:cubicBezTo>
                  <a:pt x="1445" y="2433"/>
                  <a:pt x="1337" y="2448"/>
                  <a:pt x="1224" y="2448"/>
                </a:cubicBezTo>
                <a:cubicBezTo>
                  <a:pt x="1111" y="2448"/>
                  <a:pt x="1003" y="2433"/>
                  <a:pt x="898" y="2404"/>
                </a:cubicBezTo>
                <a:cubicBezTo>
                  <a:pt x="794" y="2375"/>
                  <a:pt x="696" y="2333"/>
                  <a:pt x="606" y="2280"/>
                </a:cubicBezTo>
                <a:cubicBezTo>
                  <a:pt x="515" y="2227"/>
                  <a:pt x="433" y="2164"/>
                  <a:pt x="359" y="2089"/>
                </a:cubicBezTo>
                <a:cubicBezTo>
                  <a:pt x="284" y="2015"/>
                  <a:pt x="221" y="1933"/>
                  <a:pt x="168" y="1842"/>
                </a:cubicBezTo>
                <a:cubicBezTo>
                  <a:pt x="115" y="1752"/>
                  <a:pt x="73" y="1654"/>
                  <a:pt x="44" y="1550"/>
                </a:cubicBezTo>
                <a:cubicBezTo>
                  <a:pt x="15" y="1445"/>
                  <a:pt x="0" y="1337"/>
                  <a:pt x="0" y="1224"/>
                </a:cubicBezTo>
                <a:cubicBezTo>
                  <a:pt x="0" y="1111"/>
                  <a:pt x="15" y="1003"/>
                  <a:pt x="44" y="898"/>
                </a:cubicBezTo>
                <a:cubicBezTo>
                  <a:pt x="73" y="794"/>
                  <a:pt x="115" y="696"/>
                  <a:pt x="168" y="606"/>
                </a:cubicBezTo>
                <a:cubicBezTo>
                  <a:pt x="221" y="515"/>
                  <a:pt x="284" y="433"/>
                  <a:pt x="359" y="359"/>
                </a:cubicBezTo>
                <a:cubicBezTo>
                  <a:pt x="433" y="284"/>
                  <a:pt x="515" y="221"/>
                  <a:pt x="606" y="168"/>
                </a:cubicBezTo>
                <a:cubicBezTo>
                  <a:pt x="696" y="115"/>
                  <a:pt x="794" y="73"/>
                  <a:pt x="898" y="44"/>
                </a:cubicBezTo>
                <a:cubicBezTo>
                  <a:pt x="1003" y="15"/>
                  <a:pt x="1111" y="0"/>
                  <a:pt x="12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68" name="组合 67"/>
          <p:cNvGrpSpPr>
            <a:grpSpLocks noChangeAspect="1"/>
          </p:cNvGrpSpPr>
          <p:nvPr/>
        </p:nvGrpSpPr>
        <p:grpSpPr>
          <a:xfrm>
            <a:off x="5075694" y="4190898"/>
            <a:ext cx="447593" cy="324000"/>
            <a:chOff x="6543740" y="1114264"/>
            <a:chExt cx="881063" cy="637774"/>
          </a:xfrm>
          <a:solidFill>
            <a:schemeClr val="bg1"/>
          </a:solidFill>
        </p:grpSpPr>
        <p:sp>
          <p:nvSpPr>
            <p:cNvPr id="64" name="Freeform 21"/>
            <p:cNvSpPr>
              <a:spLocks noEditPoints="1"/>
            </p:cNvSpPr>
            <p:nvPr/>
          </p:nvSpPr>
          <p:spPr bwMode="auto">
            <a:xfrm>
              <a:off x="6543740" y="1114264"/>
              <a:ext cx="881063" cy="488950"/>
            </a:xfrm>
            <a:custGeom>
              <a:avLst/>
              <a:gdLst>
                <a:gd name="T0" fmla="*/ 23 w 232"/>
                <a:gd name="T1" fmla="*/ 116 h 128"/>
                <a:gd name="T2" fmla="*/ 71 w 232"/>
                <a:gd name="T3" fmla="*/ 116 h 128"/>
                <a:gd name="T4" fmla="*/ 71 w 232"/>
                <a:gd name="T5" fmla="*/ 128 h 128"/>
                <a:gd name="T6" fmla="*/ 221 w 232"/>
                <a:gd name="T7" fmla="*/ 128 h 128"/>
                <a:gd name="T8" fmla="*/ 232 w 232"/>
                <a:gd name="T9" fmla="*/ 117 h 128"/>
                <a:gd name="T10" fmla="*/ 232 w 232"/>
                <a:gd name="T11" fmla="*/ 11 h 128"/>
                <a:gd name="T12" fmla="*/ 221 w 232"/>
                <a:gd name="T13" fmla="*/ 0 h 128"/>
                <a:gd name="T14" fmla="*/ 11 w 232"/>
                <a:gd name="T15" fmla="*/ 0 h 128"/>
                <a:gd name="T16" fmla="*/ 0 w 232"/>
                <a:gd name="T17" fmla="*/ 11 h 128"/>
                <a:gd name="T18" fmla="*/ 0 w 232"/>
                <a:gd name="T19" fmla="*/ 117 h 128"/>
                <a:gd name="T20" fmla="*/ 11 w 232"/>
                <a:gd name="T21" fmla="*/ 128 h 128"/>
                <a:gd name="T22" fmla="*/ 23 w 232"/>
                <a:gd name="T23" fmla="*/ 128 h 128"/>
                <a:gd name="T24" fmla="*/ 23 w 232"/>
                <a:gd name="T25" fmla="*/ 116 h 128"/>
                <a:gd name="T26" fmla="*/ 20 w 232"/>
                <a:gd name="T27" fmla="*/ 16 h 128"/>
                <a:gd name="T28" fmla="*/ 212 w 232"/>
                <a:gd name="T29" fmla="*/ 16 h 128"/>
                <a:gd name="T30" fmla="*/ 212 w 232"/>
                <a:gd name="T31" fmla="*/ 108 h 128"/>
                <a:gd name="T32" fmla="*/ 20 w 232"/>
                <a:gd name="T33" fmla="*/ 108 h 128"/>
                <a:gd name="T34" fmla="*/ 20 w 232"/>
                <a:gd name="T35" fmla="*/ 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2" h="128">
                  <a:moveTo>
                    <a:pt x="23" y="116"/>
                  </a:moveTo>
                  <a:cubicBezTo>
                    <a:pt x="71" y="116"/>
                    <a:pt x="71" y="116"/>
                    <a:pt x="71" y="116"/>
                  </a:cubicBezTo>
                  <a:cubicBezTo>
                    <a:pt x="71" y="116"/>
                    <a:pt x="71" y="121"/>
                    <a:pt x="71" y="128"/>
                  </a:cubicBezTo>
                  <a:cubicBezTo>
                    <a:pt x="221" y="128"/>
                    <a:pt x="221" y="128"/>
                    <a:pt x="221" y="128"/>
                  </a:cubicBezTo>
                  <a:cubicBezTo>
                    <a:pt x="227" y="128"/>
                    <a:pt x="232" y="123"/>
                    <a:pt x="232" y="117"/>
                  </a:cubicBezTo>
                  <a:cubicBezTo>
                    <a:pt x="232" y="11"/>
                    <a:pt x="232" y="11"/>
                    <a:pt x="232" y="11"/>
                  </a:cubicBezTo>
                  <a:cubicBezTo>
                    <a:pt x="232" y="5"/>
                    <a:pt x="227" y="0"/>
                    <a:pt x="221" y="0"/>
                  </a:cubicBezTo>
                  <a:cubicBezTo>
                    <a:pt x="11" y="0"/>
                    <a:pt x="11" y="0"/>
                    <a:pt x="11" y="0"/>
                  </a:cubicBezTo>
                  <a:cubicBezTo>
                    <a:pt x="5" y="0"/>
                    <a:pt x="0" y="5"/>
                    <a:pt x="0" y="11"/>
                  </a:cubicBezTo>
                  <a:cubicBezTo>
                    <a:pt x="0" y="117"/>
                    <a:pt x="0" y="117"/>
                    <a:pt x="0" y="117"/>
                  </a:cubicBezTo>
                  <a:cubicBezTo>
                    <a:pt x="0" y="123"/>
                    <a:pt x="5" y="128"/>
                    <a:pt x="11" y="128"/>
                  </a:cubicBezTo>
                  <a:cubicBezTo>
                    <a:pt x="23" y="128"/>
                    <a:pt x="23" y="128"/>
                    <a:pt x="23" y="128"/>
                  </a:cubicBezTo>
                  <a:cubicBezTo>
                    <a:pt x="24" y="124"/>
                    <a:pt x="24" y="120"/>
                    <a:pt x="23" y="116"/>
                  </a:cubicBezTo>
                  <a:close/>
                  <a:moveTo>
                    <a:pt x="20" y="16"/>
                  </a:moveTo>
                  <a:cubicBezTo>
                    <a:pt x="212" y="16"/>
                    <a:pt x="212" y="16"/>
                    <a:pt x="212" y="16"/>
                  </a:cubicBezTo>
                  <a:cubicBezTo>
                    <a:pt x="212" y="108"/>
                    <a:pt x="212" y="108"/>
                    <a:pt x="212" y="108"/>
                  </a:cubicBezTo>
                  <a:cubicBezTo>
                    <a:pt x="20" y="108"/>
                    <a:pt x="20" y="108"/>
                    <a:pt x="20" y="108"/>
                  </a:cubicBezTo>
                  <a:lnTo>
                    <a:pt x="2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22"/>
            <p:cNvSpPr>
              <a:spLocks/>
            </p:cNvSpPr>
            <p:nvPr/>
          </p:nvSpPr>
          <p:spPr bwMode="auto">
            <a:xfrm>
              <a:off x="6904103" y="1629801"/>
              <a:ext cx="163513" cy="76200"/>
            </a:xfrm>
            <a:custGeom>
              <a:avLst/>
              <a:gdLst>
                <a:gd name="T0" fmla="*/ 0 w 103"/>
                <a:gd name="T1" fmla="*/ 48 h 48"/>
                <a:gd name="T2" fmla="*/ 103 w 103"/>
                <a:gd name="T3" fmla="*/ 48 h 48"/>
                <a:gd name="T4" fmla="*/ 93 w 103"/>
                <a:gd name="T5" fmla="*/ 0 h 48"/>
                <a:gd name="T6" fmla="*/ 10 w 103"/>
                <a:gd name="T7" fmla="*/ 0 h 48"/>
                <a:gd name="T8" fmla="*/ 0 w 103"/>
                <a:gd name="T9" fmla="*/ 48 h 48"/>
              </a:gdLst>
              <a:ahLst/>
              <a:cxnLst>
                <a:cxn ang="0">
                  <a:pos x="T0" y="T1"/>
                </a:cxn>
                <a:cxn ang="0">
                  <a:pos x="T2" y="T3"/>
                </a:cxn>
                <a:cxn ang="0">
                  <a:pos x="T4" y="T5"/>
                </a:cxn>
                <a:cxn ang="0">
                  <a:pos x="T6" y="T7"/>
                </a:cxn>
                <a:cxn ang="0">
                  <a:pos x="T8" y="T9"/>
                </a:cxn>
              </a:cxnLst>
              <a:rect l="0" t="0" r="r" b="b"/>
              <a:pathLst>
                <a:path w="103" h="48">
                  <a:moveTo>
                    <a:pt x="0" y="48"/>
                  </a:moveTo>
                  <a:lnTo>
                    <a:pt x="103" y="48"/>
                  </a:lnTo>
                  <a:lnTo>
                    <a:pt x="93" y="0"/>
                  </a:lnTo>
                  <a:lnTo>
                    <a:pt x="10" y="0"/>
                  </a:lnTo>
                  <a:lnTo>
                    <a:pt x="0"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Rectangle 23"/>
            <p:cNvSpPr>
              <a:spLocks noChangeArrowheads="1"/>
            </p:cNvSpPr>
            <p:nvPr/>
          </p:nvSpPr>
          <p:spPr bwMode="auto">
            <a:xfrm>
              <a:off x="6877115" y="1720288"/>
              <a:ext cx="212725"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4"/>
            <p:cNvSpPr>
              <a:spLocks noEditPoints="1"/>
            </p:cNvSpPr>
            <p:nvPr/>
          </p:nvSpPr>
          <p:spPr bwMode="auto">
            <a:xfrm>
              <a:off x="6612003" y="1583763"/>
              <a:ext cx="193675" cy="152400"/>
            </a:xfrm>
            <a:custGeom>
              <a:avLst/>
              <a:gdLst>
                <a:gd name="T0" fmla="*/ 49 w 51"/>
                <a:gd name="T1" fmla="*/ 0 h 40"/>
                <a:gd name="T2" fmla="*/ 9 w 51"/>
                <a:gd name="T3" fmla="*/ 0 h 40"/>
                <a:gd name="T4" fmla="*/ 0 w 51"/>
                <a:gd name="T5" fmla="*/ 40 h 40"/>
                <a:gd name="T6" fmla="*/ 40 w 51"/>
                <a:gd name="T7" fmla="*/ 40 h 40"/>
                <a:gd name="T8" fmla="*/ 49 w 51"/>
                <a:gd name="T9" fmla="*/ 0 h 40"/>
                <a:gd name="T10" fmla="*/ 36 w 51"/>
                <a:gd name="T11" fmla="*/ 30 h 40"/>
                <a:gd name="T12" fmla="*/ 13 w 51"/>
                <a:gd name="T13" fmla="*/ 31 h 40"/>
                <a:gd name="T14" fmla="*/ 10 w 51"/>
                <a:gd name="T15" fmla="*/ 28 h 40"/>
                <a:gd name="T16" fmla="*/ 37 w 51"/>
                <a:gd name="T17" fmla="*/ 26 h 40"/>
                <a:gd name="T18" fmla="*/ 36 w 51"/>
                <a:gd name="T19" fmla="*/ 30 h 40"/>
                <a:gd name="T20" fmla="*/ 39 w 51"/>
                <a:gd name="T21" fmla="*/ 15 h 40"/>
                <a:gd name="T22" fmla="*/ 29 w 51"/>
                <a:gd name="T23" fmla="*/ 14 h 40"/>
                <a:gd name="T24" fmla="*/ 18 w 51"/>
                <a:gd name="T25" fmla="*/ 14 h 40"/>
                <a:gd name="T26" fmla="*/ 15 w 51"/>
                <a:gd name="T27" fmla="*/ 11 h 40"/>
                <a:gd name="T28" fmla="*/ 25 w 51"/>
                <a:gd name="T29" fmla="*/ 8 h 40"/>
                <a:gd name="T30" fmla="*/ 38 w 51"/>
                <a:gd name="T31" fmla="*/ 11 h 40"/>
                <a:gd name="T32" fmla="*/ 39 w 51"/>
                <a:gd name="T33"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40">
                  <a:moveTo>
                    <a:pt x="49" y="0"/>
                  </a:moveTo>
                  <a:cubicBezTo>
                    <a:pt x="9" y="0"/>
                    <a:pt x="9" y="0"/>
                    <a:pt x="9" y="0"/>
                  </a:cubicBezTo>
                  <a:cubicBezTo>
                    <a:pt x="11" y="18"/>
                    <a:pt x="0" y="40"/>
                    <a:pt x="0" y="40"/>
                  </a:cubicBezTo>
                  <a:cubicBezTo>
                    <a:pt x="40" y="40"/>
                    <a:pt x="40" y="40"/>
                    <a:pt x="40" y="40"/>
                  </a:cubicBezTo>
                  <a:cubicBezTo>
                    <a:pt x="51" y="28"/>
                    <a:pt x="49" y="0"/>
                    <a:pt x="49" y="0"/>
                  </a:cubicBezTo>
                  <a:close/>
                  <a:moveTo>
                    <a:pt x="36" y="30"/>
                  </a:moveTo>
                  <a:cubicBezTo>
                    <a:pt x="28" y="29"/>
                    <a:pt x="20" y="24"/>
                    <a:pt x="13" y="31"/>
                  </a:cubicBezTo>
                  <a:cubicBezTo>
                    <a:pt x="11" y="33"/>
                    <a:pt x="8" y="30"/>
                    <a:pt x="10" y="28"/>
                  </a:cubicBezTo>
                  <a:cubicBezTo>
                    <a:pt x="18" y="20"/>
                    <a:pt x="27" y="24"/>
                    <a:pt x="37" y="26"/>
                  </a:cubicBezTo>
                  <a:cubicBezTo>
                    <a:pt x="40" y="27"/>
                    <a:pt x="38" y="31"/>
                    <a:pt x="36" y="30"/>
                  </a:cubicBezTo>
                  <a:close/>
                  <a:moveTo>
                    <a:pt x="39" y="15"/>
                  </a:moveTo>
                  <a:cubicBezTo>
                    <a:pt x="35" y="16"/>
                    <a:pt x="32" y="15"/>
                    <a:pt x="29" y="14"/>
                  </a:cubicBezTo>
                  <a:cubicBezTo>
                    <a:pt x="25" y="12"/>
                    <a:pt x="22" y="11"/>
                    <a:pt x="18" y="14"/>
                  </a:cubicBezTo>
                  <a:cubicBezTo>
                    <a:pt x="16" y="16"/>
                    <a:pt x="13" y="13"/>
                    <a:pt x="15" y="11"/>
                  </a:cubicBezTo>
                  <a:cubicBezTo>
                    <a:pt x="18" y="9"/>
                    <a:pt x="21" y="7"/>
                    <a:pt x="25" y="8"/>
                  </a:cubicBezTo>
                  <a:cubicBezTo>
                    <a:pt x="29" y="10"/>
                    <a:pt x="33" y="12"/>
                    <a:pt x="38" y="11"/>
                  </a:cubicBezTo>
                  <a:cubicBezTo>
                    <a:pt x="40" y="11"/>
                    <a:pt x="42" y="15"/>
                    <a:pt x="3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0" name="Freeform 26"/>
          <p:cNvSpPr>
            <a:spLocks noChangeAspect="1" noEditPoints="1"/>
          </p:cNvSpPr>
          <p:nvPr/>
        </p:nvSpPr>
        <p:spPr bwMode="auto">
          <a:xfrm>
            <a:off x="3333020" y="4154898"/>
            <a:ext cx="264270" cy="396000"/>
          </a:xfrm>
          <a:custGeom>
            <a:avLst/>
            <a:gdLst>
              <a:gd name="T0" fmla="*/ 14 w 139"/>
              <a:gd name="T1" fmla="*/ 21 h 208"/>
              <a:gd name="T2" fmla="*/ 126 w 139"/>
              <a:gd name="T3" fmla="*/ 21 h 208"/>
              <a:gd name="T4" fmla="*/ 126 w 139"/>
              <a:gd name="T5" fmla="*/ 187 h 208"/>
              <a:gd name="T6" fmla="*/ 14 w 139"/>
              <a:gd name="T7" fmla="*/ 187 h 208"/>
              <a:gd name="T8" fmla="*/ 14 w 139"/>
              <a:gd name="T9" fmla="*/ 21 h 208"/>
              <a:gd name="T10" fmla="*/ 55 w 139"/>
              <a:gd name="T11" fmla="*/ 193 h 208"/>
              <a:gd name="T12" fmla="*/ 83 w 139"/>
              <a:gd name="T13" fmla="*/ 193 h 208"/>
              <a:gd name="T14" fmla="*/ 83 w 139"/>
              <a:gd name="T15" fmla="*/ 203 h 208"/>
              <a:gd name="T16" fmla="*/ 55 w 139"/>
              <a:gd name="T17" fmla="*/ 203 h 208"/>
              <a:gd name="T18" fmla="*/ 55 w 139"/>
              <a:gd name="T19" fmla="*/ 193 h 208"/>
              <a:gd name="T20" fmla="*/ 52 w 139"/>
              <a:gd name="T21" fmla="*/ 9 h 208"/>
              <a:gd name="T22" fmla="*/ 90 w 139"/>
              <a:gd name="T23" fmla="*/ 9 h 208"/>
              <a:gd name="T24" fmla="*/ 90 w 139"/>
              <a:gd name="T25" fmla="*/ 14 h 208"/>
              <a:gd name="T26" fmla="*/ 52 w 139"/>
              <a:gd name="T27" fmla="*/ 14 h 208"/>
              <a:gd name="T28" fmla="*/ 52 w 139"/>
              <a:gd name="T29" fmla="*/ 9 h 208"/>
              <a:gd name="T30" fmla="*/ 13 w 139"/>
              <a:gd name="T31" fmla="*/ 0 h 208"/>
              <a:gd name="T32" fmla="*/ 0 w 139"/>
              <a:gd name="T33" fmla="*/ 13 h 208"/>
              <a:gd name="T34" fmla="*/ 0 w 139"/>
              <a:gd name="T35" fmla="*/ 195 h 208"/>
              <a:gd name="T36" fmla="*/ 13 w 139"/>
              <a:gd name="T37" fmla="*/ 208 h 208"/>
              <a:gd name="T38" fmla="*/ 127 w 139"/>
              <a:gd name="T39" fmla="*/ 208 h 208"/>
              <a:gd name="T40" fmla="*/ 139 w 139"/>
              <a:gd name="T41" fmla="*/ 195 h 208"/>
              <a:gd name="T42" fmla="*/ 139 w 139"/>
              <a:gd name="T43" fmla="*/ 13 h 208"/>
              <a:gd name="T44" fmla="*/ 127 w 139"/>
              <a:gd name="T45" fmla="*/ 0 h 208"/>
              <a:gd name="T46" fmla="*/ 13 w 139"/>
              <a:gd name="T47"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9" h="208">
                <a:moveTo>
                  <a:pt x="14" y="21"/>
                </a:moveTo>
                <a:cubicBezTo>
                  <a:pt x="126" y="21"/>
                  <a:pt x="126" y="21"/>
                  <a:pt x="126" y="21"/>
                </a:cubicBezTo>
                <a:cubicBezTo>
                  <a:pt x="126" y="187"/>
                  <a:pt x="126" y="187"/>
                  <a:pt x="126" y="187"/>
                </a:cubicBezTo>
                <a:cubicBezTo>
                  <a:pt x="14" y="187"/>
                  <a:pt x="14" y="187"/>
                  <a:pt x="14" y="187"/>
                </a:cubicBezTo>
                <a:cubicBezTo>
                  <a:pt x="14" y="21"/>
                  <a:pt x="14" y="21"/>
                  <a:pt x="14" y="21"/>
                </a:cubicBezTo>
                <a:close/>
                <a:moveTo>
                  <a:pt x="55" y="193"/>
                </a:moveTo>
                <a:cubicBezTo>
                  <a:pt x="83" y="193"/>
                  <a:pt x="83" y="193"/>
                  <a:pt x="83" y="193"/>
                </a:cubicBezTo>
                <a:cubicBezTo>
                  <a:pt x="83" y="203"/>
                  <a:pt x="83" y="203"/>
                  <a:pt x="83" y="203"/>
                </a:cubicBezTo>
                <a:cubicBezTo>
                  <a:pt x="55" y="203"/>
                  <a:pt x="55" y="203"/>
                  <a:pt x="55" y="203"/>
                </a:cubicBezTo>
                <a:cubicBezTo>
                  <a:pt x="55" y="193"/>
                  <a:pt x="55" y="193"/>
                  <a:pt x="55" y="193"/>
                </a:cubicBezTo>
                <a:close/>
                <a:moveTo>
                  <a:pt x="52" y="9"/>
                </a:moveTo>
                <a:cubicBezTo>
                  <a:pt x="90" y="9"/>
                  <a:pt x="90" y="9"/>
                  <a:pt x="90" y="9"/>
                </a:cubicBezTo>
                <a:cubicBezTo>
                  <a:pt x="90" y="14"/>
                  <a:pt x="90" y="14"/>
                  <a:pt x="90" y="14"/>
                </a:cubicBezTo>
                <a:cubicBezTo>
                  <a:pt x="52" y="14"/>
                  <a:pt x="52" y="14"/>
                  <a:pt x="52" y="14"/>
                </a:cubicBezTo>
                <a:cubicBezTo>
                  <a:pt x="52" y="9"/>
                  <a:pt x="52" y="9"/>
                  <a:pt x="52" y="9"/>
                </a:cubicBezTo>
                <a:close/>
                <a:moveTo>
                  <a:pt x="13" y="0"/>
                </a:moveTo>
                <a:cubicBezTo>
                  <a:pt x="6" y="0"/>
                  <a:pt x="0" y="6"/>
                  <a:pt x="0" y="13"/>
                </a:cubicBezTo>
                <a:cubicBezTo>
                  <a:pt x="0" y="195"/>
                  <a:pt x="0" y="195"/>
                  <a:pt x="0" y="195"/>
                </a:cubicBezTo>
                <a:cubicBezTo>
                  <a:pt x="0" y="202"/>
                  <a:pt x="6" y="208"/>
                  <a:pt x="13" y="208"/>
                </a:cubicBezTo>
                <a:cubicBezTo>
                  <a:pt x="127" y="208"/>
                  <a:pt x="127" y="208"/>
                  <a:pt x="127" y="208"/>
                </a:cubicBezTo>
                <a:cubicBezTo>
                  <a:pt x="134" y="208"/>
                  <a:pt x="139" y="202"/>
                  <a:pt x="139" y="195"/>
                </a:cubicBezTo>
                <a:cubicBezTo>
                  <a:pt x="139" y="13"/>
                  <a:pt x="139" y="13"/>
                  <a:pt x="139" y="13"/>
                </a:cubicBezTo>
                <a:cubicBezTo>
                  <a:pt x="139" y="6"/>
                  <a:pt x="134" y="0"/>
                  <a:pt x="127" y="0"/>
                </a:cubicBezTo>
                <a:lnTo>
                  <a:pt x="13"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6"/>
          <p:cNvSpPr>
            <a:spLocks noChangeAspect="1" noEditPoints="1"/>
          </p:cNvSpPr>
          <p:nvPr/>
        </p:nvSpPr>
        <p:spPr bwMode="auto">
          <a:xfrm>
            <a:off x="8174001" y="2678532"/>
            <a:ext cx="219466" cy="360000"/>
          </a:xfrm>
          <a:custGeom>
            <a:avLst/>
            <a:gdLst>
              <a:gd name="T0" fmla="*/ 84 w 114"/>
              <a:gd name="T1" fmla="*/ 41 h 187"/>
              <a:gd name="T2" fmla="*/ 114 w 114"/>
              <a:gd name="T3" fmla="*/ 147 h 187"/>
              <a:gd name="T4" fmla="*/ 112 w 114"/>
              <a:gd name="T5" fmla="*/ 157 h 187"/>
              <a:gd name="T6" fmla="*/ 61 w 114"/>
              <a:gd name="T7" fmla="*/ 187 h 187"/>
              <a:gd name="T8" fmla="*/ 53 w 114"/>
              <a:gd name="T9" fmla="*/ 187 h 187"/>
              <a:gd name="T10" fmla="*/ 4 w 114"/>
              <a:gd name="T11" fmla="*/ 157 h 187"/>
              <a:gd name="T12" fmla="*/ 0 w 114"/>
              <a:gd name="T13" fmla="*/ 147 h 187"/>
              <a:gd name="T14" fmla="*/ 33 w 114"/>
              <a:gd name="T15" fmla="*/ 41 h 187"/>
              <a:gd name="T16" fmla="*/ 23 w 114"/>
              <a:gd name="T17" fmla="*/ 35 h 187"/>
              <a:gd name="T18" fmla="*/ 23 w 114"/>
              <a:gd name="T19" fmla="*/ 21 h 187"/>
              <a:gd name="T20" fmla="*/ 53 w 114"/>
              <a:gd name="T21" fmla="*/ 0 h 187"/>
              <a:gd name="T22" fmla="*/ 61 w 114"/>
              <a:gd name="T23" fmla="*/ 0 h 187"/>
              <a:gd name="T24" fmla="*/ 94 w 114"/>
              <a:gd name="T25" fmla="*/ 21 h 187"/>
              <a:gd name="T26" fmla="*/ 94 w 114"/>
              <a:gd name="T27" fmla="*/ 35 h 187"/>
              <a:gd name="T28" fmla="*/ 84 w 114"/>
              <a:gd name="T29" fmla="*/ 41 h 187"/>
              <a:gd name="T30" fmla="*/ 84 w 114"/>
              <a:gd name="T31" fmla="*/ 41 h 187"/>
              <a:gd name="T32" fmla="*/ 43 w 114"/>
              <a:gd name="T33" fmla="*/ 161 h 187"/>
              <a:gd name="T34" fmla="*/ 73 w 114"/>
              <a:gd name="T35" fmla="*/ 161 h 187"/>
              <a:gd name="T36" fmla="*/ 98 w 114"/>
              <a:gd name="T37" fmla="*/ 145 h 187"/>
              <a:gd name="T38" fmla="*/ 96 w 114"/>
              <a:gd name="T39" fmla="*/ 139 h 187"/>
              <a:gd name="T40" fmla="*/ 21 w 114"/>
              <a:gd name="T41" fmla="*/ 139 h 187"/>
              <a:gd name="T42" fmla="*/ 19 w 114"/>
              <a:gd name="T43" fmla="*/ 145 h 187"/>
              <a:gd name="T44" fmla="*/ 43 w 114"/>
              <a:gd name="T45" fmla="*/ 161 h 187"/>
              <a:gd name="T46" fmla="*/ 43 w 114"/>
              <a:gd name="T47" fmla="*/ 161 h 187"/>
              <a:gd name="T48" fmla="*/ 47 w 114"/>
              <a:gd name="T49" fmla="*/ 35 h 187"/>
              <a:gd name="T50" fmla="*/ 67 w 114"/>
              <a:gd name="T51" fmla="*/ 35 h 187"/>
              <a:gd name="T52" fmla="*/ 69 w 114"/>
              <a:gd name="T53" fmla="*/ 31 h 187"/>
              <a:gd name="T54" fmla="*/ 73 w 114"/>
              <a:gd name="T55" fmla="*/ 29 h 187"/>
              <a:gd name="T56" fmla="*/ 57 w 114"/>
              <a:gd name="T57" fmla="*/ 17 h 187"/>
              <a:gd name="T58" fmla="*/ 41 w 114"/>
              <a:gd name="T59" fmla="*/ 29 h 187"/>
              <a:gd name="T60" fmla="*/ 47 w 114"/>
              <a:gd name="T61" fmla="*/ 31 h 187"/>
              <a:gd name="T62" fmla="*/ 47 w 114"/>
              <a:gd name="T63" fmla="*/ 35 h 187"/>
              <a:gd name="T64" fmla="*/ 47 w 114"/>
              <a:gd name="T65" fmla="*/ 35 h 187"/>
              <a:gd name="T66" fmla="*/ 71 w 114"/>
              <a:gd name="T67" fmla="*/ 59 h 187"/>
              <a:gd name="T68" fmla="*/ 45 w 114"/>
              <a:gd name="T69" fmla="*/ 59 h 187"/>
              <a:gd name="T70" fmla="*/ 41 w 114"/>
              <a:gd name="T71" fmla="*/ 72 h 187"/>
              <a:gd name="T72" fmla="*/ 75 w 114"/>
              <a:gd name="T73" fmla="*/ 72 h 187"/>
              <a:gd name="T74" fmla="*/ 71 w 114"/>
              <a:gd name="T75" fmla="*/ 59 h 187"/>
              <a:gd name="T76" fmla="*/ 71 w 114"/>
              <a:gd name="T77" fmla="*/ 59 h 187"/>
              <a:gd name="T78" fmla="*/ 82 w 114"/>
              <a:gd name="T79" fmla="*/ 96 h 187"/>
              <a:gd name="T80" fmla="*/ 33 w 114"/>
              <a:gd name="T81" fmla="*/ 96 h 187"/>
              <a:gd name="T82" fmla="*/ 27 w 114"/>
              <a:gd name="T83" fmla="*/ 114 h 187"/>
              <a:gd name="T84" fmla="*/ 88 w 114"/>
              <a:gd name="T85" fmla="*/ 114 h 187"/>
              <a:gd name="T86" fmla="*/ 82 w 114"/>
              <a:gd name="T87" fmla="*/ 9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4" h="187">
                <a:moveTo>
                  <a:pt x="84" y="41"/>
                </a:moveTo>
                <a:lnTo>
                  <a:pt x="114" y="147"/>
                </a:lnTo>
                <a:lnTo>
                  <a:pt x="112" y="157"/>
                </a:lnTo>
                <a:lnTo>
                  <a:pt x="61" y="187"/>
                </a:lnTo>
                <a:lnTo>
                  <a:pt x="53" y="187"/>
                </a:lnTo>
                <a:lnTo>
                  <a:pt x="4" y="157"/>
                </a:lnTo>
                <a:lnTo>
                  <a:pt x="0" y="147"/>
                </a:lnTo>
                <a:lnTo>
                  <a:pt x="33" y="41"/>
                </a:lnTo>
                <a:lnTo>
                  <a:pt x="23" y="35"/>
                </a:lnTo>
                <a:lnTo>
                  <a:pt x="23" y="21"/>
                </a:lnTo>
                <a:lnTo>
                  <a:pt x="53" y="0"/>
                </a:lnTo>
                <a:lnTo>
                  <a:pt x="61" y="0"/>
                </a:lnTo>
                <a:lnTo>
                  <a:pt x="94" y="21"/>
                </a:lnTo>
                <a:lnTo>
                  <a:pt x="94" y="35"/>
                </a:lnTo>
                <a:lnTo>
                  <a:pt x="84" y="41"/>
                </a:lnTo>
                <a:lnTo>
                  <a:pt x="84" y="41"/>
                </a:lnTo>
                <a:close/>
                <a:moveTo>
                  <a:pt x="43" y="161"/>
                </a:moveTo>
                <a:lnTo>
                  <a:pt x="73" y="161"/>
                </a:lnTo>
                <a:lnTo>
                  <a:pt x="98" y="145"/>
                </a:lnTo>
                <a:lnTo>
                  <a:pt x="96" y="139"/>
                </a:lnTo>
                <a:lnTo>
                  <a:pt x="21" y="139"/>
                </a:lnTo>
                <a:lnTo>
                  <a:pt x="19" y="145"/>
                </a:lnTo>
                <a:lnTo>
                  <a:pt x="43" y="161"/>
                </a:lnTo>
                <a:lnTo>
                  <a:pt x="43" y="161"/>
                </a:lnTo>
                <a:close/>
                <a:moveTo>
                  <a:pt x="47" y="35"/>
                </a:moveTo>
                <a:lnTo>
                  <a:pt x="67" y="35"/>
                </a:lnTo>
                <a:lnTo>
                  <a:pt x="69" y="31"/>
                </a:lnTo>
                <a:lnTo>
                  <a:pt x="73" y="29"/>
                </a:lnTo>
                <a:lnTo>
                  <a:pt x="57" y="17"/>
                </a:lnTo>
                <a:lnTo>
                  <a:pt x="41" y="29"/>
                </a:lnTo>
                <a:lnTo>
                  <a:pt x="47" y="31"/>
                </a:lnTo>
                <a:lnTo>
                  <a:pt x="47" y="35"/>
                </a:lnTo>
                <a:lnTo>
                  <a:pt x="47" y="35"/>
                </a:lnTo>
                <a:close/>
                <a:moveTo>
                  <a:pt x="71" y="59"/>
                </a:moveTo>
                <a:lnTo>
                  <a:pt x="45" y="59"/>
                </a:lnTo>
                <a:lnTo>
                  <a:pt x="41" y="72"/>
                </a:lnTo>
                <a:lnTo>
                  <a:pt x="75" y="72"/>
                </a:lnTo>
                <a:lnTo>
                  <a:pt x="71" y="59"/>
                </a:lnTo>
                <a:lnTo>
                  <a:pt x="71" y="59"/>
                </a:lnTo>
                <a:close/>
                <a:moveTo>
                  <a:pt x="82" y="96"/>
                </a:moveTo>
                <a:lnTo>
                  <a:pt x="33" y="96"/>
                </a:lnTo>
                <a:lnTo>
                  <a:pt x="27" y="114"/>
                </a:lnTo>
                <a:lnTo>
                  <a:pt x="88" y="114"/>
                </a:lnTo>
                <a:lnTo>
                  <a:pt x="82" y="9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65"/>
          <p:cNvSpPr>
            <a:spLocks noChangeAspect="1" noEditPoints="1"/>
          </p:cNvSpPr>
          <p:nvPr/>
        </p:nvSpPr>
        <p:spPr bwMode="auto">
          <a:xfrm>
            <a:off x="6540959" y="4202847"/>
            <a:ext cx="495000" cy="288000"/>
          </a:xfrm>
          <a:custGeom>
            <a:avLst/>
            <a:gdLst>
              <a:gd name="T0" fmla="*/ 0 w 108"/>
              <a:gd name="T1" fmla="*/ 56 h 63"/>
              <a:gd name="T2" fmla="*/ 28 w 108"/>
              <a:gd name="T3" fmla="*/ 31 h 63"/>
              <a:gd name="T4" fmla="*/ 25 w 108"/>
              <a:gd name="T5" fmla="*/ 26 h 63"/>
              <a:gd name="T6" fmla="*/ 29 w 108"/>
              <a:gd name="T7" fmla="*/ 26 h 63"/>
              <a:gd name="T8" fmla="*/ 33 w 108"/>
              <a:gd name="T9" fmla="*/ 19 h 63"/>
              <a:gd name="T10" fmla="*/ 33 w 108"/>
              <a:gd name="T11" fmla="*/ 14 h 63"/>
              <a:gd name="T12" fmla="*/ 27 w 108"/>
              <a:gd name="T13" fmla="*/ 16 h 63"/>
              <a:gd name="T14" fmla="*/ 23 w 108"/>
              <a:gd name="T15" fmla="*/ 12 h 63"/>
              <a:gd name="T16" fmla="*/ 12 w 108"/>
              <a:gd name="T17" fmla="*/ 11 h 63"/>
              <a:gd name="T18" fmla="*/ 6 w 108"/>
              <a:gd name="T19" fmla="*/ 13 h 63"/>
              <a:gd name="T20" fmla="*/ 13 w 108"/>
              <a:gd name="T21" fmla="*/ 15 h 63"/>
              <a:gd name="T22" fmla="*/ 18 w 108"/>
              <a:gd name="T23" fmla="*/ 24 h 63"/>
              <a:gd name="T24" fmla="*/ 26 w 108"/>
              <a:gd name="T25" fmla="*/ 32 h 63"/>
              <a:gd name="T26" fmla="*/ 53 w 108"/>
              <a:gd name="T27" fmla="*/ 17 h 63"/>
              <a:gd name="T28" fmla="*/ 51 w 108"/>
              <a:gd name="T29" fmla="*/ 18 h 63"/>
              <a:gd name="T30" fmla="*/ 86 w 108"/>
              <a:gd name="T31" fmla="*/ 34 h 63"/>
              <a:gd name="T32" fmla="*/ 40 w 108"/>
              <a:gd name="T33" fmla="*/ 19 h 63"/>
              <a:gd name="T34" fmla="*/ 42 w 108"/>
              <a:gd name="T35" fmla="*/ 9 h 63"/>
              <a:gd name="T36" fmla="*/ 38 w 108"/>
              <a:gd name="T37" fmla="*/ 16 h 63"/>
              <a:gd name="T38" fmla="*/ 6 w 108"/>
              <a:gd name="T39" fmla="*/ 44 h 63"/>
              <a:gd name="T40" fmla="*/ 95 w 108"/>
              <a:gd name="T41" fmla="*/ 51 h 63"/>
              <a:gd name="T42" fmla="*/ 92 w 108"/>
              <a:gd name="T43" fmla="*/ 42 h 63"/>
              <a:gd name="T44" fmla="*/ 86 w 108"/>
              <a:gd name="T45" fmla="*/ 44 h 63"/>
              <a:gd name="T46" fmla="*/ 65 w 108"/>
              <a:gd name="T47" fmla="*/ 36 h 63"/>
              <a:gd name="T48" fmla="*/ 63 w 108"/>
              <a:gd name="T49" fmla="*/ 28 h 63"/>
              <a:gd name="T50" fmla="*/ 68 w 108"/>
              <a:gd name="T51" fmla="*/ 31 h 63"/>
              <a:gd name="T52" fmla="*/ 70 w 108"/>
              <a:gd name="T53" fmla="*/ 28 h 63"/>
              <a:gd name="T54" fmla="*/ 76 w 108"/>
              <a:gd name="T55" fmla="*/ 31 h 63"/>
              <a:gd name="T56" fmla="*/ 82 w 108"/>
              <a:gd name="T57" fmla="*/ 32 h 63"/>
              <a:gd name="T58" fmla="*/ 86 w 108"/>
              <a:gd name="T59" fmla="*/ 28 h 63"/>
              <a:gd name="T60" fmla="*/ 88 w 108"/>
              <a:gd name="T61" fmla="*/ 23 h 63"/>
              <a:gd name="T62" fmla="*/ 93 w 108"/>
              <a:gd name="T63" fmla="*/ 17 h 63"/>
              <a:gd name="T64" fmla="*/ 98 w 108"/>
              <a:gd name="T65" fmla="*/ 15 h 63"/>
              <a:gd name="T66" fmla="*/ 102 w 108"/>
              <a:gd name="T67" fmla="*/ 12 h 63"/>
              <a:gd name="T68" fmla="*/ 92 w 108"/>
              <a:gd name="T69" fmla="*/ 10 h 63"/>
              <a:gd name="T70" fmla="*/ 82 w 108"/>
              <a:gd name="T71" fmla="*/ 9 h 63"/>
              <a:gd name="T72" fmla="*/ 73 w 108"/>
              <a:gd name="T73" fmla="*/ 12 h 63"/>
              <a:gd name="T74" fmla="*/ 64 w 108"/>
              <a:gd name="T75" fmla="*/ 13 h 63"/>
              <a:gd name="T76" fmla="*/ 58 w 108"/>
              <a:gd name="T77" fmla="*/ 12 h 63"/>
              <a:gd name="T78" fmla="*/ 57 w 108"/>
              <a:gd name="T79" fmla="*/ 16 h 63"/>
              <a:gd name="T80" fmla="*/ 58 w 108"/>
              <a:gd name="T81" fmla="*/ 16 h 63"/>
              <a:gd name="T82" fmla="*/ 52 w 108"/>
              <a:gd name="T83" fmla="*/ 20 h 63"/>
              <a:gd name="T84" fmla="*/ 53 w 108"/>
              <a:gd name="T85" fmla="*/ 22 h 63"/>
              <a:gd name="T86" fmla="*/ 59 w 108"/>
              <a:gd name="T87" fmla="*/ 23 h 63"/>
              <a:gd name="T88" fmla="*/ 58 w 108"/>
              <a:gd name="T89" fmla="*/ 25 h 63"/>
              <a:gd name="T90" fmla="*/ 51 w 108"/>
              <a:gd name="T91" fmla="*/ 25 h 63"/>
              <a:gd name="T92" fmla="*/ 49 w 108"/>
              <a:gd name="T93" fmla="*/ 35 h 63"/>
              <a:gd name="T94" fmla="*/ 55 w 108"/>
              <a:gd name="T95" fmla="*/ 38 h 63"/>
              <a:gd name="T96" fmla="*/ 77 w 108"/>
              <a:gd name="T97" fmla="*/ 44 h 63"/>
              <a:gd name="T98" fmla="*/ 31 w 108"/>
              <a:gd name="T99" fmla="*/ 44 h 63"/>
              <a:gd name="T100" fmla="*/ 32 w 108"/>
              <a:gd name="T101" fmla="*/ 57 h 63"/>
              <a:gd name="T102" fmla="*/ 35 w 108"/>
              <a:gd name="T103" fmla="*/ 53 h 63"/>
              <a:gd name="T104" fmla="*/ 41 w 108"/>
              <a:gd name="T105" fmla="*/ 44 h 63"/>
              <a:gd name="T106" fmla="*/ 39 w 108"/>
              <a:gd name="T107" fmla="*/ 37 h 63"/>
              <a:gd name="T108" fmla="*/ 33 w 108"/>
              <a:gd name="T109" fmla="*/ 33 h 63"/>
              <a:gd name="T110" fmla="*/ 29 w 108"/>
              <a:gd name="T111" fmla="*/ 3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 h="63">
                <a:moveTo>
                  <a:pt x="8" y="0"/>
                </a:moveTo>
                <a:cubicBezTo>
                  <a:pt x="101" y="0"/>
                  <a:pt x="101" y="0"/>
                  <a:pt x="101" y="0"/>
                </a:cubicBezTo>
                <a:cubicBezTo>
                  <a:pt x="105" y="0"/>
                  <a:pt x="108" y="3"/>
                  <a:pt x="108" y="7"/>
                </a:cubicBezTo>
                <a:cubicBezTo>
                  <a:pt x="108" y="56"/>
                  <a:pt x="108" y="56"/>
                  <a:pt x="108" y="56"/>
                </a:cubicBezTo>
                <a:cubicBezTo>
                  <a:pt x="108" y="60"/>
                  <a:pt x="105" y="63"/>
                  <a:pt x="101" y="63"/>
                </a:cubicBezTo>
                <a:cubicBezTo>
                  <a:pt x="8" y="63"/>
                  <a:pt x="8" y="63"/>
                  <a:pt x="8" y="63"/>
                </a:cubicBezTo>
                <a:cubicBezTo>
                  <a:pt x="4" y="63"/>
                  <a:pt x="0" y="60"/>
                  <a:pt x="0" y="56"/>
                </a:cubicBezTo>
                <a:cubicBezTo>
                  <a:pt x="0" y="7"/>
                  <a:pt x="0" y="7"/>
                  <a:pt x="0" y="7"/>
                </a:cubicBezTo>
                <a:cubicBezTo>
                  <a:pt x="0" y="3"/>
                  <a:pt x="4" y="0"/>
                  <a:pt x="8" y="0"/>
                </a:cubicBezTo>
                <a:close/>
                <a:moveTo>
                  <a:pt x="29" y="34"/>
                </a:moveTo>
                <a:cubicBezTo>
                  <a:pt x="30" y="34"/>
                  <a:pt x="30" y="34"/>
                  <a:pt x="30" y="34"/>
                </a:cubicBezTo>
                <a:cubicBezTo>
                  <a:pt x="29" y="33"/>
                  <a:pt x="29" y="33"/>
                  <a:pt x="29" y="33"/>
                </a:cubicBezTo>
                <a:cubicBezTo>
                  <a:pt x="29" y="32"/>
                  <a:pt x="29" y="32"/>
                  <a:pt x="29" y="32"/>
                </a:cubicBezTo>
                <a:cubicBezTo>
                  <a:pt x="29" y="32"/>
                  <a:pt x="29" y="32"/>
                  <a:pt x="28" y="31"/>
                </a:cubicBezTo>
                <a:cubicBezTo>
                  <a:pt x="28" y="30"/>
                  <a:pt x="28" y="30"/>
                  <a:pt x="28" y="30"/>
                </a:cubicBezTo>
                <a:cubicBezTo>
                  <a:pt x="27" y="29"/>
                  <a:pt x="27" y="29"/>
                  <a:pt x="27" y="29"/>
                </a:cubicBezTo>
                <a:cubicBezTo>
                  <a:pt x="27" y="29"/>
                  <a:pt x="27" y="30"/>
                  <a:pt x="26" y="30"/>
                </a:cubicBezTo>
                <a:cubicBezTo>
                  <a:pt x="25" y="31"/>
                  <a:pt x="26" y="30"/>
                  <a:pt x="25" y="30"/>
                </a:cubicBezTo>
                <a:cubicBezTo>
                  <a:pt x="25" y="29"/>
                  <a:pt x="25" y="29"/>
                  <a:pt x="25" y="29"/>
                </a:cubicBezTo>
                <a:cubicBezTo>
                  <a:pt x="25" y="28"/>
                  <a:pt x="25" y="28"/>
                  <a:pt x="25" y="27"/>
                </a:cubicBezTo>
                <a:cubicBezTo>
                  <a:pt x="25" y="27"/>
                  <a:pt x="25" y="26"/>
                  <a:pt x="25" y="26"/>
                </a:cubicBezTo>
                <a:cubicBezTo>
                  <a:pt x="25" y="26"/>
                  <a:pt x="26" y="26"/>
                  <a:pt x="26" y="26"/>
                </a:cubicBezTo>
                <a:cubicBezTo>
                  <a:pt x="27" y="26"/>
                  <a:pt x="27" y="26"/>
                  <a:pt x="28" y="26"/>
                </a:cubicBezTo>
                <a:cubicBezTo>
                  <a:pt x="28" y="26"/>
                  <a:pt x="28" y="27"/>
                  <a:pt x="28" y="27"/>
                </a:cubicBezTo>
                <a:cubicBezTo>
                  <a:pt x="28" y="27"/>
                  <a:pt x="29" y="27"/>
                  <a:pt x="29" y="27"/>
                </a:cubicBezTo>
                <a:cubicBezTo>
                  <a:pt x="29" y="28"/>
                  <a:pt x="29" y="28"/>
                  <a:pt x="29" y="28"/>
                </a:cubicBezTo>
                <a:cubicBezTo>
                  <a:pt x="29" y="28"/>
                  <a:pt x="29" y="27"/>
                  <a:pt x="29" y="27"/>
                </a:cubicBezTo>
                <a:cubicBezTo>
                  <a:pt x="30" y="27"/>
                  <a:pt x="29" y="26"/>
                  <a:pt x="29" y="26"/>
                </a:cubicBezTo>
                <a:cubicBezTo>
                  <a:pt x="29" y="25"/>
                  <a:pt x="30" y="25"/>
                  <a:pt x="30" y="25"/>
                </a:cubicBezTo>
                <a:cubicBezTo>
                  <a:pt x="30" y="25"/>
                  <a:pt x="31" y="24"/>
                  <a:pt x="31" y="24"/>
                </a:cubicBezTo>
                <a:cubicBezTo>
                  <a:pt x="32" y="23"/>
                  <a:pt x="32" y="22"/>
                  <a:pt x="32" y="22"/>
                </a:cubicBezTo>
                <a:cubicBezTo>
                  <a:pt x="32" y="21"/>
                  <a:pt x="32" y="21"/>
                  <a:pt x="33" y="21"/>
                </a:cubicBezTo>
                <a:cubicBezTo>
                  <a:pt x="33" y="21"/>
                  <a:pt x="33" y="21"/>
                  <a:pt x="33" y="21"/>
                </a:cubicBezTo>
                <a:cubicBezTo>
                  <a:pt x="34" y="20"/>
                  <a:pt x="33" y="20"/>
                  <a:pt x="33" y="20"/>
                </a:cubicBezTo>
                <a:cubicBezTo>
                  <a:pt x="33" y="20"/>
                  <a:pt x="33" y="19"/>
                  <a:pt x="33" y="19"/>
                </a:cubicBezTo>
                <a:cubicBezTo>
                  <a:pt x="34" y="18"/>
                  <a:pt x="34" y="18"/>
                  <a:pt x="34" y="18"/>
                </a:cubicBezTo>
                <a:cubicBezTo>
                  <a:pt x="34" y="18"/>
                  <a:pt x="35" y="18"/>
                  <a:pt x="36" y="18"/>
                </a:cubicBezTo>
                <a:cubicBezTo>
                  <a:pt x="36" y="18"/>
                  <a:pt x="36" y="18"/>
                  <a:pt x="36" y="18"/>
                </a:cubicBezTo>
                <a:cubicBezTo>
                  <a:pt x="36" y="18"/>
                  <a:pt x="36" y="17"/>
                  <a:pt x="35" y="16"/>
                </a:cubicBezTo>
                <a:cubicBezTo>
                  <a:pt x="35" y="16"/>
                  <a:pt x="35" y="16"/>
                  <a:pt x="35" y="16"/>
                </a:cubicBezTo>
                <a:cubicBezTo>
                  <a:pt x="34" y="15"/>
                  <a:pt x="34" y="15"/>
                  <a:pt x="34" y="15"/>
                </a:cubicBezTo>
                <a:cubicBezTo>
                  <a:pt x="34" y="14"/>
                  <a:pt x="34" y="14"/>
                  <a:pt x="33" y="14"/>
                </a:cubicBezTo>
                <a:cubicBezTo>
                  <a:pt x="33" y="14"/>
                  <a:pt x="32" y="14"/>
                  <a:pt x="30" y="14"/>
                </a:cubicBezTo>
                <a:cubicBezTo>
                  <a:pt x="29" y="14"/>
                  <a:pt x="30" y="15"/>
                  <a:pt x="30" y="15"/>
                </a:cubicBezTo>
                <a:cubicBezTo>
                  <a:pt x="30" y="16"/>
                  <a:pt x="30" y="16"/>
                  <a:pt x="30" y="16"/>
                </a:cubicBezTo>
                <a:cubicBezTo>
                  <a:pt x="30" y="16"/>
                  <a:pt x="30" y="17"/>
                  <a:pt x="30" y="18"/>
                </a:cubicBezTo>
                <a:cubicBezTo>
                  <a:pt x="29" y="18"/>
                  <a:pt x="29" y="18"/>
                  <a:pt x="28" y="17"/>
                </a:cubicBezTo>
                <a:cubicBezTo>
                  <a:pt x="28" y="17"/>
                  <a:pt x="28" y="17"/>
                  <a:pt x="28" y="16"/>
                </a:cubicBezTo>
                <a:cubicBezTo>
                  <a:pt x="28" y="16"/>
                  <a:pt x="27" y="16"/>
                  <a:pt x="27" y="16"/>
                </a:cubicBezTo>
                <a:cubicBezTo>
                  <a:pt x="27" y="16"/>
                  <a:pt x="26" y="15"/>
                  <a:pt x="26" y="15"/>
                </a:cubicBezTo>
                <a:cubicBezTo>
                  <a:pt x="25" y="14"/>
                  <a:pt x="26" y="14"/>
                  <a:pt x="26" y="14"/>
                </a:cubicBezTo>
                <a:cubicBezTo>
                  <a:pt x="26" y="13"/>
                  <a:pt x="26" y="13"/>
                  <a:pt x="26" y="13"/>
                </a:cubicBezTo>
                <a:cubicBezTo>
                  <a:pt x="27" y="12"/>
                  <a:pt x="27" y="12"/>
                  <a:pt x="27" y="12"/>
                </a:cubicBezTo>
                <a:cubicBezTo>
                  <a:pt x="27" y="11"/>
                  <a:pt x="27" y="11"/>
                  <a:pt x="27" y="11"/>
                </a:cubicBezTo>
                <a:cubicBezTo>
                  <a:pt x="27" y="11"/>
                  <a:pt x="26" y="11"/>
                  <a:pt x="25" y="11"/>
                </a:cubicBezTo>
                <a:cubicBezTo>
                  <a:pt x="25" y="11"/>
                  <a:pt x="24" y="12"/>
                  <a:pt x="23" y="12"/>
                </a:cubicBezTo>
                <a:cubicBezTo>
                  <a:pt x="22" y="12"/>
                  <a:pt x="22" y="12"/>
                  <a:pt x="21" y="12"/>
                </a:cubicBezTo>
                <a:cubicBezTo>
                  <a:pt x="21" y="12"/>
                  <a:pt x="21" y="12"/>
                  <a:pt x="20" y="11"/>
                </a:cubicBezTo>
                <a:cubicBezTo>
                  <a:pt x="20" y="11"/>
                  <a:pt x="20" y="11"/>
                  <a:pt x="19" y="11"/>
                </a:cubicBezTo>
                <a:cubicBezTo>
                  <a:pt x="18" y="11"/>
                  <a:pt x="18" y="11"/>
                  <a:pt x="17" y="11"/>
                </a:cubicBezTo>
                <a:cubicBezTo>
                  <a:pt x="16" y="11"/>
                  <a:pt x="16" y="11"/>
                  <a:pt x="15" y="11"/>
                </a:cubicBezTo>
                <a:cubicBezTo>
                  <a:pt x="14" y="11"/>
                  <a:pt x="15" y="11"/>
                  <a:pt x="14" y="11"/>
                </a:cubicBezTo>
                <a:cubicBezTo>
                  <a:pt x="12" y="11"/>
                  <a:pt x="13" y="11"/>
                  <a:pt x="12" y="11"/>
                </a:cubicBezTo>
                <a:cubicBezTo>
                  <a:pt x="12" y="11"/>
                  <a:pt x="12" y="11"/>
                  <a:pt x="11" y="11"/>
                </a:cubicBezTo>
                <a:cubicBezTo>
                  <a:pt x="11" y="11"/>
                  <a:pt x="11" y="11"/>
                  <a:pt x="10" y="11"/>
                </a:cubicBezTo>
                <a:cubicBezTo>
                  <a:pt x="9" y="11"/>
                  <a:pt x="9" y="11"/>
                  <a:pt x="9" y="11"/>
                </a:cubicBezTo>
                <a:cubicBezTo>
                  <a:pt x="9" y="11"/>
                  <a:pt x="8" y="11"/>
                  <a:pt x="7" y="11"/>
                </a:cubicBezTo>
                <a:cubicBezTo>
                  <a:pt x="7" y="11"/>
                  <a:pt x="6" y="11"/>
                  <a:pt x="6" y="11"/>
                </a:cubicBezTo>
                <a:cubicBezTo>
                  <a:pt x="6" y="12"/>
                  <a:pt x="6" y="12"/>
                  <a:pt x="6" y="12"/>
                </a:cubicBezTo>
                <a:cubicBezTo>
                  <a:pt x="6" y="13"/>
                  <a:pt x="6" y="13"/>
                  <a:pt x="6" y="13"/>
                </a:cubicBezTo>
                <a:cubicBezTo>
                  <a:pt x="6" y="13"/>
                  <a:pt x="6" y="15"/>
                  <a:pt x="6" y="15"/>
                </a:cubicBezTo>
                <a:cubicBezTo>
                  <a:pt x="7" y="15"/>
                  <a:pt x="7" y="15"/>
                  <a:pt x="7" y="15"/>
                </a:cubicBezTo>
                <a:cubicBezTo>
                  <a:pt x="7" y="16"/>
                  <a:pt x="7" y="16"/>
                  <a:pt x="7" y="16"/>
                </a:cubicBezTo>
                <a:cubicBezTo>
                  <a:pt x="7" y="16"/>
                  <a:pt x="8" y="16"/>
                  <a:pt x="8" y="16"/>
                </a:cubicBezTo>
                <a:cubicBezTo>
                  <a:pt x="9" y="16"/>
                  <a:pt x="9" y="15"/>
                  <a:pt x="9" y="15"/>
                </a:cubicBezTo>
                <a:cubicBezTo>
                  <a:pt x="10" y="14"/>
                  <a:pt x="10" y="15"/>
                  <a:pt x="11" y="15"/>
                </a:cubicBezTo>
                <a:cubicBezTo>
                  <a:pt x="11" y="15"/>
                  <a:pt x="13" y="15"/>
                  <a:pt x="13" y="15"/>
                </a:cubicBezTo>
                <a:cubicBezTo>
                  <a:pt x="13" y="15"/>
                  <a:pt x="14" y="16"/>
                  <a:pt x="14" y="16"/>
                </a:cubicBezTo>
                <a:cubicBezTo>
                  <a:pt x="15" y="17"/>
                  <a:pt x="15" y="17"/>
                  <a:pt x="15" y="18"/>
                </a:cubicBezTo>
                <a:cubicBezTo>
                  <a:pt x="16" y="18"/>
                  <a:pt x="16" y="18"/>
                  <a:pt x="16" y="19"/>
                </a:cubicBezTo>
                <a:cubicBezTo>
                  <a:pt x="16" y="19"/>
                  <a:pt x="16" y="19"/>
                  <a:pt x="17" y="20"/>
                </a:cubicBezTo>
                <a:cubicBezTo>
                  <a:pt x="17" y="21"/>
                  <a:pt x="17" y="21"/>
                  <a:pt x="17" y="21"/>
                </a:cubicBezTo>
                <a:cubicBezTo>
                  <a:pt x="17" y="22"/>
                  <a:pt x="17" y="22"/>
                  <a:pt x="18" y="23"/>
                </a:cubicBezTo>
                <a:cubicBezTo>
                  <a:pt x="18" y="24"/>
                  <a:pt x="18" y="24"/>
                  <a:pt x="18" y="24"/>
                </a:cubicBezTo>
                <a:cubicBezTo>
                  <a:pt x="19" y="25"/>
                  <a:pt x="19" y="25"/>
                  <a:pt x="19" y="25"/>
                </a:cubicBezTo>
                <a:cubicBezTo>
                  <a:pt x="19" y="25"/>
                  <a:pt x="20" y="26"/>
                  <a:pt x="20" y="27"/>
                </a:cubicBezTo>
                <a:cubicBezTo>
                  <a:pt x="20" y="27"/>
                  <a:pt x="20" y="27"/>
                  <a:pt x="21" y="28"/>
                </a:cubicBezTo>
                <a:cubicBezTo>
                  <a:pt x="21" y="29"/>
                  <a:pt x="21" y="29"/>
                  <a:pt x="21" y="29"/>
                </a:cubicBezTo>
                <a:cubicBezTo>
                  <a:pt x="21" y="29"/>
                  <a:pt x="22" y="30"/>
                  <a:pt x="24" y="31"/>
                </a:cubicBezTo>
                <a:cubicBezTo>
                  <a:pt x="25" y="31"/>
                  <a:pt x="24" y="31"/>
                  <a:pt x="25" y="31"/>
                </a:cubicBezTo>
                <a:cubicBezTo>
                  <a:pt x="25" y="31"/>
                  <a:pt x="25" y="31"/>
                  <a:pt x="26" y="32"/>
                </a:cubicBezTo>
                <a:cubicBezTo>
                  <a:pt x="26" y="32"/>
                  <a:pt x="26" y="32"/>
                  <a:pt x="27" y="32"/>
                </a:cubicBezTo>
                <a:cubicBezTo>
                  <a:pt x="27" y="33"/>
                  <a:pt x="27" y="33"/>
                  <a:pt x="27" y="33"/>
                </a:cubicBezTo>
                <a:cubicBezTo>
                  <a:pt x="29" y="34"/>
                  <a:pt x="29" y="34"/>
                  <a:pt x="29" y="34"/>
                </a:cubicBezTo>
                <a:close/>
                <a:moveTo>
                  <a:pt x="51" y="18"/>
                </a:moveTo>
                <a:cubicBezTo>
                  <a:pt x="52" y="18"/>
                  <a:pt x="52" y="18"/>
                  <a:pt x="52" y="18"/>
                </a:cubicBezTo>
                <a:cubicBezTo>
                  <a:pt x="53" y="18"/>
                  <a:pt x="53" y="18"/>
                  <a:pt x="53" y="18"/>
                </a:cubicBezTo>
                <a:cubicBezTo>
                  <a:pt x="53" y="18"/>
                  <a:pt x="53" y="18"/>
                  <a:pt x="53" y="17"/>
                </a:cubicBezTo>
                <a:cubicBezTo>
                  <a:pt x="52" y="16"/>
                  <a:pt x="52" y="16"/>
                  <a:pt x="52" y="16"/>
                </a:cubicBezTo>
                <a:cubicBezTo>
                  <a:pt x="52" y="15"/>
                  <a:pt x="51" y="15"/>
                  <a:pt x="51" y="15"/>
                </a:cubicBezTo>
                <a:cubicBezTo>
                  <a:pt x="51" y="15"/>
                  <a:pt x="51" y="15"/>
                  <a:pt x="51" y="15"/>
                </a:cubicBezTo>
                <a:cubicBezTo>
                  <a:pt x="51" y="15"/>
                  <a:pt x="50" y="16"/>
                  <a:pt x="51" y="16"/>
                </a:cubicBezTo>
                <a:cubicBezTo>
                  <a:pt x="51" y="16"/>
                  <a:pt x="51" y="17"/>
                  <a:pt x="51" y="17"/>
                </a:cubicBezTo>
                <a:cubicBezTo>
                  <a:pt x="51" y="17"/>
                  <a:pt x="52" y="17"/>
                  <a:pt x="51" y="17"/>
                </a:cubicBezTo>
                <a:cubicBezTo>
                  <a:pt x="51" y="18"/>
                  <a:pt x="51" y="18"/>
                  <a:pt x="51" y="18"/>
                </a:cubicBezTo>
                <a:cubicBezTo>
                  <a:pt x="51" y="18"/>
                  <a:pt x="50" y="18"/>
                  <a:pt x="50" y="18"/>
                </a:cubicBezTo>
                <a:cubicBezTo>
                  <a:pt x="51" y="18"/>
                  <a:pt x="51" y="18"/>
                  <a:pt x="51" y="18"/>
                </a:cubicBezTo>
                <a:close/>
                <a:moveTo>
                  <a:pt x="83" y="37"/>
                </a:moveTo>
                <a:cubicBezTo>
                  <a:pt x="83" y="37"/>
                  <a:pt x="84" y="38"/>
                  <a:pt x="84" y="38"/>
                </a:cubicBezTo>
                <a:cubicBezTo>
                  <a:pt x="84" y="38"/>
                  <a:pt x="85" y="38"/>
                  <a:pt x="85" y="38"/>
                </a:cubicBezTo>
                <a:cubicBezTo>
                  <a:pt x="85" y="38"/>
                  <a:pt x="86" y="37"/>
                  <a:pt x="86" y="37"/>
                </a:cubicBezTo>
                <a:cubicBezTo>
                  <a:pt x="86" y="36"/>
                  <a:pt x="86" y="35"/>
                  <a:pt x="86" y="34"/>
                </a:cubicBezTo>
                <a:cubicBezTo>
                  <a:pt x="86" y="34"/>
                  <a:pt x="85" y="34"/>
                  <a:pt x="85" y="34"/>
                </a:cubicBezTo>
                <a:cubicBezTo>
                  <a:pt x="85" y="34"/>
                  <a:pt x="85" y="34"/>
                  <a:pt x="85" y="34"/>
                </a:cubicBezTo>
                <a:cubicBezTo>
                  <a:pt x="85" y="35"/>
                  <a:pt x="84" y="36"/>
                  <a:pt x="84" y="36"/>
                </a:cubicBezTo>
                <a:cubicBezTo>
                  <a:pt x="83" y="37"/>
                  <a:pt x="83" y="37"/>
                  <a:pt x="83" y="37"/>
                </a:cubicBezTo>
                <a:close/>
                <a:moveTo>
                  <a:pt x="37" y="19"/>
                </a:moveTo>
                <a:cubicBezTo>
                  <a:pt x="38" y="20"/>
                  <a:pt x="38" y="20"/>
                  <a:pt x="38" y="20"/>
                </a:cubicBezTo>
                <a:cubicBezTo>
                  <a:pt x="38" y="20"/>
                  <a:pt x="39" y="20"/>
                  <a:pt x="40" y="19"/>
                </a:cubicBezTo>
                <a:cubicBezTo>
                  <a:pt x="40" y="19"/>
                  <a:pt x="41" y="17"/>
                  <a:pt x="42" y="17"/>
                </a:cubicBezTo>
                <a:cubicBezTo>
                  <a:pt x="43" y="17"/>
                  <a:pt x="43" y="18"/>
                  <a:pt x="44" y="17"/>
                </a:cubicBezTo>
                <a:cubicBezTo>
                  <a:pt x="44" y="17"/>
                  <a:pt x="44" y="15"/>
                  <a:pt x="45" y="15"/>
                </a:cubicBezTo>
                <a:cubicBezTo>
                  <a:pt x="46" y="14"/>
                  <a:pt x="46" y="14"/>
                  <a:pt x="46" y="13"/>
                </a:cubicBezTo>
                <a:cubicBezTo>
                  <a:pt x="46" y="12"/>
                  <a:pt x="46" y="11"/>
                  <a:pt x="46" y="11"/>
                </a:cubicBezTo>
                <a:cubicBezTo>
                  <a:pt x="45" y="10"/>
                  <a:pt x="44" y="9"/>
                  <a:pt x="44" y="9"/>
                </a:cubicBezTo>
                <a:cubicBezTo>
                  <a:pt x="43" y="9"/>
                  <a:pt x="43" y="9"/>
                  <a:pt x="42" y="9"/>
                </a:cubicBezTo>
                <a:cubicBezTo>
                  <a:pt x="41" y="9"/>
                  <a:pt x="41" y="10"/>
                  <a:pt x="39" y="10"/>
                </a:cubicBezTo>
                <a:cubicBezTo>
                  <a:pt x="38" y="10"/>
                  <a:pt x="37" y="9"/>
                  <a:pt x="36" y="9"/>
                </a:cubicBezTo>
                <a:cubicBezTo>
                  <a:pt x="36" y="9"/>
                  <a:pt x="35" y="10"/>
                  <a:pt x="35" y="10"/>
                </a:cubicBezTo>
                <a:cubicBezTo>
                  <a:pt x="35" y="10"/>
                  <a:pt x="35" y="12"/>
                  <a:pt x="35" y="12"/>
                </a:cubicBezTo>
                <a:cubicBezTo>
                  <a:pt x="36" y="12"/>
                  <a:pt x="37" y="13"/>
                  <a:pt x="37" y="13"/>
                </a:cubicBezTo>
                <a:cubicBezTo>
                  <a:pt x="38" y="14"/>
                  <a:pt x="38" y="14"/>
                  <a:pt x="38" y="14"/>
                </a:cubicBezTo>
                <a:cubicBezTo>
                  <a:pt x="38" y="14"/>
                  <a:pt x="39" y="15"/>
                  <a:pt x="38" y="16"/>
                </a:cubicBezTo>
                <a:cubicBezTo>
                  <a:pt x="38" y="16"/>
                  <a:pt x="38" y="17"/>
                  <a:pt x="38" y="17"/>
                </a:cubicBezTo>
                <a:cubicBezTo>
                  <a:pt x="37" y="19"/>
                  <a:pt x="37" y="19"/>
                  <a:pt x="37" y="19"/>
                </a:cubicBezTo>
                <a:close/>
                <a:moveTo>
                  <a:pt x="6" y="44"/>
                </a:moveTo>
                <a:cubicBezTo>
                  <a:pt x="6" y="51"/>
                  <a:pt x="6" y="51"/>
                  <a:pt x="6" y="51"/>
                </a:cubicBezTo>
                <a:cubicBezTo>
                  <a:pt x="27" y="51"/>
                  <a:pt x="27" y="51"/>
                  <a:pt x="27" y="51"/>
                </a:cubicBezTo>
                <a:cubicBezTo>
                  <a:pt x="27" y="44"/>
                  <a:pt x="27" y="44"/>
                  <a:pt x="27" y="44"/>
                </a:cubicBezTo>
                <a:cubicBezTo>
                  <a:pt x="6" y="44"/>
                  <a:pt x="6" y="44"/>
                  <a:pt x="6" y="44"/>
                </a:cubicBezTo>
                <a:close/>
                <a:moveTo>
                  <a:pt x="81" y="44"/>
                </a:moveTo>
                <a:cubicBezTo>
                  <a:pt x="81" y="51"/>
                  <a:pt x="81" y="51"/>
                  <a:pt x="81" y="51"/>
                </a:cubicBezTo>
                <a:cubicBezTo>
                  <a:pt x="92" y="51"/>
                  <a:pt x="92" y="51"/>
                  <a:pt x="92" y="51"/>
                </a:cubicBezTo>
                <a:cubicBezTo>
                  <a:pt x="92" y="51"/>
                  <a:pt x="92" y="51"/>
                  <a:pt x="93" y="51"/>
                </a:cubicBezTo>
                <a:cubicBezTo>
                  <a:pt x="93" y="51"/>
                  <a:pt x="93" y="51"/>
                  <a:pt x="94" y="51"/>
                </a:cubicBezTo>
                <a:cubicBezTo>
                  <a:pt x="94" y="51"/>
                  <a:pt x="94" y="52"/>
                  <a:pt x="95" y="51"/>
                </a:cubicBezTo>
                <a:cubicBezTo>
                  <a:pt x="95" y="51"/>
                  <a:pt x="95" y="51"/>
                  <a:pt x="95" y="51"/>
                </a:cubicBezTo>
                <a:cubicBezTo>
                  <a:pt x="102" y="51"/>
                  <a:pt x="102" y="51"/>
                  <a:pt x="102" y="51"/>
                </a:cubicBezTo>
                <a:cubicBezTo>
                  <a:pt x="102" y="44"/>
                  <a:pt x="102" y="44"/>
                  <a:pt x="102" y="44"/>
                </a:cubicBezTo>
                <a:cubicBezTo>
                  <a:pt x="94" y="44"/>
                  <a:pt x="94" y="44"/>
                  <a:pt x="94" y="44"/>
                </a:cubicBezTo>
                <a:cubicBezTo>
                  <a:pt x="94" y="43"/>
                  <a:pt x="94" y="43"/>
                  <a:pt x="94" y="43"/>
                </a:cubicBezTo>
                <a:cubicBezTo>
                  <a:pt x="94" y="43"/>
                  <a:pt x="93" y="42"/>
                  <a:pt x="93" y="42"/>
                </a:cubicBezTo>
                <a:cubicBezTo>
                  <a:pt x="93" y="42"/>
                  <a:pt x="93" y="41"/>
                  <a:pt x="93" y="41"/>
                </a:cubicBezTo>
                <a:cubicBezTo>
                  <a:pt x="93" y="42"/>
                  <a:pt x="92" y="42"/>
                  <a:pt x="92" y="42"/>
                </a:cubicBezTo>
                <a:cubicBezTo>
                  <a:pt x="92" y="43"/>
                  <a:pt x="92" y="43"/>
                  <a:pt x="92" y="43"/>
                </a:cubicBezTo>
                <a:cubicBezTo>
                  <a:pt x="92" y="43"/>
                  <a:pt x="92" y="43"/>
                  <a:pt x="91" y="42"/>
                </a:cubicBezTo>
                <a:cubicBezTo>
                  <a:pt x="91" y="42"/>
                  <a:pt x="93" y="42"/>
                  <a:pt x="91" y="42"/>
                </a:cubicBezTo>
                <a:cubicBezTo>
                  <a:pt x="89" y="42"/>
                  <a:pt x="89" y="42"/>
                  <a:pt x="89" y="42"/>
                </a:cubicBezTo>
                <a:cubicBezTo>
                  <a:pt x="89" y="42"/>
                  <a:pt x="89" y="43"/>
                  <a:pt x="89" y="43"/>
                </a:cubicBezTo>
                <a:cubicBezTo>
                  <a:pt x="89" y="43"/>
                  <a:pt x="87" y="43"/>
                  <a:pt x="87" y="43"/>
                </a:cubicBezTo>
                <a:cubicBezTo>
                  <a:pt x="86" y="44"/>
                  <a:pt x="86" y="44"/>
                  <a:pt x="86" y="44"/>
                </a:cubicBezTo>
                <a:cubicBezTo>
                  <a:pt x="81" y="44"/>
                  <a:pt x="81" y="44"/>
                  <a:pt x="81" y="44"/>
                </a:cubicBezTo>
                <a:close/>
                <a:moveTo>
                  <a:pt x="63" y="44"/>
                </a:moveTo>
                <a:cubicBezTo>
                  <a:pt x="64" y="43"/>
                  <a:pt x="64" y="43"/>
                  <a:pt x="64" y="43"/>
                </a:cubicBezTo>
                <a:cubicBezTo>
                  <a:pt x="64" y="43"/>
                  <a:pt x="64" y="43"/>
                  <a:pt x="64" y="42"/>
                </a:cubicBezTo>
                <a:cubicBezTo>
                  <a:pt x="64" y="41"/>
                  <a:pt x="64" y="40"/>
                  <a:pt x="64" y="40"/>
                </a:cubicBezTo>
                <a:cubicBezTo>
                  <a:pt x="64" y="39"/>
                  <a:pt x="63" y="38"/>
                  <a:pt x="64" y="38"/>
                </a:cubicBezTo>
                <a:cubicBezTo>
                  <a:pt x="64" y="37"/>
                  <a:pt x="64" y="37"/>
                  <a:pt x="65" y="36"/>
                </a:cubicBezTo>
                <a:cubicBezTo>
                  <a:pt x="65" y="35"/>
                  <a:pt x="66" y="34"/>
                  <a:pt x="66" y="34"/>
                </a:cubicBezTo>
                <a:cubicBezTo>
                  <a:pt x="66" y="34"/>
                  <a:pt x="67" y="33"/>
                  <a:pt x="67" y="33"/>
                </a:cubicBezTo>
                <a:cubicBezTo>
                  <a:pt x="65" y="33"/>
                  <a:pt x="65" y="33"/>
                  <a:pt x="65" y="33"/>
                </a:cubicBezTo>
                <a:cubicBezTo>
                  <a:pt x="65" y="33"/>
                  <a:pt x="65" y="33"/>
                  <a:pt x="65" y="33"/>
                </a:cubicBezTo>
                <a:cubicBezTo>
                  <a:pt x="64" y="32"/>
                  <a:pt x="64" y="32"/>
                  <a:pt x="64" y="31"/>
                </a:cubicBezTo>
                <a:cubicBezTo>
                  <a:pt x="64" y="31"/>
                  <a:pt x="63" y="30"/>
                  <a:pt x="63" y="30"/>
                </a:cubicBezTo>
                <a:cubicBezTo>
                  <a:pt x="63" y="29"/>
                  <a:pt x="63" y="29"/>
                  <a:pt x="63" y="28"/>
                </a:cubicBezTo>
                <a:cubicBezTo>
                  <a:pt x="62" y="28"/>
                  <a:pt x="62" y="28"/>
                  <a:pt x="62" y="27"/>
                </a:cubicBezTo>
                <a:cubicBezTo>
                  <a:pt x="62" y="27"/>
                  <a:pt x="62" y="27"/>
                  <a:pt x="62" y="26"/>
                </a:cubicBezTo>
                <a:cubicBezTo>
                  <a:pt x="63" y="27"/>
                  <a:pt x="63" y="27"/>
                  <a:pt x="63" y="27"/>
                </a:cubicBezTo>
                <a:cubicBezTo>
                  <a:pt x="65" y="31"/>
                  <a:pt x="65" y="31"/>
                  <a:pt x="65" y="31"/>
                </a:cubicBezTo>
                <a:cubicBezTo>
                  <a:pt x="65" y="32"/>
                  <a:pt x="65" y="32"/>
                  <a:pt x="65" y="32"/>
                </a:cubicBezTo>
                <a:cubicBezTo>
                  <a:pt x="66" y="32"/>
                  <a:pt x="66" y="32"/>
                  <a:pt x="66" y="32"/>
                </a:cubicBezTo>
                <a:cubicBezTo>
                  <a:pt x="68" y="31"/>
                  <a:pt x="68" y="31"/>
                  <a:pt x="68" y="31"/>
                </a:cubicBezTo>
                <a:cubicBezTo>
                  <a:pt x="69" y="29"/>
                  <a:pt x="69" y="29"/>
                  <a:pt x="69" y="29"/>
                </a:cubicBezTo>
                <a:cubicBezTo>
                  <a:pt x="69" y="28"/>
                  <a:pt x="69" y="28"/>
                  <a:pt x="69" y="28"/>
                </a:cubicBezTo>
                <a:cubicBezTo>
                  <a:pt x="67" y="28"/>
                  <a:pt x="67" y="28"/>
                  <a:pt x="67" y="28"/>
                </a:cubicBezTo>
                <a:cubicBezTo>
                  <a:pt x="67" y="26"/>
                  <a:pt x="67" y="26"/>
                  <a:pt x="67" y="26"/>
                </a:cubicBezTo>
                <a:cubicBezTo>
                  <a:pt x="67" y="26"/>
                  <a:pt x="67" y="26"/>
                  <a:pt x="67" y="27"/>
                </a:cubicBezTo>
                <a:cubicBezTo>
                  <a:pt x="68" y="27"/>
                  <a:pt x="69" y="27"/>
                  <a:pt x="69" y="28"/>
                </a:cubicBezTo>
                <a:cubicBezTo>
                  <a:pt x="70" y="28"/>
                  <a:pt x="70" y="28"/>
                  <a:pt x="70" y="28"/>
                </a:cubicBezTo>
                <a:cubicBezTo>
                  <a:pt x="71" y="28"/>
                  <a:pt x="72" y="28"/>
                  <a:pt x="72" y="28"/>
                </a:cubicBezTo>
                <a:cubicBezTo>
                  <a:pt x="72" y="28"/>
                  <a:pt x="72" y="29"/>
                  <a:pt x="72" y="29"/>
                </a:cubicBezTo>
                <a:cubicBezTo>
                  <a:pt x="72" y="29"/>
                  <a:pt x="74" y="32"/>
                  <a:pt x="74" y="32"/>
                </a:cubicBezTo>
                <a:cubicBezTo>
                  <a:pt x="74" y="33"/>
                  <a:pt x="74" y="33"/>
                  <a:pt x="74" y="33"/>
                </a:cubicBezTo>
                <a:cubicBezTo>
                  <a:pt x="75" y="34"/>
                  <a:pt x="75" y="34"/>
                  <a:pt x="75" y="34"/>
                </a:cubicBezTo>
                <a:cubicBezTo>
                  <a:pt x="75" y="31"/>
                  <a:pt x="75" y="31"/>
                  <a:pt x="75" y="31"/>
                </a:cubicBezTo>
                <a:cubicBezTo>
                  <a:pt x="75" y="31"/>
                  <a:pt x="76" y="31"/>
                  <a:pt x="76" y="31"/>
                </a:cubicBezTo>
                <a:cubicBezTo>
                  <a:pt x="76" y="30"/>
                  <a:pt x="77" y="29"/>
                  <a:pt x="77" y="29"/>
                </a:cubicBezTo>
                <a:cubicBezTo>
                  <a:pt x="77" y="29"/>
                  <a:pt x="77" y="29"/>
                  <a:pt x="78" y="29"/>
                </a:cubicBezTo>
                <a:cubicBezTo>
                  <a:pt x="78" y="29"/>
                  <a:pt x="78" y="29"/>
                  <a:pt x="78" y="29"/>
                </a:cubicBezTo>
                <a:cubicBezTo>
                  <a:pt x="80" y="30"/>
                  <a:pt x="80" y="30"/>
                  <a:pt x="80" y="30"/>
                </a:cubicBezTo>
                <a:cubicBezTo>
                  <a:pt x="80" y="30"/>
                  <a:pt x="79" y="31"/>
                  <a:pt x="80" y="31"/>
                </a:cubicBezTo>
                <a:cubicBezTo>
                  <a:pt x="80" y="31"/>
                  <a:pt x="81" y="31"/>
                  <a:pt x="82" y="31"/>
                </a:cubicBezTo>
                <a:cubicBezTo>
                  <a:pt x="82" y="32"/>
                  <a:pt x="82" y="32"/>
                  <a:pt x="82" y="32"/>
                </a:cubicBezTo>
                <a:cubicBezTo>
                  <a:pt x="82" y="32"/>
                  <a:pt x="82" y="33"/>
                  <a:pt x="83" y="32"/>
                </a:cubicBezTo>
                <a:cubicBezTo>
                  <a:pt x="83" y="32"/>
                  <a:pt x="83" y="32"/>
                  <a:pt x="83" y="32"/>
                </a:cubicBezTo>
                <a:cubicBezTo>
                  <a:pt x="83" y="32"/>
                  <a:pt x="83" y="30"/>
                  <a:pt x="83" y="30"/>
                </a:cubicBezTo>
                <a:cubicBezTo>
                  <a:pt x="83" y="29"/>
                  <a:pt x="83" y="29"/>
                  <a:pt x="83" y="29"/>
                </a:cubicBezTo>
                <a:cubicBezTo>
                  <a:pt x="84" y="29"/>
                  <a:pt x="84" y="29"/>
                  <a:pt x="84" y="29"/>
                </a:cubicBezTo>
                <a:cubicBezTo>
                  <a:pt x="85" y="29"/>
                  <a:pt x="85" y="29"/>
                  <a:pt x="86" y="28"/>
                </a:cubicBezTo>
                <a:cubicBezTo>
                  <a:pt x="86" y="28"/>
                  <a:pt x="86" y="28"/>
                  <a:pt x="86" y="28"/>
                </a:cubicBezTo>
                <a:cubicBezTo>
                  <a:pt x="86" y="27"/>
                  <a:pt x="87" y="26"/>
                  <a:pt x="87" y="26"/>
                </a:cubicBezTo>
                <a:cubicBezTo>
                  <a:pt x="87" y="25"/>
                  <a:pt x="87" y="26"/>
                  <a:pt x="87" y="25"/>
                </a:cubicBezTo>
                <a:cubicBezTo>
                  <a:pt x="87" y="24"/>
                  <a:pt x="86" y="25"/>
                  <a:pt x="87" y="24"/>
                </a:cubicBezTo>
                <a:cubicBezTo>
                  <a:pt x="87" y="23"/>
                  <a:pt x="87" y="23"/>
                  <a:pt x="87" y="23"/>
                </a:cubicBezTo>
                <a:cubicBezTo>
                  <a:pt x="87" y="22"/>
                  <a:pt x="87" y="22"/>
                  <a:pt x="87" y="22"/>
                </a:cubicBezTo>
                <a:cubicBezTo>
                  <a:pt x="88" y="22"/>
                  <a:pt x="88" y="23"/>
                  <a:pt x="88" y="23"/>
                </a:cubicBezTo>
                <a:cubicBezTo>
                  <a:pt x="88" y="23"/>
                  <a:pt x="88" y="24"/>
                  <a:pt x="88" y="23"/>
                </a:cubicBezTo>
                <a:cubicBezTo>
                  <a:pt x="89" y="23"/>
                  <a:pt x="89" y="23"/>
                  <a:pt x="89" y="23"/>
                </a:cubicBezTo>
                <a:cubicBezTo>
                  <a:pt x="89" y="22"/>
                  <a:pt x="89" y="22"/>
                  <a:pt x="90" y="22"/>
                </a:cubicBezTo>
                <a:cubicBezTo>
                  <a:pt x="90" y="21"/>
                  <a:pt x="90" y="21"/>
                  <a:pt x="90" y="21"/>
                </a:cubicBezTo>
                <a:cubicBezTo>
                  <a:pt x="91" y="21"/>
                  <a:pt x="90" y="21"/>
                  <a:pt x="91" y="21"/>
                </a:cubicBezTo>
                <a:cubicBezTo>
                  <a:pt x="91" y="21"/>
                  <a:pt x="91" y="20"/>
                  <a:pt x="91" y="20"/>
                </a:cubicBezTo>
                <a:cubicBezTo>
                  <a:pt x="92" y="19"/>
                  <a:pt x="92" y="19"/>
                  <a:pt x="92" y="19"/>
                </a:cubicBezTo>
                <a:cubicBezTo>
                  <a:pt x="93" y="17"/>
                  <a:pt x="93" y="17"/>
                  <a:pt x="93" y="17"/>
                </a:cubicBezTo>
                <a:cubicBezTo>
                  <a:pt x="92" y="17"/>
                  <a:pt x="92" y="17"/>
                  <a:pt x="92" y="17"/>
                </a:cubicBezTo>
                <a:cubicBezTo>
                  <a:pt x="92" y="16"/>
                  <a:pt x="92" y="16"/>
                  <a:pt x="92" y="16"/>
                </a:cubicBezTo>
                <a:cubicBezTo>
                  <a:pt x="92" y="16"/>
                  <a:pt x="93" y="15"/>
                  <a:pt x="94" y="15"/>
                </a:cubicBezTo>
                <a:cubicBezTo>
                  <a:pt x="94" y="15"/>
                  <a:pt x="94" y="15"/>
                  <a:pt x="95" y="15"/>
                </a:cubicBezTo>
                <a:cubicBezTo>
                  <a:pt x="95" y="15"/>
                  <a:pt x="96" y="15"/>
                  <a:pt x="96" y="15"/>
                </a:cubicBezTo>
                <a:cubicBezTo>
                  <a:pt x="96" y="15"/>
                  <a:pt x="97" y="14"/>
                  <a:pt x="98" y="14"/>
                </a:cubicBezTo>
                <a:cubicBezTo>
                  <a:pt x="98" y="14"/>
                  <a:pt x="98" y="15"/>
                  <a:pt x="98" y="15"/>
                </a:cubicBezTo>
                <a:cubicBezTo>
                  <a:pt x="98" y="16"/>
                  <a:pt x="97" y="16"/>
                  <a:pt x="97" y="16"/>
                </a:cubicBezTo>
                <a:cubicBezTo>
                  <a:pt x="97" y="17"/>
                  <a:pt x="98" y="18"/>
                  <a:pt x="98" y="18"/>
                </a:cubicBezTo>
                <a:cubicBezTo>
                  <a:pt x="98" y="18"/>
                  <a:pt x="99" y="18"/>
                  <a:pt x="99" y="17"/>
                </a:cubicBezTo>
                <a:cubicBezTo>
                  <a:pt x="100" y="16"/>
                  <a:pt x="100" y="15"/>
                  <a:pt x="100" y="15"/>
                </a:cubicBezTo>
                <a:cubicBezTo>
                  <a:pt x="100" y="15"/>
                  <a:pt x="100" y="15"/>
                  <a:pt x="101" y="14"/>
                </a:cubicBezTo>
                <a:cubicBezTo>
                  <a:pt x="101" y="14"/>
                  <a:pt x="102" y="13"/>
                  <a:pt x="102" y="13"/>
                </a:cubicBezTo>
                <a:cubicBezTo>
                  <a:pt x="102" y="13"/>
                  <a:pt x="102" y="12"/>
                  <a:pt x="102" y="12"/>
                </a:cubicBezTo>
                <a:cubicBezTo>
                  <a:pt x="101" y="11"/>
                  <a:pt x="101" y="11"/>
                  <a:pt x="101" y="11"/>
                </a:cubicBezTo>
                <a:cubicBezTo>
                  <a:pt x="99" y="11"/>
                  <a:pt x="99" y="11"/>
                  <a:pt x="99" y="11"/>
                </a:cubicBezTo>
                <a:cubicBezTo>
                  <a:pt x="99" y="11"/>
                  <a:pt x="97" y="11"/>
                  <a:pt x="97" y="11"/>
                </a:cubicBezTo>
                <a:cubicBezTo>
                  <a:pt x="96" y="11"/>
                  <a:pt x="96" y="11"/>
                  <a:pt x="96" y="10"/>
                </a:cubicBezTo>
                <a:cubicBezTo>
                  <a:pt x="95" y="10"/>
                  <a:pt x="96" y="10"/>
                  <a:pt x="94" y="10"/>
                </a:cubicBezTo>
                <a:cubicBezTo>
                  <a:pt x="93" y="10"/>
                  <a:pt x="93" y="10"/>
                  <a:pt x="93" y="10"/>
                </a:cubicBezTo>
                <a:cubicBezTo>
                  <a:pt x="92" y="10"/>
                  <a:pt x="92" y="10"/>
                  <a:pt x="92" y="10"/>
                </a:cubicBezTo>
                <a:cubicBezTo>
                  <a:pt x="91" y="10"/>
                  <a:pt x="91" y="11"/>
                  <a:pt x="91" y="10"/>
                </a:cubicBezTo>
                <a:cubicBezTo>
                  <a:pt x="90" y="10"/>
                  <a:pt x="90" y="10"/>
                  <a:pt x="89" y="10"/>
                </a:cubicBezTo>
                <a:cubicBezTo>
                  <a:pt x="89" y="10"/>
                  <a:pt x="89" y="10"/>
                  <a:pt x="88" y="10"/>
                </a:cubicBezTo>
                <a:cubicBezTo>
                  <a:pt x="87" y="10"/>
                  <a:pt x="87" y="10"/>
                  <a:pt x="86" y="10"/>
                </a:cubicBezTo>
                <a:cubicBezTo>
                  <a:pt x="85" y="10"/>
                  <a:pt x="85" y="10"/>
                  <a:pt x="85" y="10"/>
                </a:cubicBezTo>
                <a:cubicBezTo>
                  <a:pt x="85" y="10"/>
                  <a:pt x="85" y="10"/>
                  <a:pt x="84" y="9"/>
                </a:cubicBezTo>
                <a:cubicBezTo>
                  <a:pt x="83" y="9"/>
                  <a:pt x="84" y="9"/>
                  <a:pt x="82" y="9"/>
                </a:cubicBezTo>
                <a:cubicBezTo>
                  <a:pt x="81" y="9"/>
                  <a:pt x="81" y="9"/>
                  <a:pt x="80" y="9"/>
                </a:cubicBezTo>
                <a:cubicBezTo>
                  <a:pt x="79" y="9"/>
                  <a:pt x="78" y="9"/>
                  <a:pt x="77" y="9"/>
                </a:cubicBezTo>
                <a:cubicBezTo>
                  <a:pt x="76" y="9"/>
                  <a:pt x="75" y="9"/>
                  <a:pt x="75" y="9"/>
                </a:cubicBezTo>
                <a:cubicBezTo>
                  <a:pt x="75" y="10"/>
                  <a:pt x="76" y="10"/>
                  <a:pt x="76" y="11"/>
                </a:cubicBezTo>
                <a:cubicBezTo>
                  <a:pt x="75" y="11"/>
                  <a:pt x="76" y="10"/>
                  <a:pt x="74" y="11"/>
                </a:cubicBezTo>
                <a:cubicBezTo>
                  <a:pt x="73" y="11"/>
                  <a:pt x="73" y="11"/>
                  <a:pt x="73" y="11"/>
                </a:cubicBezTo>
                <a:cubicBezTo>
                  <a:pt x="73" y="12"/>
                  <a:pt x="73" y="12"/>
                  <a:pt x="73" y="12"/>
                </a:cubicBezTo>
                <a:cubicBezTo>
                  <a:pt x="73" y="12"/>
                  <a:pt x="73" y="12"/>
                  <a:pt x="72" y="11"/>
                </a:cubicBezTo>
                <a:cubicBezTo>
                  <a:pt x="71" y="11"/>
                  <a:pt x="71" y="11"/>
                  <a:pt x="71" y="11"/>
                </a:cubicBezTo>
                <a:cubicBezTo>
                  <a:pt x="71" y="11"/>
                  <a:pt x="70" y="12"/>
                  <a:pt x="70" y="12"/>
                </a:cubicBezTo>
                <a:cubicBezTo>
                  <a:pt x="70" y="11"/>
                  <a:pt x="69" y="11"/>
                  <a:pt x="69" y="11"/>
                </a:cubicBezTo>
                <a:cubicBezTo>
                  <a:pt x="68" y="11"/>
                  <a:pt x="67" y="11"/>
                  <a:pt x="67" y="11"/>
                </a:cubicBezTo>
                <a:cubicBezTo>
                  <a:pt x="66" y="12"/>
                  <a:pt x="65" y="12"/>
                  <a:pt x="65" y="12"/>
                </a:cubicBezTo>
                <a:cubicBezTo>
                  <a:pt x="64" y="13"/>
                  <a:pt x="64" y="13"/>
                  <a:pt x="64" y="13"/>
                </a:cubicBezTo>
                <a:cubicBezTo>
                  <a:pt x="63" y="13"/>
                  <a:pt x="63" y="13"/>
                  <a:pt x="63" y="13"/>
                </a:cubicBezTo>
                <a:cubicBezTo>
                  <a:pt x="62" y="12"/>
                  <a:pt x="62" y="12"/>
                  <a:pt x="62" y="12"/>
                </a:cubicBezTo>
                <a:cubicBezTo>
                  <a:pt x="64" y="12"/>
                  <a:pt x="64" y="12"/>
                  <a:pt x="64" y="12"/>
                </a:cubicBezTo>
                <a:cubicBezTo>
                  <a:pt x="64" y="12"/>
                  <a:pt x="64" y="12"/>
                  <a:pt x="64" y="12"/>
                </a:cubicBezTo>
                <a:cubicBezTo>
                  <a:pt x="64" y="12"/>
                  <a:pt x="61" y="11"/>
                  <a:pt x="61" y="11"/>
                </a:cubicBezTo>
                <a:cubicBezTo>
                  <a:pt x="60" y="11"/>
                  <a:pt x="59" y="11"/>
                  <a:pt x="59" y="11"/>
                </a:cubicBezTo>
                <a:cubicBezTo>
                  <a:pt x="58" y="12"/>
                  <a:pt x="58" y="12"/>
                  <a:pt x="58" y="12"/>
                </a:cubicBezTo>
                <a:cubicBezTo>
                  <a:pt x="58" y="12"/>
                  <a:pt x="57" y="13"/>
                  <a:pt x="57" y="13"/>
                </a:cubicBezTo>
                <a:cubicBezTo>
                  <a:pt x="56" y="13"/>
                  <a:pt x="56" y="13"/>
                  <a:pt x="56" y="13"/>
                </a:cubicBezTo>
                <a:cubicBezTo>
                  <a:pt x="55" y="14"/>
                  <a:pt x="55" y="14"/>
                  <a:pt x="55" y="14"/>
                </a:cubicBezTo>
                <a:cubicBezTo>
                  <a:pt x="54" y="14"/>
                  <a:pt x="54" y="14"/>
                  <a:pt x="54" y="14"/>
                </a:cubicBezTo>
                <a:cubicBezTo>
                  <a:pt x="56" y="15"/>
                  <a:pt x="56" y="15"/>
                  <a:pt x="56" y="15"/>
                </a:cubicBezTo>
                <a:cubicBezTo>
                  <a:pt x="56" y="15"/>
                  <a:pt x="56" y="16"/>
                  <a:pt x="56" y="16"/>
                </a:cubicBezTo>
                <a:cubicBezTo>
                  <a:pt x="56" y="16"/>
                  <a:pt x="57" y="16"/>
                  <a:pt x="57" y="16"/>
                </a:cubicBezTo>
                <a:cubicBezTo>
                  <a:pt x="57" y="15"/>
                  <a:pt x="57" y="15"/>
                  <a:pt x="57" y="15"/>
                </a:cubicBezTo>
                <a:cubicBezTo>
                  <a:pt x="59" y="14"/>
                  <a:pt x="59" y="14"/>
                  <a:pt x="59" y="14"/>
                </a:cubicBezTo>
                <a:cubicBezTo>
                  <a:pt x="59" y="13"/>
                  <a:pt x="59" y="13"/>
                  <a:pt x="59" y="13"/>
                </a:cubicBezTo>
                <a:cubicBezTo>
                  <a:pt x="60" y="14"/>
                  <a:pt x="60" y="14"/>
                  <a:pt x="60" y="14"/>
                </a:cubicBezTo>
                <a:cubicBezTo>
                  <a:pt x="60" y="15"/>
                  <a:pt x="60" y="15"/>
                  <a:pt x="60" y="15"/>
                </a:cubicBezTo>
                <a:cubicBezTo>
                  <a:pt x="58" y="16"/>
                  <a:pt x="58" y="16"/>
                  <a:pt x="58" y="16"/>
                </a:cubicBezTo>
                <a:cubicBezTo>
                  <a:pt x="58" y="16"/>
                  <a:pt x="58" y="16"/>
                  <a:pt x="58" y="16"/>
                </a:cubicBezTo>
                <a:cubicBezTo>
                  <a:pt x="57" y="17"/>
                  <a:pt x="57" y="17"/>
                  <a:pt x="57" y="17"/>
                </a:cubicBezTo>
                <a:cubicBezTo>
                  <a:pt x="55" y="17"/>
                  <a:pt x="55" y="17"/>
                  <a:pt x="55" y="17"/>
                </a:cubicBezTo>
                <a:cubicBezTo>
                  <a:pt x="54" y="17"/>
                  <a:pt x="54" y="17"/>
                  <a:pt x="54" y="17"/>
                </a:cubicBezTo>
                <a:cubicBezTo>
                  <a:pt x="53" y="18"/>
                  <a:pt x="53" y="18"/>
                  <a:pt x="53" y="18"/>
                </a:cubicBezTo>
                <a:cubicBezTo>
                  <a:pt x="52" y="19"/>
                  <a:pt x="52" y="19"/>
                  <a:pt x="52" y="19"/>
                </a:cubicBezTo>
                <a:cubicBezTo>
                  <a:pt x="52" y="19"/>
                  <a:pt x="52" y="19"/>
                  <a:pt x="52" y="19"/>
                </a:cubicBezTo>
                <a:cubicBezTo>
                  <a:pt x="52" y="20"/>
                  <a:pt x="52" y="20"/>
                  <a:pt x="52" y="20"/>
                </a:cubicBezTo>
                <a:cubicBezTo>
                  <a:pt x="52" y="21"/>
                  <a:pt x="52" y="21"/>
                  <a:pt x="52" y="21"/>
                </a:cubicBezTo>
                <a:cubicBezTo>
                  <a:pt x="50" y="21"/>
                  <a:pt x="50" y="21"/>
                  <a:pt x="50" y="21"/>
                </a:cubicBezTo>
                <a:cubicBezTo>
                  <a:pt x="50" y="23"/>
                  <a:pt x="50" y="23"/>
                  <a:pt x="50" y="23"/>
                </a:cubicBezTo>
                <a:cubicBezTo>
                  <a:pt x="50" y="23"/>
                  <a:pt x="50" y="23"/>
                  <a:pt x="50" y="23"/>
                </a:cubicBezTo>
                <a:cubicBezTo>
                  <a:pt x="51" y="24"/>
                  <a:pt x="51" y="24"/>
                  <a:pt x="51" y="24"/>
                </a:cubicBezTo>
                <a:cubicBezTo>
                  <a:pt x="52" y="23"/>
                  <a:pt x="52" y="23"/>
                  <a:pt x="52" y="23"/>
                </a:cubicBezTo>
                <a:cubicBezTo>
                  <a:pt x="52" y="23"/>
                  <a:pt x="53" y="23"/>
                  <a:pt x="53" y="22"/>
                </a:cubicBezTo>
                <a:cubicBezTo>
                  <a:pt x="53" y="22"/>
                  <a:pt x="54" y="21"/>
                  <a:pt x="54" y="21"/>
                </a:cubicBezTo>
                <a:cubicBezTo>
                  <a:pt x="54" y="21"/>
                  <a:pt x="54" y="21"/>
                  <a:pt x="54" y="21"/>
                </a:cubicBezTo>
                <a:cubicBezTo>
                  <a:pt x="54" y="21"/>
                  <a:pt x="55" y="21"/>
                  <a:pt x="55" y="21"/>
                </a:cubicBezTo>
                <a:cubicBezTo>
                  <a:pt x="55" y="22"/>
                  <a:pt x="56" y="22"/>
                  <a:pt x="56" y="22"/>
                </a:cubicBezTo>
                <a:cubicBezTo>
                  <a:pt x="56" y="22"/>
                  <a:pt x="57" y="22"/>
                  <a:pt x="57" y="22"/>
                </a:cubicBezTo>
                <a:cubicBezTo>
                  <a:pt x="58" y="22"/>
                  <a:pt x="58" y="22"/>
                  <a:pt x="58" y="22"/>
                </a:cubicBezTo>
                <a:cubicBezTo>
                  <a:pt x="58" y="22"/>
                  <a:pt x="58" y="22"/>
                  <a:pt x="59" y="23"/>
                </a:cubicBezTo>
                <a:cubicBezTo>
                  <a:pt x="59" y="23"/>
                  <a:pt x="59" y="24"/>
                  <a:pt x="60" y="24"/>
                </a:cubicBezTo>
                <a:cubicBezTo>
                  <a:pt x="60" y="23"/>
                  <a:pt x="60" y="23"/>
                  <a:pt x="61" y="23"/>
                </a:cubicBezTo>
                <a:cubicBezTo>
                  <a:pt x="61" y="23"/>
                  <a:pt x="61" y="23"/>
                  <a:pt x="62" y="24"/>
                </a:cubicBezTo>
                <a:cubicBezTo>
                  <a:pt x="62" y="24"/>
                  <a:pt x="63" y="24"/>
                  <a:pt x="63" y="24"/>
                </a:cubicBezTo>
                <a:cubicBezTo>
                  <a:pt x="62" y="25"/>
                  <a:pt x="62" y="25"/>
                  <a:pt x="62" y="25"/>
                </a:cubicBezTo>
                <a:cubicBezTo>
                  <a:pt x="62" y="26"/>
                  <a:pt x="62" y="26"/>
                  <a:pt x="62" y="26"/>
                </a:cubicBezTo>
                <a:cubicBezTo>
                  <a:pt x="61" y="26"/>
                  <a:pt x="58" y="25"/>
                  <a:pt x="58" y="25"/>
                </a:cubicBezTo>
                <a:cubicBezTo>
                  <a:pt x="58" y="25"/>
                  <a:pt x="58" y="25"/>
                  <a:pt x="58" y="25"/>
                </a:cubicBezTo>
                <a:cubicBezTo>
                  <a:pt x="58" y="25"/>
                  <a:pt x="58" y="26"/>
                  <a:pt x="57" y="26"/>
                </a:cubicBezTo>
                <a:cubicBezTo>
                  <a:pt x="57" y="25"/>
                  <a:pt x="56" y="25"/>
                  <a:pt x="56" y="25"/>
                </a:cubicBezTo>
                <a:cubicBezTo>
                  <a:pt x="55" y="25"/>
                  <a:pt x="57" y="24"/>
                  <a:pt x="55" y="24"/>
                </a:cubicBezTo>
                <a:cubicBezTo>
                  <a:pt x="53" y="24"/>
                  <a:pt x="52" y="24"/>
                  <a:pt x="52" y="24"/>
                </a:cubicBezTo>
                <a:cubicBezTo>
                  <a:pt x="52" y="24"/>
                  <a:pt x="52" y="24"/>
                  <a:pt x="52" y="24"/>
                </a:cubicBezTo>
                <a:cubicBezTo>
                  <a:pt x="51" y="25"/>
                  <a:pt x="51" y="25"/>
                  <a:pt x="51" y="25"/>
                </a:cubicBezTo>
                <a:cubicBezTo>
                  <a:pt x="50" y="26"/>
                  <a:pt x="50" y="26"/>
                  <a:pt x="50" y="26"/>
                </a:cubicBezTo>
                <a:cubicBezTo>
                  <a:pt x="49" y="26"/>
                  <a:pt x="48" y="27"/>
                  <a:pt x="48" y="27"/>
                </a:cubicBezTo>
                <a:cubicBezTo>
                  <a:pt x="48" y="27"/>
                  <a:pt x="48" y="29"/>
                  <a:pt x="48" y="29"/>
                </a:cubicBezTo>
                <a:cubicBezTo>
                  <a:pt x="48" y="29"/>
                  <a:pt x="48" y="30"/>
                  <a:pt x="48" y="31"/>
                </a:cubicBezTo>
                <a:cubicBezTo>
                  <a:pt x="48" y="31"/>
                  <a:pt x="48" y="33"/>
                  <a:pt x="48" y="33"/>
                </a:cubicBezTo>
                <a:cubicBezTo>
                  <a:pt x="48" y="34"/>
                  <a:pt x="48" y="34"/>
                  <a:pt x="48" y="34"/>
                </a:cubicBezTo>
                <a:cubicBezTo>
                  <a:pt x="49" y="35"/>
                  <a:pt x="49" y="35"/>
                  <a:pt x="49" y="35"/>
                </a:cubicBezTo>
                <a:cubicBezTo>
                  <a:pt x="51" y="35"/>
                  <a:pt x="51" y="35"/>
                  <a:pt x="51" y="35"/>
                </a:cubicBezTo>
                <a:cubicBezTo>
                  <a:pt x="51" y="35"/>
                  <a:pt x="52" y="36"/>
                  <a:pt x="52" y="36"/>
                </a:cubicBezTo>
                <a:cubicBezTo>
                  <a:pt x="53" y="36"/>
                  <a:pt x="53" y="36"/>
                  <a:pt x="53" y="36"/>
                </a:cubicBezTo>
                <a:cubicBezTo>
                  <a:pt x="53" y="35"/>
                  <a:pt x="54" y="35"/>
                  <a:pt x="55" y="35"/>
                </a:cubicBezTo>
                <a:cubicBezTo>
                  <a:pt x="55" y="36"/>
                  <a:pt x="55" y="35"/>
                  <a:pt x="55" y="36"/>
                </a:cubicBezTo>
                <a:cubicBezTo>
                  <a:pt x="55" y="36"/>
                  <a:pt x="56" y="37"/>
                  <a:pt x="56" y="37"/>
                </a:cubicBezTo>
                <a:cubicBezTo>
                  <a:pt x="55" y="37"/>
                  <a:pt x="55" y="37"/>
                  <a:pt x="55" y="38"/>
                </a:cubicBezTo>
                <a:cubicBezTo>
                  <a:pt x="55" y="38"/>
                  <a:pt x="56" y="38"/>
                  <a:pt x="56" y="39"/>
                </a:cubicBezTo>
                <a:cubicBezTo>
                  <a:pt x="56" y="40"/>
                  <a:pt x="56" y="39"/>
                  <a:pt x="56" y="40"/>
                </a:cubicBezTo>
                <a:cubicBezTo>
                  <a:pt x="56" y="41"/>
                  <a:pt x="56" y="44"/>
                  <a:pt x="56" y="44"/>
                </a:cubicBezTo>
                <a:cubicBezTo>
                  <a:pt x="56" y="45"/>
                  <a:pt x="56" y="45"/>
                  <a:pt x="56" y="45"/>
                </a:cubicBezTo>
                <a:cubicBezTo>
                  <a:pt x="56" y="51"/>
                  <a:pt x="56" y="51"/>
                  <a:pt x="56" y="51"/>
                </a:cubicBezTo>
                <a:cubicBezTo>
                  <a:pt x="77" y="51"/>
                  <a:pt x="77" y="51"/>
                  <a:pt x="77" y="51"/>
                </a:cubicBezTo>
                <a:cubicBezTo>
                  <a:pt x="77" y="44"/>
                  <a:pt x="77" y="44"/>
                  <a:pt x="77" y="44"/>
                </a:cubicBezTo>
                <a:cubicBezTo>
                  <a:pt x="67" y="44"/>
                  <a:pt x="67" y="44"/>
                  <a:pt x="67" y="44"/>
                </a:cubicBezTo>
                <a:cubicBezTo>
                  <a:pt x="67" y="42"/>
                  <a:pt x="67" y="42"/>
                  <a:pt x="67" y="42"/>
                </a:cubicBezTo>
                <a:cubicBezTo>
                  <a:pt x="66" y="42"/>
                  <a:pt x="66" y="42"/>
                  <a:pt x="66" y="42"/>
                </a:cubicBezTo>
                <a:cubicBezTo>
                  <a:pt x="66" y="43"/>
                  <a:pt x="66" y="43"/>
                  <a:pt x="66" y="43"/>
                </a:cubicBezTo>
                <a:cubicBezTo>
                  <a:pt x="65" y="44"/>
                  <a:pt x="65" y="44"/>
                  <a:pt x="65" y="44"/>
                </a:cubicBezTo>
                <a:cubicBezTo>
                  <a:pt x="63" y="44"/>
                  <a:pt x="63" y="44"/>
                  <a:pt x="63" y="44"/>
                </a:cubicBezTo>
                <a:close/>
                <a:moveTo>
                  <a:pt x="31" y="44"/>
                </a:moveTo>
                <a:cubicBezTo>
                  <a:pt x="31" y="51"/>
                  <a:pt x="31" y="51"/>
                  <a:pt x="31" y="51"/>
                </a:cubicBezTo>
                <a:cubicBezTo>
                  <a:pt x="31" y="51"/>
                  <a:pt x="31" y="51"/>
                  <a:pt x="31" y="51"/>
                </a:cubicBezTo>
                <a:cubicBezTo>
                  <a:pt x="31" y="51"/>
                  <a:pt x="31" y="51"/>
                  <a:pt x="31" y="51"/>
                </a:cubicBezTo>
                <a:cubicBezTo>
                  <a:pt x="31" y="52"/>
                  <a:pt x="31" y="52"/>
                  <a:pt x="31" y="52"/>
                </a:cubicBezTo>
                <a:cubicBezTo>
                  <a:pt x="32" y="53"/>
                  <a:pt x="32" y="54"/>
                  <a:pt x="32" y="54"/>
                </a:cubicBezTo>
                <a:cubicBezTo>
                  <a:pt x="32" y="54"/>
                  <a:pt x="32" y="55"/>
                  <a:pt x="32" y="55"/>
                </a:cubicBezTo>
                <a:cubicBezTo>
                  <a:pt x="32" y="55"/>
                  <a:pt x="32" y="57"/>
                  <a:pt x="32" y="57"/>
                </a:cubicBezTo>
                <a:cubicBezTo>
                  <a:pt x="32" y="58"/>
                  <a:pt x="33" y="58"/>
                  <a:pt x="33" y="58"/>
                </a:cubicBezTo>
                <a:cubicBezTo>
                  <a:pt x="34" y="58"/>
                  <a:pt x="34" y="58"/>
                  <a:pt x="34" y="58"/>
                </a:cubicBezTo>
                <a:cubicBezTo>
                  <a:pt x="34" y="58"/>
                  <a:pt x="33" y="56"/>
                  <a:pt x="33" y="56"/>
                </a:cubicBezTo>
                <a:cubicBezTo>
                  <a:pt x="33" y="56"/>
                  <a:pt x="33" y="55"/>
                  <a:pt x="33" y="55"/>
                </a:cubicBezTo>
                <a:cubicBezTo>
                  <a:pt x="33" y="55"/>
                  <a:pt x="34" y="54"/>
                  <a:pt x="35" y="54"/>
                </a:cubicBezTo>
                <a:cubicBezTo>
                  <a:pt x="35" y="54"/>
                  <a:pt x="35" y="54"/>
                  <a:pt x="35" y="53"/>
                </a:cubicBezTo>
                <a:cubicBezTo>
                  <a:pt x="35" y="53"/>
                  <a:pt x="35" y="53"/>
                  <a:pt x="35" y="53"/>
                </a:cubicBezTo>
                <a:cubicBezTo>
                  <a:pt x="35" y="52"/>
                  <a:pt x="35" y="52"/>
                  <a:pt x="35" y="52"/>
                </a:cubicBezTo>
                <a:cubicBezTo>
                  <a:pt x="36" y="52"/>
                  <a:pt x="36" y="52"/>
                  <a:pt x="36" y="52"/>
                </a:cubicBezTo>
                <a:cubicBezTo>
                  <a:pt x="36" y="52"/>
                  <a:pt x="36" y="51"/>
                  <a:pt x="36" y="51"/>
                </a:cubicBezTo>
                <a:cubicBezTo>
                  <a:pt x="36" y="51"/>
                  <a:pt x="36" y="51"/>
                  <a:pt x="36" y="51"/>
                </a:cubicBezTo>
                <a:cubicBezTo>
                  <a:pt x="52" y="51"/>
                  <a:pt x="52" y="51"/>
                  <a:pt x="52" y="51"/>
                </a:cubicBezTo>
                <a:cubicBezTo>
                  <a:pt x="52" y="44"/>
                  <a:pt x="52" y="44"/>
                  <a:pt x="52" y="44"/>
                </a:cubicBezTo>
                <a:cubicBezTo>
                  <a:pt x="41" y="44"/>
                  <a:pt x="41" y="44"/>
                  <a:pt x="41" y="44"/>
                </a:cubicBezTo>
                <a:cubicBezTo>
                  <a:pt x="41" y="43"/>
                  <a:pt x="41" y="43"/>
                  <a:pt x="41" y="43"/>
                </a:cubicBezTo>
                <a:cubicBezTo>
                  <a:pt x="41" y="43"/>
                  <a:pt x="42" y="43"/>
                  <a:pt x="42" y="42"/>
                </a:cubicBezTo>
                <a:cubicBezTo>
                  <a:pt x="43" y="42"/>
                  <a:pt x="43" y="40"/>
                  <a:pt x="43" y="40"/>
                </a:cubicBezTo>
                <a:cubicBezTo>
                  <a:pt x="43" y="40"/>
                  <a:pt x="43" y="39"/>
                  <a:pt x="43" y="39"/>
                </a:cubicBezTo>
                <a:cubicBezTo>
                  <a:pt x="42" y="39"/>
                  <a:pt x="42" y="39"/>
                  <a:pt x="41" y="39"/>
                </a:cubicBezTo>
                <a:cubicBezTo>
                  <a:pt x="40" y="39"/>
                  <a:pt x="40" y="38"/>
                  <a:pt x="40" y="38"/>
                </a:cubicBezTo>
                <a:cubicBezTo>
                  <a:pt x="40" y="38"/>
                  <a:pt x="39" y="37"/>
                  <a:pt x="39" y="37"/>
                </a:cubicBezTo>
                <a:cubicBezTo>
                  <a:pt x="39" y="37"/>
                  <a:pt x="38" y="37"/>
                  <a:pt x="38" y="37"/>
                </a:cubicBezTo>
                <a:cubicBezTo>
                  <a:pt x="38" y="36"/>
                  <a:pt x="38" y="36"/>
                  <a:pt x="38" y="36"/>
                </a:cubicBezTo>
                <a:cubicBezTo>
                  <a:pt x="37" y="36"/>
                  <a:pt x="37" y="36"/>
                  <a:pt x="37" y="36"/>
                </a:cubicBezTo>
                <a:cubicBezTo>
                  <a:pt x="37" y="36"/>
                  <a:pt x="36" y="35"/>
                  <a:pt x="36" y="35"/>
                </a:cubicBezTo>
                <a:cubicBezTo>
                  <a:pt x="36" y="35"/>
                  <a:pt x="36" y="34"/>
                  <a:pt x="36" y="34"/>
                </a:cubicBezTo>
                <a:cubicBezTo>
                  <a:pt x="36" y="34"/>
                  <a:pt x="33" y="33"/>
                  <a:pt x="33" y="33"/>
                </a:cubicBezTo>
                <a:cubicBezTo>
                  <a:pt x="33" y="33"/>
                  <a:pt x="33" y="33"/>
                  <a:pt x="33" y="33"/>
                </a:cubicBezTo>
                <a:cubicBezTo>
                  <a:pt x="33" y="33"/>
                  <a:pt x="32" y="33"/>
                  <a:pt x="31" y="33"/>
                </a:cubicBezTo>
                <a:cubicBezTo>
                  <a:pt x="31" y="33"/>
                  <a:pt x="31" y="34"/>
                  <a:pt x="31" y="34"/>
                </a:cubicBezTo>
                <a:cubicBezTo>
                  <a:pt x="30" y="34"/>
                  <a:pt x="30" y="34"/>
                  <a:pt x="30" y="34"/>
                </a:cubicBezTo>
                <a:cubicBezTo>
                  <a:pt x="30" y="34"/>
                  <a:pt x="31" y="36"/>
                  <a:pt x="31" y="36"/>
                </a:cubicBezTo>
                <a:cubicBezTo>
                  <a:pt x="31" y="36"/>
                  <a:pt x="30" y="36"/>
                  <a:pt x="29" y="37"/>
                </a:cubicBezTo>
                <a:cubicBezTo>
                  <a:pt x="29" y="37"/>
                  <a:pt x="30" y="38"/>
                  <a:pt x="30" y="38"/>
                </a:cubicBezTo>
                <a:cubicBezTo>
                  <a:pt x="29" y="39"/>
                  <a:pt x="29" y="39"/>
                  <a:pt x="29" y="39"/>
                </a:cubicBezTo>
                <a:cubicBezTo>
                  <a:pt x="29" y="40"/>
                  <a:pt x="29" y="40"/>
                  <a:pt x="29" y="40"/>
                </a:cubicBezTo>
                <a:cubicBezTo>
                  <a:pt x="29" y="40"/>
                  <a:pt x="30" y="41"/>
                  <a:pt x="30" y="41"/>
                </a:cubicBezTo>
                <a:cubicBezTo>
                  <a:pt x="30" y="41"/>
                  <a:pt x="31" y="42"/>
                  <a:pt x="31" y="42"/>
                </a:cubicBezTo>
                <a:cubicBezTo>
                  <a:pt x="31" y="42"/>
                  <a:pt x="32" y="43"/>
                  <a:pt x="32" y="43"/>
                </a:cubicBezTo>
                <a:cubicBezTo>
                  <a:pt x="32" y="43"/>
                  <a:pt x="32" y="43"/>
                  <a:pt x="32" y="44"/>
                </a:cubicBezTo>
                <a:lnTo>
                  <a:pt x="31" y="4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586742302"/>
      </p:ext>
    </p:extLst>
  </p:cSld>
  <p:clrMapOvr>
    <a:masterClrMapping/>
  </p:clrMapOvr>
  <p:transition spd="slow" advTm="300">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grpSp>
        <p:nvGrpSpPr>
          <p:cNvPr id="5" name="组合 4"/>
          <p:cNvGrpSpPr/>
          <p:nvPr/>
        </p:nvGrpSpPr>
        <p:grpSpPr>
          <a:xfrm>
            <a:off x="1287689" y="2539999"/>
            <a:ext cx="1756229" cy="1756229"/>
            <a:chOff x="4606760" y="2873829"/>
            <a:chExt cx="2075543" cy="2075543"/>
          </a:xfrm>
        </p:grpSpPr>
        <p:sp>
          <p:nvSpPr>
            <p:cNvPr id="3" name="饼形 2"/>
            <p:cNvSpPr/>
            <p:nvPr/>
          </p:nvSpPr>
          <p:spPr>
            <a:xfrm flipH="1">
              <a:off x="4606760" y="2873829"/>
              <a:ext cx="2075543" cy="2075543"/>
            </a:xfrm>
            <a:prstGeom prst="pie">
              <a:avLst>
                <a:gd name="adj1" fmla="val 1036536"/>
                <a:gd name="adj2" fmla="val 16200000"/>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饼形 3"/>
            <p:cNvSpPr/>
            <p:nvPr/>
          </p:nvSpPr>
          <p:spPr>
            <a:xfrm>
              <a:off x="4606760" y="2873829"/>
              <a:ext cx="2075543" cy="2075543"/>
            </a:xfrm>
            <a:prstGeom prst="pie">
              <a:avLst>
                <a:gd name="adj1" fmla="val 9710838"/>
                <a:gd name="adj2" fmla="val 16200000"/>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7" name="组合 16"/>
          <p:cNvGrpSpPr/>
          <p:nvPr/>
        </p:nvGrpSpPr>
        <p:grpSpPr>
          <a:xfrm>
            <a:off x="3900260" y="2539999"/>
            <a:ext cx="1756229" cy="1756230"/>
            <a:chOff x="4408261" y="2539999"/>
            <a:chExt cx="2075543" cy="2075544"/>
          </a:xfrm>
        </p:grpSpPr>
        <p:sp>
          <p:nvSpPr>
            <p:cNvPr id="7" name="饼形 6"/>
            <p:cNvSpPr/>
            <p:nvPr/>
          </p:nvSpPr>
          <p:spPr>
            <a:xfrm flipH="1">
              <a:off x="4408261" y="2539999"/>
              <a:ext cx="2075543" cy="2075543"/>
            </a:xfrm>
            <a:prstGeom prst="pie">
              <a:avLst>
                <a:gd name="adj1" fmla="val 2991206"/>
                <a:gd name="adj2" fmla="val 16200000"/>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饼形 7"/>
            <p:cNvSpPr/>
            <p:nvPr/>
          </p:nvSpPr>
          <p:spPr>
            <a:xfrm>
              <a:off x="4408261" y="2540000"/>
              <a:ext cx="2075543" cy="2075543"/>
            </a:xfrm>
            <a:prstGeom prst="pie">
              <a:avLst>
                <a:gd name="adj1" fmla="val 7708973"/>
                <a:gd name="adj2" fmla="val 16200000"/>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6" name="组合 15"/>
          <p:cNvGrpSpPr/>
          <p:nvPr/>
        </p:nvGrpSpPr>
        <p:grpSpPr>
          <a:xfrm>
            <a:off x="6512831" y="2587398"/>
            <a:ext cx="1756229" cy="1756229"/>
            <a:chOff x="6788603" y="2540000"/>
            <a:chExt cx="2075543" cy="2075543"/>
          </a:xfrm>
        </p:grpSpPr>
        <p:sp>
          <p:nvSpPr>
            <p:cNvPr id="10" name="饼形 9"/>
            <p:cNvSpPr/>
            <p:nvPr/>
          </p:nvSpPr>
          <p:spPr>
            <a:xfrm flipH="1">
              <a:off x="6788603" y="2540000"/>
              <a:ext cx="2075543" cy="2075543"/>
            </a:xfrm>
            <a:prstGeom prst="pie">
              <a:avLst>
                <a:gd name="adj1" fmla="val 19870773"/>
                <a:gd name="adj2" fmla="val 16200000"/>
              </a:avLst>
            </a:prstGeom>
            <a:solidFill>
              <a:srgbClr val="43E5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饼形 10"/>
            <p:cNvSpPr/>
            <p:nvPr/>
          </p:nvSpPr>
          <p:spPr>
            <a:xfrm>
              <a:off x="6788603" y="2540000"/>
              <a:ext cx="2075543" cy="2075543"/>
            </a:xfrm>
            <a:prstGeom prst="pie">
              <a:avLst>
                <a:gd name="adj1" fmla="val 12523779"/>
                <a:gd name="adj2" fmla="val 16200000"/>
              </a:avLst>
            </a:prstGeom>
            <a:solidFill>
              <a:srgbClr val="2BA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5" name="组合 14"/>
          <p:cNvGrpSpPr/>
          <p:nvPr/>
        </p:nvGrpSpPr>
        <p:grpSpPr>
          <a:xfrm>
            <a:off x="9125403" y="2540000"/>
            <a:ext cx="1756229" cy="1756229"/>
            <a:chOff x="9125403" y="2540000"/>
            <a:chExt cx="2075543" cy="2075543"/>
          </a:xfrm>
        </p:grpSpPr>
        <p:sp>
          <p:nvSpPr>
            <p:cNvPr id="13" name="饼形 12"/>
            <p:cNvSpPr/>
            <p:nvPr/>
          </p:nvSpPr>
          <p:spPr>
            <a:xfrm flipH="1">
              <a:off x="9125403" y="2540000"/>
              <a:ext cx="2075543" cy="2075543"/>
            </a:xfrm>
            <a:prstGeom prst="pie">
              <a:avLst>
                <a:gd name="adj1" fmla="val 19556730"/>
                <a:gd name="adj2" fmla="val 16200000"/>
              </a:avLst>
            </a:prstGeom>
            <a:solidFill>
              <a:srgbClr val="148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饼形 13"/>
            <p:cNvSpPr/>
            <p:nvPr/>
          </p:nvSpPr>
          <p:spPr>
            <a:xfrm>
              <a:off x="9125403" y="2540000"/>
              <a:ext cx="2075543" cy="2075543"/>
            </a:xfrm>
            <a:prstGeom prst="pie">
              <a:avLst>
                <a:gd name="adj1" fmla="val 12811982"/>
                <a:gd name="adj2" fmla="val 16200000"/>
              </a:avLst>
            </a:prstGeom>
            <a:solidFill>
              <a:srgbClr val="33C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cxnSp>
        <p:nvCxnSpPr>
          <p:cNvPr id="19" name="直接连接符 18"/>
          <p:cNvCxnSpPr/>
          <p:nvPr/>
        </p:nvCxnSpPr>
        <p:spPr>
          <a:xfrm>
            <a:off x="3472089" y="2902857"/>
            <a:ext cx="0" cy="2431683"/>
          </a:xfrm>
          <a:prstGeom prst="line">
            <a:avLst/>
          </a:prstGeom>
          <a:ln>
            <a:solidFill>
              <a:schemeClr val="bg1">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084660" y="2902857"/>
            <a:ext cx="0" cy="2431683"/>
          </a:xfrm>
          <a:prstGeom prst="line">
            <a:avLst/>
          </a:prstGeom>
          <a:ln>
            <a:solidFill>
              <a:schemeClr val="bg1">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8697231" y="2902857"/>
            <a:ext cx="0" cy="2431683"/>
          </a:xfrm>
          <a:prstGeom prst="line">
            <a:avLst/>
          </a:prstGeom>
          <a:ln>
            <a:solidFill>
              <a:schemeClr val="bg1">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22" name="Freeform 5"/>
          <p:cNvSpPr>
            <a:spLocks noChangeAspect="1"/>
          </p:cNvSpPr>
          <p:nvPr/>
        </p:nvSpPr>
        <p:spPr bwMode="auto">
          <a:xfrm>
            <a:off x="1912662" y="5147161"/>
            <a:ext cx="506282" cy="504000"/>
          </a:xfrm>
          <a:custGeom>
            <a:avLst/>
            <a:gdLst>
              <a:gd name="T0" fmla="*/ 1928 w 1968"/>
              <a:gd name="T1" fmla="*/ 1448 h 1959"/>
              <a:gd name="T2" fmla="*/ 1956 w 1968"/>
              <a:gd name="T3" fmla="*/ 1444 h 1959"/>
              <a:gd name="T4" fmla="*/ 1968 w 1968"/>
              <a:gd name="T5" fmla="*/ 1420 h 1959"/>
              <a:gd name="T6" fmla="*/ 1968 w 1968"/>
              <a:gd name="T7" fmla="*/ 1276 h 1959"/>
              <a:gd name="T8" fmla="*/ 1932 w 1968"/>
              <a:gd name="T9" fmla="*/ 1212 h 1959"/>
              <a:gd name="T10" fmla="*/ 1184 w 1968"/>
              <a:gd name="T11" fmla="*/ 768 h 1959"/>
              <a:gd name="T12" fmla="*/ 1148 w 1968"/>
              <a:gd name="T13" fmla="*/ 704 h 1959"/>
              <a:gd name="T14" fmla="*/ 1148 w 1968"/>
              <a:gd name="T15" fmla="*/ 204 h 1959"/>
              <a:gd name="T16" fmla="*/ 1132 w 1968"/>
              <a:gd name="T17" fmla="*/ 128 h 1959"/>
              <a:gd name="T18" fmla="*/ 1008 w 1968"/>
              <a:gd name="T19" fmla="*/ 4 h 1959"/>
              <a:gd name="T20" fmla="*/ 984 w 1968"/>
              <a:gd name="T21" fmla="*/ 0 h 1959"/>
              <a:gd name="T22" fmla="*/ 956 w 1968"/>
              <a:gd name="T23" fmla="*/ 4 h 1959"/>
              <a:gd name="T24" fmla="*/ 946 w 1968"/>
              <a:gd name="T25" fmla="*/ 6 h 1959"/>
              <a:gd name="T26" fmla="*/ 932 w 1968"/>
              <a:gd name="T27" fmla="*/ 12 h 1959"/>
              <a:gd name="T28" fmla="*/ 880 w 1968"/>
              <a:gd name="T29" fmla="*/ 48 h 1959"/>
              <a:gd name="T30" fmla="*/ 844 w 1968"/>
              <a:gd name="T31" fmla="*/ 100 h 1959"/>
              <a:gd name="T32" fmla="*/ 832 w 1968"/>
              <a:gd name="T33" fmla="*/ 128 h 1959"/>
              <a:gd name="T34" fmla="*/ 820 w 1968"/>
              <a:gd name="T35" fmla="*/ 204 h 1959"/>
              <a:gd name="T36" fmla="*/ 820 w 1968"/>
              <a:gd name="T37" fmla="*/ 704 h 1959"/>
              <a:gd name="T38" fmla="*/ 784 w 1968"/>
              <a:gd name="T39" fmla="*/ 768 h 1959"/>
              <a:gd name="T40" fmla="*/ 36 w 1968"/>
              <a:gd name="T41" fmla="*/ 1212 h 1959"/>
              <a:gd name="T42" fmla="*/ 0 w 1968"/>
              <a:gd name="T43" fmla="*/ 1276 h 1959"/>
              <a:gd name="T44" fmla="*/ 0 w 1968"/>
              <a:gd name="T45" fmla="*/ 1420 h 1959"/>
              <a:gd name="T46" fmla="*/ 12 w 1968"/>
              <a:gd name="T47" fmla="*/ 1444 h 1959"/>
              <a:gd name="T48" fmla="*/ 40 w 1968"/>
              <a:gd name="T49" fmla="*/ 1448 h 1959"/>
              <a:gd name="T50" fmla="*/ 780 w 1968"/>
              <a:gd name="T51" fmla="*/ 1208 h 1959"/>
              <a:gd name="T52" fmla="*/ 808 w 1968"/>
              <a:gd name="T53" fmla="*/ 1210 h 1959"/>
              <a:gd name="T54" fmla="*/ 820 w 1968"/>
              <a:gd name="T55" fmla="*/ 1236 h 1959"/>
              <a:gd name="T56" fmla="*/ 820 w 1968"/>
              <a:gd name="T57" fmla="*/ 1624 h 1959"/>
              <a:gd name="T58" fmla="*/ 788 w 1968"/>
              <a:gd name="T59" fmla="*/ 1692 h 1959"/>
              <a:gd name="T60" fmla="*/ 688 w 1968"/>
              <a:gd name="T61" fmla="*/ 1764 h 1959"/>
              <a:gd name="T62" fmla="*/ 656 w 1968"/>
              <a:gd name="T63" fmla="*/ 1832 h 1959"/>
              <a:gd name="T64" fmla="*/ 656 w 1968"/>
              <a:gd name="T65" fmla="*/ 1928 h 1959"/>
              <a:gd name="T66" fmla="*/ 668 w 1968"/>
              <a:gd name="T67" fmla="*/ 1952 h 1959"/>
              <a:gd name="T68" fmla="*/ 696 w 1968"/>
              <a:gd name="T69" fmla="*/ 1956 h 1959"/>
              <a:gd name="T70" fmla="*/ 944 w 1968"/>
              <a:gd name="T71" fmla="*/ 1884 h 1959"/>
              <a:gd name="T72" fmla="*/ 1024 w 1968"/>
              <a:gd name="T73" fmla="*/ 1884 h 1959"/>
              <a:gd name="T74" fmla="*/ 1272 w 1968"/>
              <a:gd name="T75" fmla="*/ 1956 h 1959"/>
              <a:gd name="T76" fmla="*/ 1300 w 1968"/>
              <a:gd name="T77" fmla="*/ 1952 h 1959"/>
              <a:gd name="T78" fmla="*/ 1312 w 1968"/>
              <a:gd name="T79" fmla="*/ 1928 h 1959"/>
              <a:gd name="T80" fmla="*/ 1312 w 1968"/>
              <a:gd name="T81" fmla="*/ 1832 h 1959"/>
              <a:gd name="T82" fmla="*/ 1280 w 1968"/>
              <a:gd name="T83" fmla="*/ 1764 h 1959"/>
              <a:gd name="T84" fmla="*/ 1180 w 1968"/>
              <a:gd name="T85" fmla="*/ 1692 h 1959"/>
              <a:gd name="T86" fmla="*/ 1148 w 1968"/>
              <a:gd name="T87" fmla="*/ 1624 h 1959"/>
              <a:gd name="T88" fmla="*/ 1148 w 1968"/>
              <a:gd name="T89" fmla="*/ 1236 h 1959"/>
              <a:gd name="T90" fmla="*/ 1160 w 1968"/>
              <a:gd name="T91" fmla="*/ 1208 h 1959"/>
              <a:gd name="T92" fmla="*/ 1188 w 1968"/>
              <a:gd name="T93" fmla="*/ 1208 h 1959"/>
              <a:gd name="T94" fmla="*/ 1928 w 1968"/>
              <a:gd name="T95" fmla="*/ 1448 h 1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68" h="1959">
                <a:moveTo>
                  <a:pt x="1928" y="1448"/>
                </a:moveTo>
                <a:cubicBezTo>
                  <a:pt x="1939" y="1451"/>
                  <a:pt x="1948" y="1450"/>
                  <a:pt x="1956" y="1444"/>
                </a:cubicBezTo>
                <a:cubicBezTo>
                  <a:pt x="1964" y="1439"/>
                  <a:pt x="1968" y="1431"/>
                  <a:pt x="1968" y="1420"/>
                </a:cubicBezTo>
                <a:cubicBezTo>
                  <a:pt x="1968" y="1276"/>
                  <a:pt x="1968" y="1276"/>
                  <a:pt x="1968" y="1276"/>
                </a:cubicBezTo>
                <a:cubicBezTo>
                  <a:pt x="1968" y="1250"/>
                  <a:pt x="1956" y="1228"/>
                  <a:pt x="1932" y="1212"/>
                </a:cubicBezTo>
                <a:cubicBezTo>
                  <a:pt x="1184" y="768"/>
                  <a:pt x="1184" y="768"/>
                  <a:pt x="1184" y="768"/>
                </a:cubicBezTo>
                <a:cubicBezTo>
                  <a:pt x="1160" y="755"/>
                  <a:pt x="1148" y="734"/>
                  <a:pt x="1148" y="704"/>
                </a:cubicBezTo>
                <a:cubicBezTo>
                  <a:pt x="1148" y="204"/>
                  <a:pt x="1148" y="204"/>
                  <a:pt x="1148" y="204"/>
                </a:cubicBezTo>
                <a:cubicBezTo>
                  <a:pt x="1148" y="178"/>
                  <a:pt x="1143" y="152"/>
                  <a:pt x="1132" y="128"/>
                </a:cubicBezTo>
                <a:cubicBezTo>
                  <a:pt x="1103" y="54"/>
                  <a:pt x="1061" y="12"/>
                  <a:pt x="1008" y="4"/>
                </a:cubicBezTo>
                <a:cubicBezTo>
                  <a:pt x="1000" y="2"/>
                  <a:pt x="992" y="0"/>
                  <a:pt x="984" y="0"/>
                </a:cubicBezTo>
                <a:cubicBezTo>
                  <a:pt x="976" y="0"/>
                  <a:pt x="967" y="2"/>
                  <a:pt x="956" y="4"/>
                </a:cubicBezTo>
                <a:cubicBezTo>
                  <a:pt x="953" y="4"/>
                  <a:pt x="950" y="5"/>
                  <a:pt x="946" y="6"/>
                </a:cubicBezTo>
                <a:cubicBezTo>
                  <a:pt x="942" y="8"/>
                  <a:pt x="937" y="10"/>
                  <a:pt x="932" y="12"/>
                </a:cubicBezTo>
                <a:cubicBezTo>
                  <a:pt x="913" y="18"/>
                  <a:pt x="896" y="30"/>
                  <a:pt x="880" y="48"/>
                </a:cubicBezTo>
                <a:cubicBezTo>
                  <a:pt x="864" y="67"/>
                  <a:pt x="852" y="84"/>
                  <a:pt x="844" y="100"/>
                </a:cubicBezTo>
                <a:cubicBezTo>
                  <a:pt x="832" y="128"/>
                  <a:pt x="832" y="128"/>
                  <a:pt x="832" y="128"/>
                </a:cubicBezTo>
                <a:cubicBezTo>
                  <a:pt x="824" y="152"/>
                  <a:pt x="820" y="178"/>
                  <a:pt x="820" y="204"/>
                </a:cubicBezTo>
                <a:cubicBezTo>
                  <a:pt x="820" y="704"/>
                  <a:pt x="820" y="704"/>
                  <a:pt x="820" y="704"/>
                </a:cubicBezTo>
                <a:cubicBezTo>
                  <a:pt x="820" y="734"/>
                  <a:pt x="808" y="755"/>
                  <a:pt x="784" y="768"/>
                </a:cubicBezTo>
                <a:cubicBezTo>
                  <a:pt x="36" y="1212"/>
                  <a:pt x="36" y="1212"/>
                  <a:pt x="36" y="1212"/>
                </a:cubicBezTo>
                <a:cubicBezTo>
                  <a:pt x="12" y="1228"/>
                  <a:pt x="0" y="1250"/>
                  <a:pt x="0" y="1276"/>
                </a:cubicBezTo>
                <a:cubicBezTo>
                  <a:pt x="0" y="1420"/>
                  <a:pt x="0" y="1420"/>
                  <a:pt x="0" y="1420"/>
                </a:cubicBezTo>
                <a:cubicBezTo>
                  <a:pt x="0" y="1431"/>
                  <a:pt x="4" y="1439"/>
                  <a:pt x="12" y="1444"/>
                </a:cubicBezTo>
                <a:cubicBezTo>
                  <a:pt x="20" y="1450"/>
                  <a:pt x="29" y="1451"/>
                  <a:pt x="40" y="1448"/>
                </a:cubicBezTo>
                <a:cubicBezTo>
                  <a:pt x="780" y="1208"/>
                  <a:pt x="780" y="1208"/>
                  <a:pt x="780" y="1208"/>
                </a:cubicBezTo>
                <a:cubicBezTo>
                  <a:pt x="791" y="1203"/>
                  <a:pt x="800" y="1204"/>
                  <a:pt x="808" y="1210"/>
                </a:cubicBezTo>
                <a:cubicBezTo>
                  <a:pt x="816" y="1217"/>
                  <a:pt x="820" y="1226"/>
                  <a:pt x="820" y="1236"/>
                </a:cubicBezTo>
                <a:cubicBezTo>
                  <a:pt x="820" y="1624"/>
                  <a:pt x="820" y="1624"/>
                  <a:pt x="820" y="1624"/>
                </a:cubicBezTo>
                <a:cubicBezTo>
                  <a:pt x="820" y="1654"/>
                  <a:pt x="809" y="1676"/>
                  <a:pt x="788" y="1692"/>
                </a:cubicBezTo>
                <a:cubicBezTo>
                  <a:pt x="688" y="1764"/>
                  <a:pt x="688" y="1764"/>
                  <a:pt x="688" y="1764"/>
                </a:cubicBezTo>
                <a:cubicBezTo>
                  <a:pt x="667" y="1780"/>
                  <a:pt x="656" y="1803"/>
                  <a:pt x="656" y="1832"/>
                </a:cubicBezTo>
                <a:cubicBezTo>
                  <a:pt x="656" y="1928"/>
                  <a:pt x="656" y="1928"/>
                  <a:pt x="656" y="1928"/>
                </a:cubicBezTo>
                <a:cubicBezTo>
                  <a:pt x="656" y="1939"/>
                  <a:pt x="660" y="1947"/>
                  <a:pt x="668" y="1952"/>
                </a:cubicBezTo>
                <a:cubicBezTo>
                  <a:pt x="676" y="1958"/>
                  <a:pt x="685" y="1959"/>
                  <a:pt x="696" y="1956"/>
                </a:cubicBezTo>
                <a:cubicBezTo>
                  <a:pt x="944" y="1884"/>
                  <a:pt x="944" y="1884"/>
                  <a:pt x="944" y="1884"/>
                </a:cubicBezTo>
                <a:cubicBezTo>
                  <a:pt x="971" y="1876"/>
                  <a:pt x="997" y="1876"/>
                  <a:pt x="1024" y="1884"/>
                </a:cubicBezTo>
                <a:cubicBezTo>
                  <a:pt x="1272" y="1956"/>
                  <a:pt x="1272" y="1956"/>
                  <a:pt x="1272" y="1956"/>
                </a:cubicBezTo>
                <a:cubicBezTo>
                  <a:pt x="1283" y="1959"/>
                  <a:pt x="1292" y="1958"/>
                  <a:pt x="1300" y="1952"/>
                </a:cubicBezTo>
                <a:cubicBezTo>
                  <a:pt x="1308" y="1947"/>
                  <a:pt x="1312" y="1939"/>
                  <a:pt x="1312" y="1928"/>
                </a:cubicBezTo>
                <a:cubicBezTo>
                  <a:pt x="1312" y="1832"/>
                  <a:pt x="1312" y="1832"/>
                  <a:pt x="1312" y="1832"/>
                </a:cubicBezTo>
                <a:cubicBezTo>
                  <a:pt x="1312" y="1803"/>
                  <a:pt x="1301" y="1780"/>
                  <a:pt x="1280" y="1764"/>
                </a:cubicBezTo>
                <a:cubicBezTo>
                  <a:pt x="1180" y="1692"/>
                  <a:pt x="1180" y="1692"/>
                  <a:pt x="1180" y="1692"/>
                </a:cubicBezTo>
                <a:cubicBezTo>
                  <a:pt x="1159" y="1676"/>
                  <a:pt x="1148" y="1654"/>
                  <a:pt x="1148" y="1624"/>
                </a:cubicBezTo>
                <a:cubicBezTo>
                  <a:pt x="1148" y="1236"/>
                  <a:pt x="1148" y="1236"/>
                  <a:pt x="1148" y="1236"/>
                </a:cubicBezTo>
                <a:cubicBezTo>
                  <a:pt x="1148" y="1223"/>
                  <a:pt x="1152" y="1214"/>
                  <a:pt x="1160" y="1208"/>
                </a:cubicBezTo>
                <a:cubicBezTo>
                  <a:pt x="1168" y="1203"/>
                  <a:pt x="1177" y="1203"/>
                  <a:pt x="1188" y="1208"/>
                </a:cubicBezTo>
                <a:lnTo>
                  <a:pt x="1928" y="144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3" name="组合 22"/>
          <p:cNvGrpSpPr>
            <a:grpSpLocks noChangeAspect="1"/>
          </p:cNvGrpSpPr>
          <p:nvPr/>
        </p:nvGrpSpPr>
        <p:grpSpPr>
          <a:xfrm rot="2760000">
            <a:off x="4645857" y="5165540"/>
            <a:ext cx="265034" cy="504000"/>
            <a:chOff x="2178424" y="3590365"/>
            <a:chExt cx="820270" cy="1559856"/>
          </a:xfrm>
        </p:grpSpPr>
        <p:sp>
          <p:nvSpPr>
            <p:cNvPr id="24" name="同心圆 23"/>
            <p:cNvSpPr/>
            <p:nvPr/>
          </p:nvSpPr>
          <p:spPr>
            <a:xfrm>
              <a:off x="2178424" y="3590365"/>
              <a:ext cx="820270" cy="820270"/>
            </a:xfrm>
            <a:prstGeom prst="donut">
              <a:avLst>
                <a:gd name="adj" fmla="val 1844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矩形 24"/>
            <p:cNvSpPr/>
            <p:nvPr/>
          </p:nvSpPr>
          <p:spPr>
            <a:xfrm>
              <a:off x="2517962" y="4464422"/>
              <a:ext cx="141194" cy="685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a:grpSpLocks noChangeAspect="1"/>
          </p:cNvGrpSpPr>
          <p:nvPr/>
        </p:nvGrpSpPr>
        <p:grpSpPr>
          <a:xfrm>
            <a:off x="9655386" y="5147161"/>
            <a:ext cx="696262" cy="504000"/>
            <a:chOff x="6543740" y="1114264"/>
            <a:chExt cx="881063" cy="637774"/>
          </a:xfrm>
          <a:solidFill>
            <a:schemeClr val="bg1"/>
          </a:solidFill>
        </p:grpSpPr>
        <p:sp>
          <p:nvSpPr>
            <p:cNvPr id="27" name="Freeform 21"/>
            <p:cNvSpPr>
              <a:spLocks noEditPoints="1"/>
            </p:cNvSpPr>
            <p:nvPr/>
          </p:nvSpPr>
          <p:spPr bwMode="auto">
            <a:xfrm>
              <a:off x="6543740" y="1114264"/>
              <a:ext cx="881063" cy="488950"/>
            </a:xfrm>
            <a:custGeom>
              <a:avLst/>
              <a:gdLst>
                <a:gd name="T0" fmla="*/ 23 w 232"/>
                <a:gd name="T1" fmla="*/ 116 h 128"/>
                <a:gd name="T2" fmla="*/ 71 w 232"/>
                <a:gd name="T3" fmla="*/ 116 h 128"/>
                <a:gd name="T4" fmla="*/ 71 w 232"/>
                <a:gd name="T5" fmla="*/ 128 h 128"/>
                <a:gd name="T6" fmla="*/ 221 w 232"/>
                <a:gd name="T7" fmla="*/ 128 h 128"/>
                <a:gd name="T8" fmla="*/ 232 w 232"/>
                <a:gd name="T9" fmla="*/ 117 h 128"/>
                <a:gd name="T10" fmla="*/ 232 w 232"/>
                <a:gd name="T11" fmla="*/ 11 h 128"/>
                <a:gd name="T12" fmla="*/ 221 w 232"/>
                <a:gd name="T13" fmla="*/ 0 h 128"/>
                <a:gd name="T14" fmla="*/ 11 w 232"/>
                <a:gd name="T15" fmla="*/ 0 h 128"/>
                <a:gd name="T16" fmla="*/ 0 w 232"/>
                <a:gd name="T17" fmla="*/ 11 h 128"/>
                <a:gd name="T18" fmla="*/ 0 w 232"/>
                <a:gd name="T19" fmla="*/ 117 h 128"/>
                <a:gd name="T20" fmla="*/ 11 w 232"/>
                <a:gd name="T21" fmla="*/ 128 h 128"/>
                <a:gd name="T22" fmla="*/ 23 w 232"/>
                <a:gd name="T23" fmla="*/ 128 h 128"/>
                <a:gd name="T24" fmla="*/ 23 w 232"/>
                <a:gd name="T25" fmla="*/ 116 h 128"/>
                <a:gd name="T26" fmla="*/ 20 w 232"/>
                <a:gd name="T27" fmla="*/ 16 h 128"/>
                <a:gd name="T28" fmla="*/ 212 w 232"/>
                <a:gd name="T29" fmla="*/ 16 h 128"/>
                <a:gd name="T30" fmla="*/ 212 w 232"/>
                <a:gd name="T31" fmla="*/ 108 h 128"/>
                <a:gd name="T32" fmla="*/ 20 w 232"/>
                <a:gd name="T33" fmla="*/ 108 h 128"/>
                <a:gd name="T34" fmla="*/ 20 w 232"/>
                <a:gd name="T35" fmla="*/ 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2" h="128">
                  <a:moveTo>
                    <a:pt x="23" y="116"/>
                  </a:moveTo>
                  <a:cubicBezTo>
                    <a:pt x="71" y="116"/>
                    <a:pt x="71" y="116"/>
                    <a:pt x="71" y="116"/>
                  </a:cubicBezTo>
                  <a:cubicBezTo>
                    <a:pt x="71" y="116"/>
                    <a:pt x="71" y="121"/>
                    <a:pt x="71" y="128"/>
                  </a:cubicBezTo>
                  <a:cubicBezTo>
                    <a:pt x="221" y="128"/>
                    <a:pt x="221" y="128"/>
                    <a:pt x="221" y="128"/>
                  </a:cubicBezTo>
                  <a:cubicBezTo>
                    <a:pt x="227" y="128"/>
                    <a:pt x="232" y="123"/>
                    <a:pt x="232" y="117"/>
                  </a:cubicBezTo>
                  <a:cubicBezTo>
                    <a:pt x="232" y="11"/>
                    <a:pt x="232" y="11"/>
                    <a:pt x="232" y="11"/>
                  </a:cubicBezTo>
                  <a:cubicBezTo>
                    <a:pt x="232" y="5"/>
                    <a:pt x="227" y="0"/>
                    <a:pt x="221" y="0"/>
                  </a:cubicBezTo>
                  <a:cubicBezTo>
                    <a:pt x="11" y="0"/>
                    <a:pt x="11" y="0"/>
                    <a:pt x="11" y="0"/>
                  </a:cubicBezTo>
                  <a:cubicBezTo>
                    <a:pt x="5" y="0"/>
                    <a:pt x="0" y="5"/>
                    <a:pt x="0" y="11"/>
                  </a:cubicBezTo>
                  <a:cubicBezTo>
                    <a:pt x="0" y="117"/>
                    <a:pt x="0" y="117"/>
                    <a:pt x="0" y="117"/>
                  </a:cubicBezTo>
                  <a:cubicBezTo>
                    <a:pt x="0" y="123"/>
                    <a:pt x="5" y="128"/>
                    <a:pt x="11" y="128"/>
                  </a:cubicBezTo>
                  <a:cubicBezTo>
                    <a:pt x="23" y="128"/>
                    <a:pt x="23" y="128"/>
                    <a:pt x="23" y="128"/>
                  </a:cubicBezTo>
                  <a:cubicBezTo>
                    <a:pt x="24" y="124"/>
                    <a:pt x="24" y="120"/>
                    <a:pt x="23" y="116"/>
                  </a:cubicBezTo>
                  <a:close/>
                  <a:moveTo>
                    <a:pt x="20" y="16"/>
                  </a:moveTo>
                  <a:cubicBezTo>
                    <a:pt x="212" y="16"/>
                    <a:pt x="212" y="16"/>
                    <a:pt x="212" y="16"/>
                  </a:cubicBezTo>
                  <a:cubicBezTo>
                    <a:pt x="212" y="108"/>
                    <a:pt x="212" y="108"/>
                    <a:pt x="212" y="108"/>
                  </a:cubicBezTo>
                  <a:cubicBezTo>
                    <a:pt x="20" y="108"/>
                    <a:pt x="20" y="108"/>
                    <a:pt x="20" y="108"/>
                  </a:cubicBezTo>
                  <a:lnTo>
                    <a:pt x="2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2"/>
            <p:cNvSpPr>
              <a:spLocks/>
            </p:cNvSpPr>
            <p:nvPr/>
          </p:nvSpPr>
          <p:spPr bwMode="auto">
            <a:xfrm>
              <a:off x="6904103" y="1629801"/>
              <a:ext cx="163513" cy="76200"/>
            </a:xfrm>
            <a:custGeom>
              <a:avLst/>
              <a:gdLst>
                <a:gd name="T0" fmla="*/ 0 w 103"/>
                <a:gd name="T1" fmla="*/ 48 h 48"/>
                <a:gd name="T2" fmla="*/ 103 w 103"/>
                <a:gd name="T3" fmla="*/ 48 h 48"/>
                <a:gd name="T4" fmla="*/ 93 w 103"/>
                <a:gd name="T5" fmla="*/ 0 h 48"/>
                <a:gd name="T6" fmla="*/ 10 w 103"/>
                <a:gd name="T7" fmla="*/ 0 h 48"/>
                <a:gd name="T8" fmla="*/ 0 w 103"/>
                <a:gd name="T9" fmla="*/ 48 h 48"/>
              </a:gdLst>
              <a:ahLst/>
              <a:cxnLst>
                <a:cxn ang="0">
                  <a:pos x="T0" y="T1"/>
                </a:cxn>
                <a:cxn ang="0">
                  <a:pos x="T2" y="T3"/>
                </a:cxn>
                <a:cxn ang="0">
                  <a:pos x="T4" y="T5"/>
                </a:cxn>
                <a:cxn ang="0">
                  <a:pos x="T6" y="T7"/>
                </a:cxn>
                <a:cxn ang="0">
                  <a:pos x="T8" y="T9"/>
                </a:cxn>
              </a:cxnLst>
              <a:rect l="0" t="0" r="r" b="b"/>
              <a:pathLst>
                <a:path w="103" h="48">
                  <a:moveTo>
                    <a:pt x="0" y="48"/>
                  </a:moveTo>
                  <a:lnTo>
                    <a:pt x="103" y="48"/>
                  </a:lnTo>
                  <a:lnTo>
                    <a:pt x="93" y="0"/>
                  </a:lnTo>
                  <a:lnTo>
                    <a:pt x="10" y="0"/>
                  </a:lnTo>
                  <a:lnTo>
                    <a:pt x="0"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Rectangle 23"/>
            <p:cNvSpPr>
              <a:spLocks noChangeArrowheads="1"/>
            </p:cNvSpPr>
            <p:nvPr/>
          </p:nvSpPr>
          <p:spPr bwMode="auto">
            <a:xfrm>
              <a:off x="6877115" y="1720288"/>
              <a:ext cx="212725"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4"/>
            <p:cNvSpPr>
              <a:spLocks noEditPoints="1"/>
            </p:cNvSpPr>
            <p:nvPr/>
          </p:nvSpPr>
          <p:spPr bwMode="auto">
            <a:xfrm>
              <a:off x="6612003" y="1583763"/>
              <a:ext cx="193675" cy="152400"/>
            </a:xfrm>
            <a:custGeom>
              <a:avLst/>
              <a:gdLst>
                <a:gd name="T0" fmla="*/ 49 w 51"/>
                <a:gd name="T1" fmla="*/ 0 h 40"/>
                <a:gd name="T2" fmla="*/ 9 w 51"/>
                <a:gd name="T3" fmla="*/ 0 h 40"/>
                <a:gd name="T4" fmla="*/ 0 w 51"/>
                <a:gd name="T5" fmla="*/ 40 h 40"/>
                <a:gd name="T6" fmla="*/ 40 w 51"/>
                <a:gd name="T7" fmla="*/ 40 h 40"/>
                <a:gd name="T8" fmla="*/ 49 w 51"/>
                <a:gd name="T9" fmla="*/ 0 h 40"/>
                <a:gd name="T10" fmla="*/ 36 w 51"/>
                <a:gd name="T11" fmla="*/ 30 h 40"/>
                <a:gd name="T12" fmla="*/ 13 w 51"/>
                <a:gd name="T13" fmla="*/ 31 h 40"/>
                <a:gd name="T14" fmla="*/ 10 w 51"/>
                <a:gd name="T15" fmla="*/ 28 h 40"/>
                <a:gd name="T16" fmla="*/ 37 w 51"/>
                <a:gd name="T17" fmla="*/ 26 h 40"/>
                <a:gd name="T18" fmla="*/ 36 w 51"/>
                <a:gd name="T19" fmla="*/ 30 h 40"/>
                <a:gd name="T20" fmla="*/ 39 w 51"/>
                <a:gd name="T21" fmla="*/ 15 h 40"/>
                <a:gd name="T22" fmla="*/ 29 w 51"/>
                <a:gd name="T23" fmla="*/ 14 h 40"/>
                <a:gd name="T24" fmla="*/ 18 w 51"/>
                <a:gd name="T25" fmla="*/ 14 h 40"/>
                <a:gd name="T26" fmla="*/ 15 w 51"/>
                <a:gd name="T27" fmla="*/ 11 h 40"/>
                <a:gd name="T28" fmla="*/ 25 w 51"/>
                <a:gd name="T29" fmla="*/ 8 h 40"/>
                <a:gd name="T30" fmla="*/ 38 w 51"/>
                <a:gd name="T31" fmla="*/ 11 h 40"/>
                <a:gd name="T32" fmla="*/ 39 w 51"/>
                <a:gd name="T33"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40">
                  <a:moveTo>
                    <a:pt x="49" y="0"/>
                  </a:moveTo>
                  <a:cubicBezTo>
                    <a:pt x="9" y="0"/>
                    <a:pt x="9" y="0"/>
                    <a:pt x="9" y="0"/>
                  </a:cubicBezTo>
                  <a:cubicBezTo>
                    <a:pt x="11" y="18"/>
                    <a:pt x="0" y="40"/>
                    <a:pt x="0" y="40"/>
                  </a:cubicBezTo>
                  <a:cubicBezTo>
                    <a:pt x="40" y="40"/>
                    <a:pt x="40" y="40"/>
                    <a:pt x="40" y="40"/>
                  </a:cubicBezTo>
                  <a:cubicBezTo>
                    <a:pt x="51" y="28"/>
                    <a:pt x="49" y="0"/>
                    <a:pt x="49" y="0"/>
                  </a:cubicBezTo>
                  <a:close/>
                  <a:moveTo>
                    <a:pt x="36" y="30"/>
                  </a:moveTo>
                  <a:cubicBezTo>
                    <a:pt x="28" y="29"/>
                    <a:pt x="20" y="24"/>
                    <a:pt x="13" y="31"/>
                  </a:cubicBezTo>
                  <a:cubicBezTo>
                    <a:pt x="11" y="33"/>
                    <a:pt x="8" y="30"/>
                    <a:pt x="10" y="28"/>
                  </a:cubicBezTo>
                  <a:cubicBezTo>
                    <a:pt x="18" y="20"/>
                    <a:pt x="27" y="24"/>
                    <a:pt x="37" y="26"/>
                  </a:cubicBezTo>
                  <a:cubicBezTo>
                    <a:pt x="40" y="27"/>
                    <a:pt x="38" y="31"/>
                    <a:pt x="36" y="30"/>
                  </a:cubicBezTo>
                  <a:close/>
                  <a:moveTo>
                    <a:pt x="39" y="15"/>
                  </a:moveTo>
                  <a:cubicBezTo>
                    <a:pt x="35" y="16"/>
                    <a:pt x="32" y="15"/>
                    <a:pt x="29" y="14"/>
                  </a:cubicBezTo>
                  <a:cubicBezTo>
                    <a:pt x="25" y="12"/>
                    <a:pt x="22" y="11"/>
                    <a:pt x="18" y="14"/>
                  </a:cubicBezTo>
                  <a:cubicBezTo>
                    <a:pt x="16" y="16"/>
                    <a:pt x="13" y="13"/>
                    <a:pt x="15" y="11"/>
                  </a:cubicBezTo>
                  <a:cubicBezTo>
                    <a:pt x="18" y="9"/>
                    <a:pt x="21" y="7"/>
                    <a:pt x="25" y="8"/>
                  </a:cubicBezTo>
                  <a:cubicBezTo>
                    <a:pt x="29" y="10"/>
                    <a:pt x="33" y="12"/>
                    <a:pt x="38" y="11"/>
                  </a:cubicBezTo>
                  <a:cubicBezTo>
                    <a:pt x="40" y="11"/>
                    <a:pt x="42" y="15"/>
                    <a:pt x="3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 name="Freeform 26"/>
          <p:cNvSpPr>
            <a:spLocks noChangeAspect="1" noEditPoints="1"/>
          </p:cNvSpPr>
          <p:nvPr/>
        </p:nvSpPr>
        <p:spPr bwMode="auto">
          <a:xfrm>
            <a:off x="7222770" y="5147161"/>
            <a:ext cx="336350" cy="504000"/>
          </a:xfrm>
          <a:custGeom>
            <a:avLst/>
            <a:gdLst>
              <a:gd name="T0" fmla="*/ 14 w 139"/>
              <a:gd name="T1" fmla="*/ 21 h 208"/>
              <a:gd name="T2" fmla="*/ 126 w 139"/>
              <a:gd name="T3" fmla="*/ 21 h 208"/>
              <a:gd name="T4" fmla="*/ 126 w 139"/>
              <a:gd name="T5" fmla="*/ 187 h 208"/>
              <a:gd name="T6" fmla="*/ 14 w 139"/>
              <a:gd name="T7" fmla="*/ 187 h 208"/>
              <a:gd name="T8" fmla="*/ 14 w 139"/>
              <a:gd name="T9" fmla="*/ 21 h 208"/>
              <a:gd name="T10" fmla="*/ 55 w 139"/>
              <a:gd name="T11" fmla="*/ 193 h 208"/>
              <a:gd name="T12" fmla="*/ 83 w 139"/>
              <a:gd name="T13" fmla="*/ 193 h 208"/>
              <a:gd name="T14" fmla="*/ 83 w 139"/>
              <a:gd name="T15" fmla="*/ 203 h 208"/>
              <a:gd name="T16" fmla="*/ 55 w 139"/>
              <a:gd name="T17" fmla="*/ 203 h 208"/>
              <a:gd name="T18" fmla="*/ 55 w 139"/>
              <a:gd name="T19" fmla="*/ 193 h 208"/>
              <a:gd name="T20" fmla="*/ 52 w 139"/>
              <a:gd name="T21" fmla="*/ 9 h 208"/>
              <a:gd name="T22" fmla="*/ 90 w 139"/>
              <a:gd name="T23" fmla="*/ 9 h 208"/>
              <a:gd name="T24" fmla="*/ 90 w 139"/>
              <a:gd name="T25" fmla="*/ 14 h 208"/>
              <a:gd name="T26" fmla="*/ 52 w 139"/>
              <a:gd name="T27" fmla="*/ 14 h 208"/>
              <a:gd name="T28" fmla="*/ 52 w 139"/>
              <a:gd name="T29" fmla="*/ 9 h 208"/>
              <a:gd name="T30" fmla="*/ 13 w 139"/>
              <a:gd name="T31" fmla="*/ 0 h 208"/>
              <a:gd name="T32" fmla="*/ 0 w 139"/>
              <a:gd name="T33" fmla="*/ 13 h 208"/>
              <a:gd name="T34" fmla="*/ 0 w 139"/>
              <a:gd name="T35" fmla="*/ 195 h 208"/>
              <a:gd name="T36" fmla="*/ 13 w 139"/>
              <a:gd name="T37" fmla="*/ 208 h 208"/>
              <a:gd name="T38" fmla="*/ 127 w 139"/>
              <a:gd name="T39" fmla="*/ 208 h 208"/>
              <a:gd name="T40" fmla="*/ 139 w 139"/>
              <a:gd name="T41" fmla="*/ 195 h 208"/>
              <a:gd name="T42" fmla="*/ 139 w 139"/>
              <a:gd name="T43" fmla="*/ 13 h 208"/>
              <a:gd name="T44" fmla="*/ 127 w 139"/>
              <a:gd name="T45" fmla="*/ 0 h 208"/>
              <a:gd name="T46" fmla="*/ 13 w 139"/>
              <a:gd name="T47"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9" h="208">
                <a:moveTo>
                  <a:pt x="14" y="21"/>
                </a:moveTo>
                <a:cubicBezTo>
                  <a:pt x="126" y="21"/>
                  <a:pt x="126" y="21"/>
                  <a:pt x="126" y="21"/>
                </a:cubicBezTo>
                <a:cubicBezTo>
                  <a:pt x="126" y="187"/>
                  <a:pt x="126" y="187"/>
                  <a:pt x="126" y="187"/>
                </a:cubicBezTo>
                <a:cubicBezTo>
                  <a:pt x="14" y="187"/>
                  <a:pt x="14" y="187"/>
                  <a:pt x="14" y="187"/>
                </a:cubicBezTo>
                <a:cubicBezTo>
                  <a:pt x="14" y="21"/>
                  <a:pt x="14" y="21"/>
                  <a:pt x="14" y="21"/>
                </a:cubicBezTo>
                <a:close/>
                <a:moveTo>
                  <a:pt x="55" y="193"/>
                </a:moveTo>
                <a:cubicBezTo>
                  <a:pt x="83" y="193"/>
                  <a:pt x="83" y="193"/>
                  <a:pt x="83" y="193"/>
                </a:cubicBezTo>
                <a:cubicBezTo>
                  <a:pt x="83" y="203"/>
                  <a:pt x="83" y="203"/>
                  <a:pt x="83" y="203"/>
                </a:cubicBezTo>
                <a:cubicBezTo>
                  <a:pt x="55" y="203"/>
                  <a:pt x="55" y="203"/>
                  <a:pt x="55" y="203"/>
                </a:cubicBezTo>
                <a:cubicBezTo>
                  <a:pt x="55" y="193"/>
                  <a:pt x="55" y="193"/>
                  <a:pt x="55" y="193"/>
                </a:cubicBezTo>
                <a:close/>
                <a:moveTo>
                  <a:pt x="52" y="9"/>
                </a:moveTo>
                <a:cubicBezTo>
                  <a:pt x="90" y="9"/>
                  <a:pt x="90" y="9"/>
                  <a:pt x="90" y="9"/>
                </a:cubicBezTo>
                <a:cubicBezTo>
                  <a:pt x="90" y="14"/>
                  <a:pt x="90" y="14"/>
                  <a:pt x="90" y="14"/>
                </a:cubicBezTo>
                <a:cubicBezTo>
                  <a:pt x="52" y="14"/>
                  <a:pt x="52" y="14"/>
                  <a:pt x="52" y="14"/>
                </a:cubicBezTo>
                <a:cubicBezTo>
                  <a:pt x="52" y="9"/>
                  <a:pt x="52" y="9"/>
                  <a:pt x="52" y="9"/>
                </a:cubicBezTo>
                <a:close/>
                <a:moveTo>
                  <a:pt x="13" y="0"/>
                </a:moveTo>
                <a:cubicBezTo>
                  <a:pt x="6" y="0"/>
                  <a:pt x="0" y="6"/>
                  <a:pt x="0" y="13"/>
                </a:cubicBezTo>
                <a:cubicBezTo>
                  <a:pt x="0" y="195"/>
                  <a:pt x="0" y="195"/>
                  <a:pt x="0" y="195"/>
                </a:cubicBezTo>
                <a:cubicBezTo>
                  <a:pt x="0" y="202"/>
                  <a:pt x="6" y="208"/>
                  <a:pt x="13" y="208"/>
                </a:cubicBezTo>
                <a:cubicBezTo>
                  <a:pt x="127" y="208"/>
                  <a:pt x="127" y="208"/>
                  <a:pt x="127" y="208"/>
                </a:cubicBezTo>
                <a:cubicBezTo>
                  <a:pt x="134" y="208"/>
                  <a:pt x="139" y="202"/>
                  <a:pt x="139" y="195"/>
                </a:cubicBezTo>
                <a:cubicBezTo>
                  <a:pt x="139" y="13"/>
                  <a:pt x="139" y="13"/>
                  <a:pt x="139" y="13"/>
                </a:cubicBezTo>
                <a:cubicBezTo>
                  <a:pt x="139" y="6"/>
                  <a:pt x="134" y="0"/>
                  <a:pt x="127" y="0"/>
                </a:cubicBezTo>
                <a:lnTo>
                  <a:pt x="13"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 name="文本框 31"/>
          <p:cNvSpPr txBox="1"/>
          <p:nvPr/>
        </p:nvSpPr>
        <p:spPr>
          <a:xfrm>
            <a:off x="1808173" y="4342318"/>
            <a:ext cx="715260" cy="461665"/>
          </a:xfrm>
          <a:prstGeom prst="rect">
            <a:avLst/>
          </a:prstGeom>
          <a:noFill/>
        </p:spPr>
        <p:txBody>
          <a:bodyPr wrap="none" rtlCol="0">
            <a:spAutoFit/>
          </a:bodyPr>
          <a:lstStyle/>
          <a:p>
            <a:r>
              <a:rPr lang="en-US" altLang="zh-CN" sz="2400" dirty="0" smtClean="0">
                <a:solidFill>
                  <a:schemeClr val="bg1"/>
                </a:solidFill>
              </a:rPr>
              <a:t>59</a:t>
            </a:r>
            <a:r>
              <a:rPr lang="en-US" altLang="zh-CN" sz="2400" dirty="0">
                <a:solidFill>
                  <a:schemeClr val="bg1"/>
                </a:solidFill>
              </a:rPr>
              <a:t>%</a:t>
            </a:r>
            <a:endParaRPr lang="zh-CN" altLang="en-US" sz="2400" dirty="0">
              <a:solidFill>
                <a:schemeClr val="bg1"/>
              </a:solidFill>
            </a:endParaRPr>
          </a:p>
        </p:txBody>
      </p:sp>
      <p:sp>
        <p:nvSpPr>
          <p:cNvPr id="33" name="文本框 32"/>
          <p:cNvSpPr txBox="1"/>
          <p:nvPr/>
        </p:nvSpPr>
        <p:spPr>
          <a:xfrm>
            <a:off x="4420745" y="4342318"/>
            <a:ext cx="715260" cy="461665"/>
          </a:xfrm>
          <a:prstGeom prst="rect">
            <a:avLst/>
          </a:prstGeom>
          <a:noFill/>
        </p:spPr>
        <p:txBody>
          <a:bodyPr wrap="none" rtlCol="0">
            <a:spAutoFit/>
          </a:bodyPr>
          <a:lstStyle/>
          <a:p>
            <a:r>
              <a:rPr lang="en-US" altLang="zh-CN" sz="2400" dirty="0" smtClean="0">
                <a:solidFill>
                  <a:schemeClr val="bg1"/>
                </a:solidFill>
              </a:rPr>
              <a:t>32%</a:t>
            </a:r>
            <a:endParaRPr lang="zh-CN" altLang="en-US" sz="2400" dirty="0">
              <a:solidFill>
                <a:schemeClr val="bg1"/>
              </a:solidFill>
            </a:endParaRPr>
          </a:p>
        </p:txBody>
      </p:sp>
      <p:sp>
        <p:nvSpPr>
          <p:cNvPr id="34" name="文本框 33"/>
          <p:cNvSpPr txBox="1"/>
          <p:nvPr/>
        </p:nvSpPr>
        <p:spPr>
          <a:xfrm>
            <a:off x="7033315" y="4342318"/>
            <a:ext cx="715260" cy="461665"/>
          </a:xfrm>
          <a:prstGeom prst="rect">
            <a:avLst/>
          </a:prstGeom>
          <a:noFill/>
        </p:spPr>
        <p:txBody>
          <a:bodyPr wrap="none" rtlCol="0">
            <a:spAutoFit/>
          </a:bodyPr>
          <a:lstStyle/>
          <a:p>
            <a:r>
              <a:rPr lang="en-US" altLang="zh-CN" sz="2400" dirty="0" smtClean="0">
                <a:solidFill>
                  <a:schemeClr val="bg1"/>
                </a:solidFill>
              </a:rPr>
              <a:t>83%</a:t>
            </a:r>
            <a:endParaRPr lang="zh-CN" altLang="en-US" sz="2400" dirty="0">
              <a:solidFill>
                <a:schemeClr val="bg1"/>
              </a:solidFill>
            </a:endParaRPr>
          </a:p>
        </p:txBody>
      </p:sp>
      <p:sp>
        <p:nvSpPr>
          <p:cNvPr id="35" name="文本框 34"/>
          <p:cNvSpPr txBox="1"/>
          <p:nvPr/>
        </p:nvSpPr>
        <p:spPr>
          <a:xfrm>
            <a:off x="9645885" y="4342318"/>
            <a:ext cx="715260" cy="461665"/>
          </a:xfrm>
          <a:prstGeom prst="rect">
            <a:avLst/>
          </a:prstGeom>
          <a:noFill/>
        </p:spPr>
        <p:txBody>
          <a:bodyPr wrap="none" rtlCol="0">
            <a:spAutoFit/>
          </a:bodyPr>
          <a:lstStyle/>
          <a:p>
            <a:r>
              <a:rPr lang="en-US" altLang="zh-CN" sz="2400" dirty="0" smtClean="0">
                <a:solidFill>
                  <a:schemeClr val="bg1"/>
                </a:solidFill>
              </a:rPr>
              <a:t>13%</a:t>
            </a:r>
            <a:endParaRPr lang="zh-CN" altLang="en-US" sz="2400" dirty="0">
              <a:solidFill>
                <a:schemeClr val="bg1"/>
              </a:solidFill>
            </a:endParaRPr>
          </a:p>
        </p:txBody>
      </p:sp>
      <p:sp>
        <p:nvSpPr>
          <p:cNvPr id="36" name="文本框 35"/>
          <p:cNvSpPr txBox="1"/>
          <p:nvPr/>
        </p:nvSpPr>
        <p:spPr>
          <a:xfrm>
            <a:off x="1714397" y="4780968"/>
            <a:ext cx="902811"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添加</a:t>
            </a:r>
            <a:r>
              <a:rPr lang="zh-CN" altLang="en-US" sz="1400" dirty="0">
                <a:solidFill>
                  <a:schemeClr val="bg1"/>
                </a:solidFill>
                <a:latin typeface="微软雅黑" panose="020B0503020204020204" pitchFamily="34" charset="-122"/>
                <a:ea typeface="微软雅黑" panose="020B0503020204020204" pitchFamily="34" charset="-122"/>
              </a:rPr>
              <a:t>文字</a:t>
            </a:r>
          </a:p>
        </p:txBody>
      </p:sp>
      <p:sp>
        <p:nvSpPr>
          <p:cNvPr id="37" name="文本框 36"/>
          <p:cNvSpPr txBox="1"/>
          <p:nvPr/>
        </p:nvSpPr>
        <p:spPr>
          <a:xfrm>
            <a:off x="4326969" y="4780968"/>
            <a:ext cx="902811"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添加</a:t>
            </a:r>
            <a:r>
              <a:rPr lang="zh-CN" altLang="en-US" sz="1400" dirty="0">
                <a:solidFill>
                  <a:schemeClr val="bg1"/>
                </a:solidFill>
                <a:latin typeface="微软雅黑" panose="020B0503020204020204" pitchFamily="34" charset="-122"/>
                <a:ea typeface="微软雅黑" panose="020B0503020204020204" pitchFamily="34" charset="-122"/>
              </a:rPr>
              <a:t>文字</a:t>
            </a:r>
          </a:p>
        </p:txBody>
      </p:sp>
      <p:sp>
        <p:nvSpPr>
          <p:cNvPr id="38" name="文本框 37"/>
          <p:cNvSpPr txBox="1"/>
          <p:nvPr/>
        </p:nvSpPr>
        <p:spPr>
          <a:xfrm>
            <a:off x="6939539" y="4780968"/>
            <a:ext cx="902811"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添加</a:t>
            </a:r>
            <a:r>
              <a:rPr lang="zh-CN" altLang="en-US" sz="1400" dirty="0">
                <a:solidFill>
                  <a:schemeClr val="bg1"/>
                </a:solidFill>
                <a:latin typeface="微软雅黑" panose="020B0503020204020204" pitchFamily="34" charset="-122"/>
                <a:ea typeface="微软雅黑" panose="020B0503020204020204" pitchFamily="34" charset="-122"/>
              </a:rPr>
              <a:t>文字</a:t>
            </a:r>
          </a:p>
        </p:txBody>
      </p:sp>
      <p:sp>
        <p:nvSpPr>
          <p:cNvPr id="39" name="文本框 38"/>
          <p:cNvSpPr txBox="1"/>
          <p:nvPr/>
        </p:nvSpPr>
        <p:spPr>
          <a:xfrm>
            <a:off x="9552109" y="4780968"/>
            <a:ext cx="902811"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添加</a:t>
            </a:r>
            <a:r>
              <a:rPr lang="zh-CN" altLang="en-US" sz="1400" dirty="0">
                <a:solidFill>
                  <a:schemeClr val="bg1"/>
                </a:solidFill>
                <a:latin typeface="微软雅黑" panose="020B0503020204020204" pitchFamily="34" charset="-122"/>
                <a:ea typeface="微软雅黑" panose="020B0503020204020204" pitchFamily="34" charset="-122"/>
              </a:rPr>
              <a:t>文字</a:t>
            </a:r>
          </a:p>
        </p:txBody>
      </p:sp>
    </p:spTree>
    <p:extLst>
      <p:ext uri="{BB962C8B-B14F-4D97-AF65-F5344CB8AC3E}">
        <p14:creationId xmlns:p14="http://schemas.microsoft.com/office/powerpoint/2010/main" val="704898205"/>
      </p:ext>
    </p:extLst>
  </p:cSld>
  <p:clrMapOvr>
    <a:masterClrMapping/>
  </p:clrMapOvr>
  <p:transition spd="slow" advTm="300">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3" name="文本框 2"/>
          <p:cNvSpPr txBox="1"/>
          <p:nvPr/>
        </p:nvSpPr>
        <p:spPr>
          <a:xfrm>
            <a:off x="947738" y="1835513"/>
            <a:ext cx="9990556"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点击添加文本文字点击添加文本文字点击添加文本文字点击添加文本文字点击添加文本文字点击添加文本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aphicFrame>
        <p:nvGraphicFramePr>
          <p:cNvPr id="8" name="图表 7"/>
          <p:cNvGraphicFramePr/>
          <p:nvPr>
            <p:extLst>
              <p:ext uri="{D42A27DB-BD31-4B8C-83A1-F6EECF244321}">
                <p14:modId xmlns:p14="http://schemas.microsoft.com/office/powerpoint/2010/main" val="2442901755"/>
              </p:ext>
            </p:extLst>
          </p:nvPr>
        </p:nvGraphicFramePr>
        <p:xfrm>
          <a:off x="4852954" y="2725087"/>
          <a:ext cx="6458857" cy="3075819"/>
        </p:xfrm>
        <a:graphic>
          <a:graphicData uri="http://schemas.openxmlformats.org/drawingml/2006/chart">
            <c:chart xmlns:c="http://schemas.openxmlformats.org/drawingml/2006/chart" xmlns:r="http://schemas.openxmlformats.org/officeDocument/2006/relationships" r:id="rId2"/>
          </a:graphicData>
        </a:graphic>
      </p:graphicFrame>
      <p:sp>
        <p:nvSpPr>
          <p:cNvPr id="9" name="Freeform 72"/>
          <p:cNvSpPr>
            <a:spLocks noChangeAspect="1" noEditPoints="1"/>
          </p:cNvSpPr>
          <p:nvPr/>
        </p:nvSpPr>
        <p:spPr bwMode="auto">
          <a:xfrm>
            <a:off x="2271657" y="3069513"/>
            <a:ext cx="916805" cy="792000"/>
          </a:xfrm>
          <a:custGeom>
            <a:avLst/>
            <a:gdLst>
              <a:gd name="T0" fmla="*/ 4 w 94"/>
              <a:gd name="T1" fmla="*/ 19 h 81"/>
              <a:gd name="T2" fmla="*/ 46 w 94"/>
              <a:gd name="T3" fmla="*/ 19 h 81"/>
              <a:gd name="T4" fmla="*/ 50 w 94"/>
              <a:gd name="T5" fmla="*/ 17 h 81"/>
              <a:gd name="T6" fmla="*/ 73 w 94"/>
              <a:gd name="T7" fmla="*/ 0 h 81"/>
              <a:gd name="T8" fmla="*/ 73 w 94"/>
              <a:gd name="T9" fmla="*/ 33 h 81"/>
              <a:gd name="T10" fmla="*/ 73 w 94"/>
              <a:gd name="T11" fmla="*/ 66 h 81"/>
              <a:gd name="T12" fmla="*/ 50 w 94"/>
              <a:gd name="T13" fmla="*/ 50 h 81"/>
              <a:gd name="T14" fmla="*/ 46 w 94"/>
              <a:gd name="T15" fmla="*/ 47 h 81"/>
              <a:gd name="T16" fmla="*/ 34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4 h 81"/>
              <a:gd name="T40" fmla="*/ 87 w 94"/>
              <a:gd name="T41" fmla="*/ 66 h 81"/>
              <a:gd name="T42" fmla="*/ 78 w 94"/>
              <a:gd name="T43" fmla="*/ 66 h 81"/>
              <a:gd name="T44" fmla="*/ 78 w 94"/>
              <a:gd name="T45" fmla="*/ 1 h 81"/>
              <a:gd name="T46" fmla="*/ 87 w 94"/>
              <a:gd name="T47" fmla="*/ 1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7"/>
                  <a:pt x="50" y="17"/>
                  <a:pt x="50" y="17"/>
                </a:cubicBezTo>
                <a:cubicBezTo>
                  <a:pt x="73" y="0"/>
                  <a:pt x="73" y="0"/>
                  <a:pt x="73" y="0"/>
                </a:cubicBezTo>
                <a:cubicBezTo>
                  <a:pt x="73" y="33"/>
                  <a:pt x="73" y="33"/>
                  <a:pt x="73" y="33"/>
                </a:cubicBezTo>
                <a:cubicBezTo>
                  <a:pt x="73" y="66"/>
                  <a:pt x="73" y="66"/>
                  <a:pt x="73" y="66"/>
                </a:cubicBezTo>
                <a:cubicBezTo>
                  <a:pt x="50" y="50"/>
                  <a:pt x="50" y="50"/>
                  <a:pt x="50" y="50"/>
                </a:cubicBezTo>
                <a:cubicBezTo>
                  <a:pt x="46" y="47"/>
                  <a:pt x="46" y="47"/>
                  <a:pt x="46" y="47"/>
                </a:cubicBezTo>
                <a:cubicBezTo>
                  <a:pt x="34" y="47"/>
                  <a:pt x="34" y="47"/>
                  <a:pt x="34"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8"/>
                  <a:pt x="0" y="29"/>
                  <a:pt x="4" y="19"/>
                </a:cubicBezTo>
                <a:close/>
                <a:moveTo>
                  <a:pt x="87" y="23"/>
                </a:moveTo>
                <a:cubicBezTo>
                  <a:pt x="91" y="25"/>
                  <a:pt x="94" y="29"/>
                  <a:pt x="94" y="33"/>
                </a:cubicBezTo>
                <a:cubicBezTo>
                  <a:pt x="94" y="38"/>
                  <a:pt x="91" y="42"/>
                  <a:pt x="87" y="44"/>
                </a:cubicBezTo>
                <a:cubicBezTo>
                  <a:pt x="87" y="66"/>
                  <a:pt x="87" y="66"/>
                  <a:pt x="87" y="66"/>
                </a:cubicBezTo>
                <a:cubicBezTo>
                  <a:pt x="78" y="66"/>
                  <a:pt x="78" y="66"/>
                  <a:pt x="78" y="66"/>
                </a:cubicBezTo>
                <a:cubicBezTo>
                  <a:pt x="78" y="1"/>
                  <a:pt x="78" y="1"/>
                  <a:pt x="78" y="1"/>
                </a:cubicBezTo>
                <a:cubicBezTo>
                  <a:pt x="87" y="1"/>
                  <a:pt x="87" y="1"/>
                  <a:pt x="87" y="1"/>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文本框 9"/>
          <p:cNvSpPr txBox="1"/>
          <p:nvPr/>
        </p:nvSpPr>
        <p:spPr>
          <a:xfrm>
            <a:off x="2111140" y="4397829"/>
            <a:ext cx="1237839" cy="369332"/>
          </a:xfrm>
          <a:prstGeom prst="rect">
            <a:avLst/>
          </a:prstGeom>
          <a:noFill/>
        </p:spPr>
        <p:txBody>
          <a:bodyPr wrap="none" rtlCol="0">
            <a:spAutoFit/>
          </a:bodyPr>
          <a:lstStyle/>
          <a:p>
            <a:r>
              <a:rPr lang="en-US" altLang="zh-CN" dirty="0" smtClean="0">
                <a:solidFill>
                  <a:schemeClr val="bg1"/>
                </a:solidFill>
              </a:rPr>
              <a:t>38000000</a:t>
            </a:r>
            <a:r>
              <a:rPr lang="en-US" altLang="zh-CN" dirty="0">
                <a:solidFill>
                  <a:schemeClr val="bg1"/>
                </a:solidFill>
              </a:rPr>
              <a:t>$</a:t>
            </a:r>
            <a:endParaRPr lang="zh-CN" altLang="en-US" dirty="0">
              <a:solidFill>
                <a:schemeClr val="bg1"/>
              </a:solidFill>
            </a:endParaRPr>
          </a:p>
        </p:txBody>
      </p:sp>
      <p:sp>
        <p:nvSpPr>
          <p:cNvPr id="11" name="文本框 10"/>
          <p:cNvSpPr txBox="1"/>
          <p:nvPr/>
        </p:nvSpPr>
        <p:spPr>
          <a:xfrm>
            <a:off x="1714397" y="4780968"/>
            <a:ext cx="2031325" cy="646331"/>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添加</a:t>
            </a:r>
            <a:r>
              <a:rPr lang="zh-CN" altLang="en-US" dirty="0">
                <a:solidFill>
                  <a:schemeClr val="bg1"/>
                </a:solidFill>
                <a:latin typeface="微软雅黑" panose="020B0503020204020204" pitchFamily="34" charset="-122"/>
                <a:ea typeface="微软雅黑" panose="020B0503020204020204" pitchFamily="34" charset="-122"/>
              </a:rPr>
              <a:t>文字添加文字</a:t>
            </a:r>
          </a:p>
          <a:p>
            <a:r>
              <a:rPr lang="zh-CN" altLang="en-US" dirty="0">
                <a:solidFill>
                  <a:schemeClr val="bg1"/>
                </a:solidFill>
                <a:latin typeface="微软雅黑" panose="020B0503020204020204" pitchFamily="34" charset="-122"/>
                <a:ea typeface="微软雅黑" panose="020B0503020204020204" pitchFamily="34" charset="-122"/>
              </a:rPr>
              <a:t>添加</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添加</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02492010"/>
      </p:ext>
    </p:extLst>
  </p:cSld>
  <p:clrMapOvr>
    <a:masterClrMapping/>
  </p:clrMapOvr>
  <p:transition spd="slow" advTm="300">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3" name="文本框 2"/>
          <p:cNvSpPr txBox="1"/>
          <p:nvPr/>
        </p:nvSpPr>
        <p:spPr>
          <a:xfrm>
            <a:off x="947738" y="1835513"/>
            <a:ext cx="9990556"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点击添加文本文字点击添加文本文字点击添加文本文字点击添加文本文字点击添加文本文字点击添加文本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aphicFrame>
        <p:nvGraphicFramePr>
          <p:cNvPr id="13" name="图表 12"/>
          <p:cNvGraphicFramePr/>
          <p:nvPr>
            <p:extLst>
              <p:ext uri="{D42A27DB-BD31-4B8C-83A1-F6EECF244321}">
                <p14:modId xmlns:p14="http://schemas.microsoft.com/office/powerpoint/2010/main" val="448746762"/>
              </p:ext>
            </p:extLst>
          </p:nvPr>
        </p:nvGraphicFramePr>
        <p:xfrm>
          <a:off x="1252155" y="2420288"/>
          <a:ext cx="5905391" cy="3718045"/>
        </p:xfrm>
        <a:graphic>
          <a:graphicData uri="http://schemas.openxmlformats.org/drawingml/2006/chart">
            <c:chart xmlns:c="http://schemas.openxmlformats.org/drawingml/2006/chart" xmlns:r="http://schemas.openxmlformats.org/officeDocument/2006/relationships" r:id="rId2"/>
          </a:graphicData>
        </a:graphic>
      </p:graphicFrame>
      <p:cxnSp>
        <p:nvCxnSpPr>
          <p:cNvPr id="17" name="直接连接符 16"/>
          <p:cNvCxnSpPr/>
          <p:nvPr/>
        </p:nvCxnSpPr>
        <p:spPr>
          <a:xfrm>
            <a:off x="6359032" y="2900855"/>
            <a:ext cx="3194871" cy="0"/>
          </a:xfrm>
          <a:prstGeom prst="line">
            <a:avLst/>
          </a:prstGeom>
          <a:ln w="12700">
            <a:solidFill>
              <a:schemeClr val="bg2"/>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359032" y="3925613"/>
            <a:ext cx="3194871" cy="0"/>
          </a:xfrm>
          <a:prstGeom prst="line">
            <a:avLst/>
          </a:prstGeom>
          <a:ln w="12700">
            <a:solidFill>
              <a:schemeClr val="bg2"/>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359032" y="4729654"/>
            <a:ext cx="3194871" cy="0"/>
          </a:xfrm>
          <a:prstGeom prst="line">
            <a:avLst/>
          </a:prstGeom>
          <a:ln w="12700">
            <a:solidFill>
              <a:schemeClr val="bg2"/>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8753684" y="4452655"/>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a:t>
            </a:r>
          </a:p>
        </p:txBody>
      </p:sp>
      <p:sp>
        <p:nvSpPr>
          <p:cNvPr id="21" name="文本框 20"/>
          <p:cNvSpPr txBox="1"/>
          <p:nvPr/>
        </p:nvSpPr>
        <p:spPr>
          <a:xfrm>
            <a:off x="8753683" y="3670014"/>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a:t>
            </a:r>
          </a:p>
        </p:txBody>
      </p:sp>
      <p:sp>
        <p:nvSpPr>
          <p:cNvPr id="22" name="文本框 21"/>
          <p:cNvSpPr txBox="1"/>
          <p:nvPr/>
        </p:nvSpPr>
        <p:spPr>
          <a:xfrm>
            <a:off x="8753683" y="2602457"/>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添加</a:t>
            </a:r>
            <a:r>
              <a:rPr lang="zh-CN" altLang="en-US" sz="1200" dirty="0">
                <a:solidFill>
                  <a:schemeClr val="bg1"/>
                </a:solidFill>
                <a:latin typeface="微软雅黑" panose="020B0503020204020204" pitchFamily="34" charset="-122"/>
                <a:ea typeface="微软雅黑" panose="020B0503020204020204" pitchFamily="34" charset="-122"/>
              </a:rPr>
              <a:t>文字</a:t>
            </a:r>
          </a:p>
        </p:txBody>
      </p:sp>
    </p:spTree>
    <p:extLst>
      <p:ext uri="{BB962C8B-B14F-4D97-AF65-F5344CB8AC3E}">
        <p14:creationId xmlns:p14="http://schemas.microsoft.com/office/powerpoint/2010/main" val="2812014063"/>
      </p:ext>
    </p:extLst>
  </p:cSld>
  <p:clrMapOvr>
    <a:masterClrMapping/>
  </p:clrMapOvr>
  <p:transition spd="slow" advTm="300">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290" y="1016000"/>
            <a:ext cx="2954655" cy="646331"/>
          </a:xfrm>
          <a:prstGeom prst="rect">
            <a:avLst/>
          </a:prstGeom>
          <a:noFill/>
        </p:spPr>
        <p:txBody>
          <a:bodyPr wrap="none" rtlCol="0">
            <a:spAutoFit/>
          </a:bodyPr>
          <a:lstStyle/>
          <a:p>
            <a:r>
              <a:rPr lang="zh-CN" altLang="en-US" sz="3600" dirty="0" smtClean="0">
                <a:solidFill>
                  <a:schemeClr val="bg1"/>
                </a:solidFill>
                <a:latin typeface="迷你简粗倩" panose="03000509000000000000" pitchFamily="65" charset="-122"/>
                <a:ea typeface="迷你简粗倩" panose="03000509000000000000" pitchFamily="65" charset="-122"/>
              </a:rPr>
              <a:t>点击添加标题</a:t>
            </a:r>
            <a:endParaRPr lang="zh-CN" altLang="en-US" sz="3600" dirty="0">
              <a:solidFill>
                <a:schemeClr val="bg1"/>
              </a:solidFill>
              <a:latin typeface="迷你简粗倩" panose="03000509000000000000" pitchFamily="65" charset="-122"/>
              <a:ea typeface="迷你简粗倩" panose="03000509000000000000" pitchFamily="65" charset="-122"/>
            </a:endParaRPr>
          </a:p>
        </p:txBody>
      </p:sp>
      <p:sp>
        <p:nvSpPr>
          <p:cNvPr id="3" name="文本框 2"/>
          <p:cNvSpPr txBox="1"/>
          <p:nvPr/>
        </p:nvSpPr>
        <p:spPr>
          <a:xfrm>
            <a:off x="947738" y="1835513"/>
            <a:ext cx="9990556" cy="584775"/>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点击添加文本文字点击添加文本文字点击添加文本文字点击添加文本文字点击添加文本文字点击添加文本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点击添加文本文字点击添加文本文字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aphicFrame>
        <p:nvGraphicFramePr>
          <p:cNvPr id="23" name="图表 22"/>
          <p:cNvGraphicFramePr/>
          <p:nvPr>
            <p:extLst>
              <p:ext uri="{D42A27DB-BD31-4B8C-83A1-F6EECF244321}">
                <p14:modId xmlns:p14="http://schemas.microsoft.com/office/powerpoint/2010/main" val="459924599"/>
              </p:ext>
            </p:extLst>
          </p:nvPr>
        </p:nvGraphicFramePr>
        <p:xfrm>
          <a:off x="1822943" y="2639612"/>
          <a:ext cx="8473090" cy="34897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0213977"/>
      </p:ext>
    </p:extLst>
  </p:cSld>
  <p:clrMapOvr>
    <a:masterClrMapping/>
  </p:clrMapOvr>
  <p:transition spd="slow" advTm="300">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b="6618"/>
          <a:stretch/>
        </p:blipFill>
        <p:spPr>
          <a:xfrm flipH="1">
            <a:off x="660636" y="0"/>
            <a:ext cx="11531364" cy="6858000"/>
          </a:xfrm>
          <a:prstGeom prst="rect">
            <a:avLst/>
          </a:prstGeom>
        </p:spPr>
      </p:pic>
      <p:sp>
        <p:nvSpPr>
          <p:cNvPr id="6" name="矩形 5"/>
          <p:cNvSpPr/>
          <p:nvPr/>
        </p:nvSpPr>
        <p:spPr>
          <a:xfrm>
            <a:off x="0" y="0"/>
            <a:ext cx="5257800" cy="6858000"/>
          </a:xfrm>
          <a:prstGeom prst="rect">
            <a:avLst/>
          </a:prstGeom>
          <a:solidFill>
            <a:schemeClr val="bg1">
              <a:lumMod val="8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加号 3"/>
          <p:cNvSpPr/>
          <p:nvPr/>
        </p:nvSpPr>
        <p:spPr>
          <a:xfrm>
            <a:off x="399952" y="430824"/>
            <a:ext cx="1412667" cy="1657350"/>
          </a:xfrm>
          <a:prstGeom prst="mathPlus">
            <a:avLst>
              <a:gd name="adj1" fmla="val 3673"/>
            </a:avLst>
          </a:prstGeom>
          <a:solidFill>
            <a:srgbClr val="41D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1557132" y="1149100"/>
            <a:ext cx="2066591" cy="2215991"/>
          </a:xfrm>
          <a:prstGeom prst="rect">
            <a:avLst/>
          </a:prstGeom>
          <a:noFill/>
        </p:spPr>
        <p:txBody>
          <a:bodyPr wrap="none" rtlCol="0">
            <a:spAutoFit/>
          </a:bodyPr>
          <a:lstStyle/>
          <a:p>
            <a:r>
              <a:rPr lang="en-US" altLang="zh-CN" sz="13800" kern="3400" spc="-300" dirty="0">
                <a:solidFill>
                  <a:schemeClr val="tx1">
                    <a:lumMod val="75000"/>
                    <a:lumOff val="25000"/>
                  </a:schemeClr>
                </a:solidFill>
                <a:latin typeface="Cambria Math" panose="02040503050406030204" pitchFamily="18" charset="0"/>
                <a:ea typeface="Cambria Math" panose="02040503050406030204" pitchFamily="18" charset="0"/>
              </a:rPr>
              <a:t>0</a:t>
            </a:r>
            <a:r>
              <a:rPr lang="en-US" altLang="zh-CN" sz="13800" kern="3400" spc="-300" dirty="0" smtClean="0">
                <a:solidFill>
                  <a:schemeClr val="tx1">
                    <a:lumMod val="75000"/>
                    <a:lumOff val="25000"/>
                  </a:schemeClr>
                </a:solidFill>
                <a:latin typeface="Cambria Math" panose="02040503050406030204" pitchFamily="18" charset="0"/>
                <a:ea typeface="Cambria Math" panose="02040503050406030204" pitchFamily="18" charset="0"/>
              </a:rPr>
              <a:t>5</a:t>
            </a:r>
            <a:endParaRPr lang="zh-CN" altLang="en-US" sz="13800" kern="3400" spc="-300" dirty="0">
              <a:solidFill>
                <a:schemeClr val="tx1">
                  <a:lumMod val="75000"/>
                  <a:lumOff val="25000"/>
                </a:schemeClr>
              </a:solidFill>
              <a:latin typeface="Cambria Math" panose="02040503050406030204" pitchFamily="18" charset="0"/>
              <a:ea typeface="迷你简粗倩" panose="03000509000000000000" pitchFamily="65" charset="-122"/>
            </a:endParaRPr>
          </a:p>
        </p:txBody>
      </p:sp>
      <p:cxnSp>
        <p:nvCxnSpPr>
          <p:cNvPr id="3" name="直接连接符 2"/>
          <p:cNvCxnSpPr/>
          <p:nvPr/>
        </p:nvCxnSpPr>
        <p:spPr>
          <a:xfrm>
            <a:off x="1557132" y="3465513"/>
            <a:ext cx="3700668" cy="175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557132" y="3483099"/>
            <a:ext cx="3700668" cy="769441"/>
          </a:xfrm>
          <a:prstGeom prst="rect">
            <a:avLst/>
          </a:prstGeom>
          <a:noFill/>
        </p:spPr>
        <p:txBody>
          <a:bodyPr wrap="square" rtlCol="0">
            <a:spAutoFit/>
          </a:bodyPr>
          <a:lstStyle/>
          <a:p>
            <a:r>
              <a:rPr lang="zh-CN" altLang="en-US" sz="4400" dirty="0" smtClean="0">
                <a:solidFill>
                  <a:schemeClr val="tx1">
                    <a:lumMod val="95000"/>
                    <a:lumOff val="5000"/>
                  </a:schemeClr>
                </a:solidFill>
                <a:latin typeface="迷你简粗倩" panose="03000509000000000000" pitchFamily="65" charset="-122"/>
                <a:ea typeface="迷你简粗倩" panose="03000509000000000000" pitchFamily="65" charset="-122"/>
              </a:rPr>
              <a:t>点击添加标题</a:t>
            </a:r>
            <a:endParaRPr lang="zh-CN" altLang="en-US" sz="4400" dirty="0">
              <a:solidFill>
                <a:schemeClr val="tx1">
                  <a:lumMod val="95000"/>
                  <a:lumOff val="5000"/>
                </a:schemeClr>
              </a:solidFill>
              <a:latin typeface="迷你简粗倩" panose="03000509000000000000" pitchFamily="65" charset="-122"/>
              <a:ea typeface="迷你简粗倩" panose="03000509000000000000" pitchFamily="65" charset="-122"/>
            </a:endParaRPr>
          </a:p>
        </p:txBody>
      </p:sp>
      <p:cxnSp>
        <p:nvCxnSpPr>
          <p:cNvPr id="10" name="直接连接符 9"/>
          <p:cNvCxnSpPr/>
          <p:nvPr/>
        </p:nvCxnSpPr>
        <p:spPr>
          <a:xfrm>
            <a:off x="1557132" y="4271468"/>
            <a:ext cx="3700668" cy="175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4913556"/>
      </p:ext>
    </p:extLst>
  </p:cSld>
  <p:clrMapOvr>
    <a:masterClrMapping/>
  </p:clrMapOvr>
  <p:transition spd="slow" advTm="300">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r="610" b="10913"/>
          <a:stretch/>
        </p:blipFill>
        <p:spPr>
          <a:xfrm>
            <a:off x="0" y="-248787"/>
            <a:ext cx="12249150" cy="7087737"/>
          </a:xfrm>
          <a:prstGeom prst="rect">
            <a:avLst/>
          </a:prstGeom>
        </p:spPr>
      </p:pic>
      <p:sp>
        <p:nvSpPr>
          <p:cNvPr id="4" name="矩形 3"/>
          <p:cNvSpPr/>
          <p:nvPr/>
        </p:nvSpPr>
        <p:spPr>
          <a:xfrm>
            <a:off x="1199663" y="4848473"/>
            <a:ext cx="3442006" cy="787325"/>
          </a:xfrm>
          <a:prstGeom prst="rect">
            <a:avLst/>
          </a:prstGeom>
          <a:gradFill flip="none" rotWithShape="1">
            <a:gsLst>
              <a:gs pos="0">
                <a:srgbClr val="8BE4F9"/>
              </a:gs>
              <a:gs pos="0">
                <a:srgbClr val="40D1F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点击添加文本内容</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点击</a:t>
            </a:r>
            <a:r>
              <a:rPr lang="zh-CN" altLang="en-US" sz="1600" dirty="0">
                <a:solidFill>
                  <a:schemeClr val="bg1"/>
                </a:solidFill>
                <a:latin typeface="微软雅黑" panose="020B0503020204020204" pitchFamily="34" charset="-122"/>
                <a:ea typeface="微软雅黑" panose="020B0503020204020204" pitchFamily="34" charset="-122"/>
              </a:rPr>
              <a:t>添加文本</a:t>
            </a:r>
            <a:r>
              <a:rPr lang="zh-CN" altLang="en-US" sz="1600" dirty="0" smtClean="0">
                <a:solidFill>
                  <a:schemeClr val="bg1"/>
                </a:solidFill>
                <a:latin typeface="微软雅黑" panose="020B0503020204020204" pitchFamily="34" charset="-122"/>
                <a:ea typeface="微软雅黑" panose="020B0503020204020204" pitchFamily="34" charset="-122"/>
              </a:rPr>
              <a:t>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6" name="直角三角形 5"/>
          <p:cNvSpPr/>
          <p:nvPr/>
        </p:nvSpPr>
        <p:spPr>
          <a:xfrm flipH="1" flipV="1">
            <a:off x="1199663" y="5635798"/>
            <a:ext cx="185980" cy="130076"/>
          </a:xfrm>
          <a:prstGeom prst="rtTriangle">
            <a:avLst/>
          </a:prstGeom>
          <a:gradFill flip="none" rotWithShape="1">
            <a:gsLst>
              <a:gs pos="0">
                <a:srgbClr val="8BE4F9"/>
              </a:gs>
              <a:gs pos="0">
                <a:srgbClr val="0CB9E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75531732"/>
      </p:ext>
    </p:extLst>
  </p:cSld>
  <p:clrMapOvr>
    <a:masterClrMapping/>
  </p:clrMapOvr>
  <p:transition spd="slow" advTm="300">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868686"/>
            </a:gs>
            <a:gs pos="100000">
              <a:srgbClr val="424242"/>
            </a:gs>
          </a:gsLst>
          <a:path path="circle">
            <a:fillToRect l="50000" t="50000" r="50000" b="50000"/>
          </a:path>
        </a:gradFill>
        <a:effectLst/>
      </p:bgPr>
    </p:bg>
    <p:spTree>
      <p:nvGrpSpPr>
        <p:cNvPr id="1" name=""/>
        <p:cNvGrpSpPr/>
        <p:nvPr/>
      </p:nvGrpSpPr>
      <p:grpSpPr>
        <a:xfrm>
          <a:off x="0" y="0"/>
          <a:ext cx="0" cy="0"/>
          <a:chOff x="0" y="0"/>
          <a:chExt cx="0" cy="0"/>
        </a:xfrm>
      </p:grpSpPr>
      <p:sp>
        <p:nvSpPr>
          <p:cNvPr id="4" name="加号 3"/>
          <p:cNvSpPr/>
          <p:nvPr/>
        </p:nvSpPr>
        <p:spPr>
          <a:xfrm>
            <a:off x="579209" y="3929519"/>
            <a:ext cx="2046514" cy="2300514"/>
          </a:xfrm>
          <a:prstGeom prst="mathPlus">
            <a:avLst>
              <a:gd name="adj1" fmla="val 3673"/>
            </a:avLst>
          </a:prstGeom>
          <a:solidFill>
            <a:srgbClr val="41D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2134658" y="3120579"/>
            <a:ext cx="3427541" cy="646331"/>
          </a:xfrm>
          <a:prstGeom prst="rect">
            <a:avLst/>
          </a:prstGeom>
        </p:spPr>
        <p:txBody>
          <a:bodyPr wrap="none">
            <a:spAutoFit/>
          </a:bodyPr>
          <a:lstStyle/>
          <a:p>
            <a:r>
              <a:rPr lang="zh-CN" altLang="en-US" sz="3600" b="1" dirty="0" smtClean="0">
                <a:solidFill>
                  <a:schemeClr val="bg1">
                    <a:lumMod val="95000"/>
                  </a:schemeClr>
                </a:solidFill>
                <a:latin typeface="迷你简粗倩" panose="03000509000000000000" pitchFamily="65" charset="-122"/>
                <a:ea typeface="迷你简粗倩" panose="03000509000000000000" pitchFamily="65" charset="-122"/>
              </a:rPr>
              <a:t>谢谢您的观赏！</a:t>
            </a:r>
            <a:endParaRPr lang="zh-CN" altLang="en-US" sz="3200" dirty="0">
              <a:solidFill>
                <a:schemeClr val="bg1">
                  <a:lumMod val="95000"/>
                </a:schemeClr>
              </a:solidFill>
              <a:latin typeface="迷你简粗倩" panose="03000509000000000000" pitchFamily="65" charset="-122"/>
              <a:ea typeface="迷你简粗倩" panose="03000509000000000000" pitchFamily="65" charset="-122"/>
            </a:endParaRPr>
          </a:p>
        </p:txBody>
      </p:sp>
      <p:sp>
        <p:nvSpPr>
          <p:cNvPr id="7" name="TextBox 2"/>
          <p:cNvSpPr txBox="1"/>
          <p:nvPr/>
        </p:nvSpPr>
        <p:spPr>
          <a:xfrm>
            <a:off x="2134658" y="3986285"/>
            <a:ext cx="2964273" cy="830997"/>
          </a:xfrm>
          <a:prstGeom prst="rect">
            <a:avLst/>
          </a:prstGeom>
          <a:noFill/>
        </p:spPr>
        <p:txBody>
          <a:bodyPr wrap="none" rtlCol="0">
            <a:spAutoFit/>
          </a:bodyPr>
          <a:lstStyle>
            <a:defPPr>
              <a:defRPr lang="zh-CN"/>
            </a:defPPr>
            <a:lvl1pPr>
              <a:defRPr sz="2400">
                <a:solidFill>
                  <a:srgbClr val="FFC000"/>
                </a:solidFill>
                <a:latin typeface="微软雅黑" panose="020B0503020204020204" pitchFamily="34" charset="-122"/>
                <a:ea typeface="微软雅黑" panose="020B0503020204020204" pitchFamily="34" charset="-122"/>
              </a:defRPr>
            </a:lvl1pPr>
          </a:lstStyle>
          <a:p>
            <a:r>
              <a:rPr lang="zh-CN" altLang="en-US" dirty="0" smtClean="0">
                <a:solidFill>
                  <a:srgbClr val="09CCED"/>
                </a:solidFill>
              </a:rPr>
              <a:t>锐  普 </a:t>
            </a:r>
            <a:r>
              <a:rPr lang="en-US" altLang="zh-CN" dirty="0" smtClean="0">
                <a:solidFill>
                  <a:srgbClr val="09CCED"/>
                </a:solidFill>
              </a:rPr>
              <a:t>ID :  </a:t>
            </a:r>
            <a:r>
              <a:rPr lang="zh-CN" altLang="en-US" dirty="0" smtClean="0">
                <a:solidFill>
                  <a:srgbClr val="09CCED"/>
                </a:solidFill>
              </a:rPr>
              <a:t>六月雪</a:t>
            </a:r>
            <a:endParaRPr lang="en-US" altLang="zh-CN" dirty="0">
              <a:solidFill>
                <a:srgbClr val="09CCED"/>
              </a:solidFill>
            </a:endParaRPr>
          </a:p>
          <a:p>
            <a:r>
              <a:rPr lang="zh-CN" altLang="en-US" dirty="0">
                <a:solidFill>
                  <a:srgbClr val="09CCED"/>
                </a:solidFill>
              </a:rPr>
              <a:t>新浪微</a:t>
            </a:r>
            <a:r>
              <a:rPr lang="zh-CN" altLang="en-US" dirty="0" smtClean="0">
                <a:solidFill>
                  <a:srgbClr val="09CCED"/>
                </a:solidFill>
              </a:rPr>
              <a:t>博：</a:t>
            </a:r>
            <a:r>
              <a:rPr lang="en-US" altLang="zh-CN" dirty="0" smtClean="0">
                <a:solidFill>
                  <a:srgbClr val="09CCED"/>
                </a:solidFill>
              </a:rPr>
              <a:t>@</a:t>
            </a:r>
            <a:r>
              <a:rPr lang="zh-CN" altLang="en-US" dirty="0" smtClean="0">
                <a:solidFill>
                  <a:srgbClr val="09CCED"/>
                </a:solidFill>
              </a:rPr>
              <a:t>六月雪</a:t>
            </a:r>
            <a:endParaRPr lang="zh-CN" altLang="en-US" dirty="0">
              <a:solidFill>
                <a:srgbClr val="09CCED"/>
              </a:solidFill>
            </a:endParaRPr>
          </a:p>
        </p:txBody>
      </p:sp>
    </p:spTree>
    <p:extLst>
      <p:ext uri="{BB962C8B-B14F-4D97-AF65-F5344CB8AC3E}">
        <p14:creationId xmlns:p14="http://schemas.microsoft.com/office/powerpoint/2010/main" val="364991823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6" name="任意多边形 1205"/>
          <p:cNvSpPr>
            <a:spLocks noChangeArrowheads="1"/>
          </p:cNvSpPr>
          <p:nvPr/>
        </p:nvSpPr>
        <p:spPr bwMode="auto">
          <a:xfrm>
            <a:off x="-22223" y="0"/>
            <a:ext cx="12230099" cy="6948279"/>
          </a:xfrm>
          <a:custGeom>
            <a:avLst/>
            <a:gdLst/>
            <a:ahLst/>
            <a:cxnLst/>
            <a:rect l="l" t="t" r="r" b="b"/>
            <a:pathLst>
              <a:path w="12230099" h="6891337">
                <a:moveTo>
                  <a:pt x="4252790" y="5859043"/>
                </a:moveTo>
                <a:cubicBezTo>
                  <a:pt x="4257105" y="5858413"/>
                  <a:pt x="4260942" y="5859966"/>
                  <a:pt x="4264303" y="5863699"/>
                </a:cubicBezTo>
                <a:cubicBezTo>
                  <a:pt x="4272046" y="5871747"/>
                  <a:pt x="4269888" y="5880196"/>
                  <a:pt x="4257831" y="5889046"/>
                </a:cubicBezTo>
                <a:cubicBezTo>
                  <a:pt x="4255618" y="5891037"/>
                  <a:pt x="4253958" y="5892530"/>
                  <a:pt x="4252853" y="5893526"/>
                </a:cubicBezTo>
                <a:lnTo>
                  <a:pt x="4233438" y="5871954"/>
                </a:lnTo>
                <a:cubicBezTo>
                  <a:pt x="4234544" y="5870958"/>
                  <a:pt x="4236204" y="5869465"/>
                  <a:pt x="4238417" y="5867474"/>
                </a:cubicBezTo>
                <a:cubicBezTo>
                  <a:pt x="4243685" y="5862482"/>
                  <a:pt x="4248476" y="5859672"/>
                  <a:pt x="4252790" y="5859043"/>
                </a:cubicBezTo>
                <a:close/>
                <a:moveTo>
                  <a:pt x="4258007" y="5836890"/>
                </a:moveTo>
                <a:cubicBezTo>
                  <a:pt x="4249276" y="5837616"/>
                  <a:pt x="4239717" y="5842777"/>
                  <a:pt x="4229331" y="5852374"/>
                </a:cubicBezTo>
                <a:lnTo>
                  <a:pt x="4205686" y="5873655"/>
                </a:lnTo>
                <a:lnTo>
                  <a:pt x="4274755" y="5950400"/>
                </a:lnTo>
                <a:lnTo>
                  <a:pt x="4290934" y="5935840"/>
                </a:lnTo>
                <a:lnTo>
                  <a:pt x="4264426" y="5906386"/>
                </a:lnTo>
                <a:lnTo>
                  <a:pt x="4276457" y="5895559"/>
                </a:lnTo>
                <a:cubicBezTo>
                  <a:pt x="4292856" y="5879297"/>
                  <a:pt x="4294613" y="5863451"/>
                  <a:pt x="4281726" y="5848019"/>
                </a:cubicBezTo>
                <a:cubicBezTo>
                  <a:pt x="4274646" y="5839874"/>
                  <a:pt x="4266740" y="5836164"/>
                  <a:pt x="4258007" y="5836890"/>
                </a:cubicBezTo>
                <a:close/>
                <a:moveTo>
                  <a:pt x="4316510" y="5801696"/>
                </a:moveTo>
                <a:cubicBezTo>
                  <a:pt x="4320824" y="5801067"/>
                  <a:pt x="4324662" y="5802620"/>
                  <a:pt x="4328022" y="5806353"/>
                </a:cubicBezTo>
                <a:cubicBezTo>
                  <a:pt x="4335766" y="5814401"/>
                  <a:pt x="4333608" y="5822850"/>
                  <a:pt x="4321550" y="5831699"/>
                </a:cubicBezTo>
                <a:cubicBezTo>
                  <a:pt x="4319337" y="5833691"/>
                  <a:pt x="4317678" y="5835184"/>
                  <a:pt x="4316573" y="5836180"/>
                </a:cubicBezTo>
                <a:lnTo>
                  <a:pt x="4297158" y="5814608"/>
                </a:lnTo>
                <a:cubicBezTo>
                  <a:pt x="4298264" y="5813612"/>
                  <a:pt x="4299923" y="5812119"/>
                  <a:pt x="4302136" y="5810128"/>
                </a:cubicBezTo>
                <a:cubicBezTo>
                  <a:pt x="4307404" y="5805136"/>
                  <a:pt x="4312196" y="5802326"/>
                  <a:pt x="4316510" y="5801696"/>
                </a:cubicBezTo>
                <a:close/>
                <a:moveTo>
                  <a:pt x="4321727" y="5779544"/>
                </a:moveTo>
                <a:cubicBezTo>
                  <a:pt x="4312995" y="5780270"/>
                  <a:pt x="4303437" y="5785431"/>
                  <a:pt x="4293051" y="5795028"/>
                </a:cubicBezTo>
                <a:lnTo>
                  <a:pt x="4269405" y="5816308"/>
                </a:lnTo>
                <a:lnTo>
                  <a:pt x="4338474" y="5893054"/>
                </a:lnTo>
                <a:lnTo>
                  <a:pt x="4354654" y="5878493"/>
                </a:lnTo>
                <a:lnTo>
                  <a:pt x="4328146" y="5849040"/>
                </a:lnTo>
                <a:lnTo>
                  <a:pt x="4340176" y="5838213"/>
                </a:lnTo>
                <a:cubicBezTo>
                  <a:pt x="4356576" y="5821951"/>
                  <a:pt x="4358333" y="5806105"/>
                  <a:pt x="4345446" y="5790672"/>
                </a:cubicBezTo>
                <a:cubicBezTo>
                  <a:pt x="4338366" y="5782528"/>
                  <a:pt x="4330460" y="5778818"/>
                  <a:pt x="4321727" y="5779544"/>
                </a:cubicBezTo>
                <a:close/>
                <a:moveTo>
                  <a:pt x="4455586" y="5711822"/>
                </a:moveTo>
                <a:lnTo>
                  <a:pt x="4476120" y="5734638"/>
                </a:lnTo>
                <a:lnTo>
                  <a:pt x="4468237" y="5741732"/>
                </a:lnTo>
                <a:lnTo>
                  <a:pt x="4447704" y="5718915"/>
                </a:lnTo>
                <a:close/>
                <a:moveTo>
                  <a:pt x="4389543" y="5708187"/>
                </a:moveTo>
                <a:lnTo>
                  <a:pt x="4327317" y="5764189"/>
                </a:lnTo>
                <a:lnTo>
                  <a:pt x="4338891" y="5777049"/>
                </a:lnTo>
                <a:lnTo>
                  <a:pt x="4361708" y="5756515"/>
                </a:lnTo>
                <a:lnTo>
                  <a:pt x="4419202" y="5820401"/>
                </a:lnTo>
                <a:lnTo>
                  <a:pt x="4435797" y="5805467"/>
                </a:lnTo>
                <a:lnTo>
                  <a:pt x="4378301" y="5741581"/>
                </a:lnTo>
                <a:lnTo>
                  <a:pt x="4401117" y="5721047"/>
                </a:lnTo>
                <a:close/>
                <a:moveTo>
                  <a:pt x="10148225" y="5685209"/>
                </a:moveTo>
                <a:cubicBezTo>
                  <a:pt x="10152540" y="5684579"/>
                  <a:pt x="10156377" y="5686132"/>
                  <a:pt x="10159737" y="5689865"/>
                </a:cubicBezTo>
                <a:cubicBezTo>
                  <a:pt x="10167481" y="5697913"/>
                  <a:pt x="10165324" y="5706362"/>
                  <a:pt x="10153265" y="5715212"/>
                </a:cubicBezTo>
                <a:cubicBezTo>
                  <a:pt x="10151053" y="5717203"/>
                  <a:pt x="10149394" y="5718696"/>
                  <a:pt x="10148287" y="5719692"/>
                </a:cubicBezTo>
                <a:lnTo>
                  <a:pt x="10128873" y="5698120"/>
                </a:lnTo>
                <a:cubicBezTo>
                  <a:pt x="10129980" y="5697124"/>
                  <a:pt x="10131639" y="5695631"/>
                  <a:pt x="10133851" y="5693640"/>
                </a:cubicBezTo>
                <a:cubicBezTo>
                  <a:pt x="10139120" y="5688648"/>
                  <a:pt x="10143911" y="5685838"/>
                  <a:pt x="10148225" y="5685209"/>
                </a:cubicBezTo>
                <a:close/>
                <a:moveTo>
                  <a:pt x="10153442" y="5663056"/>
                </a:moveTo>
                <a:cubicBezTo>
                  <a:pt x="10144710" y="5663782"/>
                  <a:pt x="10135152" y="5668943"/>
                  <a:pt x="10124767" y="5678540"/>
                </a:cubicBezTo>
                <a:lnTo>
                  <a:pt x="10101121" y="5699821"/>
                </a:lnTo>
                <a:lnTo>
                  <a:pt x="10170190" y="5776566"/>
                </a:lnTo>
                <a:lnTo>
                  <a:pt x="10186369" y="5762006"/>
                </a:lnTo>
                <a:lnTo>
                  <a:pt x="10159861" y="5732552"/>
                </a:lnTo>
                <a:lnTo>
                  <a:pt x="10171892" y="5721725"/>
                </a:lnTo>
                <a:cubicBezTo>
                  <a:pt x="10188292" y="5705463"/>
                  <a:pt x="10190048" y="5689617"/>
                  <a:pt x="10177161" y="5674185"/>
                </a:cubicBezTo>
                <a:cubicBezTo>
                  <a:pt x="10170081" y="5666040"/>
                  <a:pt x="10162175" y="5662330"/>
                  <a:pt x="10153442" y="5663056"/>
                </a:cubicBezTo>
                <a:close/>
                <a:moveTo>
                  <a:pt x="4452267" y="5662249"/>
                </a:moveTo>
                <a:lnTo>
                  <a:pt x="4475415" y="5687969"/>
                </a:lnTo>
                <a:lnTo>
                  <a:pt x="4465044" y="5697303"/>
                </a:lnTo>
                <a:lnTo>
                  <a:pt x="4458323" y="5689836"/>
                </a:lnTo>
                <a:lnTo>
                  <a:pt x="4439241" y="5707010"/>
                </a:lnTo>
                <a:cubicBezTo>
                  <a:pt x="4437858" y="5703248"/>
                  <a:pt x="4435604" y="5698519"/>
                  <a:pt x="4432480" y="5692822"/>
                </a:cubicBezTo>
                <a:cubicBezTo>
                  <a:pt x="4430764" y="5690361"/>
                  <a:pt x="4429672" y="5688591"/>
                  <a:pt x="4429202" y="5687512"/>
                </a:cubicBezTo>
                <a:lnTo>
                  <a:pt x="4446210" y="5672205"/>
                </a:lnTo>
                <a:lnTo>
                  <a:pt x="4443970" y="5669716"/>
                </a:lnTo>
                <a:close/>
                <a:moveTo>
                  <a:pt x="4473051" y="5642793"/>
                </a:moveTo>
                <a:lnTo>
                  <a:pt x="4496571" y="5668928"/>
                </a:lnTo>
                <a:lnTo>
                  <a:pt x="4488275" y="5676395"/>
                </a:lnTo>
                <a:lnTo>
                  <a:pt x="4464754" y="5650260"/>
                </a:lnTo>
                <a:close/>
                <a:moveTo>
                  <a:pt x="10211945" y="5627862"/>
                </a:moveTo>
                <a:cubicBezTo>
                  <a:pt x="10216260" y="5627233"/>
                  <a:pt x="10220097" y="5628786"/>
                  <a:pt x="10223457" y="5632519"/>
                </a:cubicBezTo>
                <a:cubicBezTo>
                  <a:pt x="10231200" y="5640567"/>
                  <a:pt x="10229043" y="5649016"/>
                  <a:pt x="10216985" y="5657865"/>
                </a:cubicBezTo>
                <a:cubicBezTo>
                  <a:pt x="10214773" y="5659857"/>
                  <a:pt x="10213113" y="5661350"/>
                  <a:pt x="10212007" y="5662346"/>
                </a:cubicBezTo>
                <a:lnTo>
                  <a:pt x="10192593" y="5640774"/>
                </a:lnTo>
                <a:cubicBezTo>
                  <a:pt x="10193699" y="5639778"/>
                  <a:pt x="10195359" y="5638285"/>
                  <a:pt x="10197571" y="5636294"/>
                </a:cubicBezTo>
                <a:cubicBezTo>
                  <a:pt x="10202840" y="5631302"/>
                  <a:pt x="10207631" y="5628492"/>
                  <a:pt x="10211945" y="5627862"/>
                </a:cubicBezTo>
                <a:close/>
                <a:moveTo>
                  <a:pt x="4484500" y="5612967"/>
                </a:moveTo>
                <a:lnTo>
                  <a:pt x="4433060" y="5659262"/>
                </a:lnTo>
                <a:lnTo>
                  <a:pt x="4435301" y="5661751"/>
                </a:lnTo>
                <a:lnTo>
                  <a:pt x="4392986" y="5699832"/>
                </a:lnTo>
                <a:lnTo>
                  <a:pt x="4403067" y="5711033"/>
                </a:lnTo>
                <a:lnTo>
                  <a:pt x="4415928" y="5699459"/>
                </a:lnTo>
                <a:cubicBezTo>
                  <a:pt x="4425966" y="5713951"/>
                  <a:pt x="4431442" y="5730047"/>
                  <a:pt x="4432354" y="5747746"/>
                </a:cubicBezTo>
                <a:cubicBezTo>
                  <a:pt x="4435479" y="5748438"/>
                  <a:pt x="4440028" y="5749599"/>
                  <a:pt x="4446002" y="5751231"/>
                </a:cubicBezTo>
                <a:cubicBezTo>
                  <a:pt x="4444702" y="5750899"/>
                  <a:pt x="4446127" y="5751369"/>
                  <a:pt x="4450275" y="5752642"/>
                </a:cubicBezTo>
                <a:lnTo>
                  <a:pt x="4450275" y="5745133"/>
                </a:lnTo>
                <a:lnTo>
                  <a:pt x="4473796" y="5771268"/>
                </a:lnTo>
                <a:lnTo>
                  <a:pt x="4485411" y="5760814"/>
                </a:lnTo>
                <a:lnTo>
                  <a:pt x="4477198" y="5751688"/>
                </a:lnTo>
                <a:lnTo>
                  <a:pt x="4485080" y="5744594"/>
                </a:lnTo>
                <a:lnTo>
                  <a:pt x="4488067" y="5747913"/>
                </a:lnTo>
                <a:lnTo>
                  <a:pt x="4500512" y="5736713"/>
                </a:lnTo>
                <a:lnTo>
                  <a:pt x="4475124" y="5708503"/>
                </a:lnTo>
                <a:lnTo>
                  <a:pt x="4485495" y="5699170"/>
                </a:lnTo>
                <a:lnTo>
                  <a:pt x="4487735" y="5701659"/>
                </a:lnTo>
                <a:cubicBezTo>
                  <a:pt x="4501729" y="5716095"/>
                  <a:pt x="4505739" y="5732509"/>
                  <a:pt x="4499765" y="5750900"/>
                </a:cubicBezTo>
                <a:cubicBezTo>
                  <a:pt x="4500567" y="5750679"/>
                  <a:pt x="4501894" y="5750485"/>
                  <a:pt x="4503748" y="5750319"/>
                </a:cubicBezTo>
                <a:cubicBezTo>
                  <a:pt x="4511435" y="5749407"/>
                  <a:pt x="4516995" y="5748909"/>
                  <a:pt x="4520424" y="5748826"/>
                </a:cubicBezTo>
                <a:cubicBezTo>
                  <a:pt x="4521419" y="5724904"/>
                  <a:pt x="4514423" y="5705171"/>
                  <a:pt x="4499434" y="5689629"/>
                </a:cubicBezTo>
                <a:lnTo>
                  <a:pt x="4497940" y="5687969"/>
                </a:lnTo>
                <a:lnTo>
                  <a:pt x="4506652" y="5680129"/>
                </a:lnTo>
                <a:lnTo>
                  <a:pt x="4546227" y="5724102"/>
                </a:lnTo>
                <a:lnTo>
                  <a:pt x="4559502" y="5712155"/>
                </a:lnTo>
                <a:lnTo>
                  <a:pt x="4519927" y="5668182"/>
                </a:lnTo>
                <a:lnTo>
                  <a:pt x="4531543" y="5657728"/>
                </a:lnTo>
                <a:lnTo>
                  <a:pt x="4521089" y="5646113"/>
                </a:lnTo>
                <a:lnTo>
                  <a:pt x="4509473" y="5656566"/>
                </a:lnTo>
                <a:lnTo>
                  <a:pt x="4486699" y="5631261"/>
                </a:lnTo>
                <a:lnTo>
                  <a:pt x="4494582" y="5624167"/>
                </a:lnTo>
                <a:close/>
                <a:moveTo>
                  <a:pt x="10217162" y="5605710"/>
                </a:moveTo>
                <a:cubicBezTo>
                  <a:pt x="10208430" y="5606436"/>
                  <a:pt x="10198871" y="5611597"/>
                  <a:pt x="10188486" y="5621194"/>
                </a:cubicBezTo>
                <a:lnTo>
                  <a:pt x="10164840" y="5642474"/>
                </a:lnTo>
                <a:lnTo>
                  <a:pt x="10233910" y="5719220"/>
                </a:lnTo>
                <a:lnTo>
                  <a:pt x="10250088" y="5704659"/>
                </a:lnTo>
                <a:lnTo>
                  <a:pt x="10223581" y="5675206"/>
                </a:lnTo>
                <a:lnTo>
                  <a:pt x="10235611" y="5664379"/>
                </a:lnTo>
                <a:cubicBezTo>
                  <a:pt x="10252011" y="5648117"/>
                  <a:pt x="10253768" y="5632271"/>
                  <a:pt x="10240880" y="5616838"/>
                </a:cubicBezTo>
                <a:cubicBezTo>
                  <a:pt x="10233801" y="5608694"/>
                  <a:pt x="10225895" y="5604984"/>
                  <a:pt x="10217162" y="5605710"/>
                </a:cubicBezTo>
                <a:close/>
                <a:moveTo>
                  <a:pt x="4565228" y="5588368"/>
                </a:moveTo>
                <a:cubicBezTo>
                  <a:pt x="4554608" y="5589917"/>
                  <a:pt x="4548621" y="5591050"/>
                  <a:pt x="4547266" y="5591769"/>
                </a:cubicBezTo>
                <a:cubicBezTo>
                  <a:pt x="4546187" y="5607257"/>
                  <a:pt x="4542785" y="5621831"/>
                  <a:pt x="4537061" y="5635493"/>
                </a:cubicBezTo>
                <a:lnTo>
                  <a:pt x="4554484" y="5634829"/>
                </a:lnTo>
                <a:cubicBezTo>
                  <a:pt x="4559102" y="5622163"/>
                  <a:pt x="4563001" y="5608142"/>
                  <a:pt x="4566182" y="5592765"/>
                </a:cubicBezTo>
                <a:cubicBezTo>
                  <a:pt x="4566210" y="5592240"/>
                  <a:pt x="4566348" y="5592115"/>
                  <a:pt x="4566597" y="5592392"/>
                </a:cubicBezTo>
                <a:cubicBezTo>
                  <a:pt x="4567012" y="5589516"/>
                  <a:pt x="4566556" y="5588174"/>
                  <a:pt x="4565228" y="5588368"/>
                </a:cubicBezTo>
                <a:close/>
                <a:moveTo>
                  <a:pt x="4611648" y="5584884"/>
                </a:moveTo>
                <a:lnTo>
                  <a:pt x="4589662" y="5604671"/>
                </a:lnTo>
                <a:cubicBezTo>
                  <a:pt x="4587478" y="5601131"/>
                  <a:pt x="4585444" y="5597204"/>
                  <a:pt x="4583564" y="5592890"/>
                </a:cubicBezTo>
                <a:cubicBezTo>
                  <a:pt x="4582845" y="5591535"/>
                  <a:pt x="4582361" y="5590719"/>
                  <a:pt x="4582112" y="5590442"/>
                </a:cubicBezTo>
                <a:cubicBezTo>
                  <a:pt x="4581338" y="5590138"/>
                  <a:pt x="4575709" y="5594452"/>
                  <a:pt x="4565228" y="5603385"/>
                </a:cubicBezTo>
                <a:cubicBezTo>
                  <a:pt x="4565947" y="5604740"/>
                  <a:pt x="4567910" y="5607478"/>
                  <a:pt x="4571119" y="5611599"/>
                </a:cubicBezTo>
                <a:cubicBezTo>
                  <a:pt x="4573331" y="5614613"/>
                  <a:pt x="4574935" y="5616674"/>
                  <a:pt x="4575931" y="5617780"/>
                </a:cubicBezTo>
                <a:lnTo>
                  <a:pt x="4550625" y="5640554"/>
                </a:lnTo>
                <a:lnTo>
                  <a:pt x="4560705" y="5651755"/>
                </a:lnTo>
                <a:lnTo>
                  <a:pt x="4583937" y="5630847"/>
                </a:lnTo>
                <a:cubicBezTo>
                  <a:pt x="4591404" y="5644150"/>
                  <a:pt x="4587490" y="5660937"/>
                  <a:pt x="4572196" y="5681208"/>
                </a:cubicBezTo>
                <a:cubicBezTo>
                  <a:pt x="4579801" y="5681872"/>
                  <a:pt x="4586190" y="5683131"/>
                  <a:pt x="4591361" y="5684984"/>
                </a:cubicBezTo>
                <a:cubicBezTo>
                  <a:pt x="4608039" y="5658462"/>
                  <a:pt x="4610140" y="5636047"/>
                  <a:pt x="4597668" y="5617739"/>
                </a:cubicBezTo>
                <a:lnTo>
                  <a:pt x="4608454" y="5608032"/>
                </a:lnTo>
                <a:lnTo>
                  <a:pt x="4630482" y="5632507"/>
                </a:lnTo>
                <a:cubicBezTo>
                  <a:pt x="4634104" y="5638758"/>
                  <a:pt x="4639954" y="5637748"/>
                  <a:pt x="4648029" y="5629479"/>
                </a:cubicBezTo>
                <a:lnTo>
                  <a:pt x="4662963" y="5616039"/>
                </a:lnTo>
                <a:cubicBezTo>
                  <a:pt x="4672753" y="5610231"/>
                  <a:pt x="4671537" y="5600814"/>
                  <a:pt x="4659314" y="5587788"/>
                </a:cubicBezTo>
                <a:cubicBezTo>
                  <a:pt x="4654695" y="5590443"/>
                  <a:pt x="4648887" y="5593167"/>
                  <a:pt x="4641890" y="5595960"/>
                </a:cubicBezTo>
                <a:cubicBezTo>
                  <a:pt x="4649385" y="5603732"/>
                  <a:pt x="4650836" y="5608682"/>
                  <a:pt x="4646245" y="5610812"/>
                </a:cubicBezTo>
                <a:lnTo>
                  <a:pt x="4642097" y="5614545"/>
                </a:lnTo>
                <a:cubicBezTo>
                  <a:pt x="4640686" y="5616315"/>
                  <a:pt x="4638875" y="5615693"/>
                  <a:pt x="4636663" y="5612678"/>
                </a:cubicBezTo>
                <a:close/>
                <a:moveTo>
                  <a:pt x="4620817" y="5560865"/>
                </a:moveTo>
                <a:cubicBezTo>
                  <a:pt x="4610004" y="5561086"/>
                  <a:pt x="4594986" y="5563589"/>
                  <a:pt x="4575766" y="5568373"/>
                </a:cubicBezTo>
                <a:cubicBezTo>
                  <a:pt x="4575433" y="5574678"/>
                  <a:pt x="4574742" y="5580306"/>
                  <a:pt x="4573691" y="5585257"/>
                </a:cubicBezTo>
                <a:cubicBezTo>
                  <a:pt x="4593658" y="5581302"/>
                  <a:pt x="4609035" y="5579477"/>
                  <a:pt x="4619821" y="5579782"/>
                </a:cubicBezTo>
                <a:close/>
                <a:moveTo>
                  <a:pt x="10351020" y="5537988"/>
                </a:moveTo>
                <a:lnTo>
                  <a:pt x="10371554" y="5560804"/>
                </a:lnTo>
                <a:lnTo>
                  <a:pt x="10363672" y="5567898"/>
                </a:lnTo>
                <a:lnTo>
                  <a:pt x="10343138" y="5545081"/>
                </a:lnTo>
                <a:close/>
                <a:moveTo>
                  <a:pt x="10284978" y="5534353"/>
                </a:moveTo>
                <a:lnTo>
                  <a:pt x="10222752" y="5590355"/>
                </a:lnTo>
                <a:lnTo>
                  <a:pt x="10234326" y="5603215"/>
                </a:lnTo>
                <a:lnTo>
                  <a:pt x="10257142" y="5582681"/>
                </a:lnTo>
                <a:lnTo>
                  <a:pt x="10314638" y="5646567"/>
                </a:lnTo>
                <a:lnTo>
                  <a:pt x="10331231" y="5631633"/>
                </a:lnTo>
                <a:lnTo>
                  <a:pt x="10273736" y="5567747"/>
                </a:lnTo>
                <a:lnTo>
                  <a:pt x="10296552" y="5547213"/>
                </a:lnTo>
                <a:close/>
                <a:moveTo>
                  <a:pt x="4594101" y="5527844"/>
                </a:moveTo>
                <a:lnTo>
                  <a:pt x="4559255" y="5559205"/>
                </a:lnTo>
                <a:cubicBezTo>
                  <a:pt x="4557513" y="5557269"/>
                  <a:pt x="4554885" y="5554628"/>
                  <a:pt x="4551373" y="5551281"/>
                </a:cubicBezTo>
                <a:cubicBezTo>
                  <a:pt x="4550101" y="5550424"/>
                  <a:pt x="4549216" y="5549719"/>
                  <a:pt x="4548719" y="5549166"/>
                </a:cubicBezTo>
                <a:cubicBezTo>
                  <a:pt x="4548193" y="5549138"/>
                  <a:pt x="4545565" y="5551503"/>
                  <a:pt x="4540837" y="5556259"/>
                </a:cubicBezTo>
                <a:cubicBezTo>
                  <a:pt x="4535581" y="5560988"/>
                  <a:pt x="4532940" y="5563616"/>
                  <a:pt x="4532913" y="5564141"/>
                </a:cubicBezTo>
                <a:cubicBezTo>
                  <a:pt x="4537254" y="5566741"/>
                  <a:pt x="4541334" y="5569327"/>
                  <a:pt x="4545150" y="5571899"/>
                </a:cubicBezTo>
                <a:lnTo>
                  <a:pt x="4509474" y="5604007"/>
                </a:lnTo>
                <a:lnTo>
                  <a:pt x="4528141" y="5624749"/>
                </a:lnTo>
                <a:lnTo>
                  <a:pt x="4541002" y="5613175"/>
                </a:lnTo>
                <a:lnTo>
                  <a:pt x="4532414" y="5603633"/>
                </a:lnTo>
                <a:lnTo>
                  <a:pt x="4590907" y="5550992"/>
                </a:lnTo>
                <a:lnTo>
                  <a:pt x="4598748" y="5559703"/>
                </a:lnTo>
                <a:lnTo>
                  <a:pt x="4612023" y="5547756"/>
                </a:lnTo>
                <a:close/>
                <a:moveTo>
                  <a:pt x="4634382" y="5498349"/>
                </a:moveTo>
                <a:cubicBezTo>
                  <a:pt x="4641988" y="5509025"/>
                  <a:pt x="4647394" y="5518925"/>
                  <a:pt x="4650602" y="5528052"/>
                </a:cubicBezTo>
                <a:cubicBezTo>
                  <a:pt x="4660088" y="5528024"/>
                  <a:pt x="4667569" y="5531053"/>
                  <a:pt x="4673045" y="5537137"/>
                </a:cubicBezTo>
                <a:cubicBezTo>
                  <a:pt x="4678078" y="5541617"/>
                  <a:pt x="4677678" y="5546734"/>
                  <a:pt x="4671841" y="5552486"/>
                </a:cubicBezTo>
                <a:lnTo>
                  <a:pt x="4628160" y="5503950"/>
                </a:lnTo>
                <a:close/>
                <a:moveTo>
                  <a:pt x="10347702" y="5488415"/>
                </a:moveTo>
                <a:lnTo>
                  <a:pt x="10370850" y="5514135"/>
                </a:lnTo>
                <a:lnTo>
                  <a:pt x="10360479" y="5523469"/>
                </a:lnTo>
                <a:lnTo>
                  <a:pt x="10353759" y="5516002"/>
                </a:lnTo>
                <a:lnTo>
                  <a:pt x="10334676" y="5533176"/>
                </a:lnTo>
                <a:cubicBezTo>
                  <a:pt x="10333293" y="5529414"/>
                  <a:pt x="10331039" y="5524685"/>
                  <a:pt x="10327914" y="5518988"/>
                </a:cubicBezTo>
                <a:cubicBezTo>
                  <a:pt x="10326200" y="5516527"/>
                  <a:pt x="10325107" y="5514757"/>
                  <a:pt x="10324637" y="5513678"/>
                </a:cubicBezTo>
                <a:lnTo>
                  <a:pt x="10341646" y="5498371"/>
                </a:lnTo>
                <a:lnTo>
                  <a:pt x="10339406" y="5495882"/>
                </a:lnTo>
                <a:close/>
                <a:moveTo>
                  <a:pt x="10368486" y="5468959"/>
                </a:moveTo>
                <a:lnTo>
                  <a:pt x="10392007" y="5495094"/>
                </a:lnTo>
                <a:lnTo>
                  <a:pt x="10383710" y="5502561"/>
                </a:lnTo>
                <a:lnTo>
                  <a:pt x="10360189" y="5476426"/>
                </a:lnTo>
                <a:close/>
                <a:moveTo>
                  <a:pt x="4736889" y="5465413"/>
                </a:moveTo>
                <a:lnTo>
                  <a:pt x="4676738" y="5519548"/>
                </a:lnTo>
                <a:lnTo>
                  <a:pt x="4684204" y="5527845"/>
                </a:lnTo>
                <a:cubicBezTo>
                  <a:pt x="4676378" y="5521373"/>
                  <a:pt x="4668565" y="5517142"/>
                  <a:pt x="4660766" y="5515151"/>
                </a:cubicBezTo>
                <a:cubicBezTo>
                  <a:pt x="4659798" y="5513519"/>
                  <a:pt x="4657986" y="5510394"/>
                  <a:pt x="4655332" y="5505775"/>
                </a:cubicBezTo>
                <a:cubicBezTo>
                  <a:pt x="4647090" y="5492168"/>
                  <a:pt x="4641144" y="5482503"/>
                  <a:pt x="4637495" y="5476778"/>
                </a:cubicBezTo>
                <a:lnTo>
                  <a:pt x="4606796" y="5504406"/>
                </a:lnTo>
                <a:lnTo>
                  <a:pt x="4688932" y="5595671"/>
                </a:lnTo>
                <a:lnTo>
                  <a:pt x="4700963" y="5584844"/>
                </a:lnTo>
                <a:lnTo>
                  <a:pt x="4674455" y="5555390"/>
                </a:lnTo>
                <a:cubicBezTo>
                  <a:pt x="4678852" y="5556939"/>
                  <a:pt x="4682682" y="5559248"/>
                  <a:pt x="4685946" y="5562318"/>
                </a:cubicBezTo>
                <a:cubicBezTo>
                  <a:pt x="4696290" y="5551007"/>
                  <a:pt x="4696580" y="5540484"/>
                  <a:pt x="4686817" y="5530749"/>
                </a:cubicBezTo>
                <a:lnTo>
                  <a:pt x="4700922" y="5518055"/>
                </a:lnTo>
                <a:cubicBezTo>
                  <a:pt x="4714418" y="5531938"/>
                  <a:pt x="4714348" y="5548269"/>
                  <a:pt x="4700714" y="5567047"/>
                </a:cubicBezTo>
                <a:cubicBezTo>
                  <a:pt x="4707075" y="5566328"/>
                  <a:pt x="4712965" y="5567033"/>
                  <a:pt x="4718386" y="5569163"/>
                </a:cubicBezTo>
                <a:cubicBezTo>
                  <a:pt x="4725218" y="5554506"/>
                  <a:pt x="4728190" y="5543070"/>
                  <a:pt x="4727306" y="5534856"/>
                </a:cubicBezTo>
                <a:cubicBezTo>
                  <a:pt x="4727195" y="5526947"/>
                  <a:pt x="4722273" y="5517862"/>
                  <a:pt x="4712538" y="5507601"/>
                </a:cubicBezTo>
                <a:lnTo>
                  <a:pt x="4716272" y="5504241"/>
                </a:lnTo>
                <a:lnTo>
                  <a:pt x="4742033" y="5532865"/>
                </a:lnTo>
                <a:cubicBezTo>
                  <a:pt x="4746015" y="5537290"/>
                  <a:pt x="4750772" y="5537014"/>
                  <a:pt x="4756303" y="5532036"/>
                </a:cubicBezTo>
                <a:lnTo>
                  <a:pt x="4769163" y="5520462"/>
                </a:lnTo>
                <a:cubicBezTo>
                  <a:pt x="4778455" y="5514101"/>
                  <a:pt x="4777888" y="5504850"/>
                  <a:pt x="4767463" y="5492709"/>
                </a:cubicBezTo>
                <a:cubicBezTo>
                  <a:pt x="4763397" y="5494866"/>
                  <a:pt x="4758156" y="5496830"/>
                  <a:pt x="4751740" y="5498600"/>
                </a:cubicBezTo>
                <a:cubicBezTo>
                  <a:pt x="4758212" y="5505790"/>
                  <a:pt x="4760078" y="5510367"/>
                  <a:pt x="4757340" y="5512331"/>
                </a:cubicBezTo>
                <a:lnTo>
                  <a:pt x="4753192" y="5516064"/>
                </a:lnTo>
                <a:cubicBezTo>
                  <a:pt x="4751836" y="5516783"/>
                  <a:pt x="4750274" y="5516438"/>
                  <a:pt x="4748504" y="5515027"/>
                </a:cubicBezTo>
                <a:lnTo>
                  <a:pt x="4728717" y="5493041"/>
                </a:lnTo>
                <a:lnTo>
                  <a:pt x="4746969" y="5476613"/>
                </a:lnTo>
                <a:close/>
                <a:moveTo>
                  <a:pt x="4698019" y="5453091"/>
                </a:moveTo>
                <a:lnTo>
                  <a:pt x="4705487" y="5461388"/>
                </a:lnTo>
                <a:lnTo>
                  <a:pt x="4674373" y="5489389"/>
                </a:lnTo>
                <a:lnTo>
                  <a:pt x="4666906" y="5481093"/>
                </a:lnTo>
                <a:close/>
                <a:moveTo>
                  <a:pt x="10379936" y="5439133"/>
                </a:moveTo>
                <a:lnTo>
                  <a:pt x="10328495" y="5485428"/>
                </a:lnTo>
                <a:lnTo>
                  <a:pt x="10330736" y="5487917"/>
                </a:lnTo>
                <a:lnTo>
                  <a:pt x="10288422" y="5525998"/>
                </a:lnTo>
                <a:lnTo>
                  <a:pt x="10298502" y="5537199"/>
                </a:lnTo>
                <a:lnTo>
                  <a:pt x="10311362" y="5525625"/>
                </a:lnTo>
                <a:cubicBezTo>
                  <a:pt x="10321401" y="5540117"/>
                  <a:pt x="10326877" y="5556213"/>
                  <a:pt x="10327789" y="5573912"/>
                </a:cubicBezTo>
                <a:cubicBezTo>
                  <a:pt x="10330914" y="5574604"/>
                  <a:pt x="10335464" y="5575765"/>
                  <a:pt x="10341437" y="5577397"/>
                </a:cubicBezTo>
                <a:cubicBezTo>
                  <a:pt x="10340137" y="5577065"/>
                  <a:pt x="10341562" y="5577535"/>
                  <a:pt x="10345710" y="5578808"/>
                </a:cubicBezTo>
                <a:lnTo>
                  <a:pt x="10345710" y="5571299"/>
                </a:lnTo>
                <a:lnTo>
                  <a:pt x="10369231" y="5597434"/>
                </a:lnTo>
                <a:lnTo>
                  <a:pt x="10380846" y="5586980"/>
                </a:lnTo>
                <a:lnTo>
                  <a:pt x="10372633" y="5577854"/>
                </a:lnTo>
                <a:lnTo>
                  <a:pt x="10380515" y="5570760"/>
                </a:lnTo>
                <a:lnTo>
                  <a:pt x="10383502" y="5574079"/>
                </a:lnTo>
                <a:lnTo>
                  <a:pt x="10395947" y="5562879"/>
                </a:lnTo>
                <a:lnTo>
                  <a:pt x="10370559" y="5534669"/>
                </a:lnTo>
                <a:lnTo>
                  <a:pt x="10380930" y="5525336"/>
                </a:lnTo>
                <a:lnTo>
                  <a:pt x="10383170" y="5527825"/>
                </a:lnTo>
                <a:cubicBezTo>
                  <a:pt x="10397164" y="5542261"/>
                  <a:pt x="10401174" y="5558675"/>
                  <a:pt x="10395200" y="5577066"/>
                </a:cubicBezTo>
                <a:cubicBezTo>
                  <a:pt x="10396002" y="5576845"/>
                  <a:pt x="10397329" y="5576651"/>
                  <a:pt x="10399182" y="5576485"/>
                </a:cubicBezTo>
                <a:cubicBezTo>
                  <a:pt x="10406871" y="5575573"/>
                  <a:pt x="10412430" y="5575075"/>
                  <a:pt x="10415859" y="5574992"/>
                </a:cubicBezTo>
                <a:cubicBezTo>
                  <a:pt x="10416855" y="5551070"/>
                  <a:pt x="10409858" y="5531337"/>
                  <a:pt x="10394869" y="5515795"/>
                </a:cubicBezTo>
                <a:lnTo>
                  <a:pt x="10393376" y="5514135"/>
                </a:lnTo>
                <a:lnTo>
                  <a:pt x="10402087" y="5506295"/>
                </a:lnTo>
                <a:lnTo>
                  <a:pt x="10441662" y="5550268"/>
                </a:lnTo>
                <a:lnTo>
                  <a:pt x="10454937" y="5538321"/>
                </a:lnTo>
                <a:lnTo>
                  <a:pt x="10415362" y="5494348"/>
                </a:lnTo>
                <a:lnTo>
                  <a:pt x="10426978" y="5483894"/>
                </a:lnTo>
                <a:lnTo>
                  <a:pt x="10416524" y="5472279"/>
                </a:lnTo>
                <a:lnTo>
                  <a:pt x="10404908" y="5482732"/>
                </a:lnTo>
                <a:lnTo>
                  <a:pt x="10382134" y="5457427"/>
                </a:lnTo>
                <a:lnTo>
                  <a:pt x="10390016" y="5450333"/>
                </a:lnTo>
                <a:close/>
                <a:moveTo>
                  <a:pt x="4702376" y="5430400"/>
                </a:moveTo>
                <a:lnTo>
                  <a:pt x="4681218" y="5449441"/>
                </a:lnTo>
                <a:cubicBezTo>
                  <a:pt x="4673613" y="5443771"/>
                  <a:pt x="4669022" y="5440895"/>
                  <a:pt x="4667446" y="5440812"/>
                </a:cubicBezTo>
                <a:cubicBezTo>
                  <a:pt x="4666920" y="5440784"/>
                  <a:pt x="4664971" y="5442789"/>
                  <a:pt x="4661596" y="5446827"/>
                </a:cubicBezTo>
                <a:cubicBezTo>
                  <a:pt x="4657421" y="5451086"/>
                  <a:pt x="4655180" y="5453603"/>
                  <a:pt x="4654877" y="5454377"/>
                </a:cubicBezTo>
                <a:cubicBezTo>
                  <a:pt x="4655125" y="5454653"/>
                  <a:pt x="4655900" y="5454958"/>
                  <a:pt x="4657199" y="5455290"/>
                </a:cubicBezTo>
                <a:cubicBezTo>
                  <a:pt x="4660794" y="5457060"/>
                  <a:pt x="4664376" y="5459092"/>
                  <a:pt x="4667943" y="5461388"/>
                </a:cubicBezTo>
                <a:lnTo>
                  <a:pt x="4645128" y="5481922"/>
                </a:lnTo>
                <a:lnTo>
                  <a:pt x="4663794" y="5502664"/>
                </a:lnTo>
                <a:lnTo>
                  <a:pt x="4670017" y="5497064"/>
                </a:lnTo>
                <a:lnTo>
                  <a:pt x="4677484" y="5505361"/>
                </a:lnTo>
                <a:lnTo>
                  <a:pt x="4721872" y="5465412"/>
                </a:lnTo>
                <a:lnTo>
                  <a:pt x="4714405" y="5457116"/>
                </a:lnTo>
                <a:lnTo>
                  <a:pt x="4721043" y="5451142"/>
                </a:lnTo>
                <a:close/>
                <a:moveTo>
                  <a:pt x="10460663" y="5414534"/>
                </a:moveTo>
                <a:cubicBezTo>
                  <a:pt x="10450043" y="5416083"/>
                  <a:pt x="10444056" y="5417216"/>
                  <a:pt x="10442701" y="5417935"/>
                </a:cubicBezTo>
                <a:cubicBezTo>
                  <a:pt x="10441622" y="5433423"/>
                  <a:pt x="10438220" y="5447997"/>
                  <a:pt x="10432495" y="5461659"/>
                </a:cubicBezTo>
                <a:lnTo>
                  <a:pt x="10449918" y="5460995"/>
                </a:lnTo>
                <a:cubicBezTo>
                  <a:pt x="10454537" y="5448329"/>
                  <a:pt x="10458437" y="5434308"/>
                  <a:pt x="10461617" y="5418931"/>
                </a:cubicBezTo>
                <a:cubicBezTo>
                  <a:pt x="10461645" y="5418406"/>
                  <a:pt x="10461783" y="5418281"/>
                  <a:pt x="10462032" y="5418558"/>
                </a:cubicBezTo>
                <a:cubicBezTo>
                  <a:pt x="10462447" y="5415682"/>
                  <a:pt x="10461991" y="5414340"/>
                  <a:pt x="10460663" y="5414534"/>
                </a:cubicBezTo>
                <a:close/>
                <a:moveTo>
                  <a:pt x="10507084" y="5411050"/>
                </a:moveTo>
                <a:lnTo>
                  <a:pt x="10485097" y="5430837"/>
                </a:lnTo>
                <a:cubicBezTo>
                  <a:pt x="10482912" y="5427297"/>
                  <a:pt x="10480880" y="5423370"/>
                  <a:pt x="10478999" y="5419056"/>
                </a:cubicBezTo>
                <a:cubicBezTo>
                  <a:pt x="10478280" y="5417701"/>
                  <a:pt x="10477796" y="5416885"/>
                  <a:pt x="10477547" y="5416608"/>
                </a:cubicBezTo>
                <a:cubicBezTo>
                  <a:pt x="10476773" y="5416304"/>
                  <a:pt x="10471145" y="5420618"/>
                  <a:pt x="10460663" y="5429551"/>
                </a:cubicBezTo>
                <a:cubicBezTo>
                  <a:pt x="10461382" y="5430906"/>
                  <a:pt x="10463346" y="5433644"/>
                  <a:pt x="10466554" y="5437765"/>
                </a:cubicBezTo>
                <a:cubicBezTo>
                  <a:pt x="10468766" y="5440779"/>
                  <a:pt x="10470370" y="5442840"/>
                  <a:pt x="10471366" y="5443946"/>
                </a:cubicBezTo>
                <a:lnTo>
                  <a:pt x="10446060" y="5466720"/>
                </a:lnTo>
                <a:lnTo>
                  <a:pt x="10456141" y="5477921"/>
                </a:lnTo>
                <a:lnTo>
                  <a:pt x="10479372" y="5457013"/>
                </a:lnTo>
                <a:cubicBezTo>
                  <a:pt x="10486839" y="5470316"/>
                  <a:pt x="10482925" y="5487103"/>
                  <a:pt x="10467631" y="5507374"/>
                </a:cubicBezTo>
                <a:cubicBezTo>
                  <a:pt x="10475237" y="5508038"/>
                  <a:pt x="10481625" y="5509297"/>
                  <a:pt x="10486797" y="5511150"/>
                </a:cubicBezTo>
                <a:cubicBezTo>
                  <a:pt x="10503474" y="5484628"/>
                  <a:pt x="10505576" y="5462213"/>
                  <a:pt x="10493103" y="5443905"/>
                </a:cubicBezTo>
                <a:lnTo>
                  <a:pt x="10503889" y="5434198"/>
                </a:lnTo>
                <a:lnTo>
                  <a:pt x="10525916" y="5458673"/>
                </a:lnTo>
                <a:cubicBezTo>
                  <a:pt x="10529539" y="5464924"/>
                  <a:pt x="10535389" y="5463914"/>
                  <a:pt x="10543464" y="5455645"/>
                </a:cubicBezTo>
                <a:lnTo>
                  <a:pt x="10558398" y="5442205"/>
                </a:lnTo>
                <a:cubicBezTo>
                  <a:pt x="10568189" y="5436397"/>
                  <a:pt x="10566972" y="5426980"/>
                  <a:pt x="10554748" y="5413954"/>
                </a:cubicBezTo>
                <a:cubicBezTo>
                  <a:pt x="10550130" y="5416609"/>
                  <a:pt x="10544322" y="5419333"/>
                  <a:pt x="10537325" y="5422126"/>
                </a:cubicBezTo>
                <a:cubicBezTo>
                  <a:pt x="10544820" y="5429898"/>
                  <a:pt x="10546272" y="5434848"/>
                  <a:pt x="10541681" y="5436978"/>
                </a:cubicBezTo>
                <a:lnTo>
                  <a:pt x="10537532" y="5440711"/>
                </a:lnTo>
                <a:cubicBezTo>
                  <a:pt x="10536122" y="5442481"/>
                  <a:pt x="10534310" y="5441859"/>
                  <a:pt x="10532098" y="5438844"/>
                </a:cubicBezTo>
                <a:close/>
                <a:moveTo>
                  <a:pt x="10516252" y="5387031"/>
                </a:moveTo>
                <a:cubicBezTo>
                  <a:pt x="10505438" y="5387252"/>
                  <a:pt x="10490421" y="5389755"/>
                  <a:pt x="10471200" y="5394539"/>
                </a:cubicBezTo>
                <a:cubicBezTo>
                  <a:pt x="10470868" y="5400844"/>
                  <a:pt x="10470177" y="5406472"/>
                  <a:pt x="10469126" y="5411423"/>
                </a:cubicBezTo>
                <a:cubicBezTo>
                  <a:pt x="10489094" y="5407468"/>
                  <a:pt x="10504470" y="5405643"/>
                  <a:pt x="10515256" y="5405948"/>
                </a:cubicBezTo>
                <a:close/>
                <a:moveTo>
                  <a:pt x="10489537" y="5354010"/>
                </a:moveTo>
                <a:lnTo>
                  <a:pt x="10454690" y="5385371"/>
                </a:lnTo>
                <a:cubicBezTo>
                  <a:pt x="10452948" y="5383435"/>
                  <a:pt x="10450320" y="5380794"/>
                  <a:pt x="10446808" y="5377447"/>
                </a:cubicBezTo>
                <a:cubicBezTo>
                  <a:pt x="10445536" y="5376590"/>
                  <a:pt x="10444651" y="5375885"/>
                  <a:pt x="10444153" y="5375332"/>
                </a:cubicBezTo>
                <a:cubicBezTo>
                  <a:pt x="10443628" y="5375304"/>
                  <a:pt x="10441001" y="5377669"/>
                  <a:pt x="10436271" y="5382425"/>
                </a:cubicBezTo>
                <a:cubicBezTo>
                  <a:pt x="10431017" y="5387154"/>
                  <a:pt x="10428376" y="5389782"/>
                  <a:pt x="10428348" y="5390307"/>
                </a:cubicBezTo>
                <a:cubicBezTo>
                  <a:pt x="10432690" y="5392907"/>
                  <a:pt x="10436769" y="5395493"/>
                  <a:pt x="10440585" y="5398065"/>
                </a:cubicBezTo>
                <a:lnTo>
                  <a:pt x="10404909" y="5430173"/>
                </a:lnTo>
                <a:lnTo>
                  <a:pt x="10423576" y="5450915"/>
                </a:lnTo>
                <a:lnTo>
                  <a:pt x="10436436" y="5439341"/>
                </a:lnTo>
                <a:lnTo>
                  <a:pt x="10427850" y="5429799"/>
                </a:lnTo>
                <a:lnTo>
                  <a:pt x="10486342" y="5377158"/>
                </a:lnTo>
                <a:lnTo>
                  <a:pt x="10494182" y="5385869"/>
                </a:lnTo>
                <a:lnTo>
                  <a:pt x="10507457" y="5373922"/>
                </a:lnTo>
                <a:close/>
                <a:moveTo>
                  <a:pt x="10529818" y="5324515"/>
                </a:moveTo>
                <a:cubicBezTo>
                  <a:pt x="10537423" y="5335191"/>
                  <a:pt x="10542830" y="5345091"/>
                  <a:pt x="10546038" y="5354218"/>
                </a:cubicBezTo>
                <a:cubicBezTo>
                  <a:pt x="10555523" y="5354190"/>
                  <a:pt x="10563004" y="5357219"/>
                  <a:pt x="10568480" y="5363303"/>
                </a:cubicBezTo>
                <a:cubicBezTo>
                  <a:pt x="10573513" y="5367783"/>
                  <a:pt x="10573112" y="5372900"/>
                  <a:pt x="10567277" y="5378652"/>
                </a:cubicBezTo>
                <a:lnTo>
                  <a:pt x="10523595" y="5330116"/>
                </a:lnTo>
                <a:close/>
                <a:moveTo>
                  <a:pt x="10632324" y="5291579"/>
                </a:moveTo>
                <a:lnTo>
                  <a:pt x="10572172" y="5345714"/>
                </a:lnTo>
                <a:lnTo>
                  <a:pt x="10579639" y="5354011"/>
                </a:lnTo>
                <a:cubicBezTo>
                  <a:pt x="10571813" y="5347539"/>
                  <a:pt x="10564000" y="5343308"/>
                  <a:pt x="10556201" y="5341317"/>
                </a:cubicBezTo>
                <a:cubicBezTo>
                  <a:pt x="10555233" y="5339685"/>
                  <a:pt x="10553422" y="5336560"/>
                  <a:pt x="10550767" y="5331941"/>
                </a:cubicBezTo>
                <a:cubicBezTo>
                  <a:pt x="10542526" y="5318334"/>
                  <a:pt x="10536580" y="5308669"/>
                  <a:pt x="10532929" y="5302944"/>
                </a:cubicBezTo>
                <a:lnTo>
                  <a:pt x="10502231" y="5330572"/>
                </a:lnTo>
                <a:lnTo>
                  <a:pt x="10584367" y="5421837"/>
                </a:lnTo>
                <a:lnTo>
                  <a:pt x="10596398" y="5411010"/>
                </a:lnTo>
                <a:lnTo>
                  <a:pt x="10569890" y="5381556"/>
                </a:lnTo>
                <a:cubicBezTo>
                  <a:pt x="10574287" y="5383105"/>
                  <a:pt x="10578118" y="5385414"/>
                  <a:pt x="10581381" y="5388484"/>
                </a:cubicBezTo>
                <a:cubicBezTo>
                  <a:pt x="10591724" y="5377173"/>
                  <a:pt x="10592015" y="5366650"/>
                  <a:pt x="10582253" y="5356915"/>
                </a:cubicBezTo>
                <a:lnTo>
                  <a:pt x="10596357" y="5344221"/>
                </a:lnTo>
                <a:cubicBezTo>
                  <a:pt x="10609853" y="5358104"/>
                  <a:pt x="10609784" y="5374435"/>
                  <a:pt x="10596149" y="5393213"/>
                </a:cubicBezTo>
                <a:cubicBezTo>
                  <a:pt x="10602510" y="5392494"/>
                  <a:pt x="10608401" y="5393199"/>
                  <a:pt x="10613821" y="5395329"/>
                </a:cubicBezTo>
                <a:cubicBezTo>
                  <a:pt x="10620652" y="5380672"/>
                  <a:pt x="10623626" y="5369236"/>
                  <a:pt x="10622741" y="5361022"/>
                </a:cubicBezTo>
                <a:cubicBezTo>
                  <a:pt x="10622630" y="5353113"/>
                  <a:pt x="10617708" y="5344028"/>
                  <a:pt x="10607973" y="5333767"/>
                </a:cubicBezTo>
                <a:lnTo>
                  <a:pt x="10611706" y="5330407"/>
                </a:lnTo>
                <a:lnTo>
                  <a:pt x="10637467" y="5359031"/>
                </a:lnTo>
                <a:cubicBezTo>
                  <a:pt x="10641450" y="5363456"/>
                  <a:pt x="10646206" y="5363180"/>
                  <a:pt x="10651738" y="5358202"/>
                </a:cubicBezTo>
                <a:lnTo>
                  <a:pt x="10664598" y="5346628"/>
                </a:lnTo>
                <a:cubicBezTo>
                  <a:pt x="10673890" y="5340267"/>
                  <a:pt x="10673323" y="5331016"/>
                  <a:pt x="10662897" y="5318875"/>
                </a:cubicBezTo>
                <a:cubicBezTo>
                  <a:pt x="10658832" y="5321032"/>
                  <a:pt x="10653591" y="5322996"/>
                  <a:pt x="10647175" y="5324766"/>
                </a:cubicBezTo>
                <a:cubicBezTo>
                  <a:pt x="10653646" y="5331956"/>
                  <a:pt x="10655513" y="5336533"/>
                  <a:pt x="10652775" y="5338497"/>
                </a:cubicBezTo>
                <a:lnTo>
                  <a:pt x="10648627" y="5342230"/>
                </a:lnTo>
                <a:cubicBezTo>
                  <a:pt x="10647272" y="5342949"/>
                  <a:pt x="10645709" y="5342604"/>
                  <a:pt x="10643939" y="5341193"/>
                </a:cubicBezTo>
                <a:lnTo>
                  <a:pt x="10624152" y="5319207"/>
                </a:lnTo>
                <a:lnTo>
                  <a:pt x="10642405" y="5302779"/>
                </a:lnTo>
                <a:close/>
                <a:moveTo>
                  <a:pt x="10593454" y="5279257"/>
                </a:moveTo>
                <a:lnTo>
                  <a:pt x="10600921" y="5287554"/>
                </a:lnTo>
                <a:lnTo>
                  <a:pt x="10569808" y="5315555"/>
                </a:lnTo>
                <a:lnTo>
                  <a:pt x="10562341" y="5307259"/>
                </a:lnTo>
                <a:close/>
                <a:moveTo>
                  <a:pt x="10597810" y="5256566"/>
                </a:moveTo>
                <a:lnTo>
                  <a:pt x="10576653" y="5275607"/>
                </a:lnTo>
                <a:cubicBezTo>
                  <a:pt x="10569048" y="5269937"/>
                  <a:pt x="10564457" y="5267061"/>
                  <a:pt x="10562881" y="5266978"/>
                </a:cubicBezTo>
                <a:cubicBezTo>
                  <a:pt x="10562356" y="5266950"/>
                  <a:pt x="10560406" y="5268955"/>
                  <a:pt x="10557032" y="5272993"/>
                </a:cubicBezTo>
                <a:cubicBezTo>
                  <a:pt x="10552856" y="5277252"/>
                  <a:pt x="10550615" y="5279769"/>
                  <a:pt x="10550311" y="5280543"/>
                </a:cubicBezTo>
                <a:cubicBezTo>
                  <a:pt x="10550560" y="5280819"/>
                  <a:pt x="10551334" y="5281124"/>
                  <a:pt x="10552634" y="5281456"/>
                </a:cubicBezTo>
                <a:cubicBezTo>
                  <a:pt x="10556230" y="5283226"/>
                  <a:pt x="10559811" y="5285258"/>
                  <a:pt x="10563379" y="5287554"/>
                </a:cubicBezTo>
                <a:lnTo>
                  <a:pt x="10540562" y="5308088"/>
                </a:lnTo>
                <a:lnTo>
                  <a:pt x="10559230" y="5328830"/>
                </a:lnTo>
                <a:lnTo>
                  <a:pt x="10565452" y="5323230"/>
                </a:lnTo>
                <a:lnTo>
                  <a:pt x="10572919" y="5331527"/>
                </a:lnTo>
                <a:lnTo>
                  <a:pt x="10617307" y="5291578"/>
                </a:lnTo>
                <a:lnTo>
                  <a:pt x="10609840" y="5283282"/>
                </a:lnTo>
                <a:lnTo>
                  <a:pt x="10616478" y="5277308"/>
                </a:lnTo>
                <a:close/>
                <a:moveTo>
                  <a:pt x="9621267" y="4350774"/>
                </a:moveTo>
                <a:cubicBezTo>
                  <a:pt x="9625582" y="4350144"/>
                  <a:pt x="9629419" y="4351697"/>
                  <a:pt x="9632779" y="4355430"/>
                </a:cubicBezTo>
                <a:cubicBezTo>
                  <a:pt x="9640523" y="4363478"/>
                  <a:pt x="9638366" y="4371927"/>
                  <a:pt x="9626307" y="4380777"/>
                </a:cubicBezTo>
                <a:cubicBezTo>
                  <a:pt x="9624095" y="4382768"/>
                  <a:pt x="9622436" y="4384261"/>
                  <a:pt x="9621329" y="4385257"/>
                </a:cubicBezTo>
                <a:lnTo>
                  <a:pt x="9601915" y="4363685"/>
                </a:lnTo>
                <a:cubicBezTo>
                  <a:pt x="9603022" y="4362689"/>
                  <a:pt x="9604681" y="4361196"/>
                  <a:pt x="9606893" y="4359205"/>
                </a:cubicBezTo>
                <a:cubicBezTo>
                  <a:pt x="9612162" y="4354213"/>
                  <a:pt x="9616953" y="4351403"/>
                  <a:pt x="9621267" y="4350774"/>
                </a:cubicBezTo>
                <a:close/>
                <a:moveTo>
                  <a:pt x="9626484" y="4328621"/>
                </a:moveTo>
                <a:cubicBezTo>
                  <a:pt x="9617752" y="4329347"/>
                  <a:pt x="9608194" y="4334508"/>
                  <a:pt x="9597809" y="4344105"/>
                </a:cubicBezTo>
                <a:lnTo>
                  <a:pt x="9574163" y="4365386"/>
                </a:lnTo>
                <a:lnTo>
                  <a:pt x="9643232" y="4442131"/>
                </a:lnTo>
                <a:lnTo>
                  <a:pt x="9659411" y="4427571"/>
                </a:lnTo>
                <a:lnTo>
                  <a:pt x="9632903" y="4398117"/>
                </a:lnTo>
                <a:lnTo>
                  <a:pt x="9644934" y="4387290"/>
                </a:lnTo>
                <a:cubicBezTo>
                  <a:pt x="9661334" y="4371028"/>
                  <a:pt x="9663090" y="4355182"/>
                  <a:pt x="9650203" y="4339750"/>
                </a:cubicBezTo>
                <a:cubicBezTo>
                  <a:pt x="9643123" y="4331605"/>
                  <a:pt x="9635217" y="4327896"/>
                  <a:pt x="9626484" y="4328621"/>
                </a:cubicBezTo>
                <a:close/>
                <a:moveTo>
                  <a:pt x="6763279" y="4319041"/>
                </a:moveTo>
                <a:cubicBezTo>
                  <a:pt x="6767594" y="4318412"/>
                  <a:pt x="6771431" y="4319964"/>
                  <a:pt x="6774791" y="4323697"/>
                </a:cubicBezTo>
                <a:cubicBezTo>
                  <a:pt x="6782534" y="4331745"/>
                  <a:pt x="6780377" y="4340194"/>
                  <a:pt x="6768319" y="4349044"/>
                </a:cubicBezTo>
                <a:cubicBezTo>
                  <a:pt x="6766107" y="4351035"/>
                  <a:pt x="6764447" y="4352528"/>
                  <a:pt x="6763341" y="4353524"/>
                </a:cubicBezTo>
                <a:lnTo>
                  <a:pt x="6743927" y="4331952"/>
                </a:lnTo>
                <a:cubicBezTo>
                  <a:pt x="6745033" y="4330956"/>
                  <a:pt x="6746693" y="4329463"/>
                  <a:pt x="6748905" y="4327472"/>
                </a:cubicBezTo>
                <a:cubicBezTo>
                  <a:pt x="6754174" y="4322480"/>
                  <a:pt x="6758965" y="4319670"/>
                  <a:pt x="6763279" y="4319041"/>
                </a:cubicBezTo>
                <a:close/>
                <a:moveTo>
                  <a:pt x="6768496" y="4296888"/>
                </a:moveTo>
                <a:cubicBezTo>
                  <a:pt x="6759764" y="4297614"/>
                  <a:pt x="6750205" y="4302775"/>
                  <a:pt x="6739820" y="4312372"/>
                </a:cubicBezTo>
                <a:lnTo>
                  <a:pt x="6716174" y="4333653"/>
                </a:lnTo>
                <a:lnTo>
                  <a:pt x="6785244" y="4410398"/>
                </a:lnTo>
                <a:lnTo>
                  <a:pt x="6801423" y="4395838"/>
                </a:lnTo>
                <a:lnTo>
                  <a:pt x="6774915" y="4366384"/>
                </a:lnTo>
                <a:lnTo>
                  <a:pt x="6786945" y="4355557"/>
                </a:lnTo>
                <a:cubicBezTo>
                  <a:pt x="6803345" y="4339295"/>
                  <a:pt x="6805102" y="4323449"/>
                  <a:pt x="6792214" y="4308017"/>
                </a:cubicBezTo>
                <a:cubicBezTo>
                  <a:pt x="6785135" y="4299872"/>
                  <a:pt x="6777229" y="4296162"/>
                  <a:pt x="6768496" y="4296888"/>
                </a:cubicBezTo>
                <a:close/>
                <a:moveTo>
                  <a:pt x="9684987" y="4293427"/>
                </a:moveTo>
                <a:cubicBezTo>
                  <a:pt x="9689302" y="4292798"/>
                  <a:pt x="9693139" y="4294351"/>
                  <a:pt x="9696499" y="4298084"/>
                </a:cubicBezTo>
                <a:cubicBezTo>
                  <a:pt x="9704242" y="4306132"/>
                  <a:pt x="9702085" y="4314581"/>
                  <a:pt x="9690027" y="4323430"/>
                </a:cubicBezTo>
                <a:cubicBezTo>
                  <a:pt x="9687815" y="4325422"/>
                  <a:pt x="9686155" y="4326915"/>
                  <a:pt x="9685049" y="4327911"/>
                </a:cubicBezTo>
                <a:lnTo>
                  <a:pt x="9665635" y="4306339"/>
                </a:lnTo>
                <a:cubicBezTo>
                  <a:pt x="9666741" y="4305343"/>
                  <a:pt x="9668401" y="4303850"/>
                  <a:pt x="9670613" y="4301859"/>
                </a:cubicBezTo>
                <a:cubicBezTo>
                  <a:pt x="9675882" y="4296867"/>
                  <a:pt x="9680673" y="4294056"/>
                  <a:pt x="9684987" y="4293427"/>
                </a:cubicBezTo>
                <a:close/>
                <a:moveTo>
                  <a:pt x="9690204" y="4271275"/>
                </a:moveTo>
                <a:cubicBezTo>
                  <a:pt x="9681472" y="4272001"/>
                  <a:pt x="9671913" y="4277162"/>
                  <a:pt x="9661528" y="4286759"/>
                </a:cubicBezTo>
                <a:lnTo>
                  <a:pt x="9637882" y="4308039"/>
                </a:lnTo>
                <a:lnTo>
                  <a:pt x="9706952" y="4384785"/>
                </a:lnTo>
                <a:lnTo>
                  <a:pt x="9723130" y="4370224"/>
                </a:lnTo>
                <a:lnTo>
                  <a:pt x="9696623" y="4340771"/>
                </a:lnTo>
                <a:lnTo>
                  <a:pt x="9708653" y="4329944"/>
                </a:lnTo>
                <a:cubicBezTo>
                  <a:pt x="9725053" y="4313682"/>
                  <a:pt x="9726810" y="4297836"/>
                  <a:pt x="9713922" y="4282403"/>
                </a:cubicBezTo>
                <a:cubicBezTo>
                  <a:pt x="9706843" y="4274259"/>
                  <a:pt x="9698937" y="4270549"/>
                  <a:pt x="9690204" y="4271275"/>
                </a:cubicBezTo>
                <a:close/>
                <a:moveTo>
                  <a:pt x="6826999" y="4261694"/>
                </a:moveTo>
                <a:cubicBezTo>
                  <a:pt x="6831313" y="4261065"/>
                  <a:pt x="6835151" y="4262618"/>
                  <a:pt x="6838511" y="4266351"/>
                </a:cubicBezTo>
                <a:cubicBezTo>
                  <a:pt x="6846254" y="4274399"/>
                  <a:pt x="6844097" y="4282848"/>
                  <a:pt x="6832039" y="4291697"/>
                </a:cubicBezTo>
                <a:cubicBezTo>
                  <a:pt x="6829826" y="4293689"/>
                  <a:pt x="6828167" y="4295182"/>
                  <a:pt x="6827061" y="4296178"/>
                </a:cubicBezTo>
                <a:lnTo>
                  <a:pt x="6807647" y="4274606"/>
                </a:lnTo>
                <a:cubicBezTo>
                  <a:pt x="6808753" y="4273610"/>
                  <a:pt x="6810412" y="4272117"/>
                  <a:pt x="6812625" y="4270126"/>
                </a:cubicBezTo>
                <a:cubicBezTo>
                  <a:pt x="6817893" y="4265134"/>
                  <a:pt x="6822685" y="4262324"/>
                  <a:pt x="6826999" y="4261694"/>
                </a:cubicBezTo>
                <a:close/>
                <a:moveTo>
                  <a:pt x="6832216" y="4239542"/>
                </a:moveTo>
                <a:cubicBezTo>
                  <a:pt x="6823484" y="4240268"/>
                  <a:pt x="6813925" y="4245429"/>
                  <a:pt x="6803540" y="4255026"/>
                </a:cubicBezTo>
                <a:lnTo>
                  <a:pt x="6779894" y="4276306"/>
                </a:lnTo>
                <a:lnTo>
                  <a:pt x="6848963" y="4353052"/>
                </a:lnTo>
                <a:lnTo>
                  <a:pt x="6865142" y="4338491"/>
                </a:lnTo>
                <a:lnTo>
                  <a:pt x="6838635" y="4309038"/>
                </a:lnTo>
                <a:lnTo>
                  <a:pt x="6850665" y="4298211"/>
                </a:lnTo>
                <a:cubicBezTo>
                  <a:pt x="6867065" y="4281949"/>
                  <a:pt x="6868821" y="4266103"/>
                  <a:pt x="6855934" y="4250670"/>
                </a:cubicBezTo>
                <a:cubicBezTo>
                  <a:pt x="6848854" y="4242526"/>
                  <a:pt x="6840948" y="4238816"/>
                  <a:pt x="6832216" y="4239542"/>
                </a:cubicBezTo>
                <a:close/>
                <a:moveTo>
                  <a:pt x="9824062" y="4203553"/>
                </a:moveTo>
                <a:lnTo>
                  <a:pt x="9844596" y="4226369"/>
                </a:lnTo>
                <a:lnTo>
                  <a:pt x="9836714" y="4233463"/>
                </a:lnTo>
                <a:lnTo>
                  <a:pt x="9816180" y="4210646"/>
                </a:lnTo>
                <a:close/>
                <a:moveTo>
                  <a:pt x="9758020" y="4199918"/>
                </a:moveTo>
                <a:lnTo>
                  <a:pt x="9695794" y="4255920"/>
                </a:lnTo>
                <a:lnTo>
                  <a:pt x="9707368" y="4268780"/>
                </a:lnTo>
                <a:lnTo>
                  <a:pt x="9730184" y="4248246"/>
                </a:lnTo>
                <a:lnTo>
                  <a:pt x="9787680" y="4312132"/>
                </a:lnTo>
                <a:lnTo>
                  <a:pt x="9804273" y="4297198"/>
                </a:lnTo>
                <a:lnTo>
                  <a:pt x="9746778" y="4233312"/>
                </a:lnTo>
                <a:lnTo>
                  <a:pt x="9769594" y="4212778"/>
                </a:lnTo>
                <a:close/>
                <a:moveTo>
                  <a:pt x="6966074" y="4171820"/>
                </a:moveTo>
                <a:lnTo>
                  <a:pt x="6986608" y="4194636"/>
                </a:lnTo>
                <a:lnTo>
                  <a:pt x="6978726" y="4201730"/>
                </a:lnTo>
                <a:lnTo>
                  <a:pt x="6958192" y="4178913"/>
                </a:lnTo>
                <a:close/>
                <a:moveTo>
                  <a:pt x="6900032" y="4168185"/>
                </a:moveTo>
                <a:lnTo>
                  <a:pt x="6837806" y="4224187"/>
                </a:lnTo>
                <a:lnTo>
                  <a:pt x="6849380" y="4237047"/>
                </a:lnTo>
                <a:lnTo>
                  <a:pt x="6872196" y="4216513"/>
                </a:lnTo>
                <a:lnTo>
                  <a:pt x="6929691" y="4280399"/>
                </a:lnTo>
                <a:lnTo>
                  <a:pt x="6946285" y="4265465"/>
                </a:lnTo>
                <a:lnTo>
                  <a:pt x="6888790" y="4201579"/>
                </a:lnTo>
                <a:lnTo>
                  <a:pt x="6911606" y="4181045"/>
                </a:lnTo>
                <a:close/>
                <a:moveTo>
                  <a:pt x="9820744" y="4153980"/>
                </a:moveTo>
                <a:lnTo>
                  <a:pt x="9843892" y="4179700"/>
                </a:lnTo>
                <a:lnTo>
                  <a:pt x="9833521" y="4189034"/>
                </a:lnTo>
                <a:lnTo>
                  <a:pt x="9826801" y="4181566"/>
                </a:lnTo>
                <a:lnTo>
                  <a:pt x="9807718" y="4198740"/>
                </a:lnTo>
                <a:cubicBezTo>
                  <a:pt x="9806335" y="4194979"/>
                  <a:pt x="9804081" y="4190250"/>
                  <a:pt x="9800956" y="4184553"/>
                </a:cubicBezTo>
                <a:cubicBezTo>
                  <a:pt x="9799242" y="4182092"/>
                  <a:pt x="9798149" y="4180322"/>
                  <a:pt x="9797679" y="4179243"/>
                </a:cubicBezTo>
                <a:lnTo>
                  <a:pt x="9814688" y="4163936"/>
                </a:lnTo>
                <a:lnTo>
                  <a:pt x="9812448" y="4161447"/>
                </a:lnTo>
                <a:close/>
                <a:moveTo>
                  <a:pt x="9841528" y="4134524"/>
                </a:moveTo>
                <a:lnTo>
                  <a:pt x="9865049" y="4160659"/>
                </a:lnTo>
                <a:lnTo>
                  <a:pt x="9856752" y="4168126"/>
                </a:lnTo>
                <a:lnTo>
                  <a:pt x="9833231" y="4141991"/>
                </a:lnTo>
                <a:close/>
                <a:moveTo>
                  <a:pt x="6962756" y="4122247"/>
                </a:moveTo>
                <a:lnTo>
                  <a:pt x="6985904" y="4147967"/>
                </a:lnTo>
                <a:lnTo>
                  <a:pt x="6975533" y="4157301"/>
                </a:lnTo>
                <a:lnTo>
                  <a:pt x="6968812" y="4149833"/>
                </a:lnTo>
                <a:lnTo>
                  <a:pt x="6949730" y="4167007"/>
                </a:lnTo>
                <a:cubicBezTo>
                  <a:pt x="6948347" y="4163246"/>
                  <a:pt x="6946093" y="4158517"/>
                  <a:pt x="6942968" y="4152820"/>
                </a:cubicBezTo>
                <a:cubicBezTo>
                  <a:pt x="6941253" y="4150359"/>
                  <a:pt x="6940161" y="4148589"/>
                  <a:pt x="6939691" y="4147510"/>
                </a:cubicBezTo>
                <a:lnTo>
                  <a:pt x="6956699" y="4132203"/>
                </a:lnTo>
                <a:lnTo>
                  <a:pt x="6954459" y="4129714"/>
                </a:lnTo>
                <a:close/>
                <a:moveTo>
                  <a:pt x="9852978" y="4104698"/>
                </a:moveTo>
                <a:lnTo>
                  <a:pt x="9801537" y="4150993"/>
                </a:lnTo>
                <a:lnTo>
                  <a:pt x="9803778" y="4153482"/>
                </a:lnTo>
                <a:lnTo>
                  <a:pt x="9761464" y="4191563"/>
                </a:lnTo>
                <a:lnTo>
                  <a:pt x="9771544" y="4202764"/>
                </a:lnTo>
                <a:lnTo>
                  <a:pt x="9784404" y="4191190"/>
                </a:lnTo>
                <a:cubicBezTo>
                  <a:pt x="9794443" y="4205682"/>
                  <a:pt x="9799919" y="4221778"/>
                  <a:pt x="9800831" y="4239477"/>
                </a:cubicBezTo>
                <a:cubicBezTo>
                  <a:pt x="9803956" y="4240169"/>
                  <a:pt x="9808506" y="4241330"/>
                  <a:pt x="9814479" y="4242962"/>
                </a:cubicBezTo>
                <a:cubicBezTo>
                  <a:pt x="9813179" y="4242630"/>
                  <a:pt x="9814604" y="4243100"/>
                  <a:pt x="9818752" y="4244373"/>
                </a:cubicBezTo>
                <a:lnTo>
                  <a:pt x="9818752" y="4236864"/>
                </a:lnTo>
                <a:lnTo>
                  <a:pt x="9842273" y="4262999"/>
                </a:lnTo>
                <a:lnTo>
                  <a:pt x="9853888" y="4252545"/>
                </a:lnTo>
                <a:lnTo>
                  <a:pt x="9845675" y="4243419"/>
                </a:lnTo>
                <a:lnTo>
                  <a:pt x="9853557" y="4236325"/>
                </a:lnTo>
                <a:lnTo>
                  <a:pt x="9856544" y="4239644"/>
                </a:lnTo>
                <a:lnTo>
                  <a:pt x="9868989" y="4228444"/>
                </a:lnTo>
                <a:lnTo>
                  <a:pt x="9843601" y="4200234"/>
                </a:lnTo>
                <a:lnTo>
                  <a:pt x="9853972" y="4190901"/>
                </a:lnTo>
                <a:lnTo>
                  <a:pt x="9856212" y="4193390"/>
                </a:lnTo>
                <a:cubicBezTo>
                  <a:pt x="9870206" y="4207826"/>
                  <a:pt x="9874216" y="4224240"/>
                  <a:pt x="9868242" y="4242631"/>
                </a:cubicBezTo>
                <a:cubicBezTo>
                  <a:pt x="9869044" y="4242410"/>
                  <a:pt x="9870371" y="4242216"/>
                  <a:pt x="9872224" y="4242050"/>
                </a:cubicBezTo>
                <a:cubicBezTo>
                  <a:pt x="9879913" y="4241138"/>
                  <a:pt x="9885472" y="4240640"/>
                  <a:pt x="9888901" y="4240557"/>
                </a:cubicBezTo>
                <a:cubicBezTo>
                  <a:pt x="9889897" y="4216635"/>
                  <a:pt x="9882900" y="4196902"/>
                  <a:pt x="9867911" y="4181360"/>
                </a:cubicBezTo>
                <a:lnTo>
                  <a:pt x="9866418" y="4179700"/>
                </a:lnTo>
                <a:lnTo>
                  <a:pt x="9875129" y="4171860"/>
                </a:lnTo>
                <a:lnTo>
                  <a:pt x="9914704" y="4215833"/>
                </a:lnTo>
                <a:lnTo>
                  <a:pt x="9927979" y="4203886"/>
                </a:lnTo>
                <a:lnTo>
                  <a:pt x="9888404" y="4159913"/>
                </a:lnTo>
                <a:lnTo>
                  <a:pt x="9900020" y="4149459"/>
                </a:lnTo>
                <a:lnTo>
                  <a:pt x="9889566" y="4137844"/>
                </a:lnTo>
                <a:lnTo>
                  <a:pt x="9877950" y="4148297"/>
                </a:lnTo>
                <a:lnTo>
                  <a:pt x="9855176" y="4122992"/>
                </a:lnTo>
                <a:lnTo>
                  <a:pt x="9863058" y="4115898"/>
                </a:lnTo>
                <a:close/>
                <a:moveTo>
                  <a:pt x="6983540" y="4102791"/>
                </a:moveTo>
                <a:lnTo>
                  <a:pt x="7007060" y="4128926"/>
                </a:lnTo>
                <a:lnTo>
                  <a:pt x="6998764" y="4136393"/>
                </a:lnTo>
                <a:lnTo>
                  <a:pt x="6975243" y="4110258"/>
                </a:lnTo>
                <a:close/>
                <a:moveTo>
                  <a:pt x="9933705" y="4080099"/>
                </a:moveTo>
                <a:cubicBezTo>
                  <a:pt x="9923085" y="4081647"/>
                  <a:pt x="9917098" y="4082781"/>
                  <a:pt x="9915743" y="4083500"/>
                </a:cubicBezTo>
                <a:cubicBezTo>
                  <a:pt x="9914664" y="4098987"/>
                  <a:pt x="9911262" y="4113562"/>
                  <a:pt x="9905537" y="4127224"/>
                </a:cubicBezTo>
                <a:lnTo>
                  <a:pt x="9922960" y="4126560"/>
                </a:lnTo>
                <a:cubicBezTo>
                  <a:pt x="9927579" y="4113894"/>
                  <a:pt x="9931479" y="4099873"/>
                  <a:pt x="9934659" y="4084496"/>
                </a:cubicBezTo>
                <a:cubicBezTo>
                  <a:pt x="9934687" y="4083971"/>
                  <a:pt x="9934825" y="4083846"/>
                  <a:pt x="9935074" y="4084123"/>
                </a:cubicBezTo>
                <a:cubicBezTo>
                  <a:pt x="9935489" y="4081247"/>
                  <a:pt x="9935033" y="4079905"/>
                  <a:pt x="9933705" y="4080099"/>
                </a:cubicBezTo>
                <a:close/>
                <a:moveTo>
                  <a:pt x="9980126" y="4076615"/>
                </a:moveTo>
                <a:lnTo>
                  <a:pt x="9958139" y="4096402"/>
                </a:lnTo>
                <a:cubicBezTo>
                  <a:pt x="9955954" y="4092862"/>
                  <a:pt x="9953922" y="4088935"/>
                  <a:pt x="9952041" y="4084621"/>
                </a:cubicBezTo>
                <a:cubicBezTo>
                  <a:pt x="9951322" y="4083266"/>
                  <a:pt x="9950838" y="4082450"/>
                  <a:pt x="9950589" y="4082173"/>
                </a:cubicBezTo>
                <a:cubicBezTo>
                  <a:pt x="9949815" y="4081869"/>
                  <a:pt x="9944187" y="4086183"/>
                  <a:pt x="9933705" y="4095116"/>
                </a:cubicBezTo>
                <a:cubicBezTo>
                  <a:pt x="9934424" y="4096471"/>
                  <a:pt x="9936388" y="4099209"/>
                  <a:pt x="9939596" y="4103330"/>
                </a:cubicBezTo>
                <a:cubicBezTo>
                  <a:pt x="9941808" y="4106344"/>
                  <a:pt x="9943412" y="4108405"/>
                  <a:pt x="9944408" y="4109511"/>
                </a:cubicBezTo>
                <a:lnTo>
                  <a:pt x="9919102" y="4132285"/>
                </a:lnTo>
                <a:lnTo>
                  <a:pt x="9929183" y="4143486"/>
                </a:lnTo>
                <a:lnTo>
                  <a:pt x="9952414" y="4122578"/>
                </a:lnTo>
                <a:cubicBezTo>
                  <a:pt x="9959881" y="4135881"/>
                  <a:pt x="9955967" y="4152668"/>
                  <a:pt x="9940673" y="4172939"/>
                </a:cubicBezTo>
                <a:cubicBezTo>
                  <a:pt x="9948279" y="4173603"/>
                  <a:pt x="9954667" y="4174862"/>
                  <a:pt x="9959839" y="4176715"/>
                </a:cubicBezTo>
                <a:cubicBezTo>
                  <a:pt x="9976516" y="4150193"/>
                  <a:pt x="9978618" y="4127778"/>
                  <a:pt x="9966145" y="4109470"/>
                </a:cubicBezTo>
                <a:lnTo>
                  <a:pt x="9976931" y="4099763"/>
                </a:lnTo>
                <a:lnTo>
                  <a:pt x="9998958" y="4124238"/>
                </a:lnTo>
                <a:cubicBezTo>
                  <a:pt x="10002581" y="4130489"/>
                  <a:pt x="10008431" y="4129479"/>
                  <a:pt x="10016506" y="4121210"/>
                </a:cubicBezTo>
                <a:lnTo>
                  <a:pt x="10031440" y="4107770"/>
                </a:lnTo>
                <a:cubicBezTo>
                  <a:pt x="10041231" y="4101962"/>
                  <a:pt x="10040014" y="4092545"/>
                  <a:pt x="10027790" y="4079519"/>
                </a:cubicBezTo>
                <a:cubicBezTo>
                  <a:pt x="10023172" y="4082174"/>
                  <a:pt x="10017364" y="4084898"/>
                  <a:pt x="10010367" y="4087691"/>
                </a:cubicBezTo>
                <a:cubicBezTo>
                  <a:pt x="10017862" y="4095463"/>
                  <a:pt x="10019314" y="4100413"/>
                  <a:pt x="10014723" y="4102543"/>
                </a:cubicBezTo>
                <a:lnTo>
                  <a:pt x="10010574" y="4106276"/>
                </a:lnTo>
                <a:cubicBezTo>
                  <a:pt x="10009164" y="4108046"/>
                  <a:pt x="10007352" y="4107424"/>
                  <a:pt x="10005140" y="4104409"/>
                </a:cubicBezTo>
                <a:close/>
                <a:moveTo>
                  <a:pt x="6994989" y="4072965"/>
                </a:moveTo>
                <a:lnTo>
                  <a:pt x="6943549" y="4119260"/>
                </a:lnTo>
                <a:lnTo>
                  <a:pt x="6945789" y="4121749"/>
                </a:lnTo>
                <a:lnTo>
                  <a:pt x="6903475" y="4159830"/>
                </a:lnTo>
                <a:lnTo>
                  <a:pt x="6913556" y="4171031"/>
                </a:lnTo>
                <a:lnTo>
                  <a:pt x="6926416" y="4159457"/>
                </a:lnTo>
                <a:cubicBezTo>
                  <a:pt x="6936455" y="4173949"/>
                  <a:pt x="6941930" y="4190045"/>
                  <a:pt x="6942843" y="4207744"/>
                </a:cubicBezTo>
                <a:cubicBezTo>
                  <a:pt x="6945968" y="4208436"/>
                  <a:pt x="6950517" y="4209597"/>
                  <a:pt x="6956491" y="4211229"/>
                </a:cubicBezTo>
                <a:cubicBezTo>
                  <a:pt x="6955191" y="4210897"/>
                  <a:pt x="6956615" y="4211367"/>
                  <a:pt x="6960764" y="4212640"/>
                </a:cubicBezTo>
                <a:lnTo>
                  <a:pt x="6960764" y="4205131"/>
                </a:lnTo>
                <a:lnTo>
                  <a:pt x="6984285" y="4231266"/>
                </a:lnTo>
                <a:lnTo>
                  <a:pt x="6995900" y="4220812"/>
                </a:lnTo>
                <a:lnTo>
                  <a:pt x="6987687" y="4211686"/>
                </a:lnTo>
                <a:lnTo>
                  <a:pt x="6995569" y="4204592"/>
                </a:lnTo>
                <a:lnTo>
                  <a:pt x="6998555" y="4207911"/>
                </a:lnTo>
                <a:lnTo>
                  <a:pt x="7011001" y="4196711"/>
                </a:lnTo>
                <a:lnTo>
                  <a:pt x="6985613" y="4168501"/>
                </a:lnTo>
                <a:lnTo>
                  <a:pt x="6995984" y="4159168"/>
                </a:lnTo>
                <a:lnTo>
                  <a:pt x="6998224" y="4161657"/>
                </a:lnTo>
                <a:cubicBezTo>
                  <a:pt x="7012218" y="4176093"/>
                  <a:pt x="7016228" y="4192507"/>
                  <a:pt x="7010254" y="4210898"/>
                </a:cubicBezTo>
                <a:cubicBezTo>
                  <a:pt x="7011056" y="4210677"/>
                  <a:pt x="7012383" y="4210483"/>
                  <a:pt x="7014236" y="4210317"/>
                </a:cubicBezTo>
                <a:cubicBezTo>
                  <a:pt x="7021924" y="4209405"/>
                  <a:pt x="7027483" y="4208907"/>
                  <a:pt x="7030913" y="4208824"/>
                </a:cubicBezTo>
                <a:cubicBezTo>
                  <a:pt x="7031908" y="4184902"/>
                  <a:pt x="7024912" y="4165169"/>
                  <a:pt x="7009923" y="4149627"/>
                </a:cubicBezTo>
                <a:lnTo>
                  <a:pt x="7008429" y="4147967"/>
                </a:lnTo>
                <a:lnTo>
                  <a:pt x="7017141" y="4140127"/>
                </a:lnTo>
                <a:lnTo>
                  <a:pt x="7056716" y="4184100"/>
                </a:lnTo>
                <a:lnTo>
                  <a:pt x="7069991" y="4172153"/>
                </a:lnTo>
                <a:lnTo>
                  <a:pt x="7030416" y="4128180"/>
                </a:lnTo>
                <a:lnTo>
                  <a:pt x="7042031" y="4117726"/>
                </a:lnTo>
                <a:lnTo>
                  <a:pt x="7031578" y="4106111"/>
                </a:lnTo>
                <a:lnTo>
                  <a:pt x="7019962" y="4116564"/>
                </a:lnTo>
                <a:lnTo>
                  <a:pt x="6997188" y="4091259"/>
                </a:lnTo>
                <a:lnTo>
                  <a:pt x="7005070" y="4084165"/>
                </a:lnTo>
                <a:close/>
                <a:moveTo>
                  <a:pt x="9989294" y="4052596"/>
                </a:moveTo>
                <a:cubicBezTo>
                  <a:pt x="9978480" y="4052817"/>
                  <a:pt x="9963463" y="4055320"/>
                  <a:pt x="9944242" y="4060104"/>
                </a:cubicBezTo>
                <a:cubicBezTo>
                  <a:pt x="9943910" y="4066409"/>
                  <a:pt x="9943219" y="4072037"/>
                  <a:pt x="9942168" y="4076988"/>
                </a:cubicBezTo>
                <a:cubicBezTo>
                  <a:pt x="9962136" y="4073033"/>
                  <a:pt x="9977512" y="4071208"/>
                  <a:pt x="9988298" y="4071512"/>
                </a:cubicBezTo>
                <a:close/>
                <a:moveTo>
                  <a:pt x="7075717" y="4048366"/>
                </a:moveTo>
                <a:cubicBezTo>
                  <a:pt x="7065097" y="4049914"/>
                  <a:pt x="7059110" y="4051048"/>
                  <a:pt x="7057755" y="4051767"/>
                </a:cubicBezTo>
                <a:cubicBezTo>
                  <a:pt x="7056676" y="4067254"/>
                  <a:pt x="7053274" y="4081829"/>
                  <a:pt x="7047549" y="4095491"/>
                </a:cubicBezTo>
                <a:lnTo>
                  <a:pt x="7064972" y="4094827"/>
                </a:lnTo>
                <a:cubicBezTo>
                  <a:pt x="7069591" y="4082161"/>
                  <a:pt x="7073490" y="4068140"/>
                  <a:pt x="7076671" y="4052763"/>
                </a:cubicBezTo>
                <a:cubicBezTo>
                  <a:pt x="7076699" y="4052238"/>
                  <a:pt x="7076837" y="4052113"/>
                  <a:pt x="7077086" y="4052390"/>
                </a:cubicBezTo>
                <a:cubicBezTo>
                  <a:pt x="7077501" y="4049514"/>
                  <a:pt x="7077045" y="4048172"/>
                  <a:pt x="7075717" y="4048366"/>
                </a:cubicBezTo>
                <a:close/>
                <a:moveTo>
                  <a:pt x="7122137" y="4044882"/>
                </a:moveTo>
                <a:lnTo>
                  <a:pt x="7100151" y="4064669"/>
                </a:lnTo>
                <a:cubicBezTo>
                  <a:pt x="7097966" y="4061129"/>
                  <a:pt x="7095933" y="4057202"/>
                  <a:pt x="7094053" y="4052888"/>
                </a:cubicBezTo>
                <a:cubicBezTo>
                  <a:pt x="7093334" y="4051533"/>
                  <a:pt x="7092850" y="4050717"/>
                  <a:pt x="7092601" y="4050440"/>
                </a:cubicBezTo>
                <a:cubicBezTo>
                  <a:pt x="7091826" y="4050136"/>
                  <a:pt x="7086198" y="4054450"/>
                  <a:pt x="7075717" y="4063383"/>
                </a:cubicBezTo>
                <a:cubicBezTo>
                  <a:pt x="7076436" y="4064738"/>
                  <a:pt x="7078399" y="4067476"/>
                  <a:pt x="7081607" y="4071597"/>
                </a:cubicBezTo>
                <a:cubicBezTo>
                  <a:pt x="7083820" y="4074611"/>
                  <a:pt x="7085424" y="4076672"/>
                  <a:pt x="7086419" y="4077778"/>
                </a:cubicBezTo>
                <a:lnTo>
                  <a:pt x="7061114" y="4100552"/>
                </a:lnTo>
                <a:lnTo>
                  <a:pt x="7071194" y="4111753"/>
                </a:lnTo>
                <a:lnTo>
                  <a:pt x="7094426" y="4090845"/>
                </a:lnTo>
                <a:cubicBezTo>
                  <a:pt x="7101892" y="4104148"/>
                  <a:pt x="7097979" y="4120935"/>
                  <a:pt x="7082685" y="4141206"/>
                </a:cubicBezTo>
                <a:cubicBezTo>
                  <a:pt x="7090290" y="4141870"/>
                  <a:pt x="7096679" y="4143129"/>
                  <a:pt x="7101850" y="4144982"/>
                </a:cubicBezTo>
                <a:cubicBezTo>
                  <a:pt x="7118527" y="4118460"/>
                  <a:pt x="7120629" y="4096045"/>
                  <a:pt x="7108157" y="4077737"/>
                </a:cubicBezTo>
                <a:lnTo>
                  <a:pt x="7118943" y="4068030"/>
                </a:lnTo>
                <a:lnTo>
                  <a:pt x="7140970" y="4092505"/>
                </a:lnTo>
                <a:cubicBezTo>
                  <a:pt x="7144593" y="4098756"/>
                  <a:pt x="7150442" y="4097746"/>
                  <a:pt x="7158518" y="4089477"/>
                </a:cubicBezTo>
                <a:lnTo>
                  <a:pt x="7173452" y="4076037"/>
                </a:lnTo>
                <a:cubicBezTo>
                  <a:pt x="7183242" y="4070229"/>
                  <a:pt x="7182026" y="4060812"/>
                  <a:pt x="7169802" y="4047786"/>
                </a:cubicBezTo>
                <a:cubicBezTo>
                  <a:pt x="7165183" y="4050441"/>
                  <a:pt x="7159376" y="4053165"/>
                  <a:pt x="7152379" y="4055958"/>
                </a:cubicBezTo>
                <a:cubicBezTo>
                  <a:pt x="7159873" y="4063730"/>
                  <a:pt x="7161325" y="4068680"/>
                  <a:pt x="7156734" y="4070810"/>
                </a:cubicBezTo>
                <a:lnTo>
                  <a:pt x="7152586" y="4074543"/>
                </a:lnTo>
                <a:cubicBezTo>
                  <a:pt x="7151175" y="4076313"/>
                  <a:pt x="7149364" y="4075691"/>
                  <a:pt x="7147152" y="4072676"/>
                </a:cubicBezTo>
                <a:close/>
                <a:moveTo>
                  <a:pt x="7131305" y="4020863"/>
                </a:moveTo>
                <a:cubicBezTo>
                  <a:pt x="7120492" y="4021084"/>
                  <a:pt x="7105475" y="4023587"/>
                  <a:pt x="7086254" y="4028371"/>
                </a:cubicBezTo>
                <a:cubicBezTo>
                  <a:pt x="7085922" y="4034676"/>
                  <a:pt x="7085231" y="4040304"/>
                  <a:pt x="7084180" y="4045255"/>
                </a:cubicBezTo>
                <a:cubicBezTo>
                  <a:pt x="7104147" y="4041300"/>
                  <a:pt x="7119524" y="4039475"/>
                  <a:pt x="7130310" y="4039779"/>
                </a:cubicBezTo>
                <a:close/>
                <a:moveTo>
                  <a:pt x="9962579" y="4019575"/>
                </a:moveTo>
                <a:lnTo>
                  <a:pt x="9927732" y="4050936"/>
                </a:lnTo>
                <a:cubicBezTo>
                  <a:pt x="9925990" y="4049000"/>
                  <a:pt x="9923362" y="4046359"/>
                  <a:pt x="9919850" y="4043012"/>
                </a:cubicBezTo>
                <a:cubicBezTo>
                  <a:pt x="9918578" y="4042155"/>
                  <a:pt x="9917693" y="4041450"/>
                  <a:pt x="9917195" y="4040897"/>
                </a:cubicBezTo>
                <a:cubicBezTo>
                  <a:pt x="9916670" y="4040869"/>
                  <a:pt x="9914043" y="4043233"/>
                  <a:pt x="9909313" y="4047990"/>
                </a:cubicBezTo>
                <a:cubicBezTo>
                  <a:pt x="9904059" y="4052719"/>
                  <a:pt x="9901418" y="4055346"/>
                  <a:pt x="9901390" y="4055872"/>
                </a:cubicBezTo>
                <a:cubicBezTo>
                  <a:pt x="9905732" y="4058472"/>
                  <a:pt x="9909811" y="4061058"/>
                  <a:pt x="9913627" y="4063630"/>
                </a:cubicBezTo>
                <a:lnTo>
                  <a:pt x="9877951" y="4095737"/>
                </a:lnTo>
                <a:lnTo>
                  <a:pt x="9896618" y="4116480"/>
                </a:lnTo>
                <a:lnTo>
                  <a:pt x="9909478" y="4104906"/>
                </a:lnTo>
                <a:lnTo>
                  <a:pt x="9900892" y="4095364"/>
                </a:lnTo>
                <a:lnTo>
                  <a:pt x="9959384" y="4042722"/>
                </a:lnTo>
                <a:lnTo>
                  <a:pt x="9967224" y="4051434"/>
                </a:lnTo>
                <a:lnTo>
                  <a:pt x="9980499" y="4039487"/>
                </a:lnTo>
                <a:close/>
                <a:moveTo>
                  <a:pt x="10002860" y="3990080"/>
                </a:moveTo>
                <a:cubicBezTo>
                  <a:pt x="10010465" y="4000755"/>
                  <a:pt x="10015872" y="4010656"/>
                  <a:pt x="10019080" y="4019783"/>
                </a:cubicBezTo>
                <a:cubicBezTo>
                  <a:pt x="10028565" y="4019755"/>
                  <a:pt x="10036046" y="4022784"/>
                  <a:pt x="10041522" y="4028868"/>
                </a:cubicBezTo>
                <a:cubicBezTo>
                  <a:pt x="10046555" y="4033348"/>
                  <a:pt x="10046154" y="4038465"/>
                  <a:pt x="10040319" y="4044217"/>
                </a:cubicBezTo>
                <a:lnTo>
                  <a:pt x="9996637" y="3995680"/>
                </a:lnTo>
                <a:close/>
                <a:moveTo>
                  <a:pt x="7104590" y="3987842"/>
                </a:moveTo>
                <a:lnTo>
                  <a:pt x="7069744" y="4019203"/>
                </a:lnTo>
                <a:cubicBezTo>
                  <a:pt x="7068001" y="4017267"/>
                  <a:pt x="7065374" y="4014626"/>
                  <a:pt x="7061862" y="4011279"/>
                </a:cubicBezTo>
                <a:cubicBezTo>
                  <a:pt x="7060590" y="4010422"/>
                  <a:pt x="7059705" y="4009717"/>
                  <a:pt x="7059207" y="4009164"/>
                </a:cubicBezTo>
                <a:cubicBezTo>
                  <a:pt x="7058682" y="4009136"/>
                  <a:pt x="7056054" y="4011500"/>
                  <a:pt x="7051325" y="4016257"/>
                </a:cubicBezTo>
                <a:cubicBezTo>
                  <a:pt x="7046070" y="4020986"/>
                  <a:pt x="7043429" y="4023613"/>
                  <a:pt x="7043402" y="4024139"/>
                </a:cubicBezTo>
                <a:cubicBezTo>
                  <a:pt x="7047743" y="4026739"/>
                  <a:pt x="7051823" y="4029325"/>
                  <a:pt x="7055639" y="4031897"/>
                </a:cubicBezTo>
                <a:lnTo>
                  <a:pt x="7019963" y="4064004"/>
                </a:lnTo>
                <a:lnTo>
                  <a:pt x="7038630" y="4084747"/>
                </a:lnTo>
                <a:lnTo>
                  <a:pt x="7051490" y="4073173"/>
                </a:lnTo>
                <a:lnTo>
                  <a:pt x="7042903" y="4063631"/>
                </a:lnTo>
                <a:lnTo>
                  <a:pt x="7101396" y="4010989"/>
                </a:lnTo>
                <a:lnTo>
                  <a:pt x="7109236" y="4019701"/>
                </a:lnTo>
                <a:lnTo>
                  <a:pt x="7122511" y="4007754"/>
                </a:lnTo>
                <a:close/>
                <a:moveTo>
                  <a:pt x="7144871" y="3958347"/>
                </a:moveTo>
                <a:cubicBezTo>
                  <a:pt x="7152477" y="3969022"/>
                  <a:pt x="7157883" y="3978923"/>
                  <a:pt x="7161091" y="3988050"/>
                </a:cubicBezTo>
                <a:cubicBezTo>
                  <a:pt x="7170577" y="3988022"/>
                  <a:pt x="7178058" y="3991051"/>
                  <a:pt x="7183534" y="3997135"/>
                </a:cubicBezTo>
                <a:cubicBezTo>
                  <a:pt x="7188567" y="4001615"/>
                  <a:pt x="7188166" y="4006732"/>
                  <a:pt x="7182330" y="4012484"/>
                </a:cubicBezTo>
                <a:lnTo>
                  <a:pt x="7138649" y="3963947"/>
                </a:lnTo>
                <a:close/>
                <a:moveTo>
                  <a:pt x="10105366" y="3957144"/>
                </a:moveTo>
                <a:lnTo>
                  <a:pt x="10045214" y="4011279"/>
                </a:lnTo>
                <a:lnTo>
                  <a:pt x="10052681" y="4019576"/>
                </a:lnTo>
                <a:cubicBezTo>
                  <a:pt x="10044855" y="4013104"/>
                  <a:pt x="10037042" y="4008873"/>
                  <a:pt x="10029243" y="4006881"/>
                </a:cubicBezTo>
                <a:cubicBezTo>
                  <a:pt x="10028275" y="4005250"/>
                  <a:pt x="10026464" y="4002125"/>
                  <a:pt x="10023809" y="3997506"/>
                </a:cubicBezTo>
                <a:cubicBezTo>
                  <a:pt x="10015568" y="3983899"/>
                  <a:pt x="10009622" y="3974234"/>
                  <a:pt x="10005971" y="3968509"/>
                </a:cubicBezTo>
                <a:lnTo>
                  <a:pt x="9975273" y="3996137"/>
                </a:lnTo>
                <a:lnTo>
                  <a:pt x="10057409" y="4087402"/>
                </a:lnTo>
                <a:lnTo>
                  <a:pt x="10069440" y="4076575"/>
                </a:lnTo>
                <a:lnTo>
                  <a:pt x="10042932" y="4047121"/>
                </a:lnTo>
                <a:cubicBezTo>
                  <a:pt x="10047329" y="4048670"/>
                  <a:pt x="10051160" y="4050979"/>
                  <a:pt x="10054423" y="4054049"/>
                </a:cubicBezTo>
                <a:cubicBezTo>
                  <a:pt x="10064766" y="4042738"/>
                  <a:pt x="10065057" y="4032215"/>
                  <a:pt x="10055295" y="4022480"/>
                </a:cubicBezTo>
                <a:lnTo>
                  <a:pt x="10069399" y="4009786"/>
                </a:lnTo>
                <a:cubicBezTo>
                  <a:pt x="10082895" y="4023669"/>
                  <a:pt x="10082826" y="4040000"/>
                  <a:pt x="10069191" y="4058778"/>
                </a:cubicBezTo>
                <a:cubicBezTo>
                  <a:pt x="10075552" y="4058059"/>
                  <a:pt x="10081443" y="4058764"/>
                  <a:pt x="10086863" y="4060894"/>
                </a:cubicBezTo>
                <a:cubicBezTo>
                  <a:pt x="10093694" y="4046236"/>
                  <a:pt x="10096668" y="4034801"/>
                  <a:pt x="10095783" y="4026587"/>
                </a:cubicBezTo>
                <a:cubicBezTo>
                  <a:pt x="10095672" y="4018678"/>
                  <a:pt x="10090750" y="4009593"/>
                  <a:pt x="10081015" y="3999332"/>
                </a:cubicBezTo>
                <a:lnTo>
                  <a:pt x="10084748" y="3995972"/>
                </a:lnTo>
                <a:lnTo>
                  <a:pt x="10110509" y="4024596"/>
                </a:lnTo>
                <a:cubicBezTo>
                  <a:pt x="10114492" y="4029021"/>
                  <a:pt x="10119248" y="4028745"/>
                  <a:pt x="10124780" y="4023767"/>
                </a:cubicBezTo>
                <a:lnTo>
                  <a:pt x="10137640" y="4012193"/>
                </a:lnTo>
                <a:cubicBezTo>
                  <a:pt x="10146932" y="4005832"/>
                  <a:pt x="10146365" y="3996581"/>
                  <a:pt x="10135939" y="3984440"/>
                </a:cubicBezTo>
                <a:cubicBezTo>
                  <a:pt x="10131874" y="3986597"/>
                  <a:pt x="10126633" y="3988561"/>
                  <a:pt x="10120217" y="3990331"/>
                </a:cubicBezTo>
                <a:cubicBezTo>
                  <a:pt x="10126688" y="3997521"/>
                  <a:pt x="10128555" y="4002098"/>
                  <a:pt x="10125817" y="4004062"/>
                </a:cubicBezTo>
                <a:lnTo>
                  <a:pt x="10121669" y="4007795"/>
                </a:lnTo>
                <a:cubicBezTo>
                  <a:pt x="10120314" y="4008514"/>
                  <a:pt x="10118751" y="4008169"/>
                  <a:pt x="10116981" y="4006758"/>
                </a:cubicBezTo>
                <a:lnTo>
                  <a:pt x="10097194" y="3984772"/>
                </a:lnTo>
                <a:lnTo>
                  <a:pt x="10115447" y="3968344"/>
                </a:lnTo>
                <a:close/>
                <a:moveTo>
                  <a:pt x="10066496" y="3944822"/>
                </a:moveTo>
                <a:lnTo>
                  <a:pt x="10073963" y="3953119"/>
                </a:lnTo>
                <a:lnTo>
                  <a:pt x="10042850" y="3981120"/>
                </a:lnTo>
                <a:lnTo>
                  <a:pt x="10035383" y="3972824"/>
                </a:lnTo>
                <a:close/>
                <a:moveTo>
                  <a:pt x="7247378" y="3925411"/>
                </a:moveTo>
                <a:lnTo>
                  <a:pt x="7187226" y="3979546"/>
                </a:lnTo>
                <a:lnTo>
                  <a:pt x="7194693" y="3987843"/>
                </a:lnTo>
                <a:cubicBezTo>
                  <a:pt x="7186866" y="3981371"/>
                  <a:pt x="7179054" y="3977140"/>
                  <a:pt x="7171255" y="3975148"/>
                </a:cubicBezTo>
                <a:cubicBezTo>
                  <a:pt x="7170287" y="3973517"/>
                  <a:pt x="7168475" y="3970392"/>
                  <a:pt x="7165821" y="3965773"/>
                </a:cubicBezTo>
                <a:cubicBezTo>
                  <a:pt x="7157579" y="3952166"/>
                  <a:pt x="7151633" y="3942501"/>
                  <a:pt x="7147983" y="3936776"/>
                </a:cubicBezTo>
                <a:lnTo>
                  <a:pt x="7117285" y="3964404"/>
                </a:lnTo>
                <a:lnTo>
                  <a:pt x="7199421" y="4055669"/>
                </a:lnTo>
                <a:lnTo>
                  <a:pt x="7211452" y="4044842"/>
                </a:lnTo>
                <a:lnTo>
                  <a:pt x="7184944" y="4015388"/>
                </a:lnTo>
                <a:cubicBezTo>
                  <a:pt x="7189341" y="4016937"/>
                  <a:pt x="7193171" y="4019246"/>
                  <a:pt x="7196435" y="4022316"/>
                </a:cubicBezTo>
                <a:cubicBezTo>
                  <a:pt x="7206778" y="4011005"/>
                  <a:pt x="7207069" y="4000482"/>
                  <a:pt x="7197306" y="3990747"/>
                </a:cubicBezTo>
                <a:lnTo>
                  <a:pt x="7211411" y="3978053"/>
                </a:lnTo>
                <a:cubicBezTo>
                  <a:pt x="7224907" y="3991936"/>
                  <a:pt x="7224837" y="4008267"/>
                  <a:pt x="7211203" y="4027045"/>
                </a:cubicBezTo>
                <a:cubicBezTo>
                  <a:pt x="7217564" y="4026326"/>
                  <a:pt x="7223454" y="4027031"/>
                  <a:pt x="7228875" y="4029161"/>
                </a:cubicBezTo>
                <a:cubicBezTo>
                  <a:pt x="7235706" y="4014503"/>
                  <a:pt x="7238679" y="4003068"/>
                  <a:pt x="7237794" y="3994854"/>
                </a:cubicBezTo>
                <a:cubicBezTo>
                  <a:pt x="7237684" y="3986945"/>
                  <a:pt x="7232761" y="3977860"/>
                  <a:pt x="7223027" y="3967599"/>
                </a:cubicBezTo>
                <a:lnTo>
                  <a:pt x="7226760" y="3964239"/>
                </a:lnTo>
                <a:lnTo>
                  <a:pt x="7252521" y="3992863"/>
                </a:lnTo>
                <a:cubicBezTo>
                  <a:pt x="7256503" y="3997288"/>
                  <a:pt x="7261260" y="3997012"/>
                  <a:pt x="7266791" y="3992034"/>
                </a:cubicBezTo>
                <a:lnTo>
                  <a:pt x="7279652" y="3980460"/>
                </a:lnTo>
                <a:cubicBezTo>
                  <a:pt x="7288944" y="3974099"/>
                  <a:pt x="7288377" y="3964848"/>
                  <a:pt x="7277951" y="3952707"/>
                </a:cubicBezTo>
                <a:cubicBezTo>
                  <a:pt x="7273886" y="3954864"/>
                  <a:pt x="7268645" y="3956828"/>
                  <a:pt x="7262229" y="3958598"/>
                </a:cubicBezTo>
                <a:cubicBezTo>
                  <a:pt x="7268700" y="3965788"/>
                  <a:pt x="7270567" y="3970365"/>
                  <a:pt x="7267829" y="3972329"/>
                </a:cubicBezTo>
                <a:lnTo>
                  <a:pt x="7263680" y="3976062"/>
                </a:lnTo>
                <a:cubicBezTo>
                  <a:pt x="7262325" y="3976781"/>
                  <a:pt x="7260763" y="3976436"/>
                  <a:pt x="7258993" y="3975025"/>
                </a:cubicBezTo>
                <a:lnTo>
                  <a:pt x="7239205" y="3953039"/>
                </a:lnTo>
                <a:lnTo>
                  <a:pt x="7257458" y="3936611"/>
                </a:lnTo>
                <a:close/>
                <a:moveTo>
                  <a:pt x="10070852" y="3922131"/>
                </a:moveTo>
                <a:lnTo>
                  <a:pt x="10049695" y="3941172"/>
                </a:lnTo>
                <a:cubicBezTo>
                  <a:pt x="10042090" y="3935502"/>
                  <a:pt x="10037499" y="3932626"/>
                  <a:pt x="10035923" y="3932543"/>
                </a:cubicBezTo>
                <a:cubicBezTo>
                  <a:pt x="10035398" y="3932515"/>
                  <a:pt x="10033448" y="3934520"/>
                  <a:pt x="10030074" y="3938558"/>
                </a:cubicBezTo>
                <a:cubicBezTo>
                  <a:pt x="10025898" y="3942817"/>
                  <a:pt x="10023657" y="3945333"/>
                  <a:pt x="10023353" y="3946108"/>
                </a:cubicBezTo>
                <a:cubicBezTo>
                  <a:pt x="10023602" y="3946384"/>
                  <a:pt x="10024376" y="3946689"/>
                  <a:pt x="10025676" y="3947021"/>
                </a:cubicBezTo>
                <a:cubicBezTo>
                  <a:pt x="10029272" y="3948791"/>
                  <a:pt x="10032853" y="3950823"/>
                  <a:pt x="10036421" y="3953119"/>
                </a:cubicBezTo>
                <a:lnTo>
                  <a:pt x="10013604" y="3973653"/>
                </a:lnTo>
                <a:lnTo>
                  <a:pt x="10032272" y="3994395"/>
                </a:lnTo>
                <a:lnTo>
                  <a:pt x="10038494" y="3988795"/>
                </a:lnTo>
                <a:lnTo>
                  <a:pt x="10045961" y="3997092"/>
                </a:lnTo>
                <a:lnTo>
                  <a:pt x="10090349" y="3957143"/>
                </a:lnTo>
                <a:lnTo>
                  <a:pt x="10082882" y="3948847"/>
                </a:lnTo>
                <a:lnTo>
                  <a:pt x="10089520" y="3942873"/>
                </a:lnTo>
                <a:close/>
                <a:moveTo>
                  <a:pt x="7208508" y="3913089"/>
                </a:moveTo>
                <a:lnTo>
                  <a:pt x="7215975" y="3921386"/>
                </a:lnTo>
                <a:lnTo>
                  <a:pt x="7184862" y="3949387"/>
                </a:lnTo>
                <a:lnTo>
                  <a:pt x="7177395" y="3941091"/>
                </a:lnTo>
                <a:close/>
                <a:moveTo>
                  <a:pt x="7212864" y="3890398"/>
                </a:moveTo>
                <a:lnTo>
                  <a:pt x="7191707" y="3909439"/>
                </a:lnTo>
                <a:cubicBezTo>
                  <a:pt x="7184102" y="3903769"/>
                  <a:pt x="7179511" y="3900893"/>
                  <a:pt x="7177935" y="3900810"/>
                </a:cubicBezTo>
                <a:cubicBezTo>
                  <a:pt x="7177409" y="3900782"/>
                  <a:pt x="7175459" y="3902787"/>
                  <a:pt x="7172085" y="3906825"/>
                </a:cubicBezTo>
                <a:cubicBezTo>
                  <a:pt x="7167909" y="3911084"/>
                  <a:pt x="7165669" y="3913600"/>
                  <a:pt x="7165365" y="3914375"/>
                </a:cubicBezTo>
                <a:cubicBezTo>
                  <a:pt x="7165614" y="3914651"/>
                  <a:pt x="7166388" y="3914956"/>
                  <a:pt x="7167688" y="3915288"/>
                </a:cubicBezTo>
                <a:cubicBezTo>
                  <a:pt x="7171283" y="3917058"/>
                  <a:pt x="7174865" y="3919090"/>
                  <a:pt x="7178432" y="3921386"/>
                </a:cubicBezTo>
                <a:lnTo>
                  <a:pt x="7155616" y="3941920"/>
                </a:lnTo>
                <a:lnTo>
                  <a:pt x="7174283" y="3962662"/>
                </a:lnTo>
                <a:lnTo>
                  <a:pt x="7180506" y="3957062"/>
                </a:lnTo>
                <a:lnTo>
                  <a:pt x="7187973" y="3965359"/>
                </a:lnTo>
                <a:lnTo>
                  <a:pt x="7232361" y="3925410"/>
                </a:lnTo>
                <a:lnTo>
                  <a:pt x="7224894" y="3917114"/>
                </a:lnTo>
                <a:lnTo>
                  <a:pt x="7231531" y="3911140"/>
                </a:lnTo>
                <a:close/>
                <a:moveTo>
                  <a:pt x="940993" y="1181342"/>
                </a:moveTo>
                <a:cubicBezTo>
                  <a:pt x="945308" y="1180713"/>
                  <a:pt x="949145" y="1182265"/>
                  <a:pt x="952505" y="1185999"/>
                </a:cubicBezTo>
                <a:cubicBezTo>
                  <a:pt x="960248" y="1194047"/>
                  <a:pt x="958091" y="1202496"/>
                  <a:pt x="946033" y="1211346"/>
                </a:cubicBezTo>
                <a:cubicBezTo>
                  <a:pt x="943821" y="1213336"/>
                  <a:pt x="942161" y="1214830"/>
                  <a:pt x="941055" y="1215825"/>
                </a:cubicBezTo>
                <a:lnTo>
                  <a:pt x="921641" y="1194254"/>
                </a:lnTo>
                <a:cubicBezTo>
                  <a:pt x="922747" y="1193258"/>
                  <a:pt x="924407" y="1191765"/>
                  <a:pt x="926619" y="1189774"/>
                </a:cubicBezTo>
                <a:cubicBezTo>
                  <a:pt x="931887" y="1184782"/>
                  <a:pt x="936679" y="1181971"/>
                  <a:pt x="940993" y="1181342"/>
                </a:cubicBezTo>
                <a:close/>
                <a:moveTo>
                  <a:pt x="946210" y="1159190"/>
                </a:moveTo>
                <a:cubicBezTo>
                  <a:pt x="937478" y="1159916"/>
                  <a:pt x="927919" y="1165077"/>
                  <a:pt x="917534" y="1174673"/>
                </a:cubicBezTo>
                <a:lnTo>
                  <a:pt x="893888" y="1195954"/>
                </a:lnTo>
                <a:lnTo>
                  <a:pt x="962958" y="1272700"/>
                </a:lnTo>
                <a:lnTo>
                  <a:pt x="979136" y="1258139"/>
                </a:lnTo>
                <a:lnTo>
                  <a:pt x="952629" y="1228686"/>
                </a:lnTo>
                <a:lnTo>
                  <a:pt x="964659" y="1217859"/>
                </a:lnTo>
                <a:cubicBezTo>
                  <a:pt x="981059" y="1201597"/>
                  <a:pt x="982816" y="1185751"/>
                  <a:pt x="969928" y="1170319"/>
                </a:cubicBezTo>
                <a:cubicBezTo>
                  <a:pt x="962848" y="1162174"/>
                  <a:pt x="954942" y="1158464"/>
                  <a:pt x="946210" y="1159190"/>
                </a:cubicBezTo>
                <a:close/>
                <a:moveTo>
                  <a:pt x="1004713" y="1123996"/>
                </a:moveTo>
                <a:cubicBezTo>
                  <a:pt x="1009027" y="1123367"/>
                  <a:pt x="1012864" y="1124919"/>
                  <a:pt x="1016224" y="1128653"/>
                </a:cubicBezTo>
                <a:cubicBezTo>
                  <a:pt x="1023968" y="1136701"/>
                  <a:pt x="1021811" y="1145150"/>
                  <a:pt x="1009753" y="1153999"/>
                </a:cubicBezTo>
                <a:cubicBezTo>
                  <a:pt x="1007540" y="1155991"/>
                  <a:pt x="1005881" y="1157484"/>
                  <a:pt x="1004775" y="1158479"/>
                </a:cubicBezTo>
                <a:lnTo>
                  <a:pt x="985361" y="1136908"/>
                </a:lnTo>
                <a:cubicBezTo>
                  <a:pt x="986467" y="1135912"/>
                  <a:pt x="988126" y="1134419"/>
                  <a:pt x="990339" y="1132428"/>
                </a:cubicBezTo>
                <a:cubicBezTo>
                  <a:pt x="995607" y="1127436"/>
                  <a:pt x="1000398" y="1124625"/>
                  <a:pt x="1004713" y="1123996"/>
                </a:cubicBezTo>
                <a:close/>
                <a:moveTo>
                  <a:pt x="1009930" y="1101844"/>
                </a:moveTo>
                <a:cubicBezTo>
                  <a:pt x="1001197" y="1102570"/>
                  <a:pt x="991639" y="1107731"/>
                  <a:pt x="981254" y="1117327"/>
                </a:cubicBezTo>
                <a:lnTo>
                  <a:pt x="957608" y="1138608"/>
                </a:lnTo>
                <a:lnTo>
                  <a:pt x="1026677" y="1215354"/>
                </a:lnTo>
                <a:lnTo>
                  <a:pt x="1042856" y="1200793"/>
                </a:lnTo>
                <a:lnTo>
                  <a:pt x="1016348" y="1171339"/>
                </a:lnTo>
                <a:lnTo>
                  <a:pt x="1028379" y="1160513"/>
                </a:lnTo>
                <a:cubicBezTo>
                  <a:pt x="1044779" y="1144251"/>
                  <a:pt x="1046535" y="1128404"/>
                  <a:pt x="1033648" y="1112972"/>
                </a:cubicBezTo>
                <a:cubicBezTo>
                  <a:pt x="1026568" y="1104827"/>
                  <a:pt x="1018662" y="1101118"/>
                  <a:pt x="1009930" y="1101844"/>
                </a:cubicBezTo>
                <a:close/>
                <a:moveTo>
                  <a:pt x="1143788" y="1034122"/>
                </a:moveTo>
                <a:lnTo>
                  <a:pt x="1164322" y="1056938"/>
                </a:lnTo>
                <a:lnTo>
                  <a:pt x="1156440" y="1064031"/>
                </a:lnTo>
                <a:lnTo>
                  <a:pt x="1135906" y="1041215"/>
                </a:lnTo>
                <a:close/>
                <a:moveTo>
                  <a:pt x="1077746" y="1030487"/>
                </a:moveTo>
                <a:lnTo>
                  <a:pt x="1015520" y="1086489"/>
                </a:lnTo>
                <a:lnTo>
                  <a:pt x="1027094" y="1099349"/>
                </a:lnTo>
                <a:lnTo>
                  <a:pt x="1049910" y="1078815"/>
                </a:lnTo>
                <a:lnTo>
                  <a:pt x="1107405" y="1142700"/>
                </a:lnTo>
                <a:lnTo>
                  <a:pt x="1123999" y="1127767"/>
                </a:lnTo>
                <a:lnTo>
                  <a:pt x="1066504" y="1063881"/>
                </a:lnTo>
                <a:lnTo>
                  <a:pt x="1089320" y="1043347"/>
                </a:lnTo>
                <a:close/>
                <a:moveTo>
                  <a:pt x="1140470" y="984548"/>
                </a:moveTo>
                <a:lnTo>
                  <a:pt x="1163617" y="1010269"/>
                </a:lnTo>
                <a:lnTo>
                  <a:pt x="1153247" y="1019602"/>
                </a:lnTo>
                <a:lnTo>
                  <a:pt x="1146526" y="1012135"/>
                </a:lnTo>
                <a:lnTo>
                  <a:pt x="1127444" y="1029309"/>
                </a:lnTo>
                <a:cubicBezTo>
                  <a:pt x="1126061" y="1025548"/>
                  <a:pt x="1123807" y="1020819"/>
                  <a:pt x="1120682" y="1015122"/>
                </a:cubicBezTo>
                <a:cubicBezTo>
                  <a:pt x="1118967" y="1012660"/>
                  <a:pt x="1117875" y="1010890"/>
                  <a:pt x="1117405" y="1009812"/>
                </a:cubicBezTo>
                <a:lnTo>
                  <a:pt x="1134413" y="994505"/>
                </a:lnTo>
                <a:lnTo>
                  <a:pt x="1132173" y="992015"/>
                </a:lnTo>
                <a:close/>
                <a:moveTo>
                  <a:pt x="1161254" y="965093"/>
                </a:moveTo>
                <a:lnTo>
                  <a:pt x="1184774" y="991228"/>
                </a:lnTo>
                <a:lnTo>
                  <a:pt x="1176478" y="998695"/>
                </a:lnTo>
                <a:lnTo>
                  <a:pt x="1152957" y="972560"/>
                </a:lnTo>
                <a:close/>
                <a:moveTo>
                  <a:pt x="5470954" y="950154"/>
                </a:moveTo>
                <a:cubicBezTo>
                  <a:pt x="5475269" y="949525"/>
                  <a:pt x="5479106" y="951077"/>
                  <a:pt x="5482466" y="954811"/>
                </a:cubicBezTo>
                <a:cubicBezTo>
                  <a:pt x="5490210" y="962859"/>
                  <a:pt x="5488052" y="971308"/>
                  <a:pt x="5475995" y="980157"/>
                </a:cubicBezTo>
                <a:cubicBezTo>
                  <a:pt x="5473782" y="982148"/>
                  <a:pt x="5472122" y="983642"/>
                  <a:pt x="5471017" y="984637"/>
                </a:cubicBezTo>
                <a:lnTo>
                  <a:pt x="5451603" y="963066"/>
                </a:lnTo>
                <a:cubicBezTo>
                  <a:pt x="5452709" y="962070"/>
                  <a:pt x="5454369" y="960577"/>
                  <a:pt x="5456581" y="958585"/>
                </a:cubicBezTo>
                <a:cubicBezTo>
                  <a:pt x="5461849" y="953594"/>
                  <a:pt x="5466641" y="950783"/>
                  <a:pt x="5470954" y="950154"/>
                </a:cubicBezTo>
                <a:close/>
                <a:moveTo>
                  <a:pt x="1172703" y="935266"/>
                </a:moveTo>
                <a:lnTo>
                  <a:pt x="1121263" y="981561"/>
                </a:lnTo>
                <a:lnTo>
                  <a:pt x="1123503" y="984050"/>
                </a:lnTo>
                <a:lnTo>
                  <a:pt x="1081189" y="1022132"/>
                </a:lnTo>
                <a:lnTo>
                  <a:pt x="1091270" y="1033333"/>
                </a:lnTo>
                <a:lnTo>
                  <a:pt x="1104130" y="1021759"/>
                </a:lnTo>
                <a:cubicBezTo>
                  <a:pt x="1114169" y="1036251"/>
                  <a:pt x="1119644" y="1052346"/>
                  <a:pt x="1120557" y="1070046"/>
                </a:cubicBezTo>
                <a:cubicBezTo>
                  <a:pt x="1123682" y="1070738"/>
                  <a:pt x="1128231" y="1071899"/>
                  <a:pt x="1134205" y="1073531"/>
                </a:cubicBezTo>
                <a:cubicBezTo>
                  <a:pt x="1132905" y="1073199"/>
                  <a:pt x="1134329" y="1073669"/>
                  <a:pt x="1138478" y="1074941"/>
                </a:cubicBezTo>
                <a:lnTo>
                  <a:pt x="1138478" y="1067433"/>
                </a:lnTo>
                <a:lnTo>
                  <a:pt x="1161999" y="1093568"/>
                </a:lnTo>
                <a:lnTo>
                  <a:pt x="1173614" y="1083114"/>
                </a:lnTo>
                <a:lnTo>
                  <a:pt x="1165400" y="1073988"/>
                </a:lnTo>
                <a:lnTo>
                  <a:pt x="1173282" y="1066894"/>
                </a:lnTo>
                <a:lnTo>
                  <a:pt x="1176269" y="1070213"/>
                </a:lnTo>
                <a:lnTo>
                  <a:pt x="1188714" y="1059012"/>
                </a:lnTo>
                <a:lnTo>
                  <a:pt x="1163327" y="1030803"/>
                </a:lnTo>
                <a:lnTo>
                  <a:pt x="1173698" y="1021469"/>
                </a:lnTo>
                <a:lnTo>
                  <a:pt x="1175938" y="1023958"/>
                </a:lnTo>
                <a:cubicBezTo>
                  <a:pt x="1189931" y="1038395"/>
                  <a:pt x="1193942" y="1054809"/>
                  <a:pt x="1187967" y="1073200"/>
                </a:cubicBezTo>
                <a:cubicBezTo>
                  <a:pt x="1188769" y="1072979"/>
                  <a:pt x="1190097" y="1072785"/>
                  <a:pt x="1191950" y="1072619"/>
                </a:cubicBezTo>
                <a:cubicBezTo>
                  <a:pt x="1199638" y="1071706"/>
                  <a:pt x="1205197" y="1071209"/>
                  <a:pt x="1208626" y="1071126"/>
                </a:cubicBezTo>
                <a:cubicBezTo>
                  <a:pt x="1209622" y="1047204"/>
                  <a:pt x="1202626" y="1027471"/>
                  <a:pt x="1187636" y="1011928"/>
                </a:cubicBezTo>
                <a:lnTo>
                  <a:pt x="1186143" y="1010269"/>
                </a:lnTo>
                <a:lnTo>
                  <a:pt x="1194855" y="1002429"/>
                </a:lnTo>
                <a:lnTo>
                  <a:pt x="1234429" y="1046402"/>
                </a:lnTo>
                <a:lnTo>
                  <a:pt x="1247705" y="1034455"/>
                </a:lnTo>
                <a:lnTo>
                  <a:pt x="1208130" y="990482"/>
                </a:lnTo>
                <a:lnTo>
                  <a:pt x="1219745" y="980028"/>
                </a:lnTo>
                <a:lnTo>
                  <a:pt x="1209291" y="968412"/>
                </a:lnTo>
                <a:lnTo>
                  <a:pt x="1197676" y="978866"/>
                </a:lnTo>
                <a:lnTo>
                  <a:pt x="1174902" y="953561"/>
                </a:lnTo>
                <a:lnTo>
                  <a:pt x="1182784" y="946467"/>
                </a:lnTo>
                <a:close/>
                <a:moveTo>
                  <a:pt x="5476172" y="928002"/>
                </a:moveTo>
                <a:cubicBezTo>
                  <a:pt x="5467439" y="928728"/>
                  <a:pt x="5457881" y="933889"/>
                  <a:pt x="5447495" y="943485"/>
                </a:cubicBezTo>
                <a:lnTo>
                  <a:pt x="5423849" y="964766"/>
                </a:lnTo>
                <a:lnTo>
                  <a:pt x="5492919" y="1041512"/>
                </a:lnTo>
                <a:lnTo>
                  <a:pt x="5509098" y="1026951"/>
                </a:lnTo>
                <a:lnTo>
                  <a:pt x="5482591" y="997497"/>
                </a:lnTo>
                <a:lnTo>
                  <a:pt x="5494621" y="986670"/>
                </a:lnTo>
                <a:cubicBezTo>
                  <a:pt x="5511021" y="970409"/>
                  <a:pt x="5512777" y="954562"/>
                  <a:pt x="5499890" y="939130"/>
                </a:cubicBezTo>
                <a:cubicBezTo>
                  <a:pt x="5492810" y="930985"/>
                  <a:pt x="5484904" y="927276"/>
                  <a:pt x="5476172" y="928002"/>
                </a:cubicBezTo>
                <a:close/>
                <a:moveTo>
                  <a:pt x="1253431" y="910668"/>
                </a:moveTo>
                <a:cubicBezTo>
                  <a:pt x="1242811" y="912216"/>
                  <a:pt x="1236824" y="913350"/>
                  <a:pt x="1235468" y="914069"/>
                </a:cubicBezTo>
                <a:cubicBezTo>
                  <a:pt x="1234390" y="929556"/>
                  <a:pt x="1230988" y="944131"/>
                  <a:pt x="1225263" y="957793"/>
                </a:cubicBezTo>
                <a:lnTo>
                  <a:pt x="1242686" y="957129"/>
                </a:lnTo>
                <a:cubicBezTo>
                  <a:pt x="1247305" y="944463"/>
                  <a:pt x="1251204" y="930442"/>
                  <a:pt x="1254385" y="915065"/>
                </a:cubicBezTo>
                <a:cubicBezTo>
                  <a:pt x="1254413" y="914539"/>
                  <a:pt x="1254551" y="914415"/>
                  <a:pt x="1254800" y="914692"/>
                </a:cubicBezTo>
                <a:cubicBezTo>
                  <a:pt x="1255215" y="911815"/>
                  <a:pt x="1254758" y="910474"/>
                  <a:pt x="1253431" y="910668"/>
                </a:cubicBezTo>
                <a:close/>
                <a:moveTo>
                  <a:pt x="1299851" y="907184"/>
                </a:moveTo>
                <a:lnTo>
                  <a:pt x="1277865" y="926971"/>
                </a:lnTo>
                <a:cubicBezTo>
                  <a:pt x="1275680" y="923431"/>
                  <a:pt x="1273647" y="919504"/>
                  <a:pt x="1271767" y="915190"/>
                </a:cubicBezTo>
                <a:cubicBezTo>
                  <a:pt x="1271048" y="913834"/>
                  <a:pt x="1270564" y="913019"/>
                  <a:pt x="1270315" y="912742"/>
                </a:cubicBezTo>
                <a:cubicBezTo>
                  <a:pt x="1269540" y="912438"/>
                  <a:pt x="1263912" y="916752"/>
                  <a:pt x="1253431" y="925685"/>
                </a:cubicBezTo>
                <a:cubicBezTo>
                  <a:pt x="1254150" y="927040"/>
                  <a:pt x="1256113" y="929778"/>
                  <a:pt x="1259321" y="933899"/>
                </a:cubicBezTo>
                <a:cubicBezTo>
                  <a:pt x="1261534" y="936913"/>
                  <a:pt x="1263138" y="938973"/>
                  <a:pt x="1264133" y="940080"/>
                </a:cubicBezTo>
                <a:lnTo>
                  <a:pt x="1238828" y="962854"/>
                </a:lnTo>
                <a:lnTo>
                  <a:pt x="1248908" y="974055"/>
                </a:lnTo>
                <a:lnTo>
                  <a:pt x="1272139" y="953147"/>
                </a:lnTo>
                <a:cubicBezTo>
                  <a:pt x="1279606" y="966450"/>
                  <a:pt x="1275693" y="983237"/>
                  <a:pt x="1260399" y="1003508"/>
                </a:cubicBezTo>
                <a:cubicBezTo>
                  <a:pt x="1268004" y="1004172"/>
                  <a:pt x="1274393" y="1005430"/>
                  <a:pt x="1279564" y="1007283"/>
                </a:cubicBezTo>
                <a:cubicBezTo>
                  <a:pt x="1296241" y="980762"/>
                  <a:pt x="1298343" y="958347"/>
                  <a:pt x="1285871" y="940038"/>
                </a:cubicBezTo>
                <a:lnTo>
                  <a:pt x="1296657" y="930331"/>
                </a:lnTo>
                <a:lnTo>
                  <a:pt x="1318684" y="954807"/>
                </a:lnTo>
                <a:cubicBezTo>
                  <a:pt x="1322307" y="961057"/>
                  <a:pt x="1328156" y="960048"/>
                  <a:pt x="1336232" y="951779"/>
                </a:cubicBezTo>
                <a:lnTo>
                  <a:pt x="1351166" y="938339"/>
                </a:lnTo>
                <a:cubicBezTo>
                  <a:pt x="1360956" y="932531"/>
                  <a:pt x="1359740" y="923114"/>
                  <a:pt x="1347516" y="910088"/>
                </a:cubicBezTo>
                <a:cubicBezTo>
                  <a:pt x="1342897" y="912743"/>
                  <a:pt x="1337090" y="915467"/>
                  <a:pt x="1330093" y="918260"/>
                </a:cubicBezTo>
                <a:cubicBezTo>
                  <a:pt x="1337587" y="926031"/>
                  <a:pt x="1339039" y="930982"/>
                  <a:pt x="1334448" y="933111"/>
                </a:cubicBezTo>
                <a:lnTo>
                  <a:pt x="1330300" y="936845"/>
                </a:lnTo>
                <a:cubicBezTo>
                  <a:pt x="1328889" y="938615"/>
                  <a:pt x="1327078" y="937992"/>
                  <a:pt x="1324866" y="934978"/>
                </a:cubicBezTo>
                <a:close/>
                <a:moveTo>
                  <a:pt x="9142159" y="904901"/>
                </a:moveTo>
                <a:cubicBezTo>
                  <a:pt x="9146474" y="904272"/>
                  <a:pt x="9150311" y="905824"/>
                  <a:pt x="9153671" y="909558"/>
                </a:cubicBezTo>
                <a:cubicBezTo>
                  <a:pt x="9161415" y="917606"/>
                  <a:pt x="9159258" y="926054"/>
                  <a:pt x="9147199" y="934904"/>
                </a:cubicBezTo>
                <a:cubicBezTo>
                  <a:pt x="9144987" y="936895"/>
                  <a:pt x="9143328" y="938389"/>
                  <a:pt x="9142221" y="939384"/>
                </a:cubicBezTo>
                <a:lnTo>
                  <a:pt x="9122807" y="917813"/>
                </a:lnTo>
                <a:cubicBezTo>
                  <a:pt x="9123914" y="916817"/>
                  <a:pt x="9125573" y="915324"/>
                  <a:pt x="9127785" y="913332"/>
                </a:cubicBezTo>
                <a:cubicBezTo>
                  <a:pt x="9133054" y="908341"/>
                  <a:pt x="9137845" y="905530"/>
                  <a:pt x="9142159" y="904901"/>
                </a:cubicBezTo>
                <a:close/>
                <a:moveTo>
                  <a:pt x="5534674" y="892808"/>
                </a:moveTo>
                <a:cubicBezTo>
                  <a:pt x="5538989" y="892179"/>
                  <a:pt x="5542826" y="893731"/>
                  <a:pt x="5546186" y="897465"/>
                </a:cubicBezTo>
                <a:cubicBezTo>
                  <a:pt x="5553929" y="905513"/>
                  <a:pt x="5551772" y="913961"/>
                  <a:pt x="5539714" y="922811"/>
                </a:cubicBezTo>
                <a:cubicBezTo>
                  <a:pt x="5537501" y="924802"/>
                  <a:pt x="5535843" y="926296"/>
                  <a:pt x="5534736" y="927291"/>
                </a:cubicBezTo>
                <a:lnTo>
                  <a:pt x="5515322" y="905719"/>
                </a:lnTo>
                <a:cubicBezTo>
                  <a:pt x="5516429" y="904724"/>
                  <a:pt x="5518088" y="903231"/>
                  <a:pt x="5520300" y="901239"/>
                </a:cubicBezTo>
                <a:cubicBezTo>
                  <a:pt x="5525569" y="896248"/>
                  <a:pt x="5530360" y="893437"/>
                  <a:pt x="5534674" y="892808"/>
                </a:cubicBezTo>
                <a:close/>
                <a:moveTo>
                  <a:pt x="1309019" y="883165"/>
                </a:moveTo>
                <a:cubicBezTo>
                  <a:pt x="1298206" y="883386"/>
                  <a:pt x="1283189" y="885888"/>
                  <a:pt x="1263968" y="890673"/>
                </a:cubicBezTo>
                <a:cubicBezTo>
                  <a:pt x="1263636" y="896978"/>
                  <a:pt x="1262945" y="902606"/>
                  <a:pt x="1261894" y="907556"/>
                </a:cubicBezTo>
                <a:cubicBezTo>
                  <a:pt x="1281861" y="903602"/>
                  <a:pt x="1297238" y="901777"/>
                  <a:pt x="1308023" y="902081"/>
                </a:cubicBezTo>
                <a:close/>
                <a:moveTo>
                  <a:pt x="9147376" y="882749"/>
                </a:moveTo>
                <a:cubicBezTo>
                  <a:pt x="9138644" y="883475"/>
                  <a:pt x="9129086" y="888636"/>
                  <a:pt x="9118701" y="898232"/>
                </a:cubicBezTo>
                <a:lnTo>
                  <a:pt x="9095055" y="919513"/>
                </a:lnTo>
                <a:lnTo>
                  <a:pt x="9164124" y="996259"/>
                </a:lnTo>
                <a:lnTo>
                  <a:pt x="9180303" y="981698"/>
                </a:lnTo>
                <a:lnTo>
                  <a:pt x="9153795" y="952244"/>
                </a:lnTo>
                <a:lnTo>
                  <a:pt x="9165826" y="941417"/>
                </a:lnTo>
                <a:cubicBezTo>
                  <a:pt x="9182226" y="925156"/>
                  <a:pt x="9183982" y="909309"/>
                  <a:pt x="9171095" y="893877"/>
                </a:cubicBezTo>
                <a:cubicBezTo>
                  <a:pt x="9164015" y="885732"/>
                  <a:pt x="9156109" y="882023"/>
                  <a:pt x="9147376" y="882749"/>
                </a:cubicBezTo>
                <a:close/>
                <a:moveTo>
                  <a:pt x="5539891" y="870656"/>
                </a:moveTo>
                <a:cubicBezTo>
                  <a:pt x="5531159" y="871382"/>
                  <a:pt x="5521601" y="876543"/>
                  <a:pt x="5511216" y="886139"/>
                </a:cubicBezTo>
                <a:lnTo>
                  <a:pt x="5487570" y="907420"/>
                </a:lnTo>
                <a:lnTo>
                  <a:pt x="5556639" y="984166"/>
                </a:lnTo>
                <a:lnTo>
                  <a:pt x="5572817" y="969605"/>
                </a:lnTo>
                <a:lnTo>
                  <a:pt x="5546310" y="940151"/>
                </a:lnTo>
                <a:lnTo>
                  <a:pt x="5558340" y="929324"/>
                </a:lnTo>
                <a:cubicBezTo>
                  <a:pt x="5574741" y="913063"/>
                  <a:pt x="5576497" y="897216"/>
                  <a:pt x="5563609" y="881784"/>
                </a:cubicBezTo>
                <a:cubicBezTo>
                  <a:pt x="5556530" y="873639"/>
                  <a:pt x="5548624" y="869930"/>
                  <a:pt x="5539891" y="870656"/>
                </a:cubicBezTo>
                <a:close/>
                <a:moveTo>
                  <a:pt x="1282304" y="850143"/>
                </a:moveTo>
                <a:lnTo>
                  <a:pt x="1247458" y="881505"/>
                </a:lnTo>
                <a:cubicBezTo>
                  <a:pt x="1245715" y="879569"/>
                  <a:pt x="1243088" y="876927"/>
                  <a:pt x="1239576" y="873581"/>
                </a:cubicBezTo>
                <a:cubicBezTo>
                  <a:pt x="1238304" y="872724"/>
                  <a:pt x="1237419" y="872019"/>
                  <a:pt x="1236921" y="871465"/>
                </a:cubicBezTo>
                <a:cubicBezTo>
                  <a:pt x="1236395" y="871438"/>
                  <a:pt x="1233768" y="873802"/>
                  <a:pt x="1229039" y="878559"/>
                </a:cubicBezTo>
                <a:cubicBezTo>
                  <a:pt x="1223784" y="883288"/>
                  <a:pt x="1221143" y="885915"/>
                  <a:pt x="1221116" y="886441"/>
                </a:cubicBezTo>
                <a:cubicBezTo>
                  <a:pt x="1225457" y="889040"/>
                  <a:pt x="1229536" y="891626"/>
                  <a:pt x="1233353" y="894198"/>
                </a:cubicBezTo>
                <a:lnTo>
                  <a:pt x="1197677" y="926306"/>
                </a:lnTo>
                <a:lnTo>
                  <a:pt x="1216344" y="947048"/>
                </a:lnTo>
                <a:lnTo>
                  <a:pt x="1229204" y="935475"/>
                </a:lnTo>
                <a:lnTo>
                  <a:pt x="1220617" y="925933"/>
                </a:lnTo>
                <a:lnTo>
                  <a:pt x="1279110" y="873291"/>
                </a:lnTo>
                <a:lnTo>
                  <a:pt x="1286950" y="882003"/>
                </a:lnTo>
                <a:lnTo>
                  <a:pt x="1300225" y="870056"/>
                </a:lnTo>
                <a:close/>
                <a:moveTo>
                  <a:pt x="9205879" y="847555"/>
                </a:moveTo>
                <a:cubicBezTo>
                  <a:pt x="9210194" y="846926"/>
                  <a:pt x="9214031" y="848478"/>
                  <a:pt x="9217391" y="852212"/>
                </a:cubicBezTo>
                <a:cubicBezTo>
                  <a:pt x="9225134" y="860260"/>
                  <a:pt x="9222977" y="868708"/>
                  <a:pt x="9210919" y="877558"/>
                </a:cubicBezTo>
                <a:cubicBezTo>
                  <a:pt x="9208707" y="879549"/>
                  <a:pt x="9207047" y="881043"/>
                  <a:pt x="9205941" y="882038"/>
                </a:cubicBezTo>
                <a:lnTo>
                  <a:pt x="9186527" y="860466"/>
                </a:lnTo>
                <a:cubicBezTo>
                  <a:pt x="9187633" y="859471"/>
                  <a:pt x="9189293" y="857977"/>
                  <a:pt x="9191505" y="855986"/>
                </a:cubicBezTo>
                <a:cubicBezTo>
                  <a:pt x="9196774" y="850994"/>
                  <a:pt x="9201565" y="848184"/>
                  <a:pt x="9205879" y="847555"/>
                </a:cubicBezTo>
                <a:close/>
                <a:moveTo>
                  <a:pt x="9211096" y="825403"/>
                </a:moveTo>
                <a:cubicBezTo>
                  <a:pt x="9202364" y="826129"/>
                  <a:pt x="9192805" y="831290"/>
                  <a:pt x="9182420" y="840886"/>
                </a:cubicBezTo>
                <a:lnTo>
                  <a:pt x="9158774" y="862167"/>
                </a:lnTo>
                <a:lnTo>
                  <a:pt x="9227844" y="938912"/>
                </a:lnTo>
                <a:lnTo>
                  <a:pt x="9244022" y="924352"/>
                </a:lnTo>
                <a:lnTo>
                  <a:pt x="9217515" y="894898"/>
                </a:lnTo>
                <a:lnTo>
                  <a:pt x="9229545" y="884071"/>
                </a:lnTo>
                <a:cubicBezTo>
                  <a:pt x="9245945" y="867810"/>
                  <a:pt x="9247702" y="851963"/>
                  <a:pt x="9234814" y="836531"/>
                </a:cubicBezTo>
                <a:cubicBezTo>
                  <a:pt x="9227735" y="828386"/>
                  <a:pt x="9219829" y="824677"/>
                  <a:pt x="9211096" y="825403"/>
                </a:cubicBezTo>
                <a:close/>
                <a:moveTo>
                  <a:pt x="1322585" y="820649"/>
                </a:moveTo>
                <a:cubicBezTo>
                  <a:pt x="1330190" y="831324"/>
                  <a:pt x="1335597" y="841225"/>
                  <a:pt x="1338805" y="850352"/>
                </a:cubicBezTo>
                <a:cubicBezTo>
                  <a:pt x="1348291" y="850324"/>
                  <a:pt x="1355772" y="853352"/>
                  <a:pt x="1361248" y="859437"/>
                </a:cubicBezTo>
                <a:cubicBezTo>
                  <a:pt x="1366281" y="863917"/>
                  <a:pt x="1365880" y="869033"/>
                  <a:pt x="1360044" y="874786"/>
                </a:cubicBezTo>
                <a:lnTo>
                  <a:pt x="1316363" y="826249"/>
                </a:lnTo>
                <a:close/>
                <a:moveTo>
                  <a:pt x="5673750" y="802934"/>
                </a:moveTo>
                <a:lnTo>
                  <a:pt x="5694284" y="825750"/>
                </a:lnTo>
                <a:lnTo>
                  <a:pt x="5686402" y="832843"/>
                </a:lnTo>
                <a:lnTo>
                  <a:pt x="5665868" y="810027"/>
                </a:lnTo>
                <a:close/>
                <a:moveTo>
                  <a:pt x="5607707" y="799299"/>
                </a:moveTo>
                <a:lnTo>
                  <a:pt x="5545482" y="855301"/>
                </a:lnTo>
                <a:lnTo>
                  <a:pt x="5557056" y="868161"/>
                </a:lnTo>
                <a:lnTo>
                  <a:pt x="5579871" y="847627"/>
                </a:lnTo>
                <a:lnTo>
                  <a:pt x="5637366" y="911512"/>
                </a:lnTo>
                <a:lnTo>
                  <a:pt x="5653960" y="896578"/>
                </a:lnTo>
                <a:lnTo>
                  <a:pt x="5596465" y="832693"/>
                </a:lnTo>
                <a:lnTo>
                  <a:pt x="5619281" y="812159"/>
                </a:lnTo>
                <a:close/>
                <a:moveTo>
                  <a:pt x="1425092" y="787712"/>
                </a:moveTo>
                <a:lnTo>
                  <a:pt x="1364940" y="841848"/>
                </a:lnTo>
                <a:lnTo>
                  <a:pt x="1372407" y="850145"/>
                </a:lnTo>
                <a:cubicBezTo>
                  <a:pt x="1364580" y="843673"/>
                  <a:pt x="1356768" y="839442"/>
                  <a:pt x="1348969" y="837450"/>
                </a:cubicBezTo>
                <a:cubicBezTo>
                  <a:pt x="1348001" y="835819"/>
                  <a:pt x="1346189" y="832693"/>
                  <a:pt x="1343534" y="828075"/>
                </a:cubicBezTo>
                <a:cubicBezTo>
                  <a:pt x="1335293" y="814468"/>
                  <a:pt x="1329347" y="804802"/>
                  <a:pt x="1325697" y="799078"/>
                </a:cubicBezTo>
                <a:lnTo>
                  <a:pt x="1294999" y="826705"/>
                </a:lnTo>
                <a:lnTo>
                  <a:pt x="1377135" y="917970"/>
                </a:lnTo>
                <a:lnTo>
                  <a:pt x="1389166" y="907143"/>
                </a:lnTo>
                <a:lnTo>
                  <a:pt x="1362658" y="877690"/>
                </a:lnTo>
                <a:cubicBezTo>
                  <a:pt x="1367055" y="879238"/>
                  <a:pt x="1370885" y="881548"/>
                  <a:pt x="1374149" y="884618"/>
                </a:cubicBezTo>
                <a:cubicBezTo>
                  <a:pt x="1384492" y="873306"/>
                  <a:pt x="1384783" y="862783"/>
                  <a:pt x="1375020" y="853048"/>
                </a:cubicBezTo>
                <a:lnTo>
                  <a:pt x="1389125" y="840355"/>
                </a:lnTo>
                <a:cubicBezTo>
                  <a:pt x="1402621" y="854238"/>
                  <a:pt x="1402551" y="870569"/>
                  <a:pt x="1388917" y="889347"/>
                </a:cubicBezTo>
                <a:cubicBezTo>
                  <a:pt x="1395278" y="888628"/>
                  <a:pt x="1401168" y="889333"/>
                  <a:pt x="1406589" y="891463"/>
                </a:cubicBezTo>
                <a:cubicBezTo>
                  <a:pt x="1413420" y="876805"/>
                  <a:pt x="1416393" y="865370"/>
                  <a:pt x="1415508" y="857156"/>
                </a:cubicBezTo>
                <a:cubicBezTo>
                  <a:pt x="1415398" y="849246"/>
                  <a:pt x="1410475" y="840161"/>
                  <a:pt x="1400740" y="829901"/>
                </a:cubicBezTo>
                <a:lnTo>
                  <a:pt x="1404474" y="826541"/>
                </a:lnTo>
                <a:lnTo>
                  <a:pt x="1430235" y="855165"/>
                </a:lnTo>
                <a:cubicBezTo>
                  <a:pt x="1434217" y="859590"/>
                  <a:pt x="1438974" y="859313"/>
                  <a:pt x="1444505" y="854335"/>
                </a:cubicBezTo>
                <a:lnTo>
                  <a:pt x="1457365" y="842762"/>
                </a:lnTo>
                <a:cubicBezTo>
                  <a:pt x="1466658" y="836401"/>
                  <a:pt x="1466091" y="827150"/>
                  <a:pt x="1455665" y="815009"/>
                </a:cubicBezTo>
                <a:cubicBezTo>
                  <a:pt x="1451599" y="817166"/>
                  <a:pt x="1446359" y="819130"/>
                  <a:pt x="1439943" y="820899"/>
                </a:cubicBezTo>
                <a:cubicBezTo>
                  <a:pt x="1446414" y="828090"/>
                  <a:pt x="1448281" y="832667"/>
                  <a:pt x="1445543" y="834631"/>
                </a:cubicBezTo>
                <a:lnTo>
                  <a:pt x="1441394" y="838364"/>
                </a:lnTo>
                <a:cubicBezTo>
                  <a:pt x="1440039" y="839083"/>
                  <a:pt x="1438477" y="838737"/>
                  <a:pt x="1436707" y="837327"/>
                </a:cubicBezTo>
                <a:lnTo>
                  <a:pt x="1416919" y="815340"/>
                </a:lnTo>
                <a:lnTo>
                  <a:pt x="1435172" y="798913"/>
                </a:lnTo>
                <a:close/>
                <a:moveTo>
                  <a:pt x="1386222" y="775391"/>
                </a:moveTo>
                <a:lnTo>
                  <a:pt x="1393689" y="783688"/>
                </a:lnTo>
                <a:lnTo>
                  <a:pt x="1362576" y="811689"/>
                </a:lnTo>
                <a:lnTo>
                  <a:pt x="1355109" y="803392"/>
                </a:lnTo>
                <a:close/>
                <a:moveTo>
                  <a:pt x="9344954" y="757680"/>
                </a:moveTo>
                <a:lnTo>
                  <a:pt x="9365488" y="780497"/>
                </a:lnTo>
                <a:lnTo>
                  <a:pt x="9357606" y="787590"/>
                </a:lnTo>
                <a:lnTo>
                  <a:pt x="9337072" y="764774"/>
                </a:lnTo>
                <a:close/>
                <a:moveTo>
                  <a:pt x="9278912" y="754045"/>
                </a:moveTo>
                <a:lnTo>
                  <a:pt x="9216686" y="810048"/>
                </a:lnTo>
                <a:lnTo>
                  <a:pt x="9228260" y="822908"/>
                </a:lnTo>
                <a:lnTo>
                  <a:pt x="9251076" y="802374"/>
                </a:lnTo>
                <a:lnTo>
                  <a:pt x="9308572" y="866259"/>
                </a:lnTo>
                <a:lnTo>
                  <a:pt x="9325165" y="851325"/>
                </a:lnTo>
                <a:lnTo>
                  <a:pt x="9267670" y="787440"/>
                </a:lnTo>
                <a:lnTo>
                  <a:pt x="9290486" y="766906"/>
                </a:lnTo>
                <a:close/>
                <a:moveTo>
                  <a:pt x="5670431" y="753360"/>
                </a:moveTo>
                <a:lnTo>
                  <a:pt x="5693580" y="779081"/>
                </a:lnTo>
                <a:lnTo>
                  <a:pt x="5683208" y="788414"/>
                </a:lnTo>
                <a:lnTo>
                  <a:pt x="5676488" y="780947"/>
                </a:lnTo>
                <a:lnTo>
                  <a:pt x="5657405" y="798121"/>
                </a:lnTo>
                <a:cubicBezTo>
                  <a:pt x="5656022" y="794360"/>
                  <a:pt x="5653768" y="789631"/>
                  <a:pt x="5650643" y="783934"/>
                </a:cubicBezTo>
                <a:cubicBezTo>
                  <a:pt x="5648928" y="781472"/>
                  <a:pt x="5647836" y="779702"/>
                  <a:pt x="5647366" y="778624"/>
                </a:cubicBezTo>
                <a:lnTo>
                  <a:pt x="5664374" y="763316"/>
                </a:lnTo>
                <a:lnTo>
                  <a:pt x="5662135" y="760827"/>
                </a:lnTo>
                <a:close/>
                <a:moveTo>
                  <a:pt x="1390578" y="752700"/>
                </a:moveTo>
                <a:lnTo>
                  <a:pt x="1369421" y="771740"/>
                </a:lnTo>
                <a:cubicBezTo>
                  <a:pt x="1361816" y="766071"/>
                  <a:pt x="1357225" y="763195"/>
                  <a:pt x="1355649" y="763112"/>
                </a:cubicBezTo>
                <a:cubicBezTo>
                  <a:pt x="1355123" y="763084"/>
                  <a:pt x="1353173" y="765089"/>
                  <a:pt x="1349799" y="769127"/>
                </a:cubicBezTo>
                <a:cubicBezTo>
                  <a:pt x="1345623" y="773386"/>
                  <a:pt x="1343383" y="775902"/>
                  <a:pt x="1343079" y="776677"/>
                </a:cubicBezTo>
                <a:cubicBezTo>
                  <a:pt x="1343328" y="776953"/>
                  <a:pt x="1344102" y="777257"/>
                  <a:pt x="1345402" y="777589"/>
                </a:cubicBezTo>
                <a:cubicBezTo>
                  <a:pt x="1348997" y="779359"/>
                  <a:pt x="1352578" y="781392"/>
                  <a:pt x="1356146" y="783688"/>
                </a:cubicBezTo>
                <a:lnTo>
                  <a:pt x="1333330" y="804222"/>
                </a:lnTo>
                <a:lnTo>
                  <a:pt x="1351997" y="824964"/>
                </a:lnTo>
                <a:lnTo>
                  <a:pt x="1358220" y="819364"/>
                </a:lnTo>
                <a:lnTo>
                  <a:pt x="1365687" y="827660"/>
                </a:lnTo>
                <a:lnTo>
                  <a:pt x="1410075" y="787712"/>
                </a:lnTo>
                <a:lnTo>
                  <a:pt x="1402608" y="779415"/>
                </a:lnTo>
                <a:lnTo>
                  <a:pt x="1409245" y="773442"/>
                </a:lnTo>
                <a:close/>
                <a:moveTo>
                  <a:pt x="5691215" y="733905"/>
                </a:moveTo>
                <a:lnTo>
                  <a:pt x="5714736" y="760040"/>
                </a:lnTo>
                <a:lnTo>
                  <a:pt x="5706439" y="767507"/>
                </a:lnTo>
                <a:lnTo>
                  <a:pt x="5682918" y="741372"/>
                </a:lnTo>
                <a:close/>
                <a:moveTo>
                  <a:pt x="9341636" y="708107"/>
                </a:moveTo>
                <a:lnTo>
                  <a:pt x="9364784" y="733827"/>
                </a:lnTo>
                <a:lnTo>
                  <a:pt x="9354413" y="743161"/>
                </a:lnTo>
                <a:lnTo>
                  <a:pt x="9347693" y="735694"/>
                </a:lnTo>
                <a:lnTo>
                  <a:pt x="9328610" y="752868"/>
                </a:lnTo>
                <a:cubicBezTo>
                  <a:pt x="9327227" y="749107"/>
                  <a:pt x="9324973" y="744378"/>
                  <a:pt x="9321848" y="738681"/>
                </a:cubicBezTo>
                <a:cubicBezTo>
                  <a:pt x="9320134" y="736219"/>
                  <a:pt x="9319041" y="734449"/>
                  <a:pt x="9318571" y="733371"/>
                </a:cubicBezTo>
                <a:lnTo>
                  <a:pt x="9335580" y="718063"/>
                </a:lnTo>
                <a:lnTo>
                  <a:pt x="9333340" y="715574"/>
                </a:lnTo>
                <a:close/>
                <a:moveTo>
                  <a:pt x="5702664" y="704078"/>
                </a:moveTo>
                <a:lnTo>
                  <a:pt x="5651224" y="750373"/>
                </a:lnTo>
                <a:lnTo>
                  <a:pt x="5653465" y="752862"/>
                </a:lnTo>
                <a:lnTo>
                  <a:pt x="5611151" y="790944"/>
                </a:lnTo>
                <a:lnTo>
                  <a:pt x="5621231" y="802145"/>
                </a:lnTo>
                <a:lnTo>
                  <a:pt x="5634091" y="790571"/>
                </a:lnTo>
                <a:cubicBezTo>
                  <a:pt x="5644131" y="805063"/>
                  <a:pt x="5649606" y="821158"/>
                  <a:pt x="5650518" y="838858"/>
                </a:cubicBezTo>
                <a:cubicBezTo>
                  <a:pt x="5653643" y="839549"/>
                  <a:pt x="5658193" y="840711"/>
                  <a:pt x="5664166" y="842343"/>
                </a:cubicBezTo>
                <a:cubicBezTo>
                  <a:pt x="5662867" y="842011"/>
                  <a:pt x="5664290" y="842481"/>
                  <a:pt x="5668439" y="843753"/>
                </a:cubicBezTo>
                <a:lnTo>
                  <a:pt x="5668439" y="836245"/>
                </a:lnTo>
                <a:lnTo>
                  <a:pt x="5691960" y="862380"/>
                </a:lnTo>
                <a:lnTo>
                  <a:pt x="5703576" y="851926"/>
                </a:lnTo>
                <a:lnTo>
                  <a:pt x="5695362" y="842800"/>
                </a:lnTo>
                <a:lnTo>
                  <a:pt x="5703244" y="835706"/>
                </a:lnTo>
                <a:lnTo>
                  <a:pt x="5706231" y="839025"/>
                </a:lnTo>
                <a:lnTo>
                  <a:pt x="5718676" y="827824"/>
                </a:lnTo>
                <a:lnTo>
                  <a:pt x="5693288" y="799615"/>
                </a:lnTo>
                <a:lnTo>
                  <a:pt x="5703660" y="790281"/>
                </a:lnTo>
                <a:lnTo>
                  <a:pt x="5705899" y="792770"/>
                </a:lnTo>
                <a:cubicBezTo>
                  <a:pt x="5719893" y="807207"/>
                  <a:pt x="5723903" y="823621"/>
                  <a:pt x="5717929" y="842012"/>
                </a:cubicBezTo>
                <a:cubicBezTo>
                  <a:pt x="5718731" y="841790"/>
                  <a:pt x="5720059" y="841597"/>
                  <a:pt x="5721912" y="841431"/>
                </a:cubicBezTo>
                <a:cubicBezTo>
                  <a:pt x="5729599" y="840518"/>
                  <a:pt x="5735159" y="840021"/>
                  <a:pt x="5738588" y="839938"/>
                </a:cubicBezTo>
                <a:cubicBezTo>
                  <a:pt x="5739583" y="816015"/>
                  <a:pt x="5732587" y="796283"/>
                  <a:pt x="5717598" y="780740"/>
                </a:cubicBezTo>
                <a:lnTo>
                  <a:pt x="5716105" y="779081"/>
                </a:lnTo>
                <a:lnTo>
                  <a:pt x="5724816" y="771241"/>
                </a:lnTo>
                <a:lnTo>
                  <a:pt x="5764391" y="815214"/>
                </a:lnTo>
                <a:lnTo>
                  <a:pt x="5777666" y="803267"/>
                </a:lnTo>
                <a:lnTo>
                  <a:pt x="5738091" y="759293"/>
                </a:lnTo>
                <a:lnTo>
                  <a:pt x="5749707" y="748840"/>
                </a:lnTo>
                <a:lnTo>
                  <a:pt x="5739253" y="737224"/>
                </a:lnTo>
                <a:lnTo>
                  <a:pt x="5727637" y="747678"/>
                </a:lnTo>
                <a:lnTo>
                  <a:pt x="5704863" y="722373"/>
                </a:lnTo>
                <a:lnTo>
                  <a:pt x="5712745" y="715279"/>
                </a:lnTo>
                <a:close/>
                <a:moveTo>
                  <a:pt x="9362420" y="688652"/>
                </a:moveTo>
                <a:lnTo>
                  <a:pt x="9385941" y="714787"/>
                </a:lnTo>
                <a:lnTo>
                  <a:pt x="9377644" y="722254"/>
                </a:lnTo>
                <a:lnTo>
                  <a:pt x="9354123" y="696119"/>
                </a:lnTo>
                <a:close/>
                <a:moveTo>
                  <a:pt x="5783393" y="679479"/>
                </a:moveTo>
                <a:cubicBezTo>
                  <a:pt x="5772773" y="681028"/>
                  <a:pt x="5766785" y="682162"/>
                  <a:pt x="5765430" y="682881"/>
                </a:cubicBezTo>
                <a:cubicBezTo>
                  <a:pt x="5764351" y="698368"/>
                  <a:pt x="5760949" y="712943"/>
                  <a:pt x="5755224" y="726605"/>
                </a:cubicBezTo>
                <a:lnTo>
                  <a:pt x="5772647" y="725941"/>
                </a:lnTo>
                <a:cubicBezTo>
                  <a:pt x="5777266" y="713275"/>
                  <a:pt x="5781166" y="699253"/>
                  <a:pt x="5784346" y="683877"/>
                </a:cubicBezTo>
                <a:cubicBezTo>
                  <a:pt x="5784374" y="683351"/>
                  <a:pt x="5784512" y="683227"/>
                  <a:pt x="5784761" y="683504"/>
                </a:cubicBezTo>
                <a:cubicBezTo>
                  <a:pt x="5785177" y="680627"/>
                  <a:pt x="5784720" y="679286"/>
                  <a:pt x="5783393" y="679479"/>
                </a:cubicBezTo>
                <a:close/>
                <a:moveTo>
                  <a:pt x="5829812" y="675996"/>
                </a:moveTo>
                <a:lnTo>
                  <a:pt x="5807826" y="695783"/>
                </a:lnTo>
                <a:cubicBezTo>
                  <a:pt x="5805642" y="692243"/>
                  <a:pt x="5803609" y="688316"/>
                  <a:pt x="5801728" y="684001"/>
                </a:cubicBezTo>
                <a:cubicBezTo>
                  <a:pt x="5801009" y="682646"/>
                  <a:pt x="5800525" y="681831"/>
                  <a:pt x="5800276" y="681554"/>
                </a:cubicBezTo>
                <a:cubicBezTo>
                  <a:pt x="5799502" y="681250"/>
                  <a:pt x="5793873" y="685564"/>
                  <a:pt x="5783392" y="694497"/>
                </a:cubicBezTo>
                <a:cubicBezTo>
                  <a:pt x="5784111" y="695852"/>
                  <a:pt x="5786074" y="698590"/>
                  <a:pt x="5789283" y="702710"/>
                </a:cubicBezTo>
                <a:cubicBezTo>
                  <a:pt x="5791495" y="705725"/>
                  <a:pt x="5793100" y="707785"/>
                  <a:pt x="5794094" y="708892"/>
                </a:cubicBezTo>
                <a:lnTo>
                  <a:pt x="5768790" y="731666"/>
                </a:lnTo>
                <a:lnTo>
                  <a:pt x="5778870" y="742866"/>
                </a:lnTo>
                <a:lnTo>
                  <a:pt x="5802101" y="721959"/>
                </a:lnTo>
                <a:cubicBezTo>
                  <a:pt x="5809567" y="735262"/>
                  <a:pt x="5805654" y="752049"/>
                  <a:pt x="5790360" y="772320"/>
                </a:cubicBezTo>
                <a:cubicBezTo>
                  <a:pt x="5797965" y="772984"/>
                  <a:pt x="5804354" y="774242"/>
                  <a:pt x="5809525" y="776095"/>
                </a:cubicBezTo>
                <a:cubicBezTo>
                  <a:pt x="5826203" y="749574"/>
                  <a:pt x="5828304" y="727159"/>
                  <a:pt x="5815832" y="708850"/>
                </a:cubicBezTo>
                <a:lnTo>
                  <a:pt x="5826618" y="699143"/>
                </a:lnTo>
                <a:lnTo>
                  <a:pt x="5848646" y="723619"/>
                </a:lnTo>
                <a:cubicBezTo>
                  <a:pt x="5852268" y="729869"/>
                  <a:pt x="5858117" y="728860"/>
                  <a:pt x="5866193" y="720591"/>
                </a:cubicBezTo>
                <a:lnTo>
                  <a:pt x="5881127" y="707151"/>
                </a:lnTo>
                <a:cubicBezTo>
                  <a:pt x="5890918" y="701343"/>
                  <a:pt x="5889701" y="691926"/>
                  <a:pt x="5877477" y="678900"/>
                </a:cubicBezTo>
                <a:cubicBezTo>
                  <a:pt x="5872858" y="681555"/>
                  <a:pt x="5867051" y="684279"/>
                  <a:pt x="5860054" y="687072"/>
                </a:cubicBezTo>
                <a:cubicBezTo>
                  <a:pt x="5867548" y="694843"/>
                  <a:pt x="5869000" y="699794"/>
                  <a:pt x="5864410" y="701923"/>
                </a:cubicBezTo>
                <a:lnTo>
                  <a:pt x="5860261" y="705657"/>
                </a:lnTo>
                <a:cubicBezTo>
                  <a:pt x="5858850" y="707427"/>
                  <a:pt x="5857040" y="706804"/>
                  <a:pt x="5854827" y="703790"/>
                </a:cubicBezTo>
                <a:close/>
                <a:moveTo>
                  <a:pt x="9373870" y="658825"/>
                </a:moveTo>
                <a:lnTo>
                  <a:pt x="9322429" y="705120"/>
                </a:lnTo>
                <a:lnTo>
                  <a:pt x="9324670" y="707609"/>
                </a:lnTo>
                <a:lnTo>
                  <a:pt x="9282356" y="745691"/>
                </a:lnTo>
                <a:lnTo>
                  <a:pt x="9292436" y="756891"/>
                </a:lnTo>
                <a:lnTo>
                  <a:pt x="9305296" y="745318"/>
                </a:lnTo>
                <a:cubicBezTo>
                  <a:pt x="9315335" y="759809"/>
                  <a:pt x="9320811" y="775905"/>
                  <a:pt x="9321723" y="793605"/>
                </a:cubicBezTo>
                <a:cubicBezTo>
                  <a:pt x="9324848" y="794296"/>
                  <a:pt x="9329398" y="795458"/>
                  <a:pt x="9335371" y="797090"/>
                </a:cubicBezTo>
                <a:cubicBezTo>
                  <a:pt x="9334071" y="796758"/>
                  <a:pt x="9335496" y="797228"/>
                  <a:pt x="9339644" y="798500"/>
                </a:cubicBezTo>
                <a:lnTo>
                  <a:pt x="9339644" y="790992"/>
                </a:lnTo>
                <a:lnTo>
                  <a:pt x="9363165" y="817127"/>
                </a:lnTo>
                <a:lnTo>
                  <a:pt x="9374780" y="806673"/>
                </a:lnTo>
                <a:lnTo>
                  <a:pt x="9366567" y="797546"/>
                </a:lnTo>
                <a:lnTo>
                  <a:pt x="9374449" y="790453"/>
                </a:lnTo>
                <a:lnTo>
                  <a:pt x="9377436" y="793772"/>
                </a:lnTo>
                <a:lnTo>
                  <a:pt x="9389881" y="782571"/>
                </a:lnTo>
                <a:lnTo>
                  <a:pt x="9364493" y="754362"/>
                </a:lnTo>
                <a:lnTo>
                  <a:pt x="9374864" y="745028"/>
                </a:lnTo>
                <a:lnTo>
                  <a:pt x="9377104" y="747517"/>
                </a:lnTo>
                <a:cubicBezTo>
                  <a:pt x="9391098" y="761954"/>
                  <a:pt x="9395108" y="778368"/>
                  <a:pt x="9389134" y="796759"/>
                </a:cubicBezTo>
                <a:cubicBezTo>
                  <a:pt x="9389936" y="796537"/>
                  <a:pt x="9391263" y="796344"/>
                  <a:pt x="9393116" y="796178"/>
                </a:cubicBezTo>
                <a:cubicBezTo>
                  <a:pt x="9400805" y="795265"/>
                  <a:pt x="9406364" y="794767"/>
                  <a:pt x="9409793" y="794685"/>
                </a:cubicBezTo>
                <a:cubicBezTo>
                  <a:pt x="9410789" y="770762"/>
                  <a:pt x="9403792" y="751030"/>
                  <a:pt x="9388803" y="735487"/>
                </a:cubicBezTo>
                <a:lnTo>
                  <a:pt x="9387310" y="733828"/>
                </a:lnTo>
                <a:lnTo>
                  <a:pt x="9396021" y="725987"/>
                </a:lnTo>
                <a:lnTo>
                  <a:pt x="9435596" y="769961"/>
                </a:lnTo>
                <a:lnTo>
                  <a:pt x="9448871" y="758014"/>
                </a:lnTo>
                <a:lnTo>
                  <a:pt x="9409296" y="714040"/>
                </a:lnTo>
                <a:lnTo>
                  <a:pt x="9420912" y="703587"/>
                </a:lnTo>
                <a:lnTo>
                  <a:pt x="9410458" y="691971"/>
                </a:lnTo>
                <a:lnTo>
                  <a:pt x="9398842" y="702425"/>
                </a:lnTo>
                <a:lnTo>
                  <a:pt x="9376068" y="677120"/>
                </a:lnTo>
                <a:lnTo>
                  <a:pt x="9383950" y="670026"/>
                </a:lnTo>
                <a:close/>
                <a:moveTo>
                  <a:pt x="5838980" y="651977"/>
                </a:moveTo>
                <a:cubicBezTo>
                  <a:pt x="5828167" y="652198"/>
                  <a:pt x="5813150" y="654700"/>
                  <a:pt x="5793930" y="659485"/>
                </a:cubicBezTo>
                <a:cubicBezTo>
                  <a:pt x="5793597" y="665790"/>
                  <a:pt x="5792906" y="671418"/>
                  <a:pt x="5791855" y="676368"/>
                </a:cubicBezTo>
                <a:cubicBezTo>
                  <a:pt x="5811822" y="672414"/>
                  <a:pt x="5827199" y="670589"/>
                  <a:pt x="5837985" y="670893"/>
                </a:cubicBezTo>
                <a:close/>
                <a:moveTo>
                  <a:pt x="9454597" y="634226"/>
                </a:moveTo>
                <a:cubicBezTo>
                  <a:pt x="9443977" y="635775"/>
                  <a:pt x="9437990" y="636909"/>
                  <a:pt x="9436635" y="637628"/>
                </a:cubicBezTo>
                <a:cubicBezTo>
                  <a:pt x="9435556" y="653115"/>
                  <a:pt x="9432154" y="667690"/>
                  <a:pt x="9426429" y="681351"/>
                </a:cubicBezTo>
                <a:lnTo>
                  <a:pt x="9443852" y="680688"/>
                </a:lnTo>
                <a:cubicBezTo>
                  <a:pt x="9448471" y="668022"/>
                  <a:pt x="9452371" y="654000"/>
                  <a:pt x="9455551" y="638624"/>
                </a:cubicBezTo>
                <a:cubicBezTo>
                  <a:pt x="9455579" y="638098"/>
                  <a:pt x="9455717" y="637974"/>
                  <a:pt x="9455966" y="638250"/>
                </a:cubicBezTo>
                <a:cubicBezTo>
                  <a:pt x="9456381" y="635374"/>
                  <a:pt x="9455925" y="634033"/>
                  <a:pt x="9454597" y="634226"/>
                </a:cubicBezTo>
                <a:close/>
                <a:moveTo>
                  <a:pt x="9501018" y="630742"/>
                </a:moveTo>
                <a:lnTo>
                  <a:pt x="9479031" y="650530"/>
                </a:lnTo>
                <a:cubicBezTo>
                  <a:pt x="9476846" y="646990"/>
                  <a:pt x="9474814" y="643063"/>
                  <a:pt x="9472933" y="638748"/>
                </a:cubicBezTo>
                <a:cubicBezTo>
                  <a:pt x="9472214" y="637393"/>
                  <a:pt x="9471730" y="636577"/>
                  <a:pt x="9471481" y="636301"/>
                </a:cubicBezTo>
                <a:cubicBezTo>
                  <a:pt x="9470707" y="635997"/>
                  <a:pt x="9465079" y="640311"/>
                  <a:pt x="9454597" y="649244"/>
                </a:cubicBezTo>
                <a:cubicBezTo>
                  <a:pt x="9455316" y="650599"/>
                  <a:pt x="9457280" y="653337"/>
                  <a:pt x="9460488" y="657457"/>
                </a:cubicBezTo>
                <a:cubicBezTo>
                  <a:pt x="9462700" y="660472"/>
                  <a:pt x="9464304" y="662532"/>
                  <a:pt x="9465300" y="663639"/>
                </a:cubicBezTo>
                <a:lnTo>
                  <a:pt x="9439994" y="686413"/>
                </a:lnTo>
                <a:lnTo>
                  <a:pt x="9450075" y="697613"/>
                </a:lnTo>
                <a:lnTo>
                  <a:pt x="9473306" y="676706"/>
                </a:lnTo>
                <a:cubicBezTo>
                  <a:pt x="9480773" y="690009"/>
                  <a:pt x="9476859" y="706796"/>
                  <a:pt x="9461565" y="727067"/>
                </a:cubicBezTo>
                <a:cubicBezTo>
                  <a:pt x="9469171" y="727731"/>
                  <a:pt x="9475559" y="728989"/>
                  <a:pt x="9480731" y="730842"/>
                </a:cubicBezTo>
                <a:cubicBezTo>
                  <a:pt x="9497408" y="704321"/>
                  <a:pt x="9499510" y="681906"/>
                  <a:pt x="9487037" y="663597"/>
                </a:cubicBezTo>
                <a:lnTo>
                  <a:pt x="9497823" y="653890"/>
                </a:lnTo>
                <a:lnTo>
                  <a:pt x="9519850" y="678366"/>
                </a:lnTo>
                <a:cubicBezTo>
                  <a:pt x="9523473" y="684616"/>
                  <a:pt x="9529323" y="683607"/>
                  <a:pt x="9537398" y="675338"/>
                </a:cubicBezTo>
                <a:lnTo>
                  <a:pt x="9552332" y="661897"/>
                </a:lnTo>
                <a:cubicBezTo>
                  <a:pt x="9562123" y="656090"/>
                  <a:pt x="9560906" y="646673"/>
                  <a:pt x="9548682" y="633647"/>
                </a:cubicBezTo>
                <a:cubicBezTo>
                  <a:pt x="9544064" y="636302"/>
                  <a:pt x="9538256" y="639026"/>
                  <a:pt x="9531259" y="641819"/>
                </a:cubicBezTo>
                <a:cubicBezTo>
                  <a:pt x="9538754" y="649590"/>
                  <a:pt x="9540206" y="654541"/>
                  <a:pt x="9535615" y="656670"/>
                </a:cubicBezTo>
                <a:lnTo>
                  <a:pt x="9531466" y="660404"/>
                </a:lnTo>
                <a:cubicBezTo>
                  <a:pt x="9530056" y="662174"/>
                  <a:pt x="9528244" y="661551"/>
                  <a:pt x="9526032" y="658537"/>
                </a:cubicBezTo>
                <a:close/>
                <a:moveTo>
                  <a:pt x="5812266" y="618955"/>
                </a:moveTo>
                <a:lnTo>
                  <a:pt x="5777419" y="650317"/>
                </a:lnTo>
                <a:cubicBezTo>
                  <a:pt x="5775676" y="648381"/>
                  <a:pt x="5773050" y="645739"/>
                  <a:pt x="5769538" y="642393"/>
                </a:cubicBezTo>
                <a:cubicBezTo>
                  <a:pt x="5768265" y="641536"/>
                  <a:pt x="5767381" y="640830"/>
                  <a:pt x="5766883" y="640277"/>
                </a:cubicBezTo>
                <a:cubicBezTo>
                  <a:pt x="5766357" y="640250"/>
                  <a:pt x="5763730" y="642614"/>
                  <a:pt x="5759001" y="647371"/>
                </a:cubicBezTo>
                <a:cubicBezTo>
                  <a:pt x="5753745" y="652100"/>
                  <a:pt x="5751104" y="654727"/>
                  <a:pt x="5751077" y="655253"/>
                </a:cubicBezTo>
                <a:cubicBezTo>
                  <a:pt x="5755419" y="657852"/>
                  <a:pt x="5759498" y="660438"/>
                  <a:pt x="5763314" y="663010"/>
                </a:cubicBezTo>
                <a:lnTo>
                  <a:pt x="5727638" y="695118"/>
                </a:lnTo>
                <a:lnTo>
                  <a:pt x="5746305" y="715860"/>
                </a:lnTo>
                <a:lnTo>
                  <a:pt x="5759165" y="704286"/>
                </a:lnTo>
                <a:lnTo>
                  <a:pt x="5750579" y="694745"/>
                </a:lnTo>
                <a:lnTo>
                  <a:pt x="5809071" y="642103"/>
                </a:lnTo>
                <a:lnTo>
                  <a:pt x="5816912" y="650815"/>
                </a:lnTo>
                <a:lnTo>
                  <a:pt x="5830187" y="638868"/>
                </a:lnTo>
                <a:close/>
                <a:moveTo>
                  <a:pt x="9510186" y="606724"/>
                </a:moveTo>
                <a:cubicBezTo>
                  <a:pt x="9499372" y="606945"/>
                  <a:pt x="9484355" y="609447"/>
                  <a:pt x="9465134" y="614232"/>
                </a:cubicBezTo>
                <a:cubicBezTo>
                  <a:pt x="9464802" y="620537"/>
                  <a:pt x="9464111" y="626165"/>
                  <a:pt x="9463060" y="631115"/>
                </a:cubicBezTo>
                <a:cubicBezTo>
                  <a:pt x="9483028" y="627161"/>
                  <a:pt x="9498404" y="625336"/>
                  <a:pt x="9509190" y="625640"/>
                </a:cubicBezTo>
                <a:close/>
                <a:moveTo>
                  <a:pt x="5852547" y="589461"/>
                </a:moveTo>
                <a:cubicBezTo>
                  <a:pt x="5860152" y="600136"/>
                  <a:pt x="5865558" y="610037"/>
                  <a:pt x="5868766" y="619163"/>
                </a:cubicBezTo>
                <a:cubicBezTo>
                  <a:pt x="5878252" y="619136"/>
                  <a:pt x="5885733" y="622164"/>
                  <a:pt x="5891209" y="628249"/>
                </a:cubicBezTo>
                <a:cubicBezTo>
                  <a:pt x="5896242" y="632729"/>
                  <a:pt x="5895841" y="637845"/>
                  <a:pt x="5890005" y="643598"/>
                </a:cubicBezTo>
                <a:lnTo>
                  <a:pt x="5846324" y="595061"/>
                </a:lnTo>
                <a:close/>
                <a:moveTo>
                  <a:pt x="9483471" y="573702"/>
                </a:moveTo>
                <a:lnTo>
                  <a:pt x="9448624" y="605063"/>
                </a:lnTo>
                <a:cubicBezTo>
                  <a:pt x="9446882" y="603127"/>
                  <a:pt x="9444254" y="600486"/>
                  <a:pt x="9440742" y="597140"/>
                </a:cubicBezTo>
                <a:cubicBezTo>
                  <a:pt x="9439470" y="596283"/>
                  <a:pt x="9438585" y="595577"/>
                  <a:pt x="9438087" y="595024"/>
                </a:cubicBezTo>
                <a:cubicBezTo>
                  <a:pt x="9437562" y="594997"/>
                  <a:pt x="9434935" y="597361"/>
                  <a:pt x="9430205" y="602118"/>
                </a:cubicBezTo>
                <a:cubicBezTo>
                  <a:pt x="9424951" y="606847"/>
                  <a:pt x="9422310" y="609474"/>
                  <a:pt x="9422282" y="610000"/>
                </a:cubicBezTo>
                <a:cubicBezTo>
                  <a:pt x="9426624" y="612599"/>
                  <a:pt x="9430703" y="615185"/>
                  <a:pt x="9434519" y="617757"/>
                </a:cubicBezTo>
                <a:lnTo>
                  <a:pt x="9398843" y="649865"/>
                </a:lnTo>
                <a:lnTo>
                  <a:pt x="9417510" y="670607"/>
                </a:lnTo>
                <a:lnTo>
                  <a:pt x="9430370" y="659033"/>
                </a:lnTo>
                <a:lnTo>
                  <a:pt x="9421784" y="649492"/>
                </a:lnTo>
                <a:lnTo>
                  <a:pt x="9480276" y="596850"/>
                </a:lnTo>
                <a:lnTo>
                  <a:pt x="9488116" y="605562"/>
                </a:lnTo>
                <a:lnTo>
                  <a:pt x="9501391" y="593615"/>
                </a:lnTo>
                <a:close/>
                <a:moveTo>
                  <a:pt x="5955053" y="556524"/>
                </a:moveTo>
                <a:lnTo>
                  <a:pt x="5894902" y="610660"/>
                </a:lnTo>
                <a:lnTo>
                  <a:pt x="5902368" y="618956"/>
                </a:lnTo>
                <a:cubicBezTo>
                  <a:pt x="5894542" y="612485"/>
                  <a:pt x="5886729" y="608254"/>
                  <a:pt x="5878930" y="606262"/>
                </a:cubicBezTo>
                <a:cubicBezTo>
                  <a:pt x="5877962" y="604631"/>
                  <a:pt x="5876150" y="601505"/>
                  <a:pt x="5873496" y="596887"/>
                </a:cubicBezTo>
                <a:cubicBezTo>
                  <a:pt x="5865254" y="583280"/>
                  <a:pt x="5859309" y="573614"/>
                  <a:pt x="5855658" y="567889"/>
                </a:cubicBezTo>
                <a:lnTo>
                  <a:pt x="5824960" y="595517"/>
                </a:lnTo>
                <a:lnTo>
                  <a:pt x="5907096" y="686782"/>
                </a:lnTo>
                <a:lnTo>
                  <a:pt x="5919127" y="675955"/>
                </a:lnTo>
                <a:lnTo>
                  <a:pt x="5892619" y="646502"/>
                </a:lnTo>
                <a:cubicBezTo>
                  <a:pt x="5897016" y="648050"/>
                  <a:pt x="5900846" y="650360"/>
                  <a:pt x="5904110" y="653429"/>
                </a:cubicBezTo>
                <a:cubicBezTo>
                  <a:pt x="5914454" y="642118"/>
                  <a:pt x="5914744" y="631595"/>
                  <a:pt x="5904981" y="621860"/>
                </a:cubicBezTo>
                <a:lnTo>
                  <a:pt x="5919087" y="609167"/>
                </a:lnTo>
                <a:cubicBezTo>
                  <a:pt x="5932582" y="623050"/>
                  <a:pt x="5932513" y="639381"/>
                  <a:pt x="5918878" y="658159"/>
                </a:cubicBezTo>
                <a:cubicBezTo>
                  <a:pt x="5925239" y="657440"/>
                  <a:pt x="5931129" y="658145"/>
                  <a:pt x="5936550" y="660275"/>
                </a:cubicBezTo>
                <a:cubicBezTo>
                  <a:pt x="5943381" y="645617"/>
                  <a:pt x="5946354" y="634182"/>
                  <a:pt x="5945470" y="625968"/>
                </a:cubicBezTo>
                <a:cubicBezTo>
                  <a:pt x="5945359" y="618058"/>
                  <a:pt x="5940437" y="608973"/>
                  <a:pt x="5930702" y="598713"/>
                </a:cubicBezTo>
                <a:lnTo>
                  <a:pt x="5934436" y="595353"/>
                </a:lnTo>
                <a:lnTo>
                  <a:pt x="5960196" y="623977"/>
                </a:lnTo>
                <a:cubicBezTo>
                  <a:pt x="5964178" y="628402"/>
                  <a:pt x="5968936" y="628125"/>
                  <a:pt x="5974467" y="623147"/>
                </a:cubicBezTo>
                <a:lnTo>
                  <a:pt x="5987327" y="611574"/>
                </a:lnTo>
                <a:cubicBezTo>
                  <a:pt x="5996619" y="605213"/>
                  <a:pt x="5996053" y="595962"/>
                  <a:pt x="5985626" y="583821"/>
                </a:cubicBezTo>
                <a:cubicBezTo>
                  <a:pt x="5981561" y="585978"/>
                  <a:pt x="5976320" y="587942"/>
                  <a:pt x="5969904" y="589711"/>
                </a:cubicBezTo>
                <a:cubicBezTo>
                  <a:pt x="5976375" y="596902"/>
                  <a:pt x="5978242" y="601479"/>
                  <a:pt x="5975504" y="603442"/>
                </a:cubicBezTo>
                <a:lnTo>
                  <a:pt x="5971356" y="607176"/>
                </a:lnTo>
                <a:cubicBezTo>
                  <a:pt x="5970000" y="607895"/>
                  <a:pt x="5968438" y="607549"/>
                  <a:pt x="5966668" y="606139"/>
                </a:cubicBezTo>
                <a:lnTo>
                  <a:pt x="5946881" y="584152"/>
                </a:lnTo>
                <a:lnTo>
                  <a:pt x="5965133" y="567725"/>
                </a:lnTo>
                <a:close/>
                <a:moveTo>
                  <a:pt x="9523752" y="544208"/>
                </a:moveTo>
                <a:cubicBezTo>
                  <a:pt x="9531357" y="554883"/>
                  <a:pt x="9536764" y="564784"/>
                  <a:pt x="9539972" y="573910"/>
                </a:cubicBezTo>
                <a:cubicBezTo>
                  <a:pt x="9549457" y="573883"/>
                  <a:pt x="9556938" y="576911"/>
                  <a:pt x="9562414" y="582996"/>
                </a:cubicBezTo>
                <a:cubicBezTo>
                  <a:pt x="9567447" y="587476"/>
                  <a:pt x="9567046" y="592592"/>
                  <a:pt x="9561211" y="598345"/>
                </a:cubicBezTo>
                <a:lnTo>
                  <a:pt x="9517529" y="549808"/>
                </a:lnTo>
                <a:close/>
                <a:moveTo>
                  <a:pt x="5916183" y="544203"/>
                </a:moveTo>
                <a:lnTo>
                  <a:pt x="5923650" y="552500"/>
                </a:lnTo>
                <a:lnTo>
                  <a:pt x="5892537" y="580501"/>
                </a:lnTo>
                <a:lnTo>
                  <a:pt x="5885070" y="572204"/>
                </a:lnTo>
                <a:close/>
                <a:moveTo>
                  <a:pt x="5920540" y="521512"/>
                </a:moveTo>
                <a:lnTo>
                  <a:pt x="5899383" y="540552"/>
                </a:lnTo>
                <a:cubicBezTo>
                  <a:pt x="5891777" y="534883"/>
                  <a:pt x="5887186" y="532007"/>
                  <a:pt x="5885610" y="531924"/>
                </a:cubicBezTo>
                <a:cubicBezTo>
                  <a:pt x="5885084" y="531896"/>
                  <a:pt x="5883134" y="533901"/>
                  <a:pt x="5879761" y="537939"/>
                </a:cubicBezTo>
                <a:cubicBezTo>
                  <a:pt x="5875584" y="542198"/>
                  <a:pt x="5873345" y="544714"/>
                  <a:pt x="5873041" y="545489"/>
                </a:cubicBezTo>
                <a:cubicBezTo>
                  <a:pt x="5873289" y="545765"/>
                  <a:pt x="5874063" y="546069"/>
                  <a:pt x="5875363" y="546401"/>
                </a:cubicBezTo>
                <a:cubicBezTo>
                  <a:pt x="5878958" y="548171"/>
                  <a:pt x="5882540" y="550204"/>
                  <a:pt x="5886108" y="552499"/>
                </a:cubicBezTo>
                <a:lnTo>
                  <a:pt x="5863291" y="573034"/>
                </a:lnTo>
                <a:lnTo>
                  <a:pt x="5881958" y="593776"/>
                </a:lnTo>
                <a:lnTo>
                  <a:pt x="5888181" y="588175"/>
                </a:lnTo>
                <a:lnTo>
                  <a:pt x="5895648" y="596472"/>
                </a:lnTo>
                <a:lnTo>
                  <a:pt x="5940036" y="556524"/>
                </a:lnTo>
                <a:lnTo>
                  <a:pt x="5932569" y="548227"/>
                </a:lnTo>
                <a:lnTo>
                  <a:pt x="5939206" y="542254"/>
                </a:lnTo>
                <a:close/>
                <a:moveTo>
                  <a:pt x="9626258" y="511271"/>
                </a:moveTo>
                <a:lnTo>
                  <a:pt x="9566106" y="565407"/>
                </a:lnTo>
                <a:lnTo>
                  <a:pt x="9573573" y="573703"/>
                </a:lnTo>
                <a:cubicBezTo>
                  <a:pt x="9565747" y="567232"/>
                  <a:pt x="9557934" y="563000"/>
                  <a:pt x="9550135" y="561009"/>
                </a:cubicBezTo>
                <a:cubicBezTo>
                  <a:pt x="9549167" y="559377"/>
                  <a:pt x="9547356" y="556252"/>
                  <a:pt x="9544701" y="551634"/>
                </a:cubicBezTo>
                <a:cubicBezTo>
                  <a:pt x="9536460" y="538027"/>
                  <a:pt x="9530514" y="528361"/>
                  <a:pt x="9526863" y="522636"/>
                </a:cubicBezTo>
                <a:lnTo>
                  <a:pt x="9496165" y="550264"/>
                </a:lnTo>
                <a:lnTo>
                  <a:pt x="9578301" y="641529"/>
                </a:lnTo>
                <a:lnTo>
                  <a:pt x="9590332" y="630702"/>
                </a:lnTo>
                <a:lnTo>
                  <a:pt x="9563824" y="601248"/>
                </a:lnTo>
                <a:cubicBezTo>
                  <a:pt x="9568221" y="602797"/>
                  <a:pt x="9572052" y="605106"/>
                  <a:pt x="9575315" y="608176"/>
                </a:cubicBezTo>
                <a:cubicBezTo>
                  <a:pt x="9585658" y="596865"/>
                  <a:pt x="9585949" y="586342"/>
                  <a:pt x="9576187" y="576607"/>
                </a:cubicBezTo>
                <a:lnTo>
                  <a:pt x="9590291" y="563913"/>
                </a:lnTo>
                <a:cubicBezTo>
                  <a:pt x="9603787" y="577797"/>
                  <a:pt x="9603718" y="594127"/>
                  <a:pt x="9590083" y="612906"/>
                </a:cubicBezTo>
                <a:cubicBezTo>
                  <a:pt x="9596444" y="612187"/>
                  <a:pt x="9602335" y="612892"/>
                  <a:pt x="9607755" y="615021"/>
                </a:cubicBezTo>
                <a:cubicBezTo>
                  <a:pt x="9614586" y="600364"/>
                  <a:pt x="9617560" y="588929"/>
                  <a:pt x="9616675" y="580715"/>
                </a:cubicBezTo>
                <a:cubicBezTo>
                  <a:pt x="9616564" y="572805"/>
                  <a:pt x="9611642" y="563720"/>
                  <a:pt x="9601907" y="553460"/>
                </a:cubicBezTo>
                <a:lnTo>
                  <a:pt x="9605640" y="550100"/>
                </a:lnTo>
                <a:lnTo>
                  <a:pt x="9631401" y="578724"/>
                </a:lnTo>
                <a:cubicBezTo>
                  <a:pt x="9635384" y="583149"/>
                  <a:pt x="9640140" y="582872"/>
                  <a:pt x="9645672" y="577894"/>
                </a:cubicBezTo>
                <a:lnTo>
                  <a:pt x="9658532" y="566320"/>
                </a:lnTo>
                <a:cubicBezTo>
                  <a:pt x="9667824" y="559960"/>
                  <a:pt x="9667257" y="550709"/>
                  <a:pt x="9656831" y="538568"/>
                </a:cubicBezTo>
                <a:cubicBezTo>
                  <a:pt x="9652766" y="540725"/>
                  <a:pt x="9647525" y="542688"/>
                  <a:pt x="9641109" y="544458"/>
                </a:cubicBezTo>
                <a:cubicBezTo>
                  <a:pt x="9647580" y="551649"/>
                  <a:pt x="9649447" y="556226"/>
                  <a:pt x="9646709" y="558189"/>
                </a:cubicBezTo>
                <a:lnTo>
                  <a:pt x="9642561" y="561923"/>
                </a:lnTo>
                <a:cubicBezTo>
                  <a:pt x="9641206" y="562642"/>
                  <a:pt x="9639643" y="562296"/>
                  <a:pt x="9637873" y="560886"/>
                </a:cubicBezTo>
                <a:lnTo>
                  <a:pt x="9618086" y="538899"/>
                </a:lnTo>
                <a:lnTo>
                  <a:pt x="9636339" y="522472"/>
                </a:lnTo>
                <a:close/>
                <a:moveTo>
                  <a:pt x="9587388" y="498950"/>
                </a:moveTo>
                <a:lnTo>
                  <a:pt x="9594855" y="507247"/>
                </a:lnTo>
                <a:lnTo>
                  <a:pt x="9563742" y="535248"/>
                </a:lnTo>
                <a:lnTo>
                  <a:pt x="9556275" y="526951"/>
                </a:lnTo>
                <a:close/>
                <a:moveTo>
                  <a:pt x="9591744" y="476259"/>
                </a:moveTo>
                <a:lnTo>
                  <a:pt x="9570587" y="495299"/>
                </a:lnTo>
                <a:cubicBezTo>
                  <a:pt x="9562982" y="489630"/>
                  <a:pt x="9558391" y="486753"/>
                  <a:pt x="9556815" y="486670"/>
                </a:cubicBezTo>
                <a:cubicBezTo>
                  <a:pt x="9556290" y="486643"/>
                  <a:pt x="9554340" y="488648"/>
                  <a:pt x="9550966" y="492685"/>
                </a:cubicBezTo>
                <a:cubicBezTo>
                  <a:pt x="9546790" y="496944"/>
                  <a:pt x="9544549" y="499461"/>
                  <a:pt x="9544245" y="500235"/>
                </a:cubicBezTo>
                <a:cubicBezTo>
                  <a:pt x="9544494" y="500512"/>
                  <a:pt x="9545268" y="500816"/>
                  <a:pt x="9546568" y="501148"/>
                </a:cubicBezTo>
                <a:cubicBezTo>
                  <a:pt x="9550164" y="502918"/>
                  <a:pt x="9553745" y="504951"/>
                  <a:pt x="9557313" y="507246"/>
                </a:cubicBezTo>
                <a:lnTo>
                  <a:pt x="9534496" y="527780"/>
                </a:lnTo>
                <a:lnTo>
                  <a:pt x="9553164" y="548523"/>
                </a:lnTo>
                <a:lnTo>
                  <a:pt x="9559386" y="542922"/>
                </a:lnTo>
                <a:lnTo>
                  <a:pt x="9566853" y="551219"/>
                </a:lnTo>
                <a:lnTo>
                  <a:pt x="9611241" y="511271"/>
                </a:lnTo>
                <a:lnTo>
                  <a:pt x="9603774" y="502974"/>
                </a:lnTo>
                <a:lnTo>
                  <a:pt x="9610412" y="497001"/>
                </a:lnTo>
                <a:close/>
                <a:moveTo>
                  <a:pt x="0" y="0"/>
                </a:moveTo>
                <a:lnTo>
                  <a:pt x="12230099" y="0"/>
                </a:lnTo>
                <a:lnTo>
                  <a:pt x="12230099" y="6891337"/>
                </a:lnTo>
                <a:lnTo>
                  <a:pt x="0" y="6891337"/>
                </a:lnTo>
                <a:close/>
              </a:path>
            </a:pathLst>
          </a:custGeom>
          <a:solidFill>
            <a:schemeClr val="accent6"/>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2349" name="Rectangle 590"/>
          <p:cNvSpPr>
            <a:spLocks noChangeArrowheads="1"/>
          </p:cNvSpPr>
          <p:nvPr/>
        </p:nvSpPr>
        <p:spPr bwMode="auto">
          <a:xfrm>
            <a:off x="-22225" y="-34925"/>
            <a:ext cx="12230100"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0" name="Freeform 591"/>
          <p:cNvSpPr>
            <a:spLocks/>
          </p:cNvSpPr>
          <p:nvPr/>
        </p:nvSpPr>
        <p:spPr bwMode="auto">
          <a:xfrm>
            <a:off x="101600" y="2924175"/>
            <a:ext cx="1535113" cy="628650"/>
          </a:xfrm>
          <a:custGeom>
            <a:avLst/>
            <a:gdLst>
              <a:gd name="T0" fmla="*/ 197 w 482"/>
              <a:gd name="T1" fmla="*/ 0 h 197"/>
              <a:gd name="T2" fmla="*/ 70 w 482"/>
              <a:gd name="T3" fmla="*/ 116 h 197"/>
              <a:gd name="T4" fmla="*/ 0 w 482"/>
              <a:gd name="T5" fmla="*/ 197 h 197"/>
              <a:gd name="T6" fmla="*/ 482 w 482"/>
              <a:gd name="T7" fmla="*/ 197 h 197"/>
              <a:gd name="T8" fmla="*/ 373 w 482"/>
              <a:gd name="T9" fmla="*/ 101 h 197"/>
              <a:gd name="T10" fmla="*/ 324 w 482"/>
              <a:gd name="T11" fmla="*/ 113 h 197"/>
              <a:gd name="T12" fmla="*/ 197 w 482"/>
              <a:gd name="T13" fmla="*/ 0 h 197"/>
            </a:gdLst>
            <a:ahLst/>
            <a:cxnLst>
              <a:cxn ang="0">
                <a:pos x="T0" y="T1"/>
              </a:cxn>
              <a:cxn ang="0">
                <a:pos x="T2" y="T3"/>
              </a:cxn>
              <a:cxn ang="0">
                <a:pos x="T4" y="T5"/>
              </a:cxn>
              <a:cxn ang="0">
                <a:pos x="T6" y="T7"/>
              </a:cxn>
              <a:cxn ang="0">
                <a:pos x="T8" y="T9"/>
              </a:cxn>
              <a:cxn ang="0">
                <a:pos x="T10" y="T11"/>
              </a:cxn>
              <a:cxn ang="0">
                <a:pos x="T12" y="T13"/>
              </a:cxn>
            </a:cxnLst>
            <a:rect l="0" t="0" r="r" b="b"/>
            <a:pathLst>
              <a:path w="482" h="197">
                <a:moveTo>
                  <a:pt x="197" y="0"/>
                </a:moveTo>
                <a:cubicBezTo>
                  <a:pt x="131" y="0"/>
                  <a:pt x="76" y="51"/>
                  <a:pt x="70" y="116"/>
                </a:cubicBezTo>
                <a:cubicBezTo>
                  <a:pt x="30" y="122"/>
                  <a:pt x="0" y="156"/>
                  <a:pt x="0" y="197"/>
                </a:cubicBezTo>
                <a:cubicBezTo>
                  <a:pt x="482" y="197"/>
                  <a:pt x="482" y="197"/>
                  <a:pt x="482" y="197"/>
                </a:cubicBezTo>
                <a:cubicBezTo>
                  <a:pt x="475" y="143"/>
                  <a:pt x="429" y="101"/>
                  <a:pt x="373" y="101"/>
                </a:cubicBezTo>
                <a:cubicBezTo>
                  <a:pt x="356" y="101"/>
                  <a:pt x="339" y="105"/>
                  <a:pt x="324" y="113"/>
                </a:cubicBezTo>
                <a:cubicBezTo>
                  <a:pt x="317" y="49"/>
                  <a:pt x="263" y="0"/>
                  <a:pt x="197" y="0"/>
                </a:cubicBezTo>
              </a:path>
            </a:pathLst>
          </a:custGeom>
          <a:solidFill>
            <a:schemeClr val="bg1">
              <a:alpha val="4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1160" name="组合 1159"/>
          <p:cNvGrpSpPr/>
          <p:nvPr/>
        </p:nvGrpSpPr>
        <p:grpSpPr>
          <a:xfrm>
            <a:off x="554038" y="4629150"/>
            <a:ext cx="206375" cy="2249488"/>
            <a:chOff x="554038" y="4591050"/>
            <a:chExt cx="206375" cy="2249488"/>
          </a:xfrm>
        </p:grpSpPr>
        <p:sp>
          <p:nvSpPr>
            <p:cNvPr id="2095" name="Freeform 1118"/>
            <p:cNvSpPr>
              <a:spLocks noEditPoints="1"/>
            </p:cNvSpPr>
            <p:nvPr/>
          </p:nvSpPr>
          <p:spPr bwMode="auto">
            <a:xfrm>
              <a:off x="576263" y="4591050"/>
              <a:ext cx="155575" cy="398463"/>
            </a:xfrm>
            <a:custGeom>
              <a:avLst/>
              <a:gdLst>
                <a:gd name="T0" fmla="*/ 5 w 49"/>
                <a:gd name="T1" fmla="*/ 118 h 125"/>
                <a:gd name="T2" fmla="*/ 5 w 49"/>
                <a:gd name="T3" fmla="*/ 118 h 125"/>
                <a:gd name="T4" fmla="*/ 12 w 49"/>
                <a:gd name="T5" fmla="*/ 125 h 125"/>
                <a:gd name="T6" fmla="*/ 12 w 49"/>
                <a:gd name="T7" fmla="*/ 125 h 125"/>
                <a:gd name="T8" fmla="*/ 12 w 49"/>
                <a:gd name="T9" fmla="*/ 125 h 125"/>
                <a:gd name="T10" fmla="*/ 5 w 49"/>
                <a:gd name="T11" fmla="*/ 118 h 125"/>
                <a:gd name="T12" fmla="*/ 5 w 49"/>
                <a:gd name="T13" fmla="*/ 118 h 125"/>
                <a:gd name="T14" fmla="*/ 0 w 49"/>
                <a:gd name="T15" fmla="*/ 77 h 125"/>
                <a:gd name="T16" fmla="*/ 0 w 49"/>
                <a:gd name="T17" fmla="*/ 80 h 125"/>
                <a:gd name="T18" fmla="*/ 0 w 49"/>
                <a:gd name="T19" fmla="*/ 80 h 125"/>
                <a:gd name="T20" fmla="*/ 0 w 49"/>
                <a:gd name="T21" fmla="*/ 77 h 125"/>
                <a:gd name="T22" fmla="*/ 25 w 49"/>
                <a:gd name="T23" fmla="*/ 0 h 125"/>
                <a:gd name="T24" fmla="*/ 25 w 49"/>
                <a:gd name="T25" fmla="*/ 0 h 125"/>
                <a:gd name="T26" fmla="*/ 25 w 49"/>
                <a:gd name="T27" fmla="*/ 0 h 125"/>
                <a:gd name="T28" fmla="*/ 25 w 49"/>
                <a:gd name="T29" fmla="*/ 0 h 125"/>
                <a:gd name="T30" fmla="*/ 25 w 49"/>
                <a:gd name="T31" fmla="*/ 0 h 125"/>
                <a:gd name="T32" fmla="*/ 25 w 49"/>
                <a:gd name="T33" fmla="*/ 0 h 125"/>
                <a:gd name="T34" fmla="*/ 25 w 49"/>
                <a:gd name="T35" fmla="*/ 0 h 125"/>
                <a:gd name="T36" fmla="*/ 20 w 49"/>
                <a:gd name="T37" fmla="*/ 125 h 125"/>
                <a:gd name="T38" fmla="*/ 37 w 49"/>
                <a:gd name="T39" fmla="*/ 125 h 125"/>
                <a:gd name="T40" fmla="*/ 37 w 49"/>
                <a:gd name="T41" fmla="*/ 125 h 125"/>
                <a:gd name="T42" fmla="*/ 44 w 49"/>
                <a:gd name="T43" fmla="*/ 118 h 125"/>
                <a:gd name="T44" fmla="*/ 44 w 49"/>
                <a:gd name="T45" fmla="*/ 118 h 125"/>
                <a:gd name="T46" fmla="*/ 39 w 49"/>
                <a:gd name="T47" fmla="*/ 116 h 125"/>
                <a:gd name="T48" fmla="*/ 48 w 49"/>
                <a:gd name="T49" fmla="*/ 80 h 125"/>
                <a:gd name="T50" fmla="*/ 49 w 49"/>
                <a:gd name="T51" fmla="*/ 81 h 125"/>
                <a:gd name="T52" fmla="*/ 49 w 49"/>
                <a:gd name="T53" fmla="*/ 77 h 125"/>
                <a:gd name="T54" fmla="*/ 48 w 49"/>
                <a:gd name="T55" fmla="*/ 65 h 125"/>
                <a:gd name="T56" fmla="*/ 46 w 49"/>
                <a:gd name="T57" fmla="*/ 53 h 125"/>
                <a:gd name="T58" fmla="*/ 45 w 49"/>
                <a:gd name="T59" fmla="*/ 47 h 125"/>
                <a:gd name="T60" fmla="*/ 45 w 49"/>
                <a:gd name="T61" fmla="*/ 44 h 125"/>
                <a:gd name="T62" fmla="*/ 44 w 49"/>
                <a:gd name="T63" fmla="*/ 41 h 125"/>
                <a:gd name="T64" fmla="*/ 44 w 49"/>
                <a:gd name="T65" fmla="*/ 38 h 125"/>
                <a:gd name="T66" fmla="*/ 43 w 49"/>
                <a:gd name="T67" fmla="*/ 35 h 125"/>
                <a:gd name="T68" fmla="*/ 43 w 49"/>
                <a:gd name="T69" fmla="*/ 33 h 125"/>
                <a:gd name="T70" fmla="*/ 42 w 49"/>
                <a:gd name="T71" fmla="*/ 30 h 125"/>
                <a:gd name="T72" fmla="*/ 41 w 49"/>
                <a:gd name="T73" fmla="*/ 27 h 125"/>
                <a:gd name="T74" fmla="*/ 40 w 49"/>
                <a:gd name="T75" fmla="*/ 25 h 125"/>
                <a:gd name="T76" fmla="*/ 38 w 49"/>
                <a:gd name="T77" fmla="*/ 20 h 125"/>
                <a:gd name="T78" fmla="*/ 34 w 49"/>
                <a:gd name="T79" fmla="*/ 12 h 125"/>
                <a:gd name="T80" fmla="*/ 33 w 49"/>
                <a:gd name="T81" fmla="*/ 11 h 125"/>
                <a:gd name="T82" fmla="*/ 33 w 49"/>
                <a:gd name="T83" fmla="*/ 10 h 125"/>
                <a:gd name="T84" fmla="*/ 32 w 49"/>
                <a:gd name="T85" fmla="*/ 9 h 125"/>
                <a:gd name="T86" fmla="*/ 32 w 49"/>
                <a:gd name="T87" fmla="*/ 8 h 125"/>
                <a:gd name="T88" fmla="*/ 30 w 49"/>
                <a:gd name="T89" fmla="*/ 5 h 125"/>
                <a:gd name="T90" fmla="*/ 28 w 49"/>
                <a:gd name="T91" fmla="*/ 3 h 125"/>
                <a:gd name="T92" fmla="*/ 26 w 49"/>
                <a:gd name="T93" fmla="*/ 1 h 125"/>
                <a:gd name="T94" fmla="*/ 25 w 49"/>
                <a:gd name="T95" fmla="*/ 0 h 125"/>
                <a:gd name="T96" fmla="*/ 25 w 49"/>
                <a:gd name="T9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125">
                  <a:moveTo>
                    <a:pt x="5" y="118"/>
                  </a:moveTo>
                  <a:cubicBezTo>
                    <a:pt x="5" y="118"/>
                    <a:pt x="5" y="118"/>
                    <a:pt x="5" y="118"/>
                  </a:cubicBezTo>
                  <a:cubicBezTo>
                    <a:pt x="6" y="121"/>
                    <a:pt x="9" y="123"/>
                    <a:pt x="12" y="125"/>
                  </a:cubicBezTo>
                  <a:cubicBezTo>
                    <a:pt x="12" y="125"/>
                    <a:pt x="12" y="125"/>
                    <a:pt x="12" y="125"/>
                  </a:cubicBezTo>
                  <a:cubicBezTo>
                    <a:pt x="12" y="125"/>
                    <a:pt x="12" y="125"/>
                    <a:pt x="12" y="125"/>
                  </a:cubicBezTo>
                  <a:cubicBezTo>
                    <a:pt x="9" y="123"/>
                    <a:pt x="6" y="121"/>
                    <a:pt x="5" y="118"/>
                  </a:cubicBezTo>
                  <a:cubicBezTo>
                    <a:pt x="5" y="118"/>
                    <a:pt x="5" y="118"/>
                    <a:pt x="5" y="118"/>
                  </a:cubicBezTo>
                  <a:moveTo>
                    <a:pt x="0" y="77"/>
                  </a:moveTo>
                  <a:cubicBezTo>
                    <a:pt x="0" y="78"/>
                    <a:pt x="0" y="79"/>
                    <a:pt x="0" y="80"/>
                  </a:cubicBezTo>
                  <a:cubicBezTo>
                    <a:pt x="0" y="80"/>
                    <a:pt x="0" y="80"/>
                    <a:pt x="0" y="80"/>
                  </a:cubicBezTo>
                  <a:cubicBezTo>
                    <a:pt x="0" y="79"/>
                    <a:pt x="0" y="78"/>
                    <a:pt x="0" y="77"/>
                  </a:cubicBezTo>
                  <a:moveTo>
                    <a:pt x="25" y="0"/>
                  </a:moveTo>
                  <a:cubicBezTo>
                    <a:pt x="25" y="0"/>
                    <a:pt x="25" y="0"/>
                    <a:pt x="25" y="0"/>
                  </a:cubicBezTo>
                  <a:cubicBezTo>
                    <a:pt x="25" y="0"/>
                    <a:pt x="25" y="0"/>
                    <a:pt x="25" y="0"/>
                  </a:cubicBezTo>
                  <a:cubicBezTo>
                    <a:pt x="25" y="0"/>
                    <a:pt x="25" y="0"/>
                    <a:pt x="25" y="0"/>
                  </a:cubicBezTo>
                  <a:cubicBezTo>
                    <a:pt x="25" y="0"/>
                    <a:pt x="25" y="0"/>
                    <a:pt x="25" y="0"/>
                  </a:cubicBezTo>
                  <a:cubicBezTo>
                    <a:pt x="25" y="0"/>
                    <a:pt x="25" y="0"/>
                    <a:pt x="25" y="0"/>
                  </a:cubicBezTo>
                  <a:cubicBezTo>
                    <a:pt x="25" y="0"/>
                    <a:pt x="25" y="0"/>
                    <a:pt x="25" y="0"/>
                  </a:cubicBezTo>
                  <a:cubicBezTo>
                    <a:pt x="24" y="1"/>
                    <a:pt x="6" y="61"/>
                    <a:pt x="20" y="125"/>
                  </a:cubicBezTo>
                  <a:cubicBezTo>
                    <a:pt x="37" y="125"/>
                    <a:pt x="37" y="125"/>
                    <a:pt x="37" y="125"/>
                  </a:cubicBezTo>
                  <a:cubicBezTo>
                    <a:pt x="37" y="125"/>
                    <a:pt x="37" y="125"/>
                    <a:pt x="37" y="125"/>
                  </a:cubicBezTo>
                  <a:cubicBezTo>
                    <a:pt x="40" y="123"/>
                    <a:pt x="43" y="121"/>
                    <a:pt x="44" y="118"/>
                  </a:cubicBezTo>
                  <a:cubicBezTo>
                    <a:pt x="44" y="118"/>
                    <a:pt x="44" y="118"/>
                    <a:pt x="44" y="118"/>
                  </a:cubicBezTo>
                  <a:cubicBezTo>
                    <a:pt x="43" y="117"/>
                    <a:pt x="41" y="116"/>
                    <a:pt x="39" y="116"/>
                  </a:cubicBezTo>
                  <a:cubicBezTo>
                    <a:pt x="48" y="80"/>
                    <a:pt x="48" y="80"/>
                    <a:pt x="48" y="80"/>
                  </a:cubicBezTo>
                  <a:cubicBezTo>
                    <a:pt x="49" y="81"/>
                    <a:pt x="49" y="81"/>
                    <a:pt x="49" y="81"/>
                  </a:cubicBezTo>
                  <a:cubicBezTo>
                    <a:pt x="49" y="79"/>
                    <a:pt x="49" y="78"/>
                    <a:pt x="49" y="77"/>
                  </a:cubicBezTo>
                  <a:cubicBezTo>
                    <a:pt x="49" y="73"/>
                    <a:pt x="48" y="69"/>
                    <a:pt x="48" y="65"/>
                  </a:cubicBezTo>
                  <a:cubicBezTo>
                    <a:pt x="47" y="61"/>
                    <a:pt x="47" y="57"/>
                    <a:pt x="46" y="53"/>
                  </a:cubicBezTo>
                  <a:cubicBezTo>
                    <a:pt x="46" y="51"/>
                    <a:pt x="46" y="49"/>
                    <a:pt x="45" y="47"/>
                  </a:cubicBezTo>
                  <a:cubicBezTo>
                    <a:pt x="45" y="46"/>
                    <a:pt x="45" y="45"/>
                    <a:pt x="45" y="44"/>
                  </a:cubicBezTo>
                  <a:cubicBezTo>
                    <a:pt x="45" y="43"/>
                    <a:pt x="44" y="42"/>
                    <a:pt x="44" y="41"/>
                  </a:cubicBezTo>
                  <a:cubicBezTo>
                    <a:pt x="44" y="40"/>
                    <a:pt x="44" y="39"/>
                    <a:pt x="44" y="38"/>
                  </a:cubicBezTo>
                  <a:cubicBezTo>
                    <a:pt x="44" y="37"/>
                    <a:pt x="43" y="36"/>
                    <a:pt x="43" y="35"/>
                  </a:cubicBezTo>
                  <a:cubicBezTo>
                    <a:pt x="43" y="35"/>
                    <a:pt x="43" y="34"/>
                    <a:pt x="43" y="33"/>
                  </a:cubicBezTo>
                  <a:cubicBezTo>
                    <a:pt x="42" y="32"/>
                    <a:pt x="42" y="31"/>
                    <a:pt x="42" y="30"/>
                  </a:cubicBezTo>
                  <a:cubicBezTo>
                    <a:pt x="42" y="29"/>
                    <a:pt x="41" y="28"/>
                    <a:pt x="41" y="27"/>
                  </a:cubicBezTo>
                  <a:cubicBezTo>
                    <a:pt x="41" y="27"/>
                    <a:pt x="40" y="26"/>
                    <a:pt x="40" y="25"/>
                  </a:cubicBezTo>
                  <a:cubicBezTo>
                    <a:pt x="40" y="23"/>
                    <a:pt x="39" y="22"/>
                    <a:pt x="38" y="20"/>
                  </a:cubicBezTo>
                  <a:cubicBezTo>
                    <a:pt x="37" y="17"/>
                    <a:pt x="35" y="14"/>
                    <a:pt x="34" y="12"/>
                  </a:cubicBezTo>
                  <a:cubicBezTo>
                    <a:pt x="33" y="11"/>
                    <a:pt x="33" y="11"/>
                    <a:pt x="33" y="11"/>
                  </a:cubicBezTo>
                  <a:cubicBezTo>
                    <a:pt x="33" y="10"/>
                    <a:pt x="33" y="10"/>
                    <a:pt x="33" y="10"/>
                  </a:cubicBezTo>
                  <a:cubicBezTo>
                    <a:pt x="32" y="9"/>
                    <a:pt x="32" y="9"/>
                    <a:pt x="32" y="9"/>
                  </a:cubicBezTo>
                  <a:cubicBezTo>
                    <a:pt x="32" y="8"/>
                    <a:pt x="32" y="8"/>
                    <a:pt x="32" y="8"/>
                  </a:cubicBezTo>
                  <a:cubicBezTo>
                    <a:pt x="31" y="7"/>
                    <a:pt x="30" y="6"/>
                    <a:pt x="30" y="5"/>
                  </a:cubicBezTo>
                  <a:cubicBezTo>
                    <a:pt x="29" y="4"/>
                    <a:pt x="28" y="4"/>
                    <a:pt x="28" y="3"/>
                  </a:cubicBezTo>
                  <a:cubicBezTo>
                    <a:pt x="27" y="2"/>
                    <a:pt x="27" y="2"/>
                    <a:pt x="26" y="1"/>
                  </a:cubicBezTo>
                  <a:cubicBezTo>
                    <a:pt x="26" y="1"/>
                    <a:pt x="25" y="0"/>
                    <a:pt x="25" y="0"/>
                  </a:cubicBezTo>
                  <a:cubicBezTo>
                    <a:pt x="25" y="0"/>
                    <a:pt x="25" y="0"/>
                    <a:pt x="25"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6" name="Freeform 1119"/>
            <p:cNvSpPr>
              <a:spLocks noEditPoints="1"/>
            </p:cNvSpPr>
            <p:nvPr/>
          </p:nvSpPr>
          <p:spPr bwMode="auto">
            <a:xfrm>
              <a:off x="611188" y="4989513"/>
              <a:ext cx="85725" cy="22225"/>
            </a:xfrm>
            <a:custGeom>
              <a:avLst/>
              <a:gdLst>
                <a:gd name="T0" fmla="*/ 0 w 27"/>
                <a:gd name="T1" fmla="*/ 7 h 7"/>
                <a:gd name="T2" fmla="*/ 0 w 27"/>
                <a:gd name="T3" fmla="*/ 7 h 7"/>
                <a:gd name="T4" fmla="*/ 4 w 27"/>
                <a:gd name="T5" fmla="*/ 7 h 7"/>
                <a:gd name="T6" fmla="*/ 0 w 27"/>
                <a:gd name="T7" fmla="*/ 7 h 7"/>
                <a:gd name="T8" fmla="*/ 9 w 27"/>
                <a:gd name="T9" fmla="*/ 0 h 7"/>
                <a:gd name="T10" fmla="*/ 10 w 27"/>
                <a:gd name="T11" fmla="*/ 3 h 7"/>
                <a:gd name="T12" fmla="*/ 21 w 27"/>
                <a:gd name="T13" fmla="*/ 3 h 7"/>
                <a:gd name="T14" fmla="*/ 21 w 27"/>
                <a:gd name="T15" fmla="*/ 7 h 7"/>
                <a:gd name="T16" fmla="*/ 27 w 27"/>
                <a:gd name="T17" fmla="*/ 7 h 7"/>
                <a:gd name="T18" fmla="*/ 27 w 27"/>
                <a:gd name="T19" fmla="*/ 0 h 7"/>
                <a:gd name="T20" fmla="*/ 26 w 27"/>
                <a:gd name="T21" fmla="*/ 0 h 7"/>
                <a:gd name="T22" fmla="*/ 9 w 27"/>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7">
                  <a:moveTo>
                    <a:pt x="0" y="7"/>
                  </a:moveTo>
                  <a:cubicBezTo>
                    <a:pt x="0" y="7"/>
                    <a:pt x="0" y="7"/>
                    <a:pt x="0" y="7"/>
                  </a:cubicBezTo>
                  <a:cubicBezTo>
                    <a:pt x="4" y="7"/>
                    <a:pt x="4" y="7"/>
                    <a:pt x="4" y="7"/>
                  </a:cubicBezTo>
                  <a:cubicBezTo>
                    <a:pt x="0" y="7"/>
                    <a:pt x="0" y="7"/>
                    <a:pt x="0" y="7"/>
                  </a:cubicBezTo>
                  <a:moveTo>
                    <a:pt x="9" y="0"/>
                  </a:moveTo>
                  <a:cubicBezTo>
                    <a:pt x="10" y="1"/>
                    <a:pt x="10" y="2"/>
                    <a:pt x="10" y="3"/>
                  </a:cubicBezTo>
                  <a:cubicBezTo>
                    <a:pt x="21" y="3"/>
                    <a:pt x="21" y="3"/>
                    <a:pt x="21" y="3"/>
                  </a:cubicBezTo>
                  <a:cubicBezTo>
                    <a:pt x="21" y="7"/>
                    <a:pt x="21" y="7"/>
                    <a:pt x="21" y="7"/>
                  </a:cubicBezTo>
                  <a:cubicBezTo>
                    <a:pt x="27" y="7"/>
                    <a:pt x="27" y="7"/>
                    <a:pt x="27" y="7"/>
                  </a:cubicBezTo>
                  <a:cubicBezTo>
                    <a:pt x="27" y="0"/>
                    <a:pt x="27" y="0"/>
                    <a:pt x="27" y="0"/>
                  </a:cubicBezTo>
                  <a:cubicBezTo>
                    <a:pt x="26" y="0"/>
                    <a:pt x="26" y="0"/>
                    <a:pt x="26" y="0"/>
                  </a:cubicBezTo>
                  <a:cubicBezTo>
                    <a:pt x="9" y="0"/>
                    <a:pt x="9" y="0"/>
                    <a:pt x="9"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7" name="Freeform 1120"/>
            <p:cNvSpPr>
              <a:spLocks noEditPoints="1"/>
            </p:cNvSpPr>
            <p:nvPr/>
          </p:nvSpPr>
          <p:spPr bwMode="auto">
            <a:xfrm>
              <a:off x="554038" y="4846638"/>
              <a:ext cx="38100" cy="165100"/>
            </a:xfrm>
            <a:custGeom>
              <a:avLst/>
              <a:gdLst>
                <a:gd name="T0" fmla="*/ 0 w 12"/>
                <a:gd name="T1" fmla="*/ 52 h 52"/>
                <a:gd name="T2" fmla="*/ 0 w 12"/>
                <a:gd name="T3" fmla="*/ 52 h 52"/>
                <a:gd name="T4" fmla="*/ 0 w 12"/>
                <a:gd name="T5" fmla="*/ 52 h 52"/>
                <a:gd name="T6" fmla="*/ 12 w 12"/>
                <a:gd name="T7" fmla="*/ 38 h 52"/>
                <a:gd name="T8" fmla="*/ 0 w 12"/>
                <a:gd name="T9" fmla="*/ 52 h 52"/>
                <a:gd name="T10" fmla="*/ 12 w 12"/>
                <a:gd name="T11" fmla="*/ 38 h 52"/>
                <a:gd name="T12" fmla="*/ 12 w 12"/>
                <a:gd name="T13" fmla="*/ 38 h 52"/>
                <a:gd name="T14" fmla="*/ 7 w 12"/>
                <a:gd name="T15" fmla="*/ 0 h 52"/>
                <a:gd name="T16" fmla="*/ 7 w 12"/>
                <a:gd name="T17" fmla="*/ 0 h 52"/>
                <a:gd name="T18" fmla="*/ 0 w 12"/>
                <a:gd name="T19" fmla="*/ 7 h 52"/>
                <a:gd name="T20" fmla="*/ 7 w 12"/>
                <a:gd name="T21" fmla="*/ 0 h 52"/>
                <a:gd name="T22" fmla="*/ 7 w 12"/>
                <a:gd name="T2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2">
                  <a:moveTo>
                    <a:pt x="0" y="52"/>
                  </a:moveTo>
                  <a:cubicBezTo>
                    <a:pt x="0" y="52"/>
                    <a:pt x="0" y="52"/>
                    <a:pt x="0" y="52"/>
                  </a:cubicBezTo>
                  <a:cubicBezTo>
                    <a:pt x="0" y="52"/>
                    <a:pt x="0" y="52"/>
                    <a:pt x="0" y="52"/>
                  </a:cubicBezTo>
                  <a:moveTo>
                    <a:pt x="12" y="38"/>
                  </a:moveTo>
                  <a:cubicBezTo>
                    <a:pt x="5" y="43"/>
                    <a:pt x="0" y="52"/>
                    <a:pt x="0" y="52"/>
                  </a:cubicBezTo>
                  <a:cubicBezTo>
                    <a:pt x="0" y="52"/>
                    <a:pt x="5" y="43"/>
                    <a:pt x="12" y="38"/>
                  </a:cubicBezTo>
                  <a:cubicBezTo>
                    <a:pt x="12" y="38"/>
                    <a:pt x="12" y="38"/>
                    <a:pt x="12" y="38"/>
                  </a:cubicBezTo>
                  <a:moveTo>
                    <a:pt x="7" y="0"/>
                  </a:moveTo>
                  <a:cubicBezTo>
                    <a:pt x="7" y="0"/>
                    <a:pt x="7" y="0"/>
                    <a:pt x="7" y="0"/>
                  </a:cubicBezTo>
                  <a:cubicBezTo>
                    <a:pt x="0" y="7"/>
                    <a:pt x="0" y="7"/>
                    <a:pt x="0" y="7"/>
                  </a:cubicBezTo>
                  <a:cubicBezTo>
                    <a:pt x="7" y="0"/>
                    <a:pt x="7" y="0"/>
                    <a:pt x="7" y="0"/>
                  </a:cubicBezTo>
                  <a:cubicBezTo>
                    <a:pt x="7" y="0"/>
                    <a:pt x="7" y="0"/>
                    <a:pt x="7"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8" name="Freeform 1121"/>
            <p:cNvSpPr>
              <a:spLocks/>
            </p:cNvSpPr>
            <p:nvPr/>
          </p:nvSpPr>
          <p:spPr bwMode="auto">
            <a:xfrm>
              <a:off x="700088" y="4846638"/>
              <a:ext cx="60325" cy="171450"/>
            </a:xfrm>
            <a:custGeom>
              <a:avLst/>
              <a:gdLst>
                <a:gd name="T0" fmla="*/ 9 w 19"/>
                <a:gd name="T1" fmla="*/ 0 h 54"/>
                <a:gd name="T2" fmla="*/ 0 w 19"/>
                <a:gd name="T3" fmla="*/ 36 h 54"/>
                <a:gd name="T4" fmla="*/ 5 w 19"/>
                <a:gd name="T5" fmla="*/ 38 h 54"/>
                <a:gd name="T6" fmla="*/ 19 w 19"/>
                <a:gd name="T7" fmla="*/ 54 h 54"/>
                <a:gd name="T8" fmla="*/ 19 w 19"/>
                <a:gd name="T9" fmla="*/ 9 h 54"/>
                <a:gd name="T10" fmla="*/ 10 w 19"/>
                <a:gd name="T11" fmla="*/ 1 h 54"/>
                <a:gd name="T12" fmla="*/ 9 w 19"/>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9" h="54">
                  <a:moveTo>
                    <a:pt x="9" y="0"/>
                  </a:moveTo>
                  <a:cubicBezTo>
                    <a:pt x="0" y="36"/>
                    <a:pt x="0" y="36"/>
                    <a:pt x="0" y="36"/>
                  </a:cubicBezTo>
                  <a:cubicBezTo>
                    <a:pt x="2" y="36"/>
                    <a:pt x="4" y="37"/>
                    <a:pt x="5" y="38"/>
                  </a:cubicBezTo>
                  <a:cubicBezTo>
                    <a:pt x="12" y="43"/>
                    <a:pt x="19" y="54"/>
                    <a:pt x="19" y="54"/>
                  </a:cubicBezTo>
                  <a:cubicBezTo>
                    <a:pt x="19" y="9"/>
                    <a:pt x="19" y="9"/>
                    <a:pt x="19" y="9"/>
                  </a:cubicBezTo>
                  <a:cubicBezTo>
                    <a:pt x="10" y="1"/>
                    <a:pt x="10" y="1"/>
                    <a:pt x="10" y="1"/>
                  </a:cubicBezTo>
                  <a:cubicBezTo>
                    <a:pt x="9" y="0"/>
                    <a:pt x="9" y="0"/>
                    <a:pt x="9"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9" name="Rectangle 1122"/>
            <p:cNvSpPr>
              <a:spLocks noChangeArrowheads="1"/>
            </p:cNvSpPr>
            <p:nvPr/>
          </p:nvSpPr>
          <p:spPr bwMode="auto">
            <a:xfrm>
              <a:off x="655638" y="4591050"/>
              <a:ext cx="1588" cy="1588"/>
            </a:xfrm>
            <a:prstGeom prst="rect">
              <a:avLst/>
            </a:prstGeom>
            <a:solidFill>
              <a:srgbClr val="D6D7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0" name="Freeform 1123"/>
            <p:cNvSpPr>
              <a:spLocks/>
            </p:cNvSpPr>
            <p:nvPr/>
          </p:nvSpPr>
          <p:spPr bwMode="auto">
            <a:xfrm>
              <a:off x="655638" y="459105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1" name="Freeform 1124"/>
            <p:cNvSpPr>
              <a:spLocks noEditPoints="1"/>
            </p:cNvSpPr>
            <p:nvPr/>
          </p:nvSpPr>
          <p:spPr bwMode="auto">
            <a:xfrm>
              <a:off x="576263" y="4591050"/>
              <a:ext cx="79375" cy="420688"/>
            </a:xfrm>
            <a:custGeom>
              <a:avLst/>
              <a:gdLst>
                <a:gd name="T0" fmla="*/ 12 w 25"/>
                <a:gd name="T1" fmla="*/ 125 h 132"/>
                <a:gd name="T2" fmla="*/ 12 w 25"/>
                <a:gd name="T3" fmla="*/ 125 h 132"/>
                <a:gd name="T4" fmla="*/ 11 w 25"/>
                <a:gd name="T5" fmla="*/ 125 h 132"/>
                <a:gd name="T6" fmla="*/ 11 w 25"/>
                <a:gd name="T7" fmla="*/ 132 h 132"/>
                <a:gd name="T8" fmla="*/ 11 w 25"/>
                <a:gd name="T9" fmla="*/ 125 h 132"/>
                <a:gd name="T10" fmla="*/ 12 w 25"/>
                <a:gd name="T11" fmla="*/ 125 h 132"/>
                <a:gd name="T12" fmla="*/ 12 w 25"/>
                <a:gd name="T13" fmla="*/ 125 h 132"/>
                <a:gd name="T14" fmla="*/ 5 w 25"/>
                <a:gd name="T15" fmla="*/ 118 h 132"/>
                <a:gd name="T16" fmla="*/ 5 w 25"/>
                <a:gd name="T17" fmla="*/ 118 h 132"/>
                <a:gd name="T18" fmla="*/ 5 w 25"/>
                <a:gd name="T19" fmla="*/ 118 h 132"/>
                <a:gd name="T20" fmla="*/ 5 w 25"/>
                <a:gd name="T21" fmla="*/ 118 h 132"/>
                <a:gd name="T22" fmla="*/ 25 w 25"/>
                <a:gd name="T23" fmla="*/ 0 h 132"/>
                <a:gd name="T24" fmla="*/ 25 w 25"/>
                <a:gd name="T25" fmla="*/ 0 h 132"/>
                <a:gd name="T26" fmla="*/ 24 w 25"/>
                <a:gd name="T27" fmla="*/ 0 h 132"/>
                <a:gd name="T28" fmla="*/ 23 w 25"/>
                <a:gd name="T29" fmla="*/ 1 h 132"/>
                <a:gd name="T30" fmla="*/ 22 w 25"/>
                <a:gd name="T31" fmla="*/ 3 h 132"/>
                <a:gd name="T32" fmla="*/ 20 w 25"/>
                <a:gd name="T33" fmla="*/ 5 h 132"/>
                <a:gd name="T34" fmla="*/ 18 w 25"/>
                <a:gd name="T35" fmla="*/ 8 h 132"/>
                <a:gd name="T36" fmla="*/ 17 w 25"/>
                <a:gd name="T37" fmla="*/ 9 h 132"/>
                <a:gd name="T38" fmla="*/ 17 w 25"/>
                <a:gd name="T39" fmla="*/ 10 h 132"/>
                <a:gd name="T40" fmla="*/ 16 w 25"/>
                <a:gd name="T41" fmla="*/ 11 h 132"/>
                <a:gd name="T42" fmla="*/ 15 w 25"/>
                <a:gd name="T43" fmla="*/ 12 h 132"/>
                <a:gd name="T44" fmla="*/ 11 w 25"/>
                <a:gd name="T45" fmla="*/ 20 h 132"/>
                <a:gd name="T46" fmla="*/ 9 w 25"/>
                <a:gd name="T47" fmla="*/ 25 h 132"/>
                <a:gd name="T48" fmla="*/ 8 w 25"/>
                <a:gd name="T49" fmla="*/ 27 h 132"/>
                <a:gd name="T50" fmla="*/ 8 w 25"/>
                <a:gd name="T51" fmla="*/ 30 h 132"/>
                <a:gd name="T52" fmla="*/ 7 w 25"/>
                <a:gd name="T53" fmla="*/ 33 h 132"/>
                <a:gd name="T54" fmla="*/ 6 w 25"/>
                <a:gd name="T55" fmla="*/ 35 h 132"/>
                <a:gd name="T56" fmla="*/ 6 w 25"/>
                <a:gd name="T57" fmla="*/ 38 h 132"/>
                <a:gd name="T58" fmla="*/ 5 w 25"/>
                <a:gd name="T59" fmla="*/ 41 h 132"/>
                <a:gd name="T60" fmla="*/ 5 w 25"/>
                <a:gd name="T61" fmla="*/ 44 h 132"/>
                <a:gd name="T62" fmla="*/ 4 w 25"/>
                <a:gd name="T63" fmla="*/ 47 h 132"/>
                <a:gd name="T64" fmla="*/ 3 w 25"/>
                <a:gd name="T65" fmla="*/ 53 h 132"/>
                <a:gd name="T66" fmla="*/ 1 w 25"/>
                <a:gd name="T67" fmla="*/ 65 h 132"/>
                <a:gd name="T68" fmla="*/ 0 w 25"/>
                <a:gd name="T69" fmla="*/ 77 h 132"/>
                <a:gd name="T70" fmla="*/ 0 w 25"/>
                <a:gd name="T71" fmla="*/ 77 h 132"/>
                <a:gd name="T72" fmla="*/ 0 w 25"/>
                <a:gd name="T73" fmla="*/ 77 h 132"/>
                <a:gd name="T74" fmla="*/ 1 w 25"/>
                <a:gd name="T75" fmla="*/ 65 h 132"/>
                <a:gd name="T76" fmla="*/ 3 w 25"/>
                <a:gd name="T77" fmla="*/ 53 h 132"/>
                <a:gd name="T78" fmla="*/ 4 w 25"/>
                <a:gd name="T79" fmla="*/ 47 h 132"/>
                <a:gd name="T80" fmla="*/ 5 w 25"/>
                <a:gd name="T81" fmla="*/ 44 h 132"/>
                <a:gd name="T82" fmla="*/ 5 w 25"/>
                <a:gd name="T83" fmla="*/ 41 h 132"/>
                <a:gd name="T84" fmla="*/ 6 w 25"/>
                <a:gd name="T85" fmla="*/ 38 h 132"/>
                <a:gd name="T86" fmla="*/ 6 w 25"/>
                <a:gd name="T87" fmla="*/ 35 h 132"/>
                <a:gd name="T88" fmla="*/ 7 w 25"/>
                <a:gd name="T89" fmla="*/ 33 h 132"/>
                <a:gd name="T90" fmla="*/ 8 w 25"/>
                <a:gd name="T91" fmla="*/ 30 h 132"/>
                <a:gd name="T92" fmla="*/ 8 w 25"/>
                <a:gd name="T93" fmla="*/ 27 h 132"/>
                <a:gd name="T94" fmla="*/ 9 w 25"/>
                <a:gd name="T95" fmla="*/ 25 h 132"/>
                <a:gd name="T96" fmla="*/ 11 w 25"/>
                <a:gd name="T97" fmla="*/ 20 h 132"/>
                <a:gd name="T98" fmla="*/ 15 w 25"/>
                <a:gd name="T99" fmla="*/ 12 h 132"/>
                <a:gd name="T100" fmla="*/ 16 w 25"/>
                <a:gd name="T101" fmla="*/ 11 h 132"/>
                <a:gd name="T102" fmla="*/ 17 w 25"/>
                <a:gd name="T103" fmla="*/ 10 h 132"/>
                <a:gd name="T104" fmla="*/ 17 w 25"/>
                <a:gd name="T105" fmla="*/ 9 h 132"/>
                <a:gd name="T106" fmla="*/ 18 w 25"/>
                <a:gd name="T107" fmla="*/ 8 h 132"/>
                <a:gd name="T108" fmla="*/ 20 w 25"/>
                <a:gd name="T109" fmla="*/ 5 h 132"/>
                <a:gd name="T110" fmla="*/ 22 w 25"/>
                <a:gd name="T111" fmla="*/ 3 h 132"/>
                <a:gd name="T112" fmla="*/ 23 w 25"/>
                <a:gd name="T113" fmla="*/ 1 h 132"/>
                <a:gd name="T114" fmla="*/ 24 w 25"/>
                <a:gd name="T115" fmla="*/ 0 h 132"/>
                <a:gd name="T116" fmla="*/ 25 w 25"/>
                <a:gd name="T11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 h="132">
                  <a:moveTo>
                    <a:pt x="12" y="125"/>
                  </a:moveTo>
                  <a:cubicBezTo>
                    <a:pt x="12" y="125"/>
                    <a:pt x="12" y="125"/>
                    <a:pt x="12" y="125"/>
                  </a:cubicBezTo>
                  <a:cubicBezTo>
                    <a:pt x="11" y="125"/>
                    <a:pt x="11" y="125"/>
                    <a:pt x="11" y="125"/>
                  </a:cubicBezTo>
                  <a:cubicBezTo>
                    <a:pt x="11" y="132"/>
                    <a:pt x="11" y="132"/>
                    <a:pt x="11" y="132"/>
                  </a:cubicBezTo>
                  <a:cubicBezTo>
                    <a:pt x="11" y="125"/>
                    <a:pt x="11" y="125"/>
                    <a:pt x="11" y="125"/>
                  </a:cubicBezTo>
                  <a:cubicBezTo>
                    <a:pt x="12" y="125"/>
                    <a:pt x="12" y="125"/>
                    <a:pt x="12" y="125"/>
                  </a:cubicBezTo>
                  <a:cubicBezTo>
                    <a:pt x="12" y="125"/>
                    <a:pt x="12" y="125"/>
                    <a:pt x="12" y="125"/>
                  </a:cubicBezTo>
                  <a:moveTo>
                    <a:pt x="5" y="118"/>
                  </a:moveTo>
                  <a:cubicBezTo>
                    <a:pt x="5" y="118"/>
                    <a:pt x="5" y="118"/>
                    <a:pt x="5" y="118"/>
                  </a:cubicBezTo>
                  <a:cubicBezTo>
                    <a:pt x="5" y="118"/>
                    <a:pt x="5" y="118"/>
                    <a:pt x="5" y="118"/>
                  </a:cubicBezTo>
                  <a:cubicBezTo>
                    <a:pt x="5" y="118"/>
                    <a:pt x="5" y="118"/>
                    <a:pt x="5" y="118"/>
                  </a:cubicBezTo>
                  <a:moveTo>
                    <a:pt x="25" y="0"/>
                  </a:moveTo>
                  <a:cubicBezTo>
                    <a:pt x="25" y="0"/>
                    <a:pt x="25" y="0"/>
                    <a:pt x="25" y="0"/>
                  </a:cubicBezTo>
                  <a:cubicBezTo>
                    <a:pt x="24" y="0"/>
                    <a:pt x="24" y="0"/>
                    <a:pt x="24" y="0"/>
                  </a:cubicBezTo>
                  <a:cubicBezTo>
                    <a:pt x="24" y="0"/>
                    <a:pt x="24" y="1"/>
                    <a:pt x="23" y="1"/>
                  </a:cubicBezTo>
                  <a:cubicBezTo>
                    <a:pt x="23" y="2"/>
                    <a:pt x="22" y="2"/>
                    <a:pt x="22" y="3"/>
                  </a:cubicBezTo>
                  <a:cubicBezTo>
                    <a:pt x="21" y="4"/>
                    <a:pt x="20" y="4"/>
                    <a:pt x="20" y="5"/>
                  </a:cubicBezTo>
                  <a:cubicBezTo>
                    <a:pt x="19" y="6"/>
                    <a:pt x="18" y="7"/>
                    <a:pt x="18" y="8"/>
                  </a:cubicBezTo>
                  <a:cubicBezTo>
                    <a:pt x="17" y="9"/>
                    <a:pt x="17" y="9"/>
                    <a:pt x="17" y="9"/>
                  </a:cubicBezTo>
                  <a:cubicBezTo>
                    <a:pt x="17" y="10"/>
                    <a:pt x="17" y="10"/>
                    <a:pt x="17" y="10"/>
                  </a:cubicBezTo>
                  <a:cubicBezTo>
                    <a:pt x="16" y="11"/>
                    <a:pt x="16" y="11"/>
                    <a:pt x="16" y="11"/>
                  </a:cubicBezTo>
                  <a:cubicBezTo>
                    <a:pt x="15" y="12"/>
                    <a:pt x="15" y="12"/>
                    <a:pt x="15" y="12"/>
                  </a:cubicBezTo>
                  <a:cubicBezTo>
                    <a:pt x="14" y="14"/>
                    <a:pt x="12" y="17"/>
                    <a:pt x="11" y="20"/>
                  </a:cubicBezTo>
                  <a:cubicBezTo>
                    <a:pt x="10" y="22"/>
                    <a:pt x="10" y="23"/>
                    <a:pt x="9" y="25"/>
                  </a:cubicBezTo>
                  <a:cubicBezTo>
                    <a:pt x="9" y="26"/>
                    <a:pt x="9" y="27"/>
                    <a:pt x="8" y="27"/>
                  </a:cubicBezTo>
                  <a:cubicBezTo>
                    <a:pt x="8" y="28"/>
                    <a:pt x="8" y="29"/>
                    <a:pt x="8" y="30"/>
                  </a:cubicBezTo>
                  <a:cubicBezTo>
                    <a:pt x="7" y="31"/>
                    <a:pt x="7" y="32"/>
                    <a:pt x="7" y="33"/>
                  </a:cubicBezTo>
                  <a:cubicBezTo>
                    <a:pt x="7" y="34"/>
                    <a:pt x="6" y="34"/>
                    <a:pt x="6" y="35"/>
                  </a:cubicBezTo>
                  <a:cubicBezTo>
                    <a:pt x="6" y="36"/>
                    <a:pt x="6" y="37"/>
                    <a:pt x="6" y="38"/>
                  </a:cubicBezTo>
                  <a:cubicBezTo>
                    <a:pt x="5" y="39"/>
                    <a:pt x="5" y="40"/>
                    <a:pt x="5" y="41"/>
                  </a:cubicBezTo>
                  <a:cubicBezTo>
                    <a:pt x="5" y="42"/>
                    <a:pt x="5" y="43"/>
                    <a:pt x="5" y="44"/>
                  </a:cubicBezTo>
                  <a:cubicBezTo>
                    <a:pt x="4" y="45"/>
                    <a:pt x="4" y="46"/>
                    <a:pt x="4" y="47"/>
                  </a:cubicBezTo>
                  <a:cubicBezTo>
                    <a:pt x="4" y="49"/>
                    <a:pt x="3" y="51"/>
                    <a:pt x="3" y="53"/>
                  </a:cubicBezTo>
                  <a:cubicBezTo>
                    <a:pt x="2" y="57"/>
                    <a:pt x="2" y="61"/>
                    <a:pt x="1" y="65"/>
                  </a:cubicBezTo>
                  <a:cubicBezTo>
                    <a:pt x="1" y="69"/>
                    <a:pt x="0" y="73"/>
                    <a:pt x="0" y="77"/>
                  </a:cubicBezTo>
                  <a:cubicBezTo>
                    <a:pt x="0" y="77"/>
                    <a:pt x="0" y="77"/>
                    <a:pt x="0" y="77"/>
                  </a:cubicBezTo>
                  <a:cubicBezTo>
                    <a:pt x="0" y="77"/>
                    <a:pt x="0" y="77"/>
                    <a:pt x="0" y="77"/>
                  </a:cubicBezTo>
                  <a:cubicBezTo>
                    <a:pt x="0" y="73"/>
                    <a:pt x="1" y="69"/>
                    <a:pt x="1" y="65"/>
                  </a:cubicBezTo>
                  <a:cubicBezTo>
                    <a:pt x="2" y="61"/>
                    <a:pt x="2" y="57"/>
                    <a:pt x="3" y="53"/>
                  </a:cubicBezTo>
                  <a:cubicBezTo>
                    <a:pt x="3" y="51"/>
                    <a:pt x="4" y="49"/>
                    <a:pt x="4" y="47"/>
                  </a:cubicBezTo>
                  <a:cubicBezTo>
                    <a:pt x="4" y="46"/>
                    <a:pt x="4" y="45"/>
                    <a:pt x="5" y="44"/>
                  </a:cubicBezTo>
                  <a:cubicBezTo>
                    <a:pt x="5" y="43"/>
                    <a:pt x="5" y="42"/>
                    <a:pt x="5" y="41"/>
                  </a:cubicBezTo>
                  <a:cubicBezTo>
                    <a:pt x="5" y="40"/>
                    <a:pt x="5" y="39"/>
                    <a:pt x="6" y="38"/>
                  </a:cubicBezTo>
                  <a:cubicBezTo>
                    <a:pt x="6" y="37"/>
                    <a:pt x="6" y="36"/>
                    <a:pt x="6" y="35"/>
                  </a:cubicBezTo>
                  <a:cubicBezTo>
                    <a:pt x="6" y="34"/>
                    <a:pt x="7" y="34"/>
                    <a:pt x="7" y="33"/>
                  </a:cubicBezTo>
                  <a:cubicBezTo>
                    <a:pt x="7" y="32"/>
                    <a:pt x="7" y="31"/>
                    <a:pt x="8" y="30"/>
                  </a:cubicBezTo>
                  <a:cubicBezTo>
                    <a:pt x="8" y="29"/>
                    <a:pt x="8" y="28"/>
                    <a:pt x="8" y="27"/>
                  </a:cubicBezTo>
                  <a:cubicBezTo>
                    <a:pt x="9" y="27"/>
                    <a:pt x="9" y="26"/>
                    <a:pt x="9" y="25"/>
                  </a:cubicBezTo>
                  <a:cubicBezTo>
                    <a:pt x="10" y="23"/>
                    <a:pt x="10" y="22"/>
                    <a:pt x="11" y="20"/>
                  </a:cubicBezTo>
                  <a:cubicBezTo>
                    <a:pt x="12" y="17"/>
                    <a:pt x="14" y="14"/>
                    <a:pt x="15" y="12"/>
                  </a:cubicBezTo>
                  <a:cubicBezTo>
                    <a:pt x="16" y="11"/>
                    <a:pt x="16" y="11"/>
                    <a:pt x="16" y="11"/>
                  </a:cubicBezTo>
                  <a:cubicBezTo>
                    <a:pt x="17" y="10"/>
                    <a:pt x="17" y="10"/>
                    <a:pt x="17" y="10"/>
                  </a:cubicBezTo>
                  <a:cubicBezTo>
                    <a:pt x="17" y="9"/>
                    <a:pt x="17" y="9"/>
                    <a:pt x="17" y="9"/>
                  </a:cubicBezTo>
                  <a:cubicBezTo>
                    <a:pt x="18" y="8"/>
                    <a:pt x="18" y="8"/>
                    <a:pt x="18" y="8"/>
                  </a:cubicBezTo>
                  <a:cubicBezTo>
                    <a:pt x="18" y="7"/>
                    <a:pt x="19" y="6"/>
                    <a:pt x="20" y="5"/>
                  </a:cubicBezTo>
                  <a:cubicBezTo>
                    <a:pt x="20" y="4"/>
                    <a:pt x="21" y="4"/>
                    <a:pt x="22" y="3"/>
                  </a:cubicBezTo>
                  <a:cubicBezTo>
                    <a:pt x="22" y="2"/>
                    <a:pt x="23" y="2"/>
                    <a:pt x="23" y="1"/>
                  </a:cubicBezTo>
                  <a:cubicBezTo>
                    <a:pt x="24" y="1"/>
                    <a:pt x="24" y="0"/>
                    <a:pt x="24" y="0"/>
                  </a:cubicBezTo>
                  <a:cubicBezTo>
                    <a:pt x="25" y="0"/>
                    <a:pt x="25" y="0"/>
                    <a:pt x="25" y="0"/>
                  </a:cubicBezTo>
                </a:path>
              </a:pathLst>
            </a:custGeom>
            <a:solidFill>
              <a:srgbClr val="7B8B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2" name="Freeform 1125"/>
            <p:cNvSpPr>
              <a:spLocks/>
            </p:cNvSpPr>
            <p:nvPr/>
          </p:nvSpPr>
          <p:spPr bwMode="auto">
            <a:xfrm>
              <a:off x="576263" y="4591050"/>
              <a:ext cx="79375" cy="398463"/>
            </a:xfrm>
            <a:custGeom>
              <a:avLst/>
              <a:gdLst>
                <a:gd name="T0" fmla="*/ 25 w 25"/>
                <a:gd name="T1" fmla="*/ 0 h 125"/>
                <a:gd name="T2" fmla="*/ 25 w 25"/>
                <a:gd name="T3" fmla="*/ 0 h 125"/>
                <a:gd name="T4" fmla="*/ 24 w 25"/>
                <a:gd name="T5" fmla="*/ 0 h 125"/>
                <a:gd name="T6" fmla="*/ 23 w 25"/>
                <a:gd name="T7" fmla="*/ 1 h 125"/>
                <a:gd name="T8" fmla="*/ 22 w 25"/>
                <a:gd name="T9" fmla="*/ 3 h 125"/>
                <a:gd name="T10" fmla="*/ 20 w 25"/>
                <a:gd name="T11" fmla="*/ 5 h 125"/>
                <a:gd name="T12" fmla="*/ 18 w 25"/>
                <a:gd name="T13" fmla="*/ 8 h 125"/>
                <a:gd name="T14" fmla="*/ 17 w 25"/>
                <a:gd name="T15" fmla="*/ 9 h 125"/>
                <a:gd name="T16" fmla="*/ 17 w 25"/>
                <a:gd name="T17" fmla="*/ 10 h 125"/>
                <a:gd name="T18" fmla="*/ 16 w 25"/>
                <a:gd name="T19" fmla="*/ 11 h 125"/>
                <a:gd name="T20" fmla="*/ 15 w 25"/>
                <a:gd name="T21" fmla="*/ 12 h 125"/>
                <a:gd name="T22" fmla="*/ 11 w 25"/>
                <a:gd name="T23" fmla="*/ 20 h 125"/>
                <a:gd name="T24" fmla="*/ 9 w 25"/>
                <a:gd name="T25" fmla="*/ 25 h 125"/>
                <a:gd name="T26" fmla="*/ 8 w 25"/>
                <a:gd name="T27" fmla="*/ 27 h 125"/>
                <a:gd name="T28" fmla="*/ 8 w 25"/>
                <a:gd name="T29" fmla="*/ 30 h 125"/>
                <a:gd name="T30" fmla="*/ 7 w 25"/>
                <a:gd name="T31" fmla="*/ 33 h 125"/>
                <a:gd name="T32" fmla="*/ 6 w 25"/>
                <a:gd name="T33" fmla="*/ 35 h 125"/>
                <a:gd name="T34" fmla="*/ 6 w 25"/>
                <a:gd name="T35" fmla="*/ 38 h 125"/>
                <a:gd name="T36" fmla="*/ 5 w 25"/>
                <a:gd name="T37" fmla="*/ 41 h 125"/>
                <a:gd name="T38" fmla="*/ 5 w 25"/>
                <a:gd name="T39" fmla="*/ 44 h 125"/>
                <a:gd name="T40" fmla="*/ 4 w 25"/>
                <a:gd name="T41" fmla="*/ 47 h 125"/>
                <a:gd name="T42" fmla="*/ 3 w 25"/>
                <a:gd name="T43" fmla="*/ 53 h 125"/>
                <a:gd name="T44" fmla="*/ 1 w 25"/>
                <a:gd name="T45" fmla="*/ 65 h 125"/>
                <a:gd name="T46" fmla="*/ 0 w 25"/>
                <a:gd name="T47" fmla="*/ 77 h 125"/>
                <a:gd name="T48" fmla="*/ 0 w 25"/>
                <a:gd name="T49" fmla="*/ 77 h 125"/>
                <a:gd name="T50" fmla="*/ 0 w 25"/>
                <a:gd name="T51" fmla="*/ 80 h 125"/>
                <a:gd name="T52" fmla="*/ 3 w 25"/>
                <a:gd name="T53" fmla="*/ 78 h 125"/>
                <a:gd name="T54" fmla="*/ 11 w 25"/>
                <a:gd name="T55" fmla="*/ 115 h 125"/>
                <a:gd name="T56" fmla="*/ 5 w 25"/>
                <a:gd name="T57" fmla="*/ 118 h 125"/>
                <a:gd name="T58" fmla="*/ 5 w 25"/>
                <a:gd name="T59" fmla="*/ 118 h 125"/>
                <a:gd name="T60" fmla="*/ 5 w 25"/>
                <a:gd name="T61" fmla="*/ 118 h 125"/>
                <a:gd name="T62" fmla="*/ 12 w 25"/>
                <a:gd name="T63" fmla="*/ 125 h 125"/>
                <a:gd name="T64" fmla="*/ 12 w 25"/>
                <a:gd name="T65" fmla="*/ 125 h 125"/>
                <a:gd name="T66" fmla="*/ 12 w 25"/>
                <a:gd name="T67" fmla="*/ 125 h 125"/>
                <a:gd name="T68" fmla="*/ 20 w 25"/>
                <a:gd name="T69" fmla="*/ 125 h 125"/>
                <a:gd name="T70" fmla="*/ 25 w 25"/>
                <a:gd name="T7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 h="125">
                  <a:moveTo>
                    <a:pt x="25" y="0"/>
                  </a:moveTo>
                  <a:cubicBezTo>
                    <a:pt x="25" y="0"/>
                    <a:pt x="25" y="0"/>
                    <a:pt x="25" y="0"/>
                  </a:cubicBezTo>
                  <a:cubicBezTo>
                    <a:pt x="24" y="0"/>
                    <a:pt x="24" y="0"/>
                    <a:pt x="24" y="0"/>
                  </a:cubicBezTo>
                  <a:cubicBezTo>
                    <a:pt x="24" y="0"/>
                    <a:pt x="24" y="1"/>
                    <a:pt x="23" y="1"/>
                  </a:cubicBezTo>
                  <a:cubicBezTo>
                    <a:pt x="23" y="2"/>
                    <a:pt x="22" y="2"/>
                    <a:pt x="22" y="3"/>
                  </a:cubicBezTo>
                  <a:cubicBezTo>
                    <a:pt x="21" y="4"/>
                    <a:pt x="20" y="4"/>
                    <a:pt x="20" y="5"/>
                  </a:cubicBezTo>
                  <a:cubicBezTo>
                    <a:pt x="19" y="6"/>
                    <a:pt x="18" y="7"/>
                    <a:pt x="18" y="8"/>
                  </a:cubicBezTo>
                  <a:cubicBezTo>
                    <a:pt x="17" y="9"/>
                    <a:pt x="17" y="9"/>
                    <a:pt x="17" y="9"/>
                  </a:cubicBezTo>
                  <a:cubicBezTo>
                    <a:pt x="17" y="10"/>
                    <a:pt x="17" y="10"/>
                    <a:pt x="17" y="10"/>
                  </a:cubicBezTo>
                  <a:cubicBezTo>
                    <a:pt x="16" y="11"/>
                    <a:pt x="16" y="11"/>
                    <a:pt x="16" y="11"/>
                  </a:cubicBezTo>
                  <a:cubicBezTo>
                    <a:pt x="15" y="12"/>
                    <a:pt x="15" y="12"/>
                    <a:pt x="15" y="12"/>
                  </a:cubicBezTo>
                  <a:cubicBezTo>
                    <a:pt x="14" y="14"/>
                    <a:pt x="12" y="17"/>
                    <a:pt x="11" y="20"/>
                  </a:cubicBezTo>
                  <a:cubicBezTo>
                    <a:pt x="10" y="22"/>
                    <a:pt x="10" y="23"/>
                    <a:pt x="9" y="25"/>
                  </a:cubicBezTo>
                  <a:cubicBezTo>
                    <a:pt x="9" y="26"/>
                    <a:pt x="9" y="27"/>
                    <a:pt x="8" y="27"/>
                  </a:cubicBezTo>
                  <a:cubicBezTo>
                    <a:pt x="8" y="28"/>
                    <a:pt x="8" y="29"/>
                    <a:pt x="8" y="30"/>
                  </a:cubicBezTo>
                  <a:cubicBezTo>
                    <a:pt x="7" y="31"/>
                    <a:pt x="7" y="32"/>
                    <a:pt x="7" y="33"/>
                  </a:cubicBezTo>
                  <a:cubicBezTo>
                    <a:pt x="7" y="34"/>
                    <a:pt x="6" y="34"/>
                    <a:pt x="6" y="35"/>
                  </a:cubicBezTo>
                  <a:cubicBezTo>
                    <a:pt x="6" y="36"/>
                    <a:pt x="6" y="37"/>
                    <a:pt x="6" y="38"/>
                  </a:cubicBezTo>
                  <a:cubicBezTo>
                    <a:pt x="5" y="39"/>
                    <a:pt x="5" y="40"/>
                    <a:pt x="5" y="41"/>
                  </a:cubicBezTo>
                  <a:cubicBezTo>
                    <a:pt x="5" y="42"/>
                    <a:pt x="5" y="43"/>
                    <a:pt x="5" y="44"/>
                  </a:cubicBezTo>
                  <a:cubicBezTo>
                    <a:pt x="4" y="45"/>
                    <a:pt x="4" y="46"/>
                    <a:pt x="4" y="47"/>
                  </a:cubicBezTo>
                  <a:cubicBezTo>
                    <a:pt x="4" y="49"/>
                    <a:pt x="3" y="51"/>
                    <a:pt x="3" y="53"/>
                  </a:cubicBezTo>
                  <a:cubicBezTo>
                    <a:pt x="2" y="57"/>
                    <a:pt x="2" y="61"/>
                    <a:pt x="1" y="65"/>
                  </a:cubicBezTo>
                  <a:cubicBezTo>
                    <a:pt x="1" y="69"/>
                    <a:pt x="0" y="73"/>
                    <a:pt x="0" y="77"/>
                  </a:cubicBezTo>
                  <a:cubicBezTo>
                    <a:pt x="0" y="77"/>
                    <a:pt x="0" y="77"/>
                    <a:pt x="0" y="77"/>
                  </a:cubicBezTo>
                  <a:cubicBezTo>
                    <a:pt x="0" y="78"/>
                    <a:pt x="0" y="79"/>
                    <a:pt x="0" y="80"/>
                  </a:cubicBezTo>
                  <a:cubicBezTo>
                    <a:pt x="3" y="78"/>
                    <a:pt x="3" y="78"/>
                    <a:pt x="3" y="78"/>
                  </a:cubicBezTo>
                  <a:cubicBezTo>
                    <a:pt x="11" y="115"/>
                    <a:pt x="11" y="115"/>
                    <a:pt x="11" y="115"/>
                  </a:cubicBezTo>
                  <a:cubicBezTo>
                    <a:pt x="9" y="115"/>
                    <a:pt x="7" y="116"/>
                    <a:pt x="5" y="118"/>
                  </a:cubicBezTo>
                  <a:cubicBezTo>
                    <a:pt x="5" y="118"/>
                    <a:pt x="5" y="118"/>
                    <a:pt x="5" y="118"/>
                  </a:cubicBezTo>
                  <a:cubicBezTo>
                    <a:pt x="5" y="118"/>
                    <a:pt x="5" y="118"/>
                    <a:pt x="5" y="118"/>
                  </a:cubicBezTo>
                  <a:cubicBezTo>
                    <a:pt x="6" y="121"/>
                    <a:pt x="9" y="123"/>
                    <a:pt x="12" y="125"/>
                  </a:cubicBezTo>
                  <a:cubicBezTo>
                    <a:pt x="12" y="125"/>
                    <a:pt x="12" y="125"/>
                    <a:pt x="12" y="125"/>
                  </a:cubicBezTo>
                  <a:cubicBezTo>
                    <a:pt x="12" y="125"/>
                    <a:pt x="12" y="125"/>
                    <a:pt x="12" y="125"/>
                  </a:cubicBezTo>
                  <a:cubicBezTo>
                    <a:pt x="20" y="125"/>
                    <a:pt x="20" y="125"/>
                    <a:pt x="20" y="125"/>
                  </a:cubicBezTo>
                  <a:cubicBezTo>
                    <a:pt x="6" y="61"/>
                    <a:pt x="24" y="1"/>
                    <a:pt x="25"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3" name="Freeform 1126"/>
            <p:cNvSpPr>
              <a:spLocks/>
            </p:cNvSpPr>
            <p:nvPr/>
          </p:nvSpPr>
          <p:spPr bwMode="auto">
            <a:xfrm>
              <a:off x="611188" y="4989513"/>
              <a:ext cx="31750" cy="22225"/>
            </a:xfrm>
            <a:custGeom>
              <a:avLst/>
              <a:gdLst>
                <a:gd name="T0" fmla="*/ 0 w 10"/>
                <a:gd name="T1" fmla="*/ 0 h 7"/>
                <a:gd name="T2" fmla="*/ 0 w 10"/>
                <a:gd name="T3" fmla="*/ 7 h 7"/>
                <a:gd name="T4" fmla="*/ 4 w 10"/>
                <a:gd name="T5" fmla="*/ 7 h 7"/>
                <a:gd name="T6" fmla="*/ 4 w 10"/>
                <a:gd name="T7" fmla="*/ 3 h 7"/>
                <a:gd name="T8" fmla="*/ 10 w 10"/>
                <a:gd name="T9" fmla="*/ 3 h 7"/>
                <a:gd name="T10" fmla="*/ 9 w 10"/>
                <a:gd name="T11" fmla="*/ 0 h 7"/>
                <a:gd name="T12" fmla="*/ 1 w 10"/>
                <a:gd name="T13" fmla="*/ 0 h 7"/>
                <a:gd name="T14" fmla="*/ 0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0" y="0"/>
                  </a:moveTo>
                  <a:cubicBezTo>
                    <a:pt x="0" y="7"/>
                    <a:pt x="0" y="7"/>
                    <a:pt x="0" y="7"/>
                  </a:cubicBezTo>
                  <a:cubicBezTo>
                    <a:pt x="4" y="7"/>
                    <a:pt x="4" y="7"/>
                    <a:pt x="4" y="7"/>
                  </a:cubicBezTo>
                  <a:cubicBezTo>
                    <a:pt x="4" y="3"/>
                    <a:pt x="4" y="3"/>
                    <a:pt x="4" y="3"/>
                  </a:cubicBezTo>
                  <a:cubicBezTo>
                    <a:pt x="10" y="3"/>
                    <a:pt x="10" y="3"/>
                    <a:pt x="10" y="3"/>
                  </a:cubicBezTo>
                  <a:cubicBezTo>
                    <a:pt x="10" y="2"/>
                    <a:pt x="10" y="1"/>
                    <a:pt x="9" y="0"/>
                  </a:cubicBezTo>
                  <a:cubicBezTo>
                    <a:pt x="1" y="0"/>
                    <a:pt x="1" y="0"/>
                    <a:pt x="1" y="0"/>
                  </a:cubicBezTo>
                  <a:cubicBezTo>
                    <a:pt x="0" y="0"/>
                    <a:pt x="0" y="0"/>
                    <a:pt x="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4" name="Freeform 1127"/>
            <p:cNvSpPr>
              <a:spLocks noEditPoints="1"/>
            </p:cNvSpPr>
            <p:nvPr/>
          </p:nvSpPr>
          <p:spPr bwMode="auto">
            <a:xfrm>
              <a:off x="554038" y="50117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7B8B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5" name="Freeform 1128"/>
            <p:cNvSpPr>
              <a:spLocks/>
            </p:cNvSpPr>
            <p:nvPr/>
          </p:nvSpPr>
          <p:spPr bwMode="auto">
            <a:xfrm>
              <a:off x="554038" y="4840288"/>
              <a:ext cx="57150" cy="171450"/>
            </a:xfrm>
            <a:custGeom>
              <a:avLst/>
              <a:gdLst>
                <a:gd name="T0" fmla="*/ 10 w 18"/>
                <a:gd name="T1" fmla="*/ 0 h 54"/>
                <a:gd name="T2" fmla="*/ 7 w 18"/>
                <a:gd name="T3" fmla="*/ 2 h 54"/>
                <a:gd name="T4" fmla="*/ 7 w 18"/>
                <a:gd name="T5" fmla="*/ 2 h 54"/>
                <a:gd name="T6" fmla="*/ 0 w 18"/>
                <a:gd name="T7" fmla="*/ 9 h 54"/>
                <a:gd name="T8" fmla="*/ 0 w 18"/>
                <a:gd name="T9" fmla="*/ 54 h 54"/>
                <a:gd name="T10" fmla="*/ 0 w 18"/>
                <a:gd name="T11" fmla="*/ 54 h 54"/>
                <a:gd name="T12" fmla="*/ 0 w 18"/>
                <a:gd name="T13" fmla="*/ 54 h 54"/>
                <a:gd name="T14" fmla="*/ 0 w 18"/>
                <a:gd name="T15" fmla="*/ 54 h 54"/>
                <a:gd name="T16" fmla="*/ 0 w 18"/>
                <a:gd name="T17" fmla="*/ 54 h 54"/>
                <a:gd name="T18" fmla="*/ 12 w 18"/>
                <a:gd name="T19" fmla="*/ 40 h 54"/>
                <a:gd name="T20" fmla="*/ 12 w 18"/>
                <a:gd name="T21" fmla="*/ 40 h 54"/>
                <a:gd name="T22" fmla="*/ 12 w 18"/>
                <a:gd name="T23" fmla="*/ 40 h 54"/>
                <a:gd name="T24" fmla="*/ 18 w 18"/>
                <a:gd name="T25" fmla="*/ 37 h 54"/>
                <a:gd name="T26" fmla="*/ 10 w 18"/>
                <a:gd name="T2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54">
                  <a:moveTo>
                    <a:pt x="10" y="0"/>
                  </a:moveTo>
                  <a:cubicBezTo>
                    <a:pt x="7" y="2"/>
                    <a:pt x="7" y="2"/>
                    <a:pt x="7" y="2"/>
                  </a:cubicBezTo>
                  <a:cubicBezTo>
                    <a:pt x="7" y="2"/>
                    <a:pt x="7" y="2"/>
                    <a:pt x="7" y="2"/>
                  </a:cubicBezTo>
                  <a:cubicBezTo>
                    <a:pt x="0" y="9"/>
                    <a:pt x="0" y="9"/>
                    <a:pt x="0" y="9"/>
                  </a:cubicBezTo>
                  <a:cubicBezTo>
                    <a:pt x="0" y="54"/>
                    <a:pt x="0" y="54"/>
                    <a:pt x="0" y="54"/>
                  </a:cubicBezTo>
                  <a:cubicBezTo>
                    <a:pt x="0" y="54"/>
                    <a:pt x="0" y="54"/>
                    <a:pt x="0" y="54"/>
                  </a:cubicBezTo>
                  <a:cubicBezTo>
                    <a:pt x="0" y="54"/>
                    <a:pt x="0" y="54"/>
                    <a:pt x="0" y="54"/>
                  </a:cubicBezTo>
                  <a:cubicBezTo>
                    <a:pt x="0" y="54"/>
                    <a:pt x="0" y="54"/>
                    <a:pt x="0" y="54"/>
                  </a:cubicBezTo>
                  <a:cubicBezTo>
                    <a:pt x="0" y="54"/>
                    <a:pt x="0" y="54"/>
                    <a:pt x="0" y="54"/>
                  </a:cubicBezTo>
                  <a:cubicBezTo>
                    <a:pt x="0" y="54"/>
                    <a:pt x="5" y="45"/>
                    <a:pt x="12" y="40"/>
                  </a:cubicBezTo>
                  <a:cubicBezTo>
                    <a:pt x="12" y="40"/>
                    <a:pt x="12" y="40"/>
                    <a:pt x="12" y="40"/>
                  </a:cubicBezTo>
                  <a:cubicBezTo>
                    <a:pt x="12" y="40"/>
                    <a:pt x="12" y="40"/>
                    <a:pt x="12" y="40"/>
                  </a:cubicBezTo>
                  <a:cubicBezTo>
                    <a:pt x="14" y="38"/>
                    <a:pt x="16" y="37"/>
                    <a:pt x="18" y="37"/>
                  </a:cubicBezTo>
                  <a:cubicBezTo>
                    <a:pt x="10" y="0"/>
                    <a:pt x="10" y="0"/>
                    <a:pt x="1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6" name="Rectangle 1129"/>
            <p:cNvSpPr>
              <a:spLocks noChangeArrowheads="1"/>
            </p:cNvSpPr>
            <p:nvPr/>
          </p:nvSpPr>
          <p:spPr bwMode="auto">
            <a:xfrm>
              <a:off x="623888" y="5011738"/>
              <a:ext cx="53975" cy="1828800"/>
            </a:xfrm>
            <a:prstGeom prst="rect">
              <a:avLst/>
            </a:prstGeom>
            <a:solidFill>
              <a:schemeClr val="bg1">
                <a:alpha val="2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07" name="Rectangle 1130"/>
            <p:cNvSpPr>
              <a:spLocks noChangeArrowheads="1"/>
            </p:cNvSpPr>
            <p:nvPr/>
          </p:nvSpPr>
          <p:spPr bwMode="auto">
            <a:xfrm>
              <a:off x="623888" y="5011738"/>
              <a:ext cx="539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8" name="Freeform 1131"/>
            <p:cNvSpPr>
              <a:spLocks/>
            </p:cNvSpPr>
            <p:nvPr/>
          </p:nvSpPr>
          <p:spPr bwMode="auto">
            <a:xfrm>
              <a:off x="623888" y="4999038"/>
              <a:ext cx="53975" cy="12700"/>
            </a:xfrm>
            <a:custGeom>
              <a:avLst/>
              <a:gdLst>
                <a:gd name="T0" fmla="*/ 17 w 17"/>
                <a:gd name="T1" fmla="*/ 0 h 4"/>
                <a:gd name="T2" fmla="*/ 6 w 17"/>
                <a:gd name="T3" fmla="*/ 0 h 4"/>
                <a:gd name="T4" fmla="*/ 7 w 17"/>
                <a:gd name="T5" fmla="*/ 4 h 4"/>
                <a:gd name="T6" fmla="*/ 0 w 17"/>
                <a:gd name="T7" fmla="*/ 4 h 4"/>
                <a:gd name="T8" fmla="*/ 17 w 17"/>
                <a:gd name="T9" fmla="*/ 4 h 4"/>
                <a:gd name="T10" fmla="*/ 17 w 17"/>
                <a:gd name="T11" fmla="*/ 0 h 4"/>
              </a:gdLst>
              <a:ahLst/>
              <a:cxnLst>
                <a:cxn ang="0">
                  <a:pos x="T0" y="T1"/>
                </a:cxn>
                <a:cxn ang="0">
                  <a:pos x="T2" y="T3"/>
                </a:cxn>
                <a:cxn ang="0">
                  <a:pos x="T4" y="T5"/>
                </a:cxn>
                <a:cxn ang="0">
                  <a:pos x="T6" y="T7"/>
                </a:cxn>
                <a:cxn ang="0">
                  <a:pos x="T8" y="T9"/>
                </a:cxn>
                <a:cxn ang="0">
                  <a:pos x="T10" y="T11"/>
                </a:cxn>
              </a:cxnLst>
              <a:rect l="0" t="0" r="r" b="b"/>
              <a:pathLst>
                <a:path w="17" h="4">
                  <a:moveTo>
                    <a:pt x="17" y="0"/>
                  </a:moveTo>
                  <a:cubicBezTo>
                    <a:pt x="6" y="0"/>
                    <a:pt x="6" y="0"/>
                    <a:pt x="6" y="0"/>
                  </a:cubicBezTo>
                  <a:cubicBezTo>
                    <a:pt x="7" y="2"/>
                    <a:pt x="7" y="3"/>
                    <a:pt x="7" y="4"/>
                  </a:cubicBezTo>
                  <a:cubicBezTo>
                    <a:pt x="0" y="4"/>
                    <a:pt x="0" y="4"/>
                    <a:pt x="0" y="4"/>
                  </a:cubicBezTo>
                  <a:cubicBezTo>
                    <a:pt x="17" y="4"/>
                    <a:pt x="17" y="4"/>
                    <a:pt x="17" y="4"/>
                  </a:cubicBezTo>
                  <a:cubicBezTo>
                    <a:pt x="17" y="0"/>
                    <a:pt x="17" y="0"/>
                    <a:pt x="17" y="0"/>
                  </a:cubicBezTo>
                </a:path>
              </a:pathLst>
            </a:custGeom>
            <a:solidFill>
              <a:srgbClr val="DEDD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0" name="Freeform 1132"/>
            <p:cNvSpPr>
              <a:spLocks/>
            </p:cNvSpPr>
            <p:nvPr/>
          </p:nvSpPr>
          <p:spPr bwMode="auto">
            <a:xfrm>
              <a:off x="623888" y="4999038"/>
              <a:ext cx="22225" cy="12700"/>
            </a:xfrm>
            <a:custGeom>
              <a:avLst/>
              <a:gdLst>
                <a:gd name="T0" fmla="*/ 6 w 7"/>
                <a:gd name="T1" fmla="*/ 0 h 4"/>
                <a:gd name="T2" fmla="*/ 0 w 7"/>
                <a:gd name="T3" fmla="*/ 0 h 4"/>
                <a:gd name="T4" fmla="*/ 0 w 7"/>
                <a:gd name="T5" fmla="*/ 4 h 4"/>
                <a:gd name="T6" fmla="*/ 7 w 7"/>
                <a:gd name="T7" fmla="*/ 4 h 4"/>
                <a:gd name="T8" fmla="*/ 6 w 7"/>
                <a:gd name="T9" fmla="*/ 0 h 4"/>
              </a:gdLst>
              <a:ahLst/>
              <a:cxnLst>
                <a:cxn ang="0">
                  <a:pos x="T0" y="T1"/>
                </a:cxn>
                <a:cxn ang="0">
                  <a:pos x="T2" y="T3"/>
                </a:cxn>
                <a:cxn ang="0">
                  <a:pos x="T4" y="T5"/>
                </a:cxn>
                <a:cxn ang="0">
                  <a:pos x="T6" y="T7"/>
                </a:cxn>
                <a:cxn ang="0">
                  <a:pos x="T8" y="T9"/>
                </a:cxn>
              </a:cxnLst>
              <a:rect l="0" t="0" r="r" b="b"/>
              <a:pathLst>
                <a:path w="7" h="4">
                  <a:moveTo>
                    <a:pt x="6" y="0"/>
                  </a:moveTo>
                  <a:cubicBezTo>
                    <a:pt x="0" y="0"/>
                    <a:pt x="0" y="0"/>
                    <a:pt x="0" y="0"/>
                  </a:cubicBezTo>
                  <a:cubicBezTo>
                    <a:pt x="0" y="4"/>
                    <a:pt x="0" y="4"/>
                    <a:pt x="0" y="4"/>
                  </a:cubicBezTo>
                  <a:cubicBezTo>
                    <a:pt x="7" y="4"/>
                    <a:pt x="7" y="4"/>
                    <a:pt x="7" y="4"/>
                  </a:cubicBezTo>
                  <a:cubicBezTo>
                    <a:pt x="7" y="3"/>
                    <a:pt x="7" y="2"/>
                    <a:pt x="6" y="0"/>
                  </a:cubicBezTo>
                </a:path>
              </a:pathLst>
            </a:custGeom>
            <a:solidFill>
              <a:srgbClr val="DEDD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61" name="组合 1160"/>
          <p:cNvGrpSpPr/>
          <p:nvPr/>
        </p:nvGrpSpPr>
        <p:grpSpPr>
          <a:xfrm>
            <a:off x="4987925" y="4024313"/>
            <a:ext cx="314325" cy="2835275"/>
            <a:chOff x="4987925" y="4005263"/>
            <a:chExt cx="314325" cy="2835275"/>
          </a:xfrm>
        </p:grpSpPr>
        <p:sp>
          <p:nvSpPr>
            <p:cNvPr id="2063" name="Freeform 1086"/>
            <p:cNvSpPr>
              <a:spLocks noEditPoints="1"/>
            </p:cNvSpPr>
            <p:nvPr/>
          </p:nvSpPr>
          <p:spPr bwMode="auto">
            <a:xfrm>
              <a:off x="5048250" y="4005263"/>
              <a:ext cx="212725" cy="601663"/>
            </a:xfrm>
            <a:custGeom>
              <a:avLst/>
              <a:gdLst>
                <a:gd name="T0" fmla="*/ 0 w 67"/>
                <a:gd name="T1" fmla="*/ 179 h 189"/>
                <a:gd name="T2" fmla="*/ 0 w 67"/>
                <a:gd name="T3" fmla="*/ 179 h 189"/>
                <a:gd name="T4" fmla="*/ 0 w 67"/>
                <a:gd name="T5" fmla="*/ 179 h 189"/>
                <a:gd name="T6" fmla="*/ 10 w 67"/>
                <a:gd name="T7" fmla="*/ 189 h 189"/>
                <a:gd name="T8" fmla="*/ 11 w 67"/>
                <a:gd name="T9" fmla="*/ 189 h 189"/>
                <a:gd name="T10" fmla="*/ 11 w 67"/>
                <a:gd name="T11" fmla="*/ 189 h 189"/>
                <a:gd name="T12" fmla="*/ 10 w 67"/>
                <a:gd name="T13" fmla="*/ 189 h 189"/>
                <a:gd name="T14" fmla="*/ 0 w 67"/>
                <a:gd name="T15" fmla="*/ 179 h 189"/>
                <a:gd name="T16" fmla="*/ 0 w 67"/>
                <a:gd name="T17" fmla="*/ 179 h 189"/>
                <a:gd name="T18" fmla="*/ 30 w 67"/>
                <a:gd name="T19" fmla="*/ 0 h 189"/>
                <a:gd name="T20" fmla="*/ 30 w 67"/>
                <a:gd name="T21" fmla="*/ 0 h 189"/>
                <a:gd name="T22" fmla="*/ 30 w 67"/>
                <a:gd name="T23" fmla="*/ 0 h 189"/>
                <a:gd name="T24" fmla="*/ 30 w 67"/>
                <a:gd name="T25" fmla="*/ 0 h 189"/>
                <a:gd name="T26" fmla="*/ 29 w 67"/>
                <a:gd name="T27" fmla="*/ 0 h 189"/>
                <a:gd name="T28" fmla="*/ 30 w 67"/>
                <a:gd name="T29" fmla="*/ 0 h 189"/>
                <a:gd name="T30" fmla="*/ 30 w 67"/>
                <a:gd name="T31" fmla="*/ 0 h 189"/>
                <a:gd name="T32" fmla="*/ 30 w 67"/>
                <a:gd name="T33" fmla="*/ 0 h 189"/>
                <a:gd name="T34" fmla="*/ 23 w 67"/>
                <a:gd name="T35" fmla="*/ 189 h 189"/>
                <a:gd name="T36" fmla="*/ 49 w 67"/>
                <a:gd name="T37" fmla="*/ 189 h 189"/>
                <a:gd name="T38" fmla="*/ 49 w 67"/>
                <a:gd name="T39" fmla="*/ 189 h 189"/>
                <a:gd name="T40" fmla="*/ 59 w 67"/>
                <a:gd name="T41" fmla="*/ 179 h 189"/>
                <a:gd name="T42" fmla="*/ 59 w 67"/>
                <a:gd name="T43" fmla="*/ 179 h 189"/>
                <a:gd name="T44" fmla="*/ 52 w 67"/>
                <a:gd name="T45" fmla="*/ 176 h 189"/>
                <a:gd name="T46" fmla="*/ 65 w 67"/>
                <a:gd name="T47" fmla="*/ 121 h 189"/>
                <a:gd name="T48" fmla="*/ 67 w 67"/>
                <a:gd name="T49" fmla="*/ 122 h 189"/>
                <a:gd name="T50" fmla="*/ 67 w 67"/>
                <a:gd name="T51" fmla="*/ 117 h 189"/>
                <a:gd name="T52" fmla="*/ 65 w 67"/>
                <a:gd name="T53" fmla="*/ 99 h 189"/>
                <a:gd name="T54" fmla="*/ 62 w 67"/>
                <a:gd name="T55" fmla="*/ 80 h 189"/>
                <a:gd name="T56" fmla="*/ 61 w 67"/>
                <a:gd name="T57" fmla="*/ 71 h 189"/>
                <a:gd name="T58" fmla="*/ 60 w 67"/>
                <a:gd name="T59" fmla="*/ 67 h 189"/>
                <a:gd name="T60" fmla="*/ 59 w 67"/>
                <a:gd name="T61" fmla="*/ 62 h 189"/>
                <a:gd name="T62" fmla="*/ 59 w 67"/>
                <a:gd name="T63" fmla="*/ 58 h 189"/>
                <a:gd name="T64" fmla="*/ 58 w 67"/>
                <a:gd name="T65" fmla="*/ 54 h 189"/>
                <a:gd name="T66" fmla="*/ 57 w 67"/>
                <a:gd name="T67" fmla="*/ 50 h 189"/>
                <a:gd name="T68" fmla="*/ 56 w 67"/>
                <a:gd name="T69" fmla="*/ 46 h 189"/>
                <a:gd name="T70" fmla="*/ 55 w 67"/>
                <a:gd name="T71" fmla="*/ 42 h 189"/>
                <a:gd name="T72" fmla="*/ 53 w 67"/>
                <a:gd name="T73" fmla="*/ 38 h 189"/>
                <a:gd name="T74" fmla="*/ 50 w 67"/>
                <a:gd name="T75" fmla="*/ 31 h 189"/>
                <a:gd name="T76" fmla="*/ 44 w 67"/>
                <a:gd name="T77" fmla="*/ 18 h 189"/>
                <a:gd name="T78" fmla="*/ 43 w 67"/>
                <a:gd name="T79" fmla="*/ 17 h 189"/>
                <a:gd name="T80" fmla="*/ 42 w 67"/>
                <a:gd name="T81" fmla="*/ 15 h 189"/>
                <a:gd name="T82" fmla="*/ 41 w 67"/>
                <a:gd name="T83" fmla="*/ 14 h 189"/>
                <a:gd name="T84" fmla="*/ 41 w 67"/>
                <a:gd name="T85" fmla="*/ 13 h 189"/>
                <a:gd name="T86" fmla="*/ 37 w 67"/>
                <a:gd name="T87" fmla="*/ 8 h 189"/>
                <a:gd name="T88" fmla="*/ 35 w 67"/>
                <a:gd name="T89" fmla="*/ 5 h 189"/>
                <a:gd name="T90" fmla="*/ 32 w 67"/>
                <a:gd name="T91" fmla="*/ 2 h 189"/>
                <a:gd name="T92" fmla="*/ 31 w 67"/>
                <a:gd name="T93" fmla="*/ 0 h 189"/>
                <a:gd name="T94" fmla="*/ 30 w 67"/>
                <a:gd name="T95"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7" h="189">
                  <a:moveTo>
                    <a:pt x="0" y="179"/>
                  </a:moveTo>
                  <a:cubicBezTo>
                    <a:pt x="0" y="179"/>
                    <a:pt x="0" y="179"/>
                    <a:pt x="0" y="179"/>
                  </a:cubicBezTo>
                  <a:cubicBezTo>
                    <a:pt x="0" y="179"/>
                    <a:pt x="0" y="179"/>
                    <a:pt x="0" y="179"/>
                  </a:cubicBezTo>
                  <a:cubicBezTo>
                    <a:pt x="2" y="183"/>
                    <a:pt x="6" y="186"/>
                    <a:pt x="10" y="189"/>
                  </a:cubicBezTo>
                  <a:cubicBezTo>
                    <a:pt x="10" y="189"/>
                    <a:pt x="10" y="189"/>
                    <a:pt x="11" y="189"/>
                  </a:cubicBezTo>
                  <a:cubicBezTo>
                    <a:pt x="11" y="189"/>
                    <a:pt x="11" y="189"/>
                    <a:pt x="11" y="189"/>
                  </a:cubicBezTo>
                  <a:cubicBezTo>
                    <a:pt x="10" y="189"/>
                    <a:pt x="10" y="189"/>
                    <a:pt x="10" y="189"/>
                  </a:cubicBezTo>
                  <a:cubicBezTo>
                    <a:pt x="6" y="186"/>
                    <a:pt x="2" y="183"/>
                    <a:pt x="0" y="179"/>
                  </a:cubicBezTo>
                  <a:cubicBezTo>
                    <a:pt x="0" y="179"/>
                    <a:pt x="0" y="179"/>
                    <a:pt x="0" y="179"/>
                  </a:cubicBezTo>
                  <a:moveTo>
                    <a:pt x="30" y="0"/>
                  </a:moveTo>
                  <a:cubicBezTo>
                    <a:pt x="30" y="0"/>
                    <a:pt x="30" y="0"/>
                    <a:pt x="30" y="0"/>
                  </a:cubicBezTo>
                  <a:cubicBezTo>
                    <a:pt x="30" y="0"/>
                    <a:pt x="30" y="0"/>
                    <a:pt x="30" y="0"/>
                  </a:cubicBezTo>
                  <a:cubicBezTo>
                    <a:pt x="30" y="0"/>
                    <a:pt x="30" y="0"/>
                    <a:pt x="30" y="0"/>
                  </a:cubicBezTo>
                  <a:cubicBezTo>
                    <a:pt x="30" y="0"/>
                    <a:pt x="30" y="0"/>
                    <a:pt x="29" y="0"/>
                  </a:cubicBezTo>
                  <a:cubicBezTo>
                    <a:pt x="30" y="0"/>
                    <a:pt x="30" y="0"/>
                    <a:pt x="30" y="0"/>
                  </a:cubicBezTo>
                  <a:cubicBezTo>
                    <a:pt x="30" y="0"/>
                    <a:pt x="30" y="0"/>
                    <a:pt x="30" y="0"/>
                  </a:cubicBezTo>
                  <a:cubicBezTo>
                    <a:pt x="30" y="0"/>
                    <a:pt x="30" y="0"/>
                    <a:pt x="30" y="0"/>
                  </a:cubicBezTo>
                  <a:cubicBezTo>
                    <a:pt x="29" y="2"/>
                    <a:pt x="2" y="92"/>
                    <a:pt x="23" y="189"/>
                  </a:cubicBezTo>
                  <a:cubicBezTo>
                    <a:pt x="49" y="189"/>
                    <a:pt x="49" y="189"/>
                    <a:pt x="49" y="189"/>
                  </a:cubicBezTo>
                  <a:cubicBezTo>
                    <a:pt x="49" y="189"/>
                    <a:pt x="49" y="189"/>
                    <a:pt x="49" y="189"/>
                  </a:cubicBezTo>
                  <a:cubicBezTo>
                    <a:pt x="54" y="186"/>
                    <a:pt x="57" y="183"/>
                    <a:pt x="59" y="179"/>
                  </a:cubicBezTo>
                  <a:cubicBezTo>
                    <a:pt x="59" y="179"/>
                    <a:pt x="59" y="179"/>
                    <a:pt x="59" y="179"/>
                  </a:cubicBezTo>
                  <a:cubicBezTo>
                    <a:pt x="57" y="177"/>
                    <a:pt x="54" y="176"/>
                    <a:pt x="52" y="176"/>
                  </a:cubicBezTo>
                  <a:cubicBezTo>
                    <a:pt x="65" y="121"/>
                    <a:pt x="65" y="121"/>
                    <a:pt x="65" y="121"/>
                  </a:cubicBezTo>
                  <a:cubicBezTo>
                    <a:pt x="67" y="122"/>
                    <a:pt x="67" y="122"/>
                    <a:pt x="67" y="122"/>
                  </a:cubicBezTo>
                  <a:cubicBezTo>
                    <a:pt x="67" y="120"/>
                    <a:pt x="67" y="119"/>
                    <a:pt x="67" y="117"/>
                  </a:cubicBezTo>
                  <a:cubicBezTo>
                    <a:pt x="66" y="111"/>
                    <a:pt x="66" y="105"/>
                    <a:pt x="65" y="99"/>
                  </a:cubicBezTo>
                  <a:cubicBezTo>
                    <a:pt x="64" y="92"/>
                    <a:pt x="63" y="86"/>
                    <a:pt x="62" y="80"/>
                  </a:cubicBezTo>
                  <a:cubicBezTo>
                    <a:pt x="62" y="77"/>
                    <a:pt x="61" y="74"/>
                    <a:pt x="61" y="71"/>
                  </a:cubicBezTo>
                  <a:cubicBezTo>
                    <a:pt x="61" y="70"/>
                    <a:pt x="60" y="68"/>
                    <a:pt x="60" y="67"/>
                  </a:cubicBezTo>
                  <a:cubicBezTo>
                    <a:pt x="60" y="65"/>
                    <a:pt x="60" y="64"/>
                    <a:pt x="59" y="62"/>
                  </a:cubicBezTo>
                  <a:cubicBezTo>
                    <a:pt x="59" y="61"/>
                    <a:pt x="59" y="59"/>
                    <a:pt x="59" y="58"/>
                  </a:cubicBezTo>
                  <a:cubicBezTo>
                    <a:pt x="58" y="57"/>
                    <a:pt x="58" y="55"/>
                    <a:pt x="58" y="54"/>
                  </a:cubicBezTo>
                  <a:cubicBezTo>
                    <a:pt x="58" y="52"/>
                    <a:pt x="57" y="51"/>
                    <a:pt x="57" y="50"/>
                  </a:cubicBezTo>
                  <a:cubicBezTo>
                    <a:pt x="57" y="48"/>
                    <a:pt x="56" y="47"/>
                    <a:pt x="56" y="46"/>
                  </a:cubicBezTo>
                  <a:cubicBezTo>
                    <a:pt x="55" y="44"/>
                    <a:pt x="55" y="43"/>
                    <a:pt x="55" y="42"/>
                  </a:cubicBezTo>
                  <a:cubicBezTo>
                    <a:pt x="54" y="40"/>
                    <a:pt x="54" y="39"/>
                    <a:pt x="53" y="38"/>
                  </a:cubicBezTo>
                  <a:cubicBezTo>
                    <a:pt x="52" y="35"/>
                    <a:pt x="51" y="33"/>
                    <a:pt x="50" y="31"/>
                  </a:cubicBezTo>
                  <a:cubicBezTo>
                    <a:pt x="48" y="26"/>
                    <a:pt x="46" y="22"/>
                    <a:pt x="44" y="18"/>
                  </a:cubicBezTo>
                  <a:cubicBezTo>
                    <a:pt x="44" y="18"/>
                    <a:pt x="43" y="17"/>
                    <a:pt x="43" y="17"/>
                  </a:cubicBezTo>
                  <a:cubicBezTo>
                    <a:pt x="43" y="16"/>
                    <a:pt x="42" y="16"/>
                    <a:pt x="42" y="15"/>
                  </a:cubicBezTo>
                  <a:cubicBezTo>
                    <a:pt x="42" y="15"/>
                    <a:pt x="42" y="14"/>
                    <a:pt x="41" y="14"/>
                  </a:cubicBezTo>
                  <a:cubicBezTo>
                    <a:pt x="41" y="14"/>
                    <a:pt x="41" y="13"/>
                    <a:pt x="41" y="13"/>
                  </a:cubicBezTo>
                  <a:cubicBezTo>
                    <a:pt x="39" y="11"/>
                    <a:pt x="38" y="10"/>
                    <a:pt x="37" y="8"/>
                  </a:cubicBezTo>
                  <a:cubicBezTo>
                    <a:pt x="36" y="7"/>
                    <a:pt x="35" y="6"/>
                    <a:pt x="35" y="5"/>
                  </a:cubicBezTo>
                  <a:cubicBezTo>
                    <a:pt x="34" y="4"/>
                    <a:pt x="33" y="3"/>
                    <a:pt x="32" y="2"/>
                  </a:cubicBezTo>
                  <a:cubicBezTo>
                    <a:pt x="32" y="1"/>
                    <a:pt x="31" y="1"/>
                    <a:pt x="31" y="0"/>
                  </a:cubicBezTo>
                  <a:cubicBezTo>
                    <a:pt x="30" y="0"/>
                    <a:pt x="30" y="0"/>
                    <a:pt x="3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87"/>
            <p:cNvSpPr>
              <a:spLocks noEditPoints="1"/>
            </p:cNvSpPr>
            <p:nvPr/>
          </p:nvSpPr>
          <p:spPr bwMode="auto">
            <a:xfrm>
              <a:off x="5080000" y="4606925"/>
              <a:ext cx="127000" cy="34925"/>
            </a:xfrm>
            <a:custGeom>
              <a:avLst/>
              <a:gdLst>
                <a:gd name="T0" fmla="*/ 0 w 40"/>
                <a:gd name="T1" fmla="*/ 11 h 11"/>
                <a:gd name="T2" fmla="*/ 0 w 40"/>
                <a:gd name="T3" fmla="*/ 11 h 11"/>
                <a:gd name="T4" fmla="*/ 16 w 40"/>
                <a:gd name="T5" fmla="*/ 11 h 11"/>
                <a:gd name="T6" fmla="*/ 16 w 40"/>
                <a:gd name="T7" fmla="*/ 11 h 11"/>
                <a:gd name="T8" fmla="*/ 0 w 40"/>
                <a:gd name="T9" fmla="*/ 11 h 11"/>
                <a:gd name="T10" fmla="*/ 13 w 40"/>
                <a:gd name="T11" fmla="*/ 0 h 11"/>
                <a:gd name="T12" fmla="*/ 16 w 40"/>
                <a:gd name="T13" fmla="*/ 11 h 11"/>
                <a:gd name="T14" fmla="*/ 30 w 40"/>
                <a:gd name="T15" fmla="*/ 11 h 11"/>
                <a:gd name="T16" fmla="*/ 30 w 40"/>
                <a:gd name="T17" fmla="*/ 11 h 11"/>
                <a:gd name="T18" fmla="*/ 40 w 40"/>
                <a:gd name="T19" fmla="*/ 11 h 11"/>
                <a:gd name="T20" fmla="*/ 40 w 40"/>
                <a:gd name="T21" fmla="*/ 0 h 11"/>
                <a:gd name="T22" fmla="*/ 39 w 40"/>
                <a:gd name="T23" fmla="*/ 0 h 11"/>
                <a:gd name="T24" fmla="*/ 13 w 40"/>
                <a:gd name="T2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11">
                  <a:moveTo>
                    <a:pt x="0" y="11"/>
                  </a:moveTo>
                  <a:cubicBezTo>
                    <a:pt x="0" y="11"/>
                    <a:pt x="0" y="11"/>
                    <a:pt x="0" y="11"/>
                  </a:cubicBezTo>
                  <a:cubicBezTo>
                    <a:pt x="16" y="11"/>
                    <a:pt x="16" y="11"/>
                    <a:pt x="16" y="11"/>
                  </a:cubicBezTo>
                  <a:cubicBezTo>
                    <a:pt x="16" y="11"/>
                    <a:pt x="16" y="11"/>
                    <a:pt x="16" y="11"/>
                  </a:cubicBezTo>
                  <a:cubicBezTo>
                    <a:pt x="0" y="11"/>
                    <a:pt x="0" y="11"/>
                    <a:pt x="0" y="11"/>
                  </a:cubicBezTo>
                  <a:moveTo>
                    <a:pt x="13" y="0"/>
                  </a:moveTo>
                  <a:cubicBezTo>
                    <a:pt x="14" y="4"/>
                    <a:pt x="15" y="8"/>
                    <a:pt x="16" y="11"/>
                  </a:cubicBezTo>
                  <a:cubicBezTo>
                    <a:pt x="30" y="11"/>
                    <a:pt x="30" y="11"/>
                    <a:pt x="30" y="11"/>
                  </a:cubicBezTo>
                  <a:cubicBezTo>
                    <a:pt x="30" y="11"/>
                    <a:pt x="30" y="11"/>
                    <a:pt x="30" y="11"/>
                  </a:cubicBezTo>
                  <a:cubicBezTo>
                    <a:pt x="40" y="11"/>
                    <a:pt x="40" y="11"/>
                    <a:pt x="40" y="11"/>
                  </a:cubicBezTo>
                  <a:cubicBezTo>
                    <a:pt x="40" y="0"/>
                    <a:pt x="40" y="0"/>
                    <a:pt x="40" y="0"/>
                  </a:cubicBezTo>
                  <a:cubicBezTo>
                    <a:pt x="39" y="0"/>
                    <a:pt x="39" y="0"/>
                    <a:pt x="39" y="0"/>
                  </a:cubicBezTo>
                  <a:cubicBezTo>
                    <a:pt x="13" y="0"/>
                    <a:pt x="13" y="0"/>
                    <a:pt x="13"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5" name="Freeform 1088"/>
            <p:cNvSpPr>
              <a:spLocks noEditPoints="1"/>
            </p:cNvSpPr>
            <p:nvPr/>
          </p:nvSpPr>
          <p:spPr bwMode="auto">
            <a:xfrm>
              <a:off x="4987925" y="4394200"/>
              <a:ext cx="60325" cy="247650"/>
            </a:xfrm>
            <a:custGeom>
              <a:avLst/>
              <a:gdLst>
                <a:gd name="T0" fmla="*/ 0 w 19"/>
                <a:gd name="T1" fmla="*/ 78 h 78"/>
                <a:gd name="T2" fmla="*/ 0 w 19"/>
                <a:gd name="T3" fmla="*/ 78 h 78"/>
                <a:gd name="T4" fmla="*/ 0 w 19"/>
                <a:gd name="T5" fmla="*/ 78 h 78"/>
                <a:gd name="T6" fmla="*/ 0 w 19"/>
                <a:gd name="T7" fmla="*/ 78 h 78"/>
                <a:gd name="T8" fmla="*/ 0 w 19"/>
                <a:gd name="T9" fmla="*/ 78 h 78"/>
                <a:gd name="T10" fmla="*/ 0 w 19"/>
                <a:gd name="T11" fmla="*/ 78 h 78"/>
                <a:gd name="T12" fmla="*/ 0 w 19"/>
                <a:gd name="T13" fmla="*/ 78 h 78"/>
                <a:gd name="T14" fmla="*/ 0 w 19"/>
                <a:gd name="T15" fmla="*/ 78 h 78"/>
                <a:gd name="T16" fmla="*/ 0 w 19"/>
                <a:gd name="T17" fmla="*/ 78 h 78"/>
                <a:gd name="T18" fmla="*/ 19 w 19"/>
                <a:gd name="T19" fmla="*/ 57 h 78"/>
                <a:gd name="T20" fmla="*/ 0 w 19"/>
                <a:gd name="T21" fmla="*/ 78 h 78"/>
                <a:gd name="T22" fmla="*/ 19 w 19"/>
                <a:gd name="T23" fmla="*/ 57 h 78"/>
                <a:gd name="T24" fmla="*/ 19 w 19"/>
                <a:gd name="T25" fmla="*/ 57 h 78"/>
                <a:gd name="T26" fmla="*/ 19 w 19"/>
                <a:gd name="T27" fmla="*/ 57 h 78"/>
                <a:gd name="T28" fmla="*/ 12 w 19"/>
                <a:gd name="T29" fmla="*/ 0 h 78"/>
                <a:gd name="T30" fmla="*/ 1 w 19"/>
                <a:gd name="T31" fmla="*/ 10 h 78"/>
                <a:gd name="T32" fmla="*/ 12 w 19"/>
                <a:gd name="T33" fmla="*/ 0 h 78"/>
                <a:gd name="T34" fmla="*/ 12 w 19"/>
                <a:gd name="T3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78">
                  <a:moveTo>
                    <a:pt x="0" y="78"/>
                  </a:moveTo>
                  <a:cubicBezTo>
                    <a:pt x="0" y="78"/>
                    <a:pt x="0" y="78"/>
                    <a:pt x="0" y="78"/>
                  </a:cubicBezTo>
                  <a:cubicBezTo>
                    <a:pt x="0" y="78"/>
                    <a:pt x="0" y="78"/>
                    <a:pt x="0" y="78"/>
                  </a:cubicBezTo>
                  <a:moveTo>
                    <a:pt x="0" y="78"/>
                  </a:moveTo>
                  <a:cubicBezTo>
                    <a:pt x="0" y="78"/>
                    <a:pt x="0" y="78"/>
                    <a:pt x="0" y="78"/>
                  </a:cubicBezTo>
                  <a:cubicBezTo>
                    <a:pt x="0" y="78"/>
                    <a:pt x="0" y="78"/>
                    <a:pt x="0" y="78"/>
                  </a:cubicBezTo>
                  <a:moveTo>
                    <a:pt x="0" y="78"/>
                  </a:moveTo>
                  <a:cubicBezTo>
                    <a:pt x="0" y="78"/>
                    <a:pt x="0" y="78"/>
                    <a:pt x="0" y="78"/>
                  </a:cubicBezTo>
                  <a:cubicBezTo>
                    <a:pt x="0" y="78"/>
                    <a:pt x="0" y="78"/>
                    <a:pt x="0" y="78"/>
                  </a:cubicBezTo>
                  <a:moveTo>
                    <a:pt x="19" y="57"/>
                  </a:moveTo>
                  <a:cubicBezTo>
                    <a:pt x="9" y="64"/>
                    <a:pt x="1" y="78"/>
                    <a:pt x="0" y="78"/>
                  </a:cubicBezTo>
                  <a:cubicBezTo>
                    <a:pt x="1" y="78"/>
                    <a:pt x="9" y="64"/>
                    <a:pt x="19" y="57"/>
                  </a:cubicBezTo>
                  <a:cubicBezTo>
                    <a:pt x="19" y="57"/>
                    <a:pt x="19" y="57"/>
                    <a:pt x="19" y="57"/>
                  </a:cubicBezTo>
                  <a:cubicBezTo>
                    <a:pt x="19" y="57"/>
                    <a:pt x="19" y="57"/>
                    <a:pt x="19" y="57"/>
                  </a:cubicBezTo>
                  <a:moveTo>
                    <a:pt x="12" y="0"/>
                  </a:moveTo>
                  <a:cubicBezTo>
                    <a:pt x="1" y="10"/>
                    <a:pt x="1" y="10"/>
                    <a:pt x="1" y="10"/>
                  </a:cubicBezTo>
                  <a:cubicBezTo>
                    <a:pt x="12" y="0"/>
                    <a:pt x="12" y="0"/>
                    <a:pt x="12" y="0"/>
                  </a:cubicBezTo>
                  <a:cubicBezTo>
                    <a:pt x="12" y="0"/>
                    <a:pt x="12" y="0"/>
                    <a:pt x="12"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6" name="Freeform 1089"/>
            <p:cNvSpPr>
              <a:spLocks/>
            </p:cNvSpPr>
            <p:nvPr/>
          </p:nvSpPr>
          <p:spPr bwMode="auto">
            <a:xfrm>
              <a:off x="5213350" y="4391025"/>
              <a:ext cx="88900" cy="257175"/>
            </a:xfrm>
            <a:custGeom>
              <a:avLst/>
              <a:gdLst>
                <a:gd name="T0" fmla="*/ 13 w 28"/>
                <a:gd name="T1" fmla="*/ 0 h 81"/>
                <a:gd name="T2" fmla="*/ 0 w 28"/>
                <a:gd name="T3" fmla="*/ 55 h 81"/>
                <a:gd name="T4" fmla="*/ 7 w 28"/>
                <a:gd name="T5" fmla="*/ 58 h 81"/>
                <a:gd name="T6" fmla="*/ 28 w 28"/>
                <a:gd name="T7" fmla="*/ 81 h 81"/>
                <a:gd name="T8" fmla="*/ 28 w 28"/>
                <a:gd name="T9" fmla="*/ 13 h 81"/>
                <a:gd name="T10" fmla="*/ 15 w 28"/>
                <a:gd name="T11" fmla="*/ 1 h 81"/>
                <a:gd name="T12" fmla="*/ 13 w 28"/>
                <a:gd name="T13" fmla="*/ 0 h 81"/>
              </a:gdLst>
              <a:ahLst/>
              <a:cxnLst>
                <a:cxn ang="0">
                  <a:pos x="T0" y="T1"/>
                </a:cxn>
                <a:cxn ang="0">
                  <a:pos x="T2" y="T3"/>
                </a:cxn>
                <a:cxn ang="0">
                  <a:pos x="T4" y="T5"/>
                </a:cxn>
                <a:cxn ang="0">
                  <a:pos x="T6" y="T7"/>
                </a:cxn>
                <a:cxn ang="0">
                  <a:pos x="T8" y="T9"/>
                </a:cxn>
                <a:cxn ang="0">
                  <a:pos x="T10" y="T11"/>
                </a:cxn>
                <a:cxn ang="0">
                  <a:pos x="T12" y="T13"/>
                </a:cxn>
              </a:cxnLst>
              <a:rect l="0" t="0" r="r" b="b"/>
              <a:pathLst>
                <a:path w="28" h="81">
                  <a:moveTo>
                    <a:pt x="13" y="0"/>
                  </a:moveTo>
                  <a:cubicBezTo>
                    <a:pt x="0" y="55"/>
                    <a:pt x="0" y="55"/>
                    <a:pt x="0" y="55"/>
                  </a:cubicBezTo>
                  <a:cubicBezTo>
                    <a:pt x="2" y="55"/>
                    <a:pt x="5" y="56"/>
                    <a:pt x="7" y="58"/>
                  </a:cubicBezTo>
                  <a:cubicBezTo>
                    <a:pt x="18" y="65"/>
                    <a:pt x="28" y="81"/>
                    <a:pt x="28" y="81"/>
                  </a:cubicBezTo>
                  <a:cubicBezTo>
                    <a:pt x="28" y="13"/>
                    <a:pt x="28" y="13"/>
                    <a:pt x="28" y="13"/>
                  </a:cubicBezTo>
                  <a:cubicBezTo>
                    <a:pt x="15" y="1"/>
                    <a:pt x="15" y="1"/>
                    <a:pt x="15" y="1"/>
                  </a:cubicBezTo>
                  <a:cubicBezTo>
                    <a:pt x="13" y="0"/>
                    <a:pt x="13" y="0"/>
                    <a:pt x="13"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Rectangle 1090"/>
            <p:cNvSpPr>
              <a:spLocks noChangeArrowheads="1"/>
            </p:cNvSpPr>
            <p:nvPr/>
          </p:nvSpPr>
          <p:spPr bwMode="auto">
            <a:xfrm>
              <a:off x="5143500" y="4005263"/>
              <a:ext cx="1588" cy="1588"/>
            </a:xfrm>
            <a:prstGeom prst="rect">
              <a:avLst/>
            </a:prstGeom>
            <a:solidFill>
              <a:srgbClr val="D6D7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Rectangle 1091"/>
            <p:cNvSpPr>
              <a:spLocks noChangeArrowheads="1"/>
            </p:cNvSpPr>
            <p:nvPr/>
          </p:nvSpPr>
          <p:spPr bwMode="auto">
            <a:xfrm>
              <a:off x="5143500" y="4005263"/>
              <a:ext cx="1588"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92"/>
            <p:cNvSpPr>
              <a:spLocks noEditPoints="1"/>
            </p:cNvSpPr>
            <p:nvPr/>
          </p:nvSpPr>
          <p:spPr bwMode="auto">
            <a:xfrm>
              <a:off x="5026025" y="4005263"/>
              <a:ext cx="114300" cy="636588"/>
            </a:xfrm>
            <a:custGeom>
              <a:avLst/>
              <a:gdLst>
                <a:gd name="T0" fmla="*/ 18 w 36"/>
                <a:gd name="T1" fmla="*/ 189 h 200"/>
                <a:gd name="T2" fmla="*/ 17 w 36"/>
                <a:gd name="T3" fmla="*/ 189 h 200"/>
                <a:gd name="T4" fmla="*/ 17 w 36"/>
                <a:gd name="T5" fmla="*/ 200 h 200"/>
                <a:gd name="T6" fmla="*/ 17 w 36"/>
                <a:gd name="T7" fmla="*/ 189 h 200"/>
                <a:gd name="T8" fmla="*/ 18 w 36"/>
                <a:gd name="T9" fmla="*/ 189 h 200"/>
                <a:gd name="T10" fmla="*/ 18 w 36"/>
                <a:gd name="T11" fmla="*/ 189 h 200"/>
                <a:gd name="T12" fmla="*/ 36 w 36"/>
                <a:gd name="T13" fmla="*/ 0 h 200"/>
                <a:gd name="T14" fmla="*/ 36 w 36"/>
                <a:gd name="T15" fmla="*/ 0 h 200"/>
                <a:gd name="T16" fmla="*/ 35 w 36"/>
                <a:gd name="T17" fmla="*/ 2 h 200"/>
                <a:gd name="T18" fmla="*/ 32 w 36"/>
                <a:gd name="T19" fmla="*/ 5 h 200"/>
                <a:gd name="T20" fmla="*/ 30 w 36"/>
                <a:gd name="T21" fmla="*/ 8 h 200"/>
                <a:gd name="T22" fmla="*/ 26 w 36"/>
                <a:gd name="T23" fmla="*/ 13 h 200"/>
                <a:gd name="T24" fmla="*/ 25 w 36"/>
                <a:gd name="T25" fmla="*/ 14 h 200"/>
                <a:gd name="T26" fmla="*/ 25 w 36"/>
                <a:gd name="T27" fmla="*/ 15 h 200"/>
                <a:gd name="T28" fmla="*/ 24 w 36"/>
                <a:gd name="T29" fmla="*/ 17 h 200"/>
                <a:gd name="T30" fmla="*/ 23 w 36"/>
                <a:gd name="T31" fmla="*/ 18 h 200"/>
                <a:gd name="T32" fmla="*/ 16 w 36"/>
                <a:gd name="T33" fmla="*/ 31 h 200"/>
                <a:gd name="T34" fmla="*/ 13 w 36"/>
                <a:gd name="T35" fmla="*/ 38 h 200"/>
                <a:gd name="T36" fmla="*/ 12 w 36"/>
                <a:gd name="T37" fmla="*/ 42 h 200"/>
                <a:gd name="T38" fmla="*/ 11 w 36"/>
                <a:gd name="T39" fmla="*/ 46 h 200"/>
                <a:gd name="T40" fmla="*/ 10 w 36"/>
                <a:gd name="T41" fmla="*/ 50 h 200"/>
                <a:gd name="T42" fmla="*/ 9 w 36"/>
                <a:gd name="T43" fmla="*/ 54 h 200"/>
                <a:gd name="T44" fmla="*/ 8 w 36"/>
                <a:gd name="T45" fmla="*/ 58 h 200"/>
                <a:gd name="T46" fmla="*/ 7 w 36"/>
                <a:gd name="T47" fmla="*/ 62 h 200"/>
                <a:gd name="T48" fmla="*/ 6 w 36"/>
                <a:gd name="T49" fmla="*/ 67 h 200"/>
                <a:gd name="T50" fmla="*/ 6 w 36"/>
                <a:gd name="T51" fmla="*/ 71 h 200"/>
                <a:gd name="T52" fmla="*/ 4 w 36"/>
                <a:gd name="T53" fmla="*/ 80 h 200"/>
                <a:gd name="T54" fmla="*/ 2 w 36"/>
                <a:gd name="T55" fmla="*/ 99 h 200"/>
                <a:gd name="T56" fmla="*/ 0 w 36"/>
                <a:gd name="T57" fmla="*/ 117 h 200"/>
                <a:gd name="T58" fmla="*/ 0 w 36"/>
                <a:gd name="T59" fmla="*/ 122 h 200"/>
                <a:gd name="T60" fmla="*/ 0 w 36"/>
                <a:gd name="T61" fmla="*/ 122 h 200"/>
                <a:gd name="T62" fmla="*/ 0 w 36"/>
                <a:gd name="T63" fmla="*/ 117 h 200"/>
                <a:gd name="T64" fmla="*/ 2 w 36"/>
                <a:gd name="T65" fmla="*/ 99 h 200"/>
                <a:gd name="T66" fmla="*/ 4 w 36"/>
                <a:gd name="T67" fmla="*/ 80 h 200"/>
                <a:gd name="T68" fmla="*/ 6 w 36"/>
                <a:gd name="T69" fmla="*/ 71 h 200"/>
                <a:gd name="T70" fmla="*/ 6 w 36"/>
                <a:gd name="T71" fmla="*/ 67 h 200"/>
                <a:gd name="T72" fmla="*/ 7 w 36"/>
                <a:gd name="T73" fmla="*/ 62 h 200"/>
                <a:gd name="T74" fmla="*/ 8 w 36"/>
                <a:gd name="T75" fmla="*/ 58 h 200"/>
                <a:gd name="T76" fmla="*/ 9 w 36"/>
                <a:gd name="T77" fmla="*/ 54 h 200"/>
                <a:gd name="T78" fmla="*/ 10 w 36"/>
                <a:gd name="T79" fmla="*/ 50 h 200"/>
                <a:gd name="T80" fmla="*/ 11 w 36"/>
                <a:gd name="T81" fmla="*/ 46 h 200"/>
                <a:gd name="T82" fmla="*/ 12 w 36"/>
                <a:gd name="T83" fmla="*/ 42 h 200"/>
                <a:gd name="T84" fmla="*/ 13 w 36"/>
                <a:gd name="T85" fmla="*/ 38 h 200"/>
                <a:gd name="T86" fmla="*/ 16 w 36"/>
                <a:gd name="T87" fmla="*/ 31 h 200"/>
                <a:gd name="T88" fmla="*/ 23 w 36"/>
                <a:gd name="T89" fmla="*/ 18 h 200"/>
                <a:gd name="T90" fmla="*/ 24 w 36"/>
                <a:gd name="T91" fmla="*/ 17 h 200"/>
                <a:gd name="T92" fmla="*/ 25 w 36"/>
                <a:gd name="T93" fmla="*/ 15 h 200"/>
                <a:gd name="T94" fmla="*/ 25 w 36"/>
                <a:gd name="T95" fmla="*/ 14 h 200"/>
                <a:gd name="T96" fmla="*/ 26 w 36"/>
                <a:gd name="T97" fmla="*/ 13 h 200"/>
                <a:gd name="T98" fmla="*/ 30 w 36"/>
                <a:gd name="T99" fmla="*/ 8 h 200"/>
                <a:gd name="T100" fmla="*/ 32 w 36"/>
                <a:gd name="T101" fmla="*/ 5 h 200"/>
                <a:gd name="T102" fmla="*/ 35 w 36"/>
                <a:gd name="T103" fmla="*/ 2 h 200"/>
                <a:gd name="T104" fmla="*/ 36 w 36"/>
                <a:gd name="T105" fmla="*/ 0 h 200"/>
                <a:gd name="T106" fmla="*/ 36 w 36"/>
                <a:gd name="T10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200">
                  <a:moveTo>
                    <a:pt x="18" y="189"/>
                  </a:moveTo>
                  <a:cubicBezTo>
                    <a:pt x="17" y="189"/>
                    <a:pt x="17" y="189"/>
                    <a:pt x="17" y="189"/>
                  </a:cubicBezTo>
                  <a:cubicBezTo>
                    <a:pt x="17" y="200"/>
                    <a:pt x="17" y="200"/>
                    <a:pt x="17" y="200"/>
                  </a:cubicBezTo>
                  <a:cubicBezTo>
                    <a:pt x="17" y="189"/>
                    <a:pt x="17" y="189"/>
                    <a:pt x="17" y="189"/>
                  </a:cubicBezTo>
                  <a:cubicBezTo>
                    <a:pt x="18" y="189"/>
                    <a:pt x="18" y="189"/>
                    <a:pt x="18" y="189"/>
                  </a:cubicBezTo>
                  <a:cubicBezTo>
                    <a:pt x="18" y="189"/>
                    <a:pt x="18" y="189"/>
                    <a:pt x="18" y="189"/>
                  </a:cubicBezTo>
                  <a:moveTo>
                    <a:pt x="36" y="0"/>
                  </a:moveTo>
                  <a:cubicBezTo>
                    <a:pt x="36" y="0"/>
                    <a:pt x="36" y="0"/>
                    <a:pt x="36" y="0"/>
                  </a:cubicBezTo>
                  <a:cubicBezTo>
                    <a:pt x="36" y="1"/>
                    <a:pt x="35" y="1"/>
                    <a:pt x="35" y="2"/>
                  </a:cubicBezTo>
                  <a:cubicBezTo>
                    <a:pt x="34" y="3"/>
                    <a:pt x="33" y="4"/>
                    <a:pt x="32" y="5"/>
                  </a:cubicBezTo>
                  <a:cubicBezTo>
                    <a:pt x="32" y="6"/>
                    <a:pt x="31" y="7"/>
                    <a:pt x="30" y="8"/>
                  </a:cubicBezTo>
                  <a:cubicBezTo>
                    <a:pt x="28" y="10"/>
                    <a:pt x="27" y="11"/>
                    <a:pt x="26" y="13"/>
                  </a:cubicBezTo>
                  <a:cubicBezTo>
                    <a:pt x="26" y="13"/>
                    <a:pt x="26" y="14"/>
                    <a:pt x="25" y="14"/>
                  </a:cubicBezTo>
                  <a:cubicBezTo>
                    <a:pt x="25" y="14"/>
                    <a:pt x="25" y="15"/>
                    <a:pt x="25" y="15"/>
                  </a:cubicBezTo>
                  <a:cubicBezTo>
                    <a:pt x="24" y="16"/>
                    <a:pt x="24" y="16"/>
                    <a:pt x="24" y="17"/>
                  </a:cubicBezTo>
                  <a:cubicBezTo>
                    <a:pt x="24" y="17"/>
                    <a:pt x="23" y="18"/>
                    <a:pt x="23" y="18"/>
                  </a:cubicBezTo>
                  <a:cubicBezTo>
                    <a:pt x="21" y="22"/>
                    <a:pt x="18" y="26"/>
                    <a:pt x="16" y="31"/>
                  </a:cubicBezTo>
                  <a:cubicBezTo>
                    <a:pt x="15" y="33"/>
                    <a:pt x="14" y="35"/>
                    <a:pt x="13" y="38"/>
                  </a:cubicBezTo>
                  <a:cubicBezTo>
                    <a:pt x="13" y="39"/>
                    <a:pt x="13" y="40"/>
                    <a:pt x="12" y="42"/>
                  </a:cubicBezTo>
                  <a:cubicBezTo>
                    <a:pt x="12" y="43"/>
                    <a:pt x="11" y="44"/>
                    <a:pt x="11" y="46"/>
                  </a:cubicBezTo>
                  <a:cubicBezTo>
                    <a:pt x="11" y="47"/>
                    <a:pt x="10" y="48"/>
                    <a:pt x="10" y="50"/>
                  </a:cubicBezTo>
                  <a:cubicBezTo>
                    <a:pt x="9" y="51"/>
                    <a:pt x="9" y="52"/>
                    <a:pt x="9" y="54"/>
                  </a:cubicBezTo>
                  <a:cubicBezTo>
                    <a:pt x="9" y="55"/>
                    <a:pt x="8" y="57"/>
                    <a:pt x="8" y="58"/>
                  </a:cubicBezTo>
                  <a:cubicBezTo>
                    <a:pt x="8" y="59"/>
                    <a:pt x="7" y="61"/>
                    <a:pt x="7" y="62"/>
                  </a:cubicBezTo>
                  <a:cubicBezTo>
                    <a:pt x="7" y="64"/>
                    <a:pt x="7" y="65"/>
                    <a:pt x="6" y="67"/>
                  </a:cubicBezTo>
                  <a:cubicBezTo>
                    <a:pt x="6" y="68"/>
                    <a:pt x="6" y="70"/>
                    <a:pt x="6" y="71"/>
                  </a:cubicBezTo>
                  <a:cubicBezTo>
                    <a:pt x="5" y="74"/>
                    <a:pt x="5" y="77"/>
                    <a:pt x="4" y="80"/>
                  </a:cubicBezTo>
                  <a:cubicBezTo>
                    <a:pt x="3" y="86"/>
                    <a:pt x="2" y="92"/>
                    <a:pt x="2" y="99"/>
                  </a:cubicBezTo>
                  <a:cubicBezTo>
                    <a:pt x="1" y="105"/>
                    <a:pt x="0" y="111"/>
                    <a:pt x="0" y="117"/>
                  </a:cubicBezTo>
                  <a:cubicBezTo>
                    <a:pt x="0" y="119"/>
                    <a:pt x="0" y="120"/>
                    <a:pt x="0" y="122"/>
                  </a:cubicBezTo>
                  <a:cubicBezTo>
                    <a:pt x="0" y="122"/>
                    <a:pt x="0" y="122"/>
                    <a:pt x="0" y="122"/>
                  </a:cubicBezTo>
                  <a:cubicBezTo>
                    <a:pt x="0" y="120"/>
                    <a:pt x="0" y="119"/>
                    <a:pt x="0" y="117"/>
                  </a:cubicBezTo>
                  <a:cubicBezTo>
                    <a:pt x="0" y="111"/>
                    <a:pt x="1" y="105"/>
                    <a:pt x="2" y="99"/>
                  </a:cubicBezTo>
                  <a:cubicBezTo>
                    <a:pt x="2" y="92"/>
                    <a:pt x="3" y="86"/>
                    <a:pt x="4" y="80"/>
                  </a:cubicBezTo>
                  <a:cubicBezTo>
                    <a:pt x="5" y="77"/>
                    <a:pt x="5" y="74"/>
                    <a:pt x="6" y="71"/>
                  </a:cubicBezTo>
                  <a:cubicBezTo>
                    <a:pt x="6" y="70"/>
                    <a:pt x="6" y="68"/>
                    <a:pt x="6" y="67"/>
                  </a:cubicBezTo>
                  <a:cubicBezTo>
                    <a:pt x="7" y="65"/>
                    <a:pt x="7" y="64"/>
                    <a:pt x="7" y="62"/>
                  </a:cubicBezTo>
                  <a:cubicBezTo>
                    <a:pt x="7" y="61"/>
                    <a:pt x="8" y="59"/>
                    <a:pt x="8" y="58"/>
                  </a:cubicBezTo>
                  <a:cubicBezTo>
                    <a:pt x="8" y="57"/>
                    <a:pt x="9" y="55"/>
                    <a:pt x="9" y="54"/>
                  </a:cubicBezTo>
                  <a:cubicBezTo>
                    <a:pt x="9" y="52"/>
                    <a:pt x="9" y="51"/>
                    <a:pt x="10" y="50"/>
                  </a:cubicBezTo>
                  <a:cubicBezTo>
                    <a:pt x="10" y="48"/>
                    <a:pt x="11" y="47"/>
                    <a:pt x="11" y="46"/>
                  </a:cubicBezTo>
                  <a:cubicBezTo>
                    <a:pt x="11" y="44"/>
                    <a:pt x="12" y="43"/>
                    <a:pt x="12" y="42"/>
                  </a:cubicBezTo>
                  <a:cubicBezTo>
                    <a:pt x="13" y="40"/>
                    <a:pt x="13" y="39"/>
                    <a:pt x="13" y="38"/>
                  </a:cubicBezTo>
                  <a:cubicBezTo>
                    <a:pt x="14" y="35"/>
                    <a:pt x="15" y="33"/>
                    <a:pt x="16" y="31"/>
                  </a:cubicBezTo>
                  <a:cubicBezTo>
                    <a:pt x="18" y="26"/>
                    <a:pt x="21" y="22"/>
                    <a:pt x="23" y="18"/>
                  </a:cubicBezTo>
                  <a:cubicBezTo>
                    <a:pt x="23" y="18"/>
                    <a:pt x="24" y="17"/>
                    <a:pt x="24" y="17"/>
                  </a:cubicBezTo>
                  <a:cubicBezTo>
                    <a:pt x="24" y="16"/>
                    <a:pt x="24" y="16"/>
                    <a:pt x="25" y="15"/>
                  </a:cubicBezTo>
                  <a:cubicBezTo>
                    <a:pt x="25" y="15"/>
                    <a:pt x="25" y="14"/>
                    <a:pt x="25" y="14"/>
                  </a:cubicBezTo>
                  <a:cubicBezTo>
                    <a:pt x="26" y="14"/>
                    <a:pt x="26" y="13"/>
                    <a:pt x="26" y="13"/>
                  </a:cubicBezTo>
                  <a:cubicBezTo>
                    <a:pt x="27" y="11"/>
                    <a:pt x="28" y="10"/>
                    <a:pt x="30" y="8"/>
                  </a:cubicBezTo>
                  <a:cubicBezTo>
                    <a:pt x="31" y="7"/>
                    <a:pt x="32" y="6"/>
                    <a:pt x="32" y="5"/>
                  </a:cubicBezTo>
                  <a:cubicBezTo>
                    <a:pt x="33" y="4"/>
                    <a:pt x="34" y="3"/>
                    <a:pt x="35" y="2"/>
                  </a:cubicBezTo>
                  <a:cubicBezTo>
                    <a:pt x="35" y="1"/>
                    <a:pt x="36" y="1"/>
                    <a:pt x="36" y="0"/>
                  </a:cubicBezTo>
                  <a:cubicBezTo>
                    <a:pt x="36" y="0"/>
                    <a:pt x="36" y="0"/>
                    <a:pt x="36" y="0"/>
                  </a:cubicBezTo>
                </a:path>
              </a:pathLst>
            </a:custGeom>
            <a:solidFill>
              <a:srgbClr val="7B8B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93"/>
            <p:cNvSpPr>
              <a:spLocks/>
            </p:cNvSpPr>
            <p:nvPr/>
          </p:nvSpPr>
          <p:spPr bwMode="auto">
            <a:xfrm>
              <a:off x="5026025" y="4005263"/>
              <a:ext cx="117475" cy="601663"/>
            </a:xfrm>
            <a:custGeom>
              <a:avLst/>
              <a:gdLst>
                <a:gd name="T0" fmla="*/ 37 w 37"/>
                <a:gd name="T1" fmla="*/ 0 h 189"/>
                <a:gd name="T2" fmla="*/ 37 w 37"/>
                <a:gd name="T3" fmla="*/ 0 h 189"/>
                <a:gd name="T4" fmla="*/ 36 w 37"/>
                <a:gd name="T5" fmla="*/ 0 h 189"/>
                <a:gd name="T6" fmla="*/ 36 w 37"/>
                <a:gd name="T7" fmla="*/ 0 h 189"/>
                <a:gd name="T8" fmla="*/ 35 w 37"/>
                <a:gd name="T9" fmla="*/ 2 h 189"/>
                <a:gd name="T10" fmla="*/ 32 w 37"/>
                <a:gd name="T11" fmla="*/ 5 h 189"/>
                <a:gd name="T12" fmla="*/ 30 w 37"/>
                <a:gd name="T13" fmla="*/ 8 h 189"/>
                <a:gd name="T14" fmla="*/ 26 w 37"/>
                <a:gd name="T15" fmla="*/ 13 h 189"/>
                <a:gd name="T16" fmla="*/ 25 w 37"/>
                <a:gd name="T17" fmla="*/ 14 h 189"/>
                <a:gd name="T18" fmla="*/ 25 w 37"/>
                <a:gd name="T19" fmla="*/ 15 h 189"/>
                <a:gd name="T20" fmla="*/ 24 w 37"/>
                <a:gd name="T21" fmla="*/ 17 h 189"/>
                <a:gd name="T22" fmla="*/ 23 w 37"/>
                <a:gd name="T23" fmla="*/ 18 h 189"/>
                <a:gd name="T24" fmla="*/ 16 w 37"/>
                <a:gd name="T25" fmla="*/ 31 h 189"/>
                <a:gd name="T26" fmla="*/ 13 w 37"/>
                <a:gd name="T27" fmla="*/ 38 h 189"/>
                <a:gd name="T28" fmla="*/ 12 w 37"/>
                <a:gd name="T29" fmla="*/ 42 h 189"/>
                <a:gd name="T30" fmla="*/ 11 w 37"/>
                <a:gd name="T31" fmla="*/ 46 h 189"/>
                <a:gd name="T32" fmla="*/ 10 w 37"/>
                <a:gd name="T33" fmla="*/ 50 h 189"/>
                <a:gd name="T34" fmla="*/ 9 w 37"/>
                <a:gd name="T35" fmla="*/ 54 h 189"/>
                <a:gd name="T36" fmla="*/ 8 w 37"/>
                <a:gd name="T37" fmla="*/ 58 h 189"/>
                <a:gd name="T38" fmla="*/ 7 w 37"/>
                <a:gd name="T39" fmla="*/ 62 h 189"/>
                <a:gd name="T40" fmla="*/ 6 w 37"/>
                <a:gd name="T41" fmla="*/ 67 h 189"/>
                <a:gd name="T42" fmla="*/ 6 w 37"/>
                <a:gd name="T43" fmla="*/ 71 h 189"/>
                <a:gd name="T44" fmla="*/ 4 w 37"/>
                <a:gd name="T45" fmla="*/ 80 h 189"/>
                <a:gd name="T46" fmla="*/ 2 w 37"/>
                <a:gd name="T47" fmla="*/ 99 h 189"/>
                <a:gd name="T48" fmla="*/ 0 w 37"/>
                <a:gd name="T49" fmla="*/ 117 h 189"/>
                <a:gd name="T50" fmla="*/ 0 w 37"/>
                <a:gd name="T51" fmla="*/ 122 h 189"/>
                <a:gd name="T52" fmla="*/ 3 w 37"/>
                <a:gd name="T53" fmla="*/ 119 h 189"/>
                <a:gd name="T54" fmla="*/ 17 w 37"/>
                <a:gd name="T55" fmla="*/ 173 h 189"/>
                <a:gd name="T56" fmla="*/ 7 w 37"/>
                <a:gd name="T57" fmla="*/ 179 h 189"/>
                <a:gd name="T58" fmla="*/ 7 w 37"/>
                <a:gd name="T59" fmla="*/ 179 h 189"/>
                <a:gd name="T60" fmla="*/ 17 w 37"/>
                <a:gd name="T61" fmla="*/ 189 h 189"/>
                <a:gd name="T62" fmla="*/ 18 w 37"/>
                <a:gd name="T63" fmla="*/ 189 h 189"/>
                <a:gd name="T64" fmla="*/ 18 w 37"/>
                <a:gd name="T65" fmla="*/ 189 h 189"/>
                <a:gd name="T66" fmla="*/ 18 w 37"/>
                <a:gd name="T67" fmla="*/ 189 h 189"/>
                <a:gd name="T68" fmla="*/ 30 w 37"/>
                <a:gd name="T69" fmla="*/ 189 h 189"/>
                <a:gd name="T70" fmla="*/ 37 w 37"/>
                <a:gd name="T71"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189">
                  <a:moveTo>
                    <a:pt x="37" y="0"/>
                  </a:moveTo>
                  <a:cubicBezTo>
                    <a:pt x="37" y="0"/>
                    <a:pt x="37" y="0"/>
                    <a:pt x="37" y="0"/>
                  </a:cubicBezTo>
                  <a:cubicBezTo>
                    <a:pt x="36" y="0"/>
                    <a:pt x="36" y="0"/>
                    <a:pt x="36" y="0"/>
                  </a:cubicBezTo>
                  <a:cubicBezTo>
                    <a:pt x="36" y="0"/>
                    <a:pt x="36" y="0"/>
                    <a:pt x="36" y="0"/>
                  </a:cubicBezTo>
                  <a:cubicBezTo>
                    <a:pt x="36" y="1"/>
                    <a:pt x="35" y="1"/>
                    <a:pt x="35" y="2"/>
                  </a:cubicBezTo>
                  <a:cubicBezTo>
                    <a:pt x="34" y="3"/>
                    <a:pt x="33" y="4"/>
                    <a:pt x="32" y="5"/>
                  </a:cubicBezTo>
                  <a:cubicBezTo>
                    <a:pt x="32" y="6"/>
                    <a:pt x="31" y="7"/>
                    <a:pt x="30" y="8"/>
                  </a:cubicBezTo>
                  <a:cubicBezTo>
                    <a:pt x="28" y="10"/>
                    <a:pt x="27" y="11"/>
                    <a:pt x="26" y="13"/>
                  </a:cubicBezTo>
                  <a:cubicBezTo>
                    <a:pt x="26" y="13"/>
                    <a:pt x="26" y="14"/>
                    <a:pt x="25" y="14"/>
                  </a:cubicBezTo>
                  <a:cubicBezTo>
                    <a:pt x="25" y="14"/>
                    <a:pt x="25" y="15"/>
                    <a:pt x="25" y="15"/>
                  </a:cubicBezTo>
                  <a:cubicBezTo>
                    <a:pt x="24" y="16"/>
                    <a:pt x="24" y="16"/>
                    <a:pt x="24" y="17"/>
                  </a:cubicBezTo>
                  <a:cubicBezTo>
                    <a:pt x="24" y="17"/>
                    <a:pt x="23" y="18"/>
                    <a:pt x="23" y="18"/>
                  </a:cubicBezTo>
                  <a:cubicBezTo>
                    <a:pt x="21" y="22"/>
                    <a:pt x="18" y="26"/>
                    <a:pt x="16" y="31"/>
                  </a:cubicBezTo>
                  <a:cubicBezTo>
                    <a:pt x="15" y="33"/>
                    <a:pt x="14" y="35"/>
                    <a:pt x="13" y="38"/>
                  </a:cubicBezTo>
                  <a:cubicBezTo>
                    <a:pt x="13" y="39"/>
                    <a:pt x="13" y="40"/>
                    <a:pt x="12" y="42"/>
                  </a:cubicBezTo>
                  <a:cubicBezTo>
                    <a:pt x="12" y="43"/>
                    <a:pt x="11" y="44"/>
                    <a:pt x="11" y="46"/>
                  </a:cubicBezTo>
                  <a:cubicBezTo>
                    <a:pt x="11" y="47"/>
                    <a:pt x="10" y="48"/>
                    <a:pt x="10" y="50"/>
                  </a:cubicBezTo>
                  <a:cubicBezTo>
                    <a:pt x="9" y="51"/>
                    <a:pt x="9" y="52"/>
                    <a:pt x="9" y="54"/>
                  </a:cubicBezTo>
                  <a:cubicBezTo>
                    <a:pt x="9" y="55"/>
                    <a:pt x="8" y="57"/>
                    <a:pt x="8" y="58"/>
                  </a:cubicBezTo>
                  <a:cubicBezTo>
                    <a:pt x="8" y="59"/>
                    <a:pt x="7" y="61"/>
                    <a:pt x="7" y="62"/>
                  </a:cubicBezTo>
                  <a:cubicBezTo>
                    <a:pt x="7" y="64"/>
                    <a:pt x="7" y="65"/>
                    <a:pt x="6" y="67"/>
                  </a:cubicBezTo>
                  <a:cubicBezTo>
                    <a:pt x="6" y="68"/>
                    <a:pt x="6" y="70"/>
                    <a:pt x="6" y="71"/>
                  </a:cubicBezTo>
                  <a:cubicBezTo>
                    <a:pt x="5" y="74"/>
                    <a:pt x="5" y="77"/>
                    <a:pt x="4" y="80"/>
                  </a:cubicBezTo>
                  <a:cubicBezTo>
                    <a:pt x="3" y="86"/>
                    <a:pt x="2" y="92"/>
                    <a:pt x="2" y="99"/>
                  </a:cubicBezTo>
                  <a:cubicBezTo>
                    <a:pt x="1" y="105"/>
                    <a:pt x="0" y="111"/>
                    <a:pt x="0" y="117"/>
                  </a:cubicBezTo>
                  <a:cubicBezTo>
                    <a:pt x="0" y="119"/>
                    <a:pt x="0" y="120"/>
                    <a:pt x="0" y="122"/>
                  </a:cubicBezTo>
                  <a:cubicBezTo>
                    <a:pt x="3" y="119"/>
                    <a:pt x="3" y="119"/>
                    <a:pt x="3" y="119"/>
                  </a:cubicBezTo>
                  <a:cubicBezTo>
                    <a:pt x="17" y="173"/>
                    <a:pt x="17" y="173"/>
                    <a:pt x="17" y="173"/>
                  </a:cubicBezTo>
                  <a:cubicBezTo>
                    <a:pt x="13" y="174"/>
                    <a:pt x="10" y="176"/>
                    <a:pt x="7" y="179"/>
                  </a:cubicBezTo>
                  <a:cubicBezTo>
                    <a:pt x="7" y="179"/>
                    <a:pt x="7" y="179"/>
                    <a:pt x="7" y="179"/>
                  </a:cubicBezTo>
                  <a:cubicBezTo>
                    <a:pt x="9" y="183"/>
                    <a:pt x="13" y="186"/>
                    <a:pt x="17" y="189"/>
                  </a:cubicBezTo>
                  <a:cubicBezTo>
                    <a:pt x="18" y="189"/>
                    <a:pt x="18" y="189"/>
                    <a:pt x="18" y="189"/>
                  </a:cubicBezTo>
                  <a:cubicBezTo>
                    <a:pt x="18" y="189"/>
                    <a:pt x="18" y="189"/>
                    <a:pt x="18" y="189"/>
                  </a:cubicBezTo>
                  <a:cubicBezTo>
                    <a:pt x="18" y="189"/>
                    <a:pt x="18" y="189"/>
                    <a:pt x="18" y="189"/>
                  </a:cubicBezTo>
                  <a:cubicBezTo>
                    <a:pt x="30" y="189"/>
                    <a:pt x="30" y="189"/>
                    <a:pt x="30" y="189"/>
                  </a:cubicBezTo>
                  <a:cubicBezTo>
                    <a:pt x="9" y="92"/>
                    <a:pt x="36" y="2"/>
                    <a:pt x="37"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94"/>
            <p:cNvSpPr>
              <a:spLocks/>
            </p:cNvSpPr>
            <p:nvPr/>
          </p:nvSpPr>
          <p:spPr bwMode="auto">
            <a:xfrm>
              <a:off x="5080000" y="4606925"/>
              <a:ext cx="50800" cy="34925"/>
            </a:xfrm>
            <a:custGeom>
              <a:avLst/>
              <a:gdLst>
                <a:gd name="T0" fmla="*/ 0 w 16"/>
                <a:gd name="T1" fmla="*/ 0 h 11"/>
                <a:gd name="T2" fmla="*/ 0 w 16"/>
                <a:gd name="T3" fmla="*/ 11 h 11"/>
                <a:gd name="T4" fmla="*/ 16 w 16"/>
                <a:gd name="T5" fmla="*/ 11 h 11"/>
                <a:gd name="T6" fmla="*/ 13 w 16"/>
                <a:gd name="T7" fmla="*/ 0 h 11"/>
                <a:gd name="T8" fmla="*/ 1 w 16"/>
                <a:gd name="T9" fmla="*/ 0 h 11"/>
                <a:gd name="T10" fmla="*/ 0 w 16"/>
                <a:gd name="T11" fmla="*/ 0 h 11"/>
              </a:gdLst>
              <a:ahLst/>
              <a:cxnLst>
                <a:cxn ang="0">
                  <a:pos x="T0" y="T1"/>
                </a:cxn>
                <a:cxn ang="0">
                  <a:pos x="T2" y="T3"/>
                </a:cxn>
                <a:cxn ang="0">
                  <a:pos x="T4" y="T5"/>
                </a:cxn>
                <a:cxn ang="0">
                  <a:pos x="T6" y="T7"/>
                </a:cxn>
                <a:cxn ang="0">
                  <a:pos x="T8" y="T9"/>
                </a:cxn>
                <a:cxn ang="0">
                  <a:pos x="T10" y="T11"/>
                </a:cxn>
              </a:cxnLst>
              <a:rect l="0" t="0" r="r" b="b"/>
              <a:pathLst>
                <a:path w="16" h="11">
                  <a:moveTo>
                    <a:pt x="0" y="0"/>
                  </a:moveTo>
                  <a:cubicBezTo>
                    <a:pt x="0" y="11"/>
                    <a:pt x="0" y="11"/>
                    <a:pt x="0" y="11"/>
                  </a:cubicBezTo>
                  <a:cubicBezTo>
                    <a:pt x="16" y="11"/>
                    <a:pt x="16" y="11"/>
                    <a:pt x="16" y="11"/>
                  </a:cubicBezTo>
                  <a:cubicBezTo>
                    <a:pt x="15" y="8"/>
                    <a:pt x="14" y="4"/>
                    <a:pt x="13" y="0"/>
                  </a:cubicBezTo>
                  <a:cubicBezTo>
                    <a:pt x="1" y="0"/>
                    <a:pt x="1" y="0"/>
                    <a:pt x="1" y="0"/>
                  </a:cubicBezTo>
                  <a:cubicBezTo>
                    <a:pt x="0" y="0"/>
                    <a:pt x="0" y="0"/>
                    <a:pt x="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Freeform 1095"/>
            <p:cNvSpPr>
              <a:spLocks/>
            </p:cNvSpPr>
            <p:nvPr/>
          </p:nvSpPr>
          <p:spPr bwMode="auto">
            <a:xfrm>
              <a:off x="4987925" y="4384675"/>
              <a:ext cx="92075" cy="257175"/>
            </a:xfrm>
            <a:custGeom>
              <a:avLst/>
              <a:gdLst>
                <a:gd name="T0" fmla="*/ 15 w 29"/>
                <a:gd name="T1" fmla="*/ 0 h 81"/>
                <a:gd name="T2" fmla="*/ 12 w 29"/>
                <a:gd name="T3" fmla="*/ 3 h 81"/>
                <a:gd name="T4" fmla="*/ 12 w 29"/>
                <a:gd name="T5" fmla="*/ 3 h 81"/>
                <a:gd name="T6" fmla="*/ 12 w 29"/>
                <a:gd name="T7" fmla="*/ 3 h 81"/>
                <a:gd name="T8" fmla="*/ 1 w 29"/>
                <a:gd name="T9" fmla="*/ 13 h 81"/>
                <a:gd name="T10" fmla="*/ 0 w 29"/>
                <a:gd name="T11" fmla="*/ 81 h 81"/>
                <a:gd name="T12" fmla="*/ 0 w 29"/>
                <a:gd name="T13" fmla="*/ 81 h 81"/>
                <a:gd name="T14" fmla="*/ 0 w 29"/>
                <a:gd name="T15" fmla="*/ 81 h 81"/>
                <a:gd name="T16" fmla="*/ 0 w 29"/>
                <a:gd name="T17" fmla="*/ 81 h 81"/>
                <a:gd name="T18" fmla="*/ 0 w 29"/>
                <a:gd name="T19" fmla="*/ 81 h 81"/>
                <a:gd name="T20" fmla="*/ 0 w 29"/>
                <a:gd name="T21" fmla="*/ 81 h 81"/>
                <a:gd name="T22" fmla="*/ 0 w 29"/>
                <a:gd name="T23" fmla="*/ 81 h 81"/>
                <a:gd name="T24" fmla="*/ 0 w 29"/>
                <a:gd name="T25" fmla="*/ 81 h 81"/>
                <a:gd name="T26" fmla="*/ 0 w 29"/>
                <a:gd name="T27" fmla="*/ 81 h 81"/>
                <a:gd name="T28" fmla="*/ 19 w 29"/>
                <a:gd name="T29" fmla="*/ 60 h 81"/>
                <a:gd name="T30" fmla="*/ 19 w 29"/>
                <a:gd name="T31" fmla="*/ 60 h 81"/>
                <a:gd name="T32" fmla="*/ 29 w 29"/>
                <a:gd name="T33" fmla="*/ 54 h 81"/>
                <a:gd name="T34" fmla="*/ 15 w 29"/>
                <a:gd name="T35"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81">
                  <a:moveTo>
                    <a:pt x="15" y="0"/>
                  </a:moveTo>
                  <a:cubicBezTo>
                    <a:pt x="12" y="3"/>
                    <a:pt x="12" y="3"/>
                    <a:pt x="12" y="3"/>
                  </a:cubicBezTo>
                  <a:cubicBezTo>
                    <a:pt x="12" y="3"/>
                    <a:pt x="12" y="3"/>
                    <a:pt x="12" y="3"/>
                  </a:cubicBezTo>
                  <a:cubicBezTo>
                    <a:pt x="12" y="3"/>
                    <a:pt x="12" y="3"/>
                    <a:pt x="12" y="3"/>
                  </a:cubicBezTo>
                  <a:cubicBezTo>
                    <a:pt x="1" y="13"/>
                    <a:pt x="1" y="13"/>
                    <a:pt x="1" y="13"/>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1" y="81"/>
                    <a:pt x="9" y="67"/>
                    <a:pt x="19" y="60"/>
                  </a:cubicBezTo>
                  <a:cubicBezTo>
                    <a:pt x="19" y="60"/>
                    <a:pt x="19" y="60"/>
                    <a:pt x="19" y="60"/>
                  </a:cubicBezTo>
                  <a:cubicBezTo>
                    <a:pt x="22" y="57"/>
                    <a:pt x="25" y="55"/>
                    <a:pt x="29" y="54"/>
                  </a:cubicBezTo>
                  <a:cubicBezTo>
                    <a:pt x="15" y="0"/>
                    <a:pt x="15" y="0"/>
                    <a:pt x="15"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1" name="Freeform 1133"/>
            <p:cNvSpPr>
              <a:spLocks/>
            </p:cNvSpPr>
            <p:nvPr/>
          </p:nvSpPr>
          <p:spPr bwMode="auto">
            <a:xfrm>
              <a:off x="5111750" y="4641850"/>
              <a:ext cx="63500" cy="2198688"/>
            </a:xfrm>
            <a:custGeom>
              <a:avLst/>
              <a:gdLst>
                <a:gd name="T0" fmla="*/ 12 w 40"/>
                <a:gd name="T1" fmla="*/ 0 h 1385"/>
                <a:gd name="T2" fmla="*/ 0 w 40"/>
                <a:gd name="T3" fmla="*/ 0 h 1385"/>
                <a:gd name="T4" fmla="*/ 0 w 40"/>
                <a:gd name="T5" fmla="*/ 1385 h 1385"/>
                <a:gd name="T6" fmla="*/ 40 w 40"/>
                <a:gd name="T7" fmla="*/ 1385 h 1385"/>
                <a:gd name="T8" fmla="*/ 40 w 40"/>
                <a:gd name="T9" fmla="*/ 0 h 1385"/>
                <a:gd name="T10" fmla="*/ 12 w 40"/>
                <a:gd name="T11" fmla="*/ 0 h 1385"/>
              </a:gdLst>
              <a:ahLst/>
              <a:cxnLst>
                <a:cxn ang="0">
                  <a:pos x="T0" y="T1"/>
                </a:cxn>
                <a:cxn ang="0">
                  <a:pos x="T2" y="T3"/>
                </a:cxn>
                <a:cxn ang="0">
                  <a:pos x="T4" y="T5"/>
                </a:cxn>
                <a:cxn ang="0">
                  <a:pos x="T6" y="T7"/>
                </a:cxn>
                <a:cxn ang="0">
                  <a:pos x="T8" y="T9"/>
                </a:cxn>
                <a:cxn ang="0">
                  <a:pos x="T10" y="T11"/>
                </a:cxn>
              </a:cxnLst>
              <a:rect l="0" t="0" r="r" b="b"/>
              <a:pathLst>
                <a:path w="40" h="1385">
                  <a:moveTo>
                    <a:pt x="12" y="0"/>
                  </a:moveTo>
                  <a:lnTo>
                    <a:pt x="0" y="0"/>
                  </a:lnTo>
                  <a:lnTo>
                    <a:pt x="0" y="1385"/>
                  </a:lnTo>
                  <a:lnTo>
                    <a:pt x="40" y="1385"/>
                  </a:lnTo>
                  <a:lnTo>
                    <a:pt x="40" y="0"/>
                  </a:lnTo>
                  <a:lnTo>
                    <a:pt x="12" y="0"/>
                  </a:lnTo>
                  <a:close/>
                </a:path>
              </a:pathLst>
            </a:custGeom>
            <a:solidFill>
              <a:schemeClr val="bg1">
                <a:alpha val="3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134"/>
            <p:cNvSpPr>
              <a:spLocks/>
            </p:cNvSpPr>
            <p:nvPr/>
          </p:nvSpPr>
          <p:spPr bwMode="auto">
            <a:xfrm>
              <a:off x="5111750" y="4641850"/>
              <a:ext cx="63500" cy="2198688"/>
            </a:xfrm>
            <a:custGeom>
              <a:avLst/>
              <a:gdLst>
                <a:gd name="T0" fmla="*/ 12 w 40"/>
                <a:gd name="T1" fmla="*/ 0 h 1385"/>
                <a:gd name="T2" fmla="*/ 0 w 40"/>
                <a:gd name="T3" fmla="*/ 0 h 1385"/>
                <a:gd name="T4" fmla="*/ 0 w 40"/>
                <a:gd name="T5" fmla="*/ 1385 h 1385"/>
                <a:gd name="T6" fmla="*/ 40 w 40"/>
                <a:gd name="T7" fmla="*/ 1385 h 1385"/>
                <a:gd name="T8" fmla="*/ 40 w 40"/>
                <a:gd name="T9" fmla="*/ 0 h 1385"/>
                <a:gd name="T10" fmla="*/ 12 w 40"/>
                <a:gd name="T11" fmla="*/ 0 h 1385"/>
              </a:gdLst>
              <a:ahLst/>
              <a:cxnLst>
                <a:cxn ang="0">
                  <a:pos x="T0" y="T1"/>
                </a:cxn>
                <a:cxn ang="0">
                  <a:pos x="T2" y="T3"/>
                </a:cxn>
                <a:cxn ang="0">
                  <a:pos x="T4" y="T5"/>
                </a:cxn>
                <a:cxn ang="0">
                  <a:pos x="T6" y="T7"/>
                </a:cxn>
                <a:cxn ang="0">
                  <a:pos x="T8" y="T9"/>
                </a:cxn>
                <a:cxn ang="0">
                  <a:pos x="T10" y="T11"/>
                </a:cxn>
              </a:cxnLst>
              <a:rect l="0" t="0" r="r" b="b"/>
              <a:pathLst>
                <a:path w="40" h="1385">
                  <a:moveTo>
                    <a:pt x="12" y="0"/>
                  </a:moveTo>
                  <a:lnTo>
                    <a:pt x="0" y="0"/>
                  </a:lnTo>
                  <a:lnTo>
                    <a:pt x="0" y="1385"/>
                  </a:lnTo>
                  <a:lnTo>
                    <a:pt x="40" y="1385"/>
                  </a:lnTo>
                  <a:lnTo>
                    <a:pt x="40" y="0"/>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135"/>
            <p:cNvSpPr>
              <a:spLocks/>
            </p:cNvSpPr>
            <p:nvPr/>
          </p:nvSpPr>
          <p:spPr bwMode="auto">
            <a:xfrm>
              <a:off x="5130800" y="4641850"/>
              <a:ext cx="44450" cy="0"/>
            </a:xfrm>
            <a:custGeom>
              <a:avLst/>
              <a:gdLst>
                <a:gd name="T0" fmla="*/ 28 w 28"/>
                <a:gd name="T1" fmla="*/ 0 w 28"/>
                <a:gd name="T2" fmla="*/ 0 w 28"/>
                <a:gd name="T3" fmla="*/ 0 w 28"/>
                <a:gd name="T4" fmla="*/ 28 w 28"/>
                <a:gd name="T5" fmla="*/ 28 w 28"/>
              </a:gdLst>
              <a:ahLst/>
              <a:cxnLst>
                <a:cxn ang="0">
                  <a:pos x="T0" y="0"/>
                </a:cxn>
                <a:cxn ang="0">
                  <a:pos x="T1" y="0"/>
                </a:cxn>
                <a:cxn ang="0">
                  <a:pos x="T2" y="0"/>
                </a:cxn>
                <a:cxn ang="0">
                  <a:pos x="T3" y="0"/>
                </a:cxn>
                <a:cxn ang="0">
                  <a:pos x="T4" y="0"/>
                </a:cxn>
                <a:cxn ang="0">
                  <a:pos x="T5" y="0"/>
                </a:cxn>
              </a:cxnLst>
              <a:rect l="0" t="0" r="r" b="b"/>
              <a:pathLst>
                <a:path w="28">
                  <a:moveTo>
                    <a:pt x="28" y="0"/>
                  </a:moveTo>
                  <a:lnTo>
                    <a:pt x="0" y="0"/>
                  </a:lnTo>
                  <a:lnTo>
                    <a:pt x="0" y="0"/>
                  </a:lnTo>
                  <a:lnTo>
                    <a:pt x="0" y="0"/>
                  </a:lnTo>
                  <a:lnTo>
                    <a:pt x="28" y="0"/>
                  </a:lnTo>
                  <a:lnTo>
                    <a:pt x="28" y="0"/>
                  </a:lnTo>
                  <a:close/>
                </a:path>
              </a:pathLst>
            </a:custGeom>
            <a:solidFill>
              <a:srgbClr val="DEDD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Freeform 1136"/>
            <p:cNvSpPr>
              <a:spLocks/>
            </p:cNvSpPr>
            <p:nvPr/>
          </p:nvSpPr>
          <p:spPr bwMode="auto">
            <a:xfrm>
              <a:off x="5130800" y="4641850"/>
              <a:ext cx="44450" cy="0"/>
            </a:xfrm>
            <a:custGeom>
              <a:avLst/>
              <a:gdLst>
                <a:gd name="T0" fmla="*/ 28 w 28"/>
                <a:gd name="T1" fmla="*/ 0 w 28"/>
                <a:gd name="T2" fmla="*/ 0 w 28"/>
                <a:gd name="T3" fmla="*/ 0 w 28"/>
                <a:gd name="T4" fmla="*/ 28 w 28"/>
                <a:gd name="T5" fmla="*/ 28 w 28"/>
              </a:gdLst>
              <a:ahLst/>
              <a:cxnLst>
                <a:cxn ang="0">
                  <a:pos x="T0" y="0"/>
                </a:cxn>
                <a:cxn ang="0">
                  <a:pos x="T1" y="0"/>
                </a:cxn>
                <a:cxn ang="0">
                  <a:pos x="T2" y="0"/>
                </a:cxn>
                <a:cxn ang="0">
                  <a:pos x="T3" y="0"/>
                </a:cxn>
                <a:cxn ang="0">
                  <a:pos x="T4" y="0"/>
                </a:cxn>
                <a:cxn ang="0">
                  <a:pos x="T5" y="0"/>
                </a:cxn>
              </a:cxnLst>
              <a:rect l="0" t="0" r="r" b="b"/>
              <a:pathLst>
                <a:path w="28">
                  <a:moveTo>
                    <a:pt x="28" y="0"/>
                  </a:moveTo>
                  <a:lnTo>
                    <a:pt x="0" y="0"/>
                  </a:lnTo>
                  <a:lnTo>
                    <a:pt x="0" y="0"/>
                  </a:lnTo>
                  <a:lnTo>
                    <a:pt x="0" y="0"/>
                  </a:lnTo>
                  <a:lnTo>
                    <a:pt x="28" y="0"/>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62" name="组合 1161"/>
          <p:cNvGrpSpPr/>
          <p:nvPr/>
        </p:nvGrpSpPr>
        <p:grpSpPr>
          <a:xfrm>
            <a:off x="8442325" y="4297363"/>
            <a:ext cx="433388" cy="2730500"/>
            <a:chOff x="8442325" y="4164013"/>
            <a:chExt cx="433388" cy="2730500"/>
          </a:xfrm>
        </p:grpSpPr>
        <p:sp>
          <p:nvSpPr>
            <p:cNvPr id="2073" name="Freeform 1096"/>
            <p:cNvSpPr>
              <a:spLocks noEditPoints="1"/>
            </p:cNvSpPr>
            <p:nvPr/>
          </p:nvSpPr>
          <p:spPr bwMode="auto">
            <a:xfrm>
              <a:off x="8494713" y="4164013"/>
              <a:ext cx="320675" cy="828675"/>
            </a:xfrm>
            <a:custGeom>
              <a:avLst/>
              <a:gdLst>
                <a:gd name="T0" fmla="*/ 9 w 101"/>
                <a:gd name="T1" fmla="*/ 246 h 260"/>
                <a:gd name="T2" fmla="*/ 9 w 101"/>
                <a:gd name="T3" fmla="*/ 246 h 260"/>
                <a:gd name="T4" fmla="*/ 9 w 101"/>
                <a:gd name="T5" fmla="*/ 246 h 260"/>
                <a:gd name="T6" fmla="*/ 23 w 101"/>
                <a:gd name="T7" fmla="*/ 260 h 260"/>
                <a:gd name="T8" fmla="*/ 24 w 101"/>
                <a:gd name="T9" fmla="*/ 260 h 260"/>
                <a:gd name="T10" fmla="*/ 23 w 101"/>
                <a:gd name="T11" fmla="*/ 260 h 260"/>
                <a:gd name="T12" fmla="*/ 9 w 101"/>
                <a:gd name="T13" fmla="*/ 246 h 260"/>
                <a:gd name="T14" fmla="*/ 9 w 101"/>
                <a:gd name="T15" fmla="*/ 246 h 260"/>
                <a:gd name="T16" fmla="*/ 0 w 101"/>
                <a:gd name="T17" fmla="*/ 165 h 260"/>
                <a:gd name="T18" fmla="*/ 0 w 101"/>
                <a:gd name="T19" fmla="*/ 167 h 260"/>
                <a:gd name="T20" fmla="*/ 0 w 101"/>
                <a:gd name="T21" fmla="*/ 165 h 260"/>
                <a:gd name="T22" fmla="*/ 51 w 101"/>
                <a:gd name="T23" fmla="*/ 0 h 260"/>
                <a:gd name="T24" fmla="*/ 51 w 101"/>
                <a:gd name="T25" fmla="*/ 0 h 260"/>
                <a:gd name="T26" fmla="*/ 50 w 101"/>
                <a:gd name="T27" fmla="*/ 0 h 260"/>
                <a:gd name="T28" fmla="*/ 50 w 101"/>
                <a:gd name="T29" fmla="*/ 0 h 260"/>
                <a:gd name="T30" fmla="*/ 50 w 101"/>
                <a:gd name="T31" fmla="*/ 1 h 260"/>
                <a:gd name="T32" fmla="*/ 50 w 101"/>
                <a:gd name="T33" fmla="*/ 0 h 260"/>
                <a:gd name="T34" fmla="*/ 50 w 101"/>
                <a:gd name="T35" fmla="*/ 0 h 260"/>
                <a:gd name="T36" fmla="*/ 50 w 101"/>
                <a:gd name="T37" fmla="*/ 0 h 260"/>
                <a:gd name="T38" fmla="*/ 42 w 101"/>
                <a:gd name="T39" fmla="*/ 260 h 260"/>
                <a:gd name="T40" fmla="*/ 76 w 101"/>
                <a:gd name="T41" fmla="*/ 260 h 260"/>
                <a:gd name="T42" fmla="*/ 77 w 101"/>
                <a:gd name="T43" fmla="*/ 260 h 260"/>
                <a:gd name="T44" fmla="*/ 91 w 101"/>
                <a:gd name="T45" fmla="*/ 247 h 260"/>
                <a:gd name="T46" fmla="*/ 91 w 101"/>
                <a:gd name="T47" fmla="*/ 246 h 260"/>
                <a:gd name="T48" fmla="*/ 80 w 101"/>
                <a:gd name="T49" fmla="*/ 242 h 260"/>
                <a:gd name="T50" fmla="*/ 99 w 101"/>
                <a:gd name="T51" fmla="*/ 166 h 260"/>
                <a:gd name="T52" fmla="*/ 101 w 101"/>
                <a:gd name="T53" fmla="*/ 168 h 260"/>
                <a:gd name="T54" fmla="*/ 101 w 101"/>
                <a:gd name="T55" fmla="*/ 161 h 260"/>
                <a:gd name="T56" fmla="*/ 99 w 101"/>
                <a:gd name="T57" fmla="*/ 136 h 260"/>
                <a:gd name="T58" fmla="*/ 95 w 101"/>
                <a:gd name="T59" fmla="*/ 111 h 260"/>
                <a:gd name="T60" fmla="*/ 93 w 101"/>
                <a:gd name="T61" fmla="*/ 98 h 260"/>
                <a:gd name="T62" fmla="*/ 92 w 101"/>
                <a:gd name="T63" fmla="*/ 92 h 260"/>
                <a:gd name="T64" fmla="*/ 91 w 101"/>
                <a:gd name="T65" fmla="*/ 86 h 260"/>
                <a:gd name="T66" fmla="*/ 90 w 101"/>
                <a:gd name="T67" fmla="*/ 80 h 260"/>
                <a:gd name="T68" fmla="*/ 89 w 101"/>
                <a:gd name="T69" fmla="*/ 74 h 260"/>
                <a:gd name="T70" fmla="*/ 88 w 101"/>
                <a:gd name="T71" fmla="*/ 69 h 260"/>
                <a:gd name="T72" fmla="*/ 86 w 101"/>
                <a:gd name="T73" fmla="*/ 63 h 260"/>
                <a:gd name="T74" fmla="*/ 85 w 101"/>
                <a:gd name="T75" fmla="*/ 58 h 260"/>
                <a:gd name="T76" fmla="*/ 83 w 101"/>
                <a:gd name="T77" fmla="*/ 52 h 260"/>
                <a:gd name="T78" fmla="*/ 79 w 101"/>
                <a:gd name="T79" fmla="*/ 43 h 260"/>
                <a:gd name="T80" fmla="*/ 70 w 101"/>
                <a:gd name="T81" fmla="*/ 25 h 260"/>
                <a:gd name="T82" fmla="*/ 69 w 101"/>
                <a:gd name="T83" fmla="*/ 23 h 260"/>
                <a:gd name="T84" fmla="*/ 67 w 101"/>
                <a:gd name="T85" fmla="*/ 21 h 260"/>
                <a:gd name="T86" fmla="*/ 66 w 101"/>
                <a:gd name="T87" fmla="*/ 20 h 260"/>
                <a:gd name="T88" fmla="*/ 65 w 101"/>
                <a:gd name="T89" fmla="*/ 18 h 260"/>
                <a:gd name="T90" fmla="*/ 61 w 101"/>
                <a:gd name="T91" fmla="*/ 12 h 260"/>
                <a:gd name="T92" fmla="*/ 57 w 101"/>
                <a:gd name="T93" fmla="*/ 7 h 260"/>
                <a:gd name="T94" fmla="*/ 54 w 101"/>
                <a:gd name="T95" fmla="*/ 3 h 260"/>
                <a:gd name="T96" fmla="*/ 51 w 101"/>
                <a:gd name="T97" fmla="*/ 1 h 260"/>
                <a:gd name="T98" fmla="*/ 51 w 101"/>
                <a:gd name="T99"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 h="260">
                  <a:moveTo>
                    <a:pt x="9" y="246"/>
                  </a:moveTo>
                  <a:cubicBezTo>
                    <a:pt x="9" y="246"/>
                    <a:pt x="9" y="246"/>
                    <a:pt x="9" y="246"/>
                  </a:cubicBezTo>
                  <a:cubicBezTo>
                    <a:pt x="9" y="246"/>
                    <a:pt x="9" y="246"/>
                    <a:pt x="9" y="246"/>
                  </a:cubicBezTo>
                  <a:cubicBezTo>
                    <a:pt x="12" y="252"/>
                    <a:pt x="17" y="256"/>
                    <a:pt x="23" y="260"/>
                  </a:cubicBezTo>
                  <a:cubicBezTo>
                    <a:pt x="23" y="260"/>
                    <a:pt x="24" y="260"/>
                    <a:pt x="24" y="260"/>
                  </a:cubicBezTo>
                  <a:cubicBezTo>
                    <a:pt x="23" y="260"/>
                    <a:pt x="23" y="260"/>
                    <a:pt x="23" y="260"/>
                  </a:cubicBezTo>
                  <a:cubicBezTo>
                    <a:pt x="17" y="256"/>
                    <a:pt x="12" y="252"/>
                    <a:pt x="9" y="246"/>
                  </a:cubicBezTo>
                  <a:cubicBezTo>
                    <a:pt x="9" y="246"/>
                    <a:pt x="9" y="246"/>
                    <a:pt x="9" y="246"/>
                  </a:cubicBezTo>
                  <a:moveTo>
                    <a:pt x="0" y="165"/>
                  </a:moveTo>
                  <a:cubicBezTo>
                    <a:pt x="0" y="165"/>
                    <a:pt x="0" y="166"/>
                    <a:pt x="0" y="167"/>
                  </a:cubicBezTo>
                  <a:cubicBezTo>
                    <a:pt x="0" y="166"/>
                    <a:pt x="0" y="165"/>
                    <a:pt x="0" y="165"/>
                  </a:cubicBezTo>
                  <a:moveTo>
                    <a:pt x="51" y="0"/>
                  </a:moveTo>
                  <a:cubicBezTo>
                    <a:pt x="51" y="0"/>
                    <a:pt x="51" y="0"/>
                    <a:pt x="51" y="0"/>
                  </a:cubicBezTo>
                  <a:cubicBezTo>
                    <a:pt x="50" y="0"/>
                    <a:pt x="50" y="0"/>
                    <a:pt x="50" y="0"/>
                  </a:cubicBezTo>
                  <a:cubicBezTo>
                    <a:pt x="50" y="0"/>
                    <a:pt x="50" y="0"/>
                    <a:pt x="50" y="0"/>
                  </a:cubicBezTo>
                  <a:cubicBezTo>
                    <a:pt x="50" y="0"/>
                    <a:pt x="50" y="0"/>
                    <a:pt x="50" y="1"/>
                  </a:cubicBezTo>
                  <a:cubicBezTo>
                    <a:pt x="50" y="0"/>
                    <a:pt x="50" y="0"/>
                    <a:pt x="50" y="0"/>
                  </a:cubicBezTo>
                  <a:cubicBezTo>
                    <a:pt x="50" y="0"/>
                    <a:pt x="50" y="0"/>
                    <a:pt x="50" y="0"/>
                  </a:cubicBezTo>
                  <a:cubicBezTo>
                    <a:pt x="50" y="0"/>
                    <a:pt x="50" y="0"/>
                    <a:pt x="50" y="0"/>
                  </a:cubicBezTo>
                  <a:cubicBezTo>
                    <a:pt x="49" y="4"/>
                    <a:pt x="12" y="127"/>
                    <a:pt x="42" y="260"/>
                  </a:cubicBezTo>
                  <a:cubicBezTo>
                    <a:pt x="76" y="260"/>
                    <a:pt x="76" y="260"/>
                    <a:pt x="76" y="260"/>
                  </a:cubicBezTo>
                  <a:cubicBezTo>
                    <a:pt x="77" y="260"/>
                    <a:pt x="77" y="260"/>
                    <a:pt x="77" y="260"/>
                  </a:cubicBezTo>
                  <a:cubicBezTo>
                    <a:pt x="83" y="256"/>
                    <a:pt x="88" y="252"/>
                    <a:pt x="91" y="247"/>
                  </a:cubicBezTo>
                  <a:cubicBezTo>
                    <a:pt x="91" y="247"/>
                    <a:pt x="91" y="246"/>
                    <a:pt x="91" y="246"/>
                  </a:cubicBezTo>
                  <a:cubicBezTo>
                    <a:pt x="88" y="244"/>
                    <a:pt x="84" y="242"/>
                    <a:pt x="80" y="242"/>
                  </a:cubicBezTo>
                  <a:cubicBezTo>
                    <a:pt x="99" y="166"/>
                    <a:pt x="99" y="166"/>
                    <a:pt x="99" y="166"/>
                  </a:cubicBezTo>
                  <a:cubicBezTo>
                    <a:pt x="101" y="168"/>
                    <a:pt x="101" y="168"/>
                    <a:pt x="101" y="168"/>
                  </a:cubicBezTo>
                  <a:cubicBezTo>
                    <a:pt x="101" y="166"/>
                    <a:pt x="101" y="163"/>
                    <a:pt x="101" y="161"/>
                  </a:cubicBezTo>
                  <a:cubicBezTo>
                    <a:pt x="101" y="153"/>
                    <a:pt x="100" y="144"/>
                    <a:pt x="99" y="136"/>
                  </a:cubicBezTo>
                  <a:cubicBezTo>
                    <a:pt x="98" y="127"/>
                    <a:pt x="97" y="119"/>
                    <a:pt x="95" y="111"/>
                  </a:cubicBezTo>
                  <a:cubicBezTo>
                    <a:pt x="95" y="106"/>
                    <a:pt x="94" y="102"/>
                    <a:pt x="93" y="98"/>
                  </a:cubicBezTo>
                  <a:cubicBezTo>
                    <a:pt x="93" y="96"/>
                    <a:pt x="93" y="94"/>
                    <a:pt x="92" y="92"/>
                  </a:cubicBezTo>
                  <a:cubicBezTo>
                    <a:pt x="92" y="90"/>
                    <a:pt x="92" y="88"/>
                    <a:pt x="91" y="86"/>
                  </a:cubicBezTo>
                  <a:cubicBezTo>
                    <a:pt x="91" y="84"/>
                    <a:pt x="90" y="82"/>
                    <a:pt x="90" y="80"/>
                  </a:cubicBezTo>
                  <a:cubicBezTo>
                    <a:pt x="90" y="78"/>
                    <a:pt x="89" y="76"/>
                    <a:pt x="89" y="74"/>
                  </a:cubicBezTo>
                  <a:cubicBezTo>
                    <a:pt x="89" y="72"/>
                    <a:pt x="88" y="70"/>
                    <a:pt x="88" y="69"/>
                  </a:cubicBezTo>
                  <a:cubicBezTo>
                    <a:pt x="87" y="67"/>
                    <a:pt x="87" y="65"/>
                    <a:pt x="86" y="63"/>
                  </a:cubicBezTo>
                  <a:cubicBezTo>
                    <a:pt x="86" y="61"/>
                    <a:pt x="85" y="59"/>
                    <a:pt x="85" y="58"/>
                  </a:cubicBezTo>
                  <a:cubicBezTo>
                    <a:pt x="84" y="56"/>
                    <a:pt x="83" y="54"/>
                    <a:pt x="83" y="52"/>
                  </a:cubicBezTo>
                  <a:cubicBezTo>
                    <a:pt x="81" y="49"/>
                    <a:pt x="80" y="46"/>
                    <a:pt x="79" y="43"/>
                  </a:cubicBezTo>
                  <a:cubicBezTo>
                    <a:pt x="76" y="36"/>
                    <a:pt x="73" y="30"/>
                    <a:pt x="70" y="25"/>
                  </a:cubicBezTo>
                  <a:cubicBezTo>
                    <a:pt x="69" y="24"/>
                    <a:pt x="69" y="24"/>
                    <a:pt x="69" y="23"/>
                  </a:cubicBezTo>
                  <a:cubicBezTo>
                    <a:pt x="68" y="23"/>
                    <a:pt x="68" y="22"/>
                    <a:pt x="67" y="21"/>
                  </a:cubicBezTo>
                  <a:cubicBezTo>
                    <a:pt x="67" y="21"/>
                    <a:pt x="67" y="20"/>
                    <a:pt x="66" y="20"/>
                  </a:cubicBezTo>
                  <a:cubicBezTo>
                    <a:pt x="66" y="19"/>
                    <a:pt x="66" y="18"/>
                    <a:pt x="65" y="18"/>
                  </a:cubicBezTo>
                  <a:cubicBezTo>
                    <a:pt x="64" y="16"/>
                    <a:pt x="62" y="14"/>
                    <a:pt x="61" y="12"/>
                  </a:cubicBezTo>
                  <a:cubicBezTo>
                    <a:pt x="59" y="10"/>
                    <a:pt x="58" y="8"/>
                    <a:pt x="57" y="7"/>
                  </a:cubicBezTo>
                  <a:cubicBezTo>
                    <a:pt x="56" y="5"/>
                    <a:pt x="55" y="4"/>
                    <a:pt x="54" y="3"/>
                  </a:cubicBezTo>
                  <a:cubicBezTo>
                    <a:pt x="53" y="2"/>
                    <a:pt x="52" y="1"/>
                    <a:pt x="51" y="1"/>
                  </a:cubicBezTo>
                  <a:cubicBezTo>
                    <a:pt x="51" y="0"/>
                    <a:pt x="51" y="0"/>
                    <a:pt x="51"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097"/>
            <p:cNvSpPr>
              <a:spLocks/>
            </p:cNvSpPr>
            <p:nvPr/>
          </p:nvSpPr>
          <p:spPr bwMode="auto">
            <a:xfrm>
              <a:off x="8628063" y="4992688"/>
              <a:ext cx="114300" cy="50800"/>
            </a:xfrm>
            <a:custGeom>
              <a:avLst/>
              <a:gdLst>
                <a:gd name="T0" fmla="*/ 0 w 36"/>
                <a:gd name="T1" fmla="*/ 0 h 16"/>
                <a:gd name="T2" fmla="*/ 3 w 36"/>
                <a:gd name="T3" fmla="*/ 16 h 16"/>
                <a:gd name="T4" fmla="*/ 36 w 36"/>
                <a:gd name="T5" fmla="*/ 16 h 16"/>
                <a:gd name="T6" fmla="*/ 36 w 36"/>
                <a:gd name="T7" fmla="*/ 0 h 16"/>
                <a:gd name="T8" fmla="*/ 34 w 36"/>
                <a:gd name="T9" fmla="*/ 0 h 16"/>
                <a:gd name="T10" fmla="*/ 0 w 36"/>
                <a:gd name="T11" fmla="*/ 0 h 16"/>
              </a:gdLst>
              <a:ahLst/>
              <a:cxnLst>
                <a:cxn ang="0">
                  <a:pos x="T0" y="T1"/>
                </a:cxn>
                <a:cxn ang="0">
                  <a:pos x="T2" y="T3"/>
                </a:cxn>
                <a:cxn ang="0">
                  <a:pos x="T4" y="T5"/>
                </a:cxn>
                <a:cxn ang="0">
                  <a:pos x="T6" y="T7"/>
                </a:cxn>
                <a:cxn ang="0">
                  <a:pos x="T8" y="T9"/>
                </a:cxn>
                <a:cxn ang="0">
                  <a:pos x="T10" y="T11"/>
                </a:cxn>
              </a:cxnLst>
              <a:rect l="0" t="0" r="r" b="b"/>
              <a:pathLst>
                <a:path w="36" h="16">
                  <a:moveTo>
                    <a:pt x="0" y="0"/>
                  </a:moveTo>
                  <a:cubicBezTo>
                    <a:pt x="1" y="5"/>
                    <a:pt x="2" y="10"/>
                    <a:pt x="3" y="16"/>
                  </a:cubicBezTo>
                  <a:cubicBezTo>
                    <a:pt x="36" y="16"/>
                    <a:pt x="36" y="16"/>
                    <a:pt x="36" y="16"/>
                  </a:cubicBezTo>
                  <a:cubicBezTo>
                    <a:pt x="36" y="0"/>
                    <a:pt x="36" y="0"/>
                    <a:pt x="36" y="0"/>
                  </a:cubicBezTo>
                  <a:cubicBezTo>
                    <a:pt x="34" y="0"/>
                    <a:pt x="34" y="0"/>
                    <a:pt x="34" y="0"/>
                  </a:cubicBezTo>
                  <a:cubicBezTo>
                    <a:pt x="0" y="0"/>
                    <a:pt x="0" y="0"/>
                    <a:pt x="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Freeform 1098"/>
            <p:cNvSpPr>
              <a:spLocks noEditPoints="1"/>
            </p:cNvSpPr>
            <p:nvPr/>
          </p:nvSpPr>
          <p:spPr bwMode="auto">
            <a:xfrm>
              <a:off x="8442325" y="4700588"/>
              <a:ext cx="52388" cy="339725"/>
            </a:xfrm>
            <a:custGeom>
              <a:avLst/>
              <a:gdLst>
                <a:gd name="T0" fmla="*/ 0 w 16"/>
                <a:gd name="T1" fmla="*/ 107 h 107"/>
                <a:gd name="T2" fmla="*/ 0 w 16"/>
                <a:gd name="T3" fmla="*/ 107 h 107"/>
                <a:gd name="T4" fmla="*/ 0 w 16"/>
                <a:gd name="T5" fmla="*/ 107 h 107"/>
                <a:gd name="T6" fmla="*/ 0 w 16"/>
                <a:gd name="T7" fmla="*/ 107 h 107"/>
                <a:gd name="T8" fmla="*/ 0 w 16"/>
                <a:gd name="T9" fmla="*/ 107 h 107"/>
                <a:gd name="T10" fmla="*/ 0 w 16"/>
                <a:gd name="T11" fmla="*/ 107 h 107"/>
                <a:gd name="T12" fmla="*/ 0 w 16"/>
                <a:gd name="T13" fmla="*/ 107 h 107"/>
                <a:gd name="T14" fmla="*/ 0 w 16"/>
                <a:gd name="T15" fmla="*/ 107 h 107"/>
                <a:gd name="T16" fmla="*/ 0 w 16"/>
                <a:gd name="T17" fmla="*/ 107 h 107"/>
                <a:gd name="T18" fmla="*/ 0 w 16"/>
                <a:gd name="T19" fmla="*/ 107 h 107"/>
                <a:gd name="T20" fmla="*/ 0 w 16"/>
                <a:gd name="T21" fmla="*/ 107 h 107"/>
                <a:gd name="T22" fmla="*/ 0 w 16"/>
                <a:gd name="T23" fmla="*/ 107 h 107"/>
                <a:gd name="T24" fmla="*/ 0 w 16"/>
                <a:gd name="T25" fmla="*/ 107 h 107"/>
                <a:gd name="T26" fmla="*/ 0 w 16"/>
                <a:gd name="T27" fmla="*/ 107 h 107"/>
                <a:gd name="T28" fmla="*/ 0 w 16"/>
                <a:gd name="T29" fmla="*/ 107 h 107"/>
                <a:gd name="T30" fmla="*/ 0 w 16"/>
                <a:gd name="T31" fmla="*/ 107 h 107"/>
                <a:gd name="T32" fmla="*/ 1 w 16"/>
                <a:gd name="T33" fmla="*/ 106 h 107"/>
                <a:gd name="T34" fmla="*/ 1 w 16"/>
                <a:gd name="T35" fmla="*/ 106 h 107"/>
                <a:gd name="T36" fmla="*/ 1 w 16"/>
                <a:gd name="T37" fmla="*/ 106 h 107"/>
                <a:gd name="T38" fmla="*/ 1 w 16"/>
                <a:gd name="T39" fmla="*/ 106 h 107"/>
                <a:gd name="T40" fmla="*/ 1 w 16"/>
                <a:gd name="T41" fmla="*/ 106 h 107"/>
                <a:gd name="T42" fmla="*/ 1 w 16"/>
                <a:gd name="T43" fmla="*/ 106 h 107"/>
                <a:gd name="T44" fmla="*/ 1 w 16"/>
                <a:gd name="T45" fmla="*/ 106 h 107"/>
                <a:gd name="T46" fmla="*/ 1 w 16"/>
                <a:gd name="T47" fmla="*/ 106 h 107"/>
                <a:gd name="T48" fmla="*/ 1 w 16"/>
                <a:gd name="T49" fmla="*/ 106 h 107"/>
                <a:gd name="T50" fmla="*/ 1 w 16"/>
                <a:gd name="T51" fmla="*/ 105 h 107"/>
                <a:gd name="T52" fmla="*/ 1 w 16"/>
                <a:gd name="T53" fmla="*/ 105 h 107"/>
                <a:gd name="T54" fmla="*/ 1 w 16"/>
                <a:gd name="T55" fmla="*/ 105 h 107"/>
                <a:gd name="T56" fmla="*/ 1 w 16"/>
                <a:gd name="T57" fmla="*/ 105 h 107"/>
                <a:gd name="T58" fmla="*/ 1 w 16"/>
                <a:gd name="T59" fmla="*/ 105 h 107"/>
                <a:gd name="T60" fmla="*/ 1 w 16"/>
                <a:gd name="T61" fmla="*/ 105 h 107"/>
                <a:gd name="T62" fmla="*/ 2 w 16"/>
                <a:gd name="T63" fmla="*/ 105 h 107"/>
                <a:gd name="T64" fmla="*/ 2 w 16"/>
                <a:gd name="T65" fmla="*/ 105 h 107"/>
                <a:gd name="T66" fmla="*/ 2 w 16"/>
                <a:gd name="T67" fmla="*/ 105 h 107"/>
                <a:gd name="T68" fmla="*/ 2 w 16"/>
                <a:gd name="T69" fmla="*/ 105 h 107"/>
                <a:gd name="T70" fmla="*/ 2 w 16"/>
                <a:gd name="T71" fmla="*/ 105 h 107"/>
                <a:gd name="T72" fmla="*/ 2 w 16"/>
                <a:gd name="T73" fmla="*/ 105 h 107"/>
                <a:gd name="T74" fmla="*/ 2 w 16"/>
                <a:gd name="T75" fmla="*/ 104 h 107"/>
                <a:gd name="T76" fmla="*/ 2 w 16"/>
                <a:gd name="T77" fmla="*/ 104 h 107"/>
                <a:gd name="T78" fmla="*/ 2 w 16"/>
                <a:gd name="T79" fmla="*/ 104 h 107"/>
                <a:gd name="T80" fmla="*/ 2 w 16"/>
                <a:gd name="T81" fmla="*/ 104 h 107"/>
                <a:gd name="T82" fmla="*/ 2 w 16"/>
                <a:gd name="T83" fmla="*/ 104 h 107"/>
                <a:gd name="T84" fmla="*/ 2 w 16"/>
                <a:gd name="T85" fmla="*/ 104 h 107"/>
                <a:gd name="T86" fmla="*/ 16 w 16"/>
                <a:gd name="T87" fmla="*/ 0 h 107"/>
                <a:gd name="T88" fmla="*/ 16 w 16"/>
                <a:gd name="T89"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 h="107">
                  <a:moveTo>
                    <a:pt x="0" y="107"/>
                  </a:moveTo>
                  <a:cubicBezTo>
                    <a:pt x="0" y="107"/>
                    <a:pt x="0" y="107"/>
                    <a:pt x="0" y="107"/>
                  </a:cubicBezTo>
                  <a:cubicBezTo>
                    <a:pt x="0" y="107"/>
                    <a:pt x="0" y="107"/>
                    <a:pt x="0" y="107"/>
                  </a:cubicBezTo>
                  <a:moveTo>
                    <a:pt x="0" y="107"/>
                  </a:moveTo>
                  <a:cubicBezTo>
                    <a:pt x="0" y="107"/>
                    <a:pt x="0" y="107"/>
                    <a:pt x="0" y="107"/>
                  </a:cubicBezTo>
                  <a:cubicBezTo>
                    <a:pt x="0" y="107"/>
                    <a:pt x="0" y="107"/>
                    <a:pt x="0" y="107"/>
                  </a:cubicBezTo>
                  <a:moveTo>
                    <a:pt x="0" y="107"/>
                  </a:moveTo>
                  <a:cubicBezTo>
                    <a:pt x="0" y="107"/>
                    <a:pt x="0" y="107"/>
                    <a:pt x="0" y="107"/>
                  </a:cubicBezTo>
                  <a:cubicBezTo>
                    <a:pt x="0" y="107"/>
                    <a:pt x="0" y="107"/>
                    <a:pt x="0" y="107"/>
                  </a:cubicBezTo>
                  <a:moveTo>
                    <a:pt x="0" y="107"/>
                  </a:moveTo>
                  <a:cubicBezTo>
                    <a:pt x="0" y="107"/>
                    <a:pt x="0" y="107"/>
                    <a:pt x="0" y="107"/>
                  </a:cubicBezTo>
                  <a:cubicBezTo>
                    <a:pt x="0" y="107"/>
                    <a:pt x="0" y="107"/>
                    <a:pt x="0" y="107"/>
                  </a:cubicBezTo>
                  <a:moveTo>
                    <a:pt x="0" y="107"/>
                  </a:moveTo>
                  <a:cubicBezTo>
                    <a:pt x="0" y="107"/>
                    <a:pt x="0" y="107"/>
                    <a:pt x="0" y="107"/>
                  </a:cubicBezTo>
                  <a:cubicBezTo>
                    <a:pt x="0" y="107"/>
                    <a:pt x="0" y="107"/>
                    <a:pt x="0" y="107"/>
                  </a:cubicBezTo>
                  <a:moveTo>
                    <a:pt x="0" y="107"/>
                  </a:moveTo>
                  <a:cubicBezTo>
                    <a:pt x="0" y="107"/>
                    <a:pt x="0" y="107"/>
                    <a:pt x="0" y="107"/>
                  </a:cubicBezTo>
                  <a:cubicBezTo>
                    <a:pt x="0" y="107"/>
                    <a:pt x="0" y="107"/>
                    <a:pt x="0" y="107"/>
                  </a:cubicBezTo>
                  <a:moveTo>
                    <a:pt x="0" y="107"/>
                  </a:moveTo>
                  <a:cubicBezTo>
                    <a:pt x="0" y="107"/>
                    <a:pt x="0" y="107"/>
                    <a:pt x="0" y="107"/>
                  </a:cubicBezTo>
                  <a:cubicBezTo>
                    <a:pt x="0" y="107"/>
                    <a:pt x="0" y="107"/>
                    <a:pt x="0" y="107"/>
                  </a:cubicBezTo>
                  <a:moveTo>
                    <a:pt x="0" y="107"/>
                  </a:moveTo>
                  <a:cubicBezTo>
                    <a:pt x="0" y="107"/>
                    <a:pt x="0" y="107"/>
                    <a:pt x="0" y="107"/>
                  </a:cubicBezTo>
                  <a:cubicBezTo>
                    <a:pt x="0" y="107"/>
                    <a:pt x="0" y="107"/>
                    <a:pt x="0" y="107"/>
                  </a:cubicBezTo>
                  <a:moveTo>
                    <a:pt x="0" y="107"/>
                  </a:moveTo>
                  <a:cubicBezTo>
                    <a:pt x="0" y="107"/>
                    <a:pt x="0" y="107"/>
                    <a:pt x="0" y="107"/>
                  </a:cubicBezTo>
                  <a:cubicBezTo>
                    <a:pt x="0" y="107"/>
                    <a:pt x="0" y="107"/>
                    <a:pt x="0" y="107"/>
                  </a:cubicBezTo>
                  <a:moveTo>
                    <a:pt x="0" y="107"/>
                  </a:moveTo>
                  <a:cubicBezTo>
                    <a:pt x="0" y="107"/>
                    <a:pt x="0" y="107"/>
                    <a:pt x="0" y="107"/>
                  </a:cubicBezTo>
                  <a:cubicBezTo>
                    <a:pt x="0" y="107"/>
                    <a:pt x="0" y="107"/>
                    <a:pt x="0" y="107"/>
                  </a:cubicBezTo>
                  <a:moveTo>
                    <a:pt x="0" y="107"/>
                  </a:moveTo>
                  <a:cubicBezTo>
                    <a:pt x="0" y="107"/>
                    <a:pt x="0" y="107"/>
                    <a:pt x="0" y="107"/>
                  </a:cubicBezTo>
                  <a:cubicBezTo>
                    <a:pt x="0" y="107"/>
                    <a:pt x="0" y="107"/>
                    <a:pt x="0" y="107"/>
                  </a:cubicBezTo>
                  <a:moveTo>
                    <a:pt x="1" y="106"/>
                  </a:moveTo>
                  <a:cubicBezTo>
                    <a:pt x="0" y="107"/>
                    <a:pt x="0" y="107"/>
                    <a:pt x="0" y="107"/>
                  </a:cubicBezTo>
                  <a:cubicBezTo>
                    <a:pt x="0" y="107"/>
                    <a:pt x="0" y="107"/>
                    <a:pt x="1" y="106"/>
                  </a:cubicBezTo>
                  <a:moveTo>
                    <a:pt x="1" y="106"/>
                  </a:moveTo>
                  <a:cubicBezTo>
                    <a:pt x="1" y="106"/>
                    <a:pt x="1" y="106"/>
                    <a:pt x="1" y="106"/>
                  </a:cubicBezTo>
                  <a:cubicBezTo>
                    <a:pt x="1" y="106"/>
                    <a:pt x="1" y="106"/>
                    <a:pt x="1" y="106"/>
                  </a:cubicBezTo>
                  <a:moveTo>
                    <a:pt x="1" y="106"/>
                  </a:moveTo>
                  <a:cubicBezTo>
                    <a:pt x="1" y="106"/>
                    <a:pt x="1" y="106"/>
                    <a:pt x="1" y="106"/>
                  </a:cubicBezTo>
                  <a:cubicBezTo>
                    <a:pt x="1" y="106"/>
                    <a:pt x="1" y="106"/>
                    <a:pt x="1" y="106"/>
                  </a:cubicBezTo>
                  <a:moveTo>
                    <a:pt x="1" y="106"/>
                  </a:moveTo>
                  <a:cubicBezTo>
                    <a:pt x="1" y="106"/>
                    <a:pt x="1" y="106"/>
                    <a:pt x="1" y="106"/>
                  </a:cubicBezTo>
                  <a:cubicBezTo>
                    <a:pt x="1" y="106"/>
                    <a:pt x="1" y="106"/>
                    <a:pt x="1" y="106"/>
                  </a:cubicBezTo>
                  <a:moveTo>
                    <a:pt x="1" y="106"/>
                  </a:moveTo>
                  <a:cubicBezTo>
                    <a:pt x="1" y="106"/>
                    <a:pt x="1" y="106"/>
                    <a:pt x="1" y="106"/>
                  </a:cubicBezTo>
                  <a:cubicBezTo>
                    <a:pt x="1" y="106"/>
                    <a:pt x="1" y="106"/>
                    <a:pt x="1" y="106"/>
                  </a:cubicBezTo>
                  <a:moveTo>
                    <a:pt x="1" y="105"/>
                  </a:moveTo>
                  <a:cubicBezTo>
                    <a:pt x="1" y="105"/>
                    <a:pt x="1" y="106"/>
                    <a:pt x="1" y="106"/>
                  </a:cubicBezTo>
                  <a:cubicBezTo>
                    <a:pt x="1" y="106"/>
                    <a:pt x="1" y="105"/>
                    <a:pt x="1" y="105"/>
                  </a:cubicBezTo>
                  <a:moveTo>
                    <a:pt x="1" y="105"/>
                  </a:moveTo>
                  <a:cubicBezTo>
                    <a:pt x="1" y="105"/>
                    <a:pt x="1" y="105"/>
                    <a:pt x="1" y="105"/>
                  </a:cubicBezTo>
                  <a:cubicBezTo>
                    <a:pt x="1" y="105"/>
                    <a:pt x="1" y="105"/>
                    <a:pt x="1" y="105"/>
                  </a:cubicBezTo>
                  <a:moveTo>
                    <a:pt x="1" y="105"/>
                  </a:moveTo>
                  <a:cubicBezTo>
                    <a:pt x="1" y="105"/>
                    <a:pt x="1" y="105"/>
                    <a:pt x="1" y="105"/>
                  </a:cubicBezTo>
                  <a:cubicBezTo>
                    <a:pt x="1" y="105"/>
                    <a:pt x="1" y="105"/>
                    <a:pt x="1" y="105"/>
                  </a:cubicBezTo>
                  <a:moveTo>
                    <a:pt x="1" y="105"/>
                  </a:moveTo>
                  <a:cubicBezTo>
                    <a:pt x="1" y="105"/>
                    <a:pt x="1" y="105"/>
                    <a:pt x="1" y="105"/>
                  </a:cubicBezTo>
                  <a:cubicBezTo>
                    <a:pt x="1" y="105"/>
                    <a:pt x="1" y="105"/>
                    <a:pt x="1" y="105"/>
                  </a:cubicBezTo>
                  <a:moveTo>
                    <a:pt x="2" y="105"/>
                  </a:moveTo>
                  <a:cubicBezTo>
                    <a:pt x="2" y="105"/>
                    <a:pt x="2" y="105"/>
                    <a:pt x="1" y="105"/>
                  </a:cubicBezTo>
                  <a:cubicBezTo>
                    <a:pt x="2" y="105"/>
                    <a:pt x="2" y="105"/>
                    <a:pt x="2" y="105"/>
                  </a:cubicBezTo>
                  <a:moveTo>
                    <a:pt x="2" y="105"/>
                  </a:moveTo>
                  <a:cubicBezTo>
                    <a:pt x="2" y="105"/>
                    <a:pt x="2" y="105"/>
                    <a:pt x="2" y="105"/>
                  </a:cubicBezTo>
                  <a:cubicBezTo>
                    <a:pt x="2" y="105"/>
                    <a:pt x="2" y="105"/>
                    <a:pt x="2" y="105"/>
                  </a:cubicBezTo>
                  <a:moveTo>
                    <a:pt x="2" y="105"/>
                  </a:moveTo>
                  <a:cubicBezTo>
                    <a:pt x="2" y="105"/>
                    <a:pt x="2" y="105"/>
                    <a:pt x="2" y="105"/>
                  </a:cubicBezTo>
                  <a:cubicBezTo>
                    <a:pt x="2" y="105"/>
                    <a:pt x="2" y="105"/>
                    <a:pt x="2" y="105"/>
                  </a:cubicBezTo>
                  <a:moveTo>
                    <a:pt x="2" y="105"/>
                  </a:moveTo>
                  <a:cubicBezTo>
                    <a:pt x="2" y="105"/>
                    <a:pt x="2" y="105"/>
                    <a:pt x="2" y="105"/>
                  </a:cubicBezTo>
                  <a:cubicBezTo>
                    <a:pt x="2" y="105"/>
                    <a:pt x="2" y="105"/>
                    <a:pt x="2" y="105"/>
                  </a:cubicBezTo>
                  <a:moveTo>
                    <a:pt x="2" y="104"/>
                  </a:moveTo>
                  <a:cubicBezTo>
                    <a:pt x="2" y="104"/>
                    <a:pt x="2" y="105"/>
                    <a:pt x="2" y="105"/>
                  </a:cubicBezTo>
                  <a:cubicBezTo>
                    <a:pt x="2" y="105"/>
                    <a:pt x="2" y="104"/>
                    <a:pt x="2" y="104"/>
                  </a:cubicBezTo>
                  <a:moveTo>
                    <a:pt x="2" y="104"/>
                  </a:moveTo>
                  <a:cubicBezTo>
                    <a:pt x="2" y="104"/>
                    <a:pt x="2" y="104"/>
                    <a:pt x="2" y="104"/>
                  </a:cubicBezTo>
                  <a:cubicBezTo>
                    <a:pt x="2" y="104"/>
                    <a:pt x="2" y="104"/>
                    <a:pt x="2" y="104"/>
                  </a:cubicBezTo>
                  <a:moveTo>
                    <a:pt x="2" y="104"/>
                  </a:moveTo>
                  <a:cubicBezTo>
                    <a:pt x="2" y="104"/>
                    <a:pt x="2" y="104"/>
                    <a:pt x="2" y="104"/>
                  </a:cubicBezTo>
                  <a:cubicBezTo>
                    <a:pt x="2" y="104"/>
                    <a:pt x="2" y="104"/>
                    <a:pt x="2" y="104"/>
                  </a:cubicBezTo>
                  <a:moveTo>
                    <a:pt x="2" y="104"/>
                  </a:moveTo>
                  <a:cubicBezTo>
                    <a:pt x="2" y="104"/>
                    <a:pt x="2" y="104"/>
                    <a:pt x="2" y="104"/>
                  </a:cubicBezTo>
                  <a:cubicBezTo>
                    <a:pt x="2" y="104"/>
                    <a:pt x="2" y="104"/>
                    <a:pt x="2" y="104"/>
                  </a:cubicBezTo>
                  <a:moveTo>
                    <a:pt x="2" y="104"/>
                  </a:moveTo>
                  <a:cubicBezTo>
                    <a:pt x="2" y="104"/>
                    <a:pt x="2" y="104"/>
                    <a:pt x="2" y="104"/>
                  </a:cubicBezTo>
                  <a:cubicBezTo>
                    <a:pt x="2" y="104"/>
                    <a:pt x="2" y="104"/>
                    <a:pt x="2" y="104"/>
                  </a:cubicBezTo>
                  <a:moveTo>
                    <a:pt x="16" y="0"/>
                  </a:moveTo>
                  <a:cubicBezTo>
                    <a:pt x="0" y="14"/>
                    <a:pt x="0" y="14"/>
                    <a:pt x="0" y="14"/>
                  </a:cubicBezTo>
                  <a:cubicBezTo>
                    <a:pt x="16" y="0"/>
                    <a:pt x="16" y="0"/>
                    <a:pt x="16" y="0"/>
                  </a:cubicBezTo>
                  <a:cubicBezTo>
                    <a:pt x="16" y="0"/>
                    <a:pt x="16" y="0"/>
                    <a:pt x="16"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Freeform 1099"/>
            <p:cNvSpPr>
              <a:spLocks/>
            </p:cNvSpPr>
            <p:nvPr/>
          </p:nvSpPr>
          <p:spPr bwMode="auto">
            <a:xfrm>
              <a:off x="8748713" y="4694238"/>
              <a:ext cx="127000" cy="358775"/>
            </a:xfrm>
            <a:custGeom>
              <a:avLst/>
              <a:gdLst>
                <a:gd name="T0" fmla="*/ 19 w 40"/>
                <a:gd name="T1" fmla="*/ 0 h 113"/>
                <a:gd name="T2" fmla="*/ 0 w 40"/>
                <a:gd name="T3" fmla="*/ 76 h 113"/>
                <a:gd name="T4" fmla="*/ 11 w 40"/>
                <a:gd name="T5" fmla="*/ 80 h 113"/>
                <a:gd name="T6" fmla="*/ 40 w 40"/>
                <a:gd name="T7" fmla="*/ 113 h 113"/>
                <a:gd name="T8" fmla="*/ 40 w 40"/>
                <a:gd name="T9" fmla="*/ 19 h 113"/>
                <a:gd name="T10" fmla="*/ 21 w 40"/>
                <a:gd name="T11" fmla="*/ 2 h 113"/>
                <a:gd name="T12" fmla="*/ 19 w 40"/>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40" h="113">
                  <a:moveTo>
                    <a:pt x="19" y="0"/>
                  </a:moveTo>
                  <a:cubicBezTo>
                    <a:pt x="0" y="76"/>
                    <a:pt x="0" y="76"/>
                    <a:pt x="0" y="76"/>
                  </a:cubicBezTo>
                  <a:cubicBezTo>
                    <a:pt x="4" y="76"/>
                    <a:pt x="8" y="78"/>
                    <a:pt x="11" y="80"/>
                  </a:cubicBezTo>
                  <a:cubicBezTo>
                    <a:pt x="26" y="90"/>
                    <a:pt x="40" y="113"/>
                    <a:pt x="40" y="113"/>
                  </a:cubicBezTo>
                  <a:cubicBezTo>
                    <a:pt x="40" y="19"/>
                    <a:pt x="40" y="19"/>
                    <a:pt x="40" y="19"/>
                  </a:cubicBezTo>
                  <a:cubicBezTo>
                    <a:pt x="21" y="2"/>
                    <a:pt x="21" y="2"/>
                    <a:pt x="21" y="2"/>
                  </a:cubicBezTo>
                  <a:cubicBezTo>
                    <a:pt x="19" y="0"/>
                    <a:pt x="19" y="0"/>
                    <a:pt x="19"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00"/>
            <p:cNvSpPr>
              <a:spLocks/>
            </p:cNvSpPr>
            <p:nvPr/>
          </p:nvSpPr>
          <p:spPr bwMode="auto">
            <a:xfrm>
              <a:off x="8653463" y="4164013"/>
              <a:ext cx="3175" cy="0"/>
            </a:xfrm>
            <a:custGeom>
              <a:avLst/>
              <a:gdLst>
                <a:gd name="T0" fmla="*/ 2 w 2"/>
                <a:gd name="T1" fmla="*/ 0 w 2"/>
                <a:gd name="T2" fmla="*/ 0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0" y="0"/>
                  </a:lnTo>
                  <a:lnTo>
                    <a:pt x="0" y="0"/>
                  </a:lnTo>
                  <a:lnTo>
                    <a:pt x="2" y="0"/>
                  </a:lnTo>
                  <a:close/>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01"/>
            <p:cNvSpPr>
              <a:spLocks/>
            </p:cNvSpPr>
            <p:nvPr/>
          </p:nvSpPr>
          <p:spPr bwMode="auto">
            <a:xfrm>
              <a:off x="8653463" y="4164013"/>
              <a:ext cx="3175" cy="0"/>
            </a:xfrm>
            <a:custGeom>
              <a:avLst/>
              <a:gdLst>
                <a:gd name="T0" fmla="*/ 2 w 2"/>
                <a:gd name="T1" fmla="*/ 0 w 2"/>
                <a:gd name="T2" fmla="*/ 0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0" y="0"/>
                  </a:ln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02"/>
            <p:cNvSpPr>
              <a:spLocks noEditPoints="1"/>
            </p:cNvSpPr>
            <p:nvPr/>
          </p:nvSpPr>
          <p:spPr bwMode="auto">
            <a:xfrm>
              <a:off x="8448675" y="4167188"/>
              <a:ext cx="204788" cy="876300"/>
            </a:xfrm>
            <a:custGeom>
              <a:avLst/>
              <a:gdLst>
                <a:gd name="T0" fmla="*/ 59 w 64"/>
                <a:gd name="T1" fmla="*/ 275 h 275"/>
                <a:gd name="T2" fmla="*/ 37 w 64"/>
                <a:gd name="T3" fmla="*/ 275 h 275"/>
                <a:gd name="T4" fmla="*/ 38 w 64"/>
                <a:gd name="T5" fmla="*/ 259 h 275"/>
                <a:gd name="T6" fmla="*/ 37 w 64"/>
                <a:gd name="T7" fmla="*/ 275 h 275"/>
                <a:gd name="T8" fmla="*/ 38 w 64"/>
                <a:gd name="T9" fmla="*/ 259 h 275"/>
                <a:gd name="T10" fmla="*/ 23 w 64"/>
                <a:gd name="T11" fmla="*/ 245 h 275"/>
                <a:gd name="T12" fmla="*/ 23 w 64"/>
                <a:gd name="T13" fmla="*/ 245 h 275"/>
                <a:gd name="T14" fmla="*/ 14 w 64"/>
                <a:gd name="T15" fmla="*/ 166 h 275"/>
                <a:gd name="T16" fmla="*/ 14 w 64"/>
                <a:gd name="T17" fmla="*/ 167 h 275"/>
                <a:gd name="T18" fmla="*/ 64 w 64"/>
                <a:gd name="T19" fmla="*/ 0 h 275"/>
                <a:gd name="T20" fmla="*/ 62 w 64"/>
                <a:gd name="T21" fmla="*/ 2 h 275"/>
                <a:gd name="T22" fmla="*/ 54 w 64"/>
                <a:gd name="T23" fmla="*/ 11 h 275"/>
                <a:gd name="T24" fmla="*/ 49 w 64"/>
                <a:gd name="T25" fmla="*/ 19 h 275"/>
                <a:gd name="T26" fmla="*/ 46 w 64"/>
                <a:gd name="T27" fmla="*/ 22 h 275"/>
                <a:gd name="T28" fmla="*/ 36 w 64"/>
                <a:gd name="T29" fmla="*/ 41 h 275"/>
                <a:gd name="T30" fmla="*/ 30 w 64"/>
                <a:gd name="T31" fmla="*/ 57 h 275"/>
                <a:gd name="T32" fmla="*/ 27 w 64"/>
                <a:gd name="T33" fmla="*/ 67 h 275"/>
                <a:gd name="T34" fmla="*/ 25 w 64"/>
                <a:gd name="T35" fmla="*/ 79 h 275"/>
                <a:gd name="T36" fmla="*/ 23 w 64"/>
                <a:gd name="T37" fmla="*/ 91 h 275"/>
                <a:gd name="T38" fmla="*/ 20 w 64"/>
                <a:gd name="T39" fmla="*/ 109 h 275"/>
                <a:gd name="T40" fmla="*/ 14 w 64"/>
                <a:gd name="T41" fmla="*/ 160 h 275"/>
                <a:gd name="T42" fmla="*/ 14 w 64"/>
                <a:gd name="T43" fmla="*/ 160 h 275"/>
                <a:gd name="T44" fmla="*/ 20 w 64"/>
                <a:gd name="T45" fmla="*/ 109 h 275"/>
                <a:gd name="T46" fmla="*/ 23 w 64"/>
                <a:gd name="T47" fmla="*/ 91 h 275"/>
                <a:gd name="T48" fmla="*/ 25 w 64"/>
                <a:gd name="T49" fmla="*/ 79 h 275"/>
                <a:gd name="T50" fmla="*/ 27 w 64"/>
                <a:gd name="T51" fmla="*/ 67 h 275"/>
                <a:gd name="T52" fmla="*/ 30 w 64"/>
                <a:gd name="T53" fmla="*/ 57 h 275"/>
                <a:gd name="T54" fmla="*/ 36 w 64"/>
                <a:gd name="T55" fmla="*/ 41 h 275"/>
                <a:gd name="T56" fmla="*/ 46 w 64"/>
                <a:gd name="T57" fmla="*/ 22 h 275"/>
                <a:gd name="T58" fmla="*/ 49 w 64"/>
                <a:gd name="T59" fmla="*/ 19 h 275"/>
                <a:gd name="T60" fmla="*/ 54 w 64"/>
                <a:gd name="T61" fmla="*/ 11 h 275"/>
                <a:gd name="T62" fmla="*/ 62 w 64"/>
                <a:gd name="T63" fmla="*/ 2 h 275"/>
                <a:gd name="T64" fmla="*/ 64 w 64"/>
                <a:gd name="T65"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275">
                  <a:moveTo>
                    <a:pt x="37" y="275"/>
                  </a:moveTo>
                  <a:cubicBezTo>
                    <a:pt x="59" y="275"/>
                    <a:pt x="59" y="275"/>
                    <a:pt x="59" y="275"/>
                  </a:cubicBezTo>
                  <a:cubicBezTo>
                    <a:pt x="59" y="275"/>
                    <a:pt x="59" y="275"/>
                    <a:pt x="59" y="275"/>
                  </a:cubicBezTo>
                  <a:cubicBezTo>
                    <a:pt x="37" y="275"/>
                    <a:pt x="37" y="275"/>
                    <a:pt x="37" y="275"/>
                  </a:cubicBezTo>
                  <a:moveTo>
                    <a:pt x="38" y="259"/>
                  </a:moveTo>
                  <a:cubicBezTo>
                    <a:pt x="38" y="259"/>
                    <a:pt x="38" y="259"/>
                    <a:pt x="38" y="259"/>
                  </a:cubicBezTo>
                  <a:cubicBezTo>
                    <a:pt x="37" y="259"/>
                    <a:pt x="37" y="259"/>
                    <a:pt x="37" y="259"/>
                  </a:cubicBezTo>
                  <a:cubicBezTo>
                    <a:pt x="37" y="275"/>
                    <a:pt x="37" y="275"/>
                    <a:pt x="37" y="275"/>
                  </a:cubicBezTo>
                  <a:cubicBezTo>
                    <a:pt x="37" y="259"/>
                    <a:pt x="37" y="259"/>
                    <a:pt x="37" y="259"/>
                  </a:cubicBezTo>
                  <a:cubicBezTo>
                    <a:pt x="38" y="259"/>
                    <a:pt x="38" y="259"/>
                    <a:pt x="38" y="259"/>
                  </a:cubicBezTo>
                  <a:cubicBezTo>
                    <a:pt x="38" y="259"/>
                    <a:pt x="38" y="259"/>
                    <a:pt x="38" y="259"/>
                  </a:cubicBezTo>
                  <a:moveTo>
                    <a:pt x="23" y="245"/>
                  </a:moveTo>
                  <a:cubicBezTo>
                    <a:pt x="13" y="253"/>
                    <a:pt x="4" y="265"/>
                    <a:pt x="0" y="271"/>
                  </a:cubicBezTo>
                  <a:cubicBezTo>
                    <a:pt x="4" y="265"/>
                    <a:pt x="13" y="253"/>
                    <a:pt x="23" y="245"/>
                  </a:cubicBezTo>
                  <a:cubicBezTo>
                    <a:pt x="23" y="245"/>
                    <a:pt x="23" y="245"/>
                    <a:pt x="23" y="245"/>
                  </a:cubicBezTo>
                  <a:moveTo>
                    <a:pt x="14" y="166"/>
                  </a:moveTo>
                  <a:cubicBezTo>
                    <a:pt x="14" y="166"/>
                    <a:pt x="14" y="167"/>
                    <a:pt x="14" y="167"/>
                  </a:cubicBezTo>
                  <a:cubicBezTo>
                    <a:pt x="14" y="167"/>
                    <a:pt x="14" y="167"/>
                    <a:pt x="14" y="167"/>
                  </a:cubicBezTo>
                  <a:cubicBezTo>
                    <a:pt x="14" y="167"/>
                    <a:pt x="14" y="166"/>
                    <a:pt x="14" y="166"/>
                  </a:cubicBezTo>
                  <a:moveTo>
                    <a:pt x="64" y="0"/>
                  </a:moveTo>
                  <a:cubicBezTo>
                    <a:pt x="64" y="0"/>
                    <a:pt x="64" y="0"/>
                    <a:pt x="64" y="0"/>
                  </a:cubicBezTo>
                  <a:cubicBezTo>
                    <a:pt x="63" y="0"/>
                    <a:pt x="62" y="1"/>
                    <a:pt x="62" y="2"/>
                  </a:cubicBezTo>
                  <a:cubicBezTo>
                    <a:pt x="61" y="3"/>
                    <a:pt x="60" y="4"/>
                    <a:pt x="58" y="6"/>
                  </a:cubicBezTo>
                  <a:cubicBezTo>
                    <a:pt x="57" y="7"/>
                    <a:pt x="56" y="9"/>
                    <a:pt x="54" y="11"/>
                  </a:cubicBezTo>
                  <a:cubicBezTo>
                    <a:pt x="53" y="13"/>
                    <a:pt x="51" y="15"/>
                    <a:pt x="50" y="17"/>
                  </a:cubicBezTo>
                  <a:cubicBezTo>
                    <a:pt x="50" y="17"/>
                    <a:pt x="49" y="18"/>
                    <a:pt x="49" y="19"/>
                  </a:cubicBezTo>
                  <a:cubicBezTo>
                    <a:pt x="48" y="19"/>
                    <a:pt x="48" y="20"/>
                    <a:pt x="48" y="20"/>
                  </a:cubicBezTo>
                  <a:cubicBezTo>
                    <a:pt x="47" y="21"/>
                    <a:pt x="47" y="22"/>
                    <a:pt x="46" y="22"/>
                  </a:cubicBezTo>
                  <a:cubicBezTo>
                    <a:pt x="46" y="23"/>
                    <a:pt x="46" y="23"/>
                    <a:pt x="45" y="24"/>
                  </a:cubicBezTo>
                  <a:cubicBezTo>
                    <a:pt x="42" y="29"/>
                    <a:pt x="39" y="35"/>
                    <a:pt x="36" y="41"/>
                  </a:cubicBezTo>
                  <a:cubicBezTo>
                    <a:pt x="35" y="45"/>
                    <a:pt x="34" y="48"/>
                    <a:pt x="32" y="51"/>
                  </a:cubicBezTo>
                  <a:cubicBezTo>
                    <a:pt x="32" y="53"/>
                    <a:pt x="31" y="55"/>
                    <a:pt x="30" y="57"/>
                  </a:cubicBezTo>
                  <a:cubicBezTo>
                    <a:pt x="30" y="58"/>
                    <a:pt x="29" y="60"/>
                    <a:pt x="29" y="62"/>
                  </a:cubicBezTo>
                  <a:cubicBezTo>
                    <a:pt x="28" y="64"/>
                    <a:pt x="28" y="66"/>
                    <a:pt x="27" y="67"/>
                  </a:cubicBezTo>
                  <a:cubicBezTo>
                    <a:pt x="27" y="69"/>
                    <a:pt x="26" y="71"/>
                    <a:pt x="26" y="73"/>
                  </a:cubicBezTo>
                  <a:cubicBezTo>
                    <a:pt x="26" y="75"/>
                    <a:pt x="25" y="77"/>
                    <a:pt x="25" y="79"/>
                  </a:cubicBezTo>
                  <a:cubicBezTo>
                    <a:pt x="24" y="81"/>
                    <a:pt x="24" y="83"/>
                    <a:pt x="24" y="85"/>
                  </a:cubicBezTo>
                  <a:cubicBezTo>
                    <a:pt x="23" y="87"/>
                    <a:pt x="23" y="89"/>
                    <a:pt x="23" y="91"/>
                  </a:cubicBezTo>
                  <a:cubicBezTo>
                    <a:pt x="22" y="93"/>
                    <a:pt x="22" y="95"/>
                    <a:pt x="22" y="97"/>
                  </a:cubicBezTo>
                  <a:cubicBezTo>
                    <a:pt x="21" y="101"/>
                    <a:pt x="20" y="105"/>
                    <a:pt x="20" y="109"/>
                  </a:cubicBezTo>
                  <a:cubicBezTo>
                    <a:pt x="18" y="118"/>
                    <a:pt x="17" y="126"/>
                    <a:pt x="16" y="135"/>
                  </a:cubicBezTo>
                  <a:cubicBezTo>
                    <a:pt x="15" y="143"/>
                    <a:pt x="14" y="152"/>
                    <a:pt x="14" y="160"/>
                  </a:cubicBezTo>
                  <a:cubicBezTo>
                    <a:pt x="14" y="161"/>
                    <a:pt x="14" y="162"/>
                    <a:pt x="14" y="164"/>
                  </a:cubicBezTo>
                  <a:cubicBezTo>
                    <a:pt x="14" y="162"/>
                    <a:pt x="14" y="161"/>
                    <a:pt x="14" y="160"/>
                  </a:cubicBezTo>
                  <a:cubicBezTo>
                    <a:pt x="14" y="152"/>
                    <a:pt x="15" y="143"/>
                    <a:pt x="16" y="135"/>
                  </a:cubicBezTo>
                  <a:cubicBezTo>
                    <a:pt x="17" y="126"/>
                    <a:pt x="18" y="118"/>
                    <a:pt x="20" y="109"/>
                  </a:cubicBezTo>
                  <a:cubicBezTo>
                    <a:pt x="20" y="105"/>
                    <a:pt x="21" y="101"/>
                    <a:pt x="22" y="97"/>
                  </a:cubicBezTo>
                  <a:cubicBezTo>
                    <a:pt x="22" y="95"/>
                    <a:pt x="22" y="93"/>
                    <a:pt x="23" y="91"/>
                  </a:cubicBezTo>
                  <a:cubicBezTo>
                    <a:pt x="23" y="89"/>
                    <a:pt x="23" y="87"/>
                    <a:pt x="24" y="85"/>
                  </a:cubicBezTo>
                  <a:cubicBezTo>
                    <a:pt x="24" y="83"/>
                    <a:pt x="24" y="81"/>
                    <a:pt x="25" y="79"/>
                  </a:cubicBezTo>
                  <a:cubicBezTo>
                    <a:pt x="25" y="77"/>
                    <a:pt x="26" y="75"/>
                    <a:pt x="26" y="73"/>
                  </a:cubicBezTo>
                  <a:cubicBezTo>
                    <a:pt x="26" y="71"/>
                    <a:pt x="27" y="69"/>
                    <a:pt x="27" y="67"/>
                  </a:cubicBezTo>
                  <a:cubicBezTo>
                    <a:pt x="28" y="66"/>
                    <a:pt x="28" y="64"/>
                    <a:pt x="29" y="62"/>
                  </a:cubicBezTo>
                  <a:cubicBezTo>
                    <a:pt x="29" y="60"/>
                    <a:pt x="30" y="58"/>
                    <a:pt x="30" y="57"/>
                  </a:cubicBezTo>
                  <a:cubicBezTo>
                    <a:pt x="31" y="55"/>
                    <a:pt x="32" y="53"/>
                    <a:pt x="32" y="51"/>
                  </a:cubicBezTo>
                  <a:cubicBezTo>
                    <a:pt x="34" y="48"/>
                    <a:pt x="35" y="45"/>
                    <a:pt x="36" y="41"/>
                  </a:cubicBezTo>
                  <a:cubicBezTo>
                    <a:pt x="39" y="35"/>
                    <a:pt x="42" y="29"/>
                    <a:pt x="45" y="24"/>
                  </a:cubicBezTo>
                  <a:cubicBezTo>
                    <a:pt x="46" y="23"/>
                    <a:pt x="46" y="23"/>
                    <a:pt x="46" y="22"/>
                  </a:cubicBezTo>
                  <a:cubicBezTo>
                    <a:pt x="47" y="22"/>
                    <a:pt x="47" y="21"/>
                    <a:pt x="48" y="20"/>
                  </a:cubicBezTo>
                  <a:cubicBezTo>
                    <a:pt x="48" y="20"/>
                    <a:pt x="48" y="19"/>
                    <a:pt x="49" y="19"/>
                  </a:cubicBezTo>
                  <a:cubicBezTo>
                    <a:pt x="49" y="18"/>
                    <a:pt x="50" y="17"/>
                    <a:pt x="50" y="17"/>
                  </a:cubicBezTo>
                  <a:cubicBezTo>
                    <a:pt x="51" y="15"/>
                    <a:pt x="53" y="13"/>
                    <a:pt x="54" y="11"/>
                  </a:cubicBezTo>
                  <a:cubicBezTo>
                    <a:pt x="56" y="9"/>
                    <a:pt x="57" y="7"/>
                    <a:pt x="58" y="6"/>
                  </a:cubicBezTo>
                  <a:cubicBezTo>
                    <a:pt x="60" y="4"/>
                    <a:pt x="61" y="3"/>
                    <a:pt x="62" y="2"/>
                  </a:cubicBezTo>
                  <a:cubicBezTo>
                    <a:pt x="62" y="1"/>
                    <a:pt x="63" y="0"/>
                    <a:pt x="64" y="0"/>
                  </a:cubicBezTo>
                  <a:cubicBezTo>
                    <a:pt x="64" y="0"/>
                    <a:pt x="64" y="0"/>
                    <a:pt x="64" y="0"/>
                  </a:cubicBezTo>
                </a:path>
              </a:pathLst>
            </a:custGeom>
            <a:solidFill>
              <a:srgbClr val="7B8B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03"/>
            <p:cNvSpPr>
              <a:spLocks/>
            </p:cNvSpPr>
            <p:nvPr/>
          </p:nvSpPr>
          <p:spPr bwMode="auto">
            <a:xfrm>
              <a:off x="8494713" y="4164013"/>
              <a:ext cx="158750" cy="828675"/>
            </a:xfrm>
            <a:custGeom>
              <a:avLst/>
              <a:gdLst>
                <a:gd name="T0" fmla="*/ 50 w 50"/>
                <a:gd name="T1" fmla="*/ 0 h 260"/>
                <a:gd name="T2" fmla="*/ 50 w 50"/>
                <a:gd name="T3" fmla="*/ 0 h 260"/>
                <a:gd name="T4" fmla="*/ 50 w 50"/>
                <a:gd name="T5" fmla="*/ 1 h 260"/>
                <a:gd name="T6" fmla="*/ 50 w 50"/>
                <a:gd name="T7" fmla="*/ 1 h 260"/>
                <a:gd name="T8" fmla="*/ 48 w 50"/>
                <a:gd name="T9" fmla="*/ 3 h 260"/>
                <a:gd name="T10" fmla="*/ 44 w 50"/>
                <a:gd name="T11" fmla="*/ 7 h 260"/>
                <a:gd name="T12" fmla="*/ 40 w 50"/>
                <a:gd name="T13" fmla="*/ 12 h 260"/>
                <a:gd name="T14" fmla="*/ 36 w 50"/>
                <a:gd name="T15" fmla="*/ 18 h 260"/>
                <a:gd name="T16" fmla="*/ 35 w 50"/>
                <a:gd name="T17" fmla="*/ 20 h 260"/>
                <a:gd name="T18" fmla="*/ 34 w 50"/>
                <a:gd name="T19" fmla="*/ 21 h 260"/>
                <a:gd name="T20" fmla="*/ 32 w 50"/>
                <a:gd name="T21" fmla="*/ 23 h 260"/>
                <a:gd name="T22" fmla="*/ 31 w 50"/>
                <a:gd name="T23" fmla="*/ 25 h 260"/>
                <a:gd name="T24" fmla="*/ 22 w 50"/>
                <a:gd name="T25" fmla="*/ 42 h 260"/>
                <a:gd name="T26" fmla="*/ 18 w 50"/>
                <a:gd name="T27" fmla="*/ 52 h 260"/>
                <a:gd name="T28" fmla="*/ 16 w 50"/>
                <a:gd name="T29" fmla="*/ 58 h 260"/>
                <a:gd name="T30" fmla="*/ 15 w 50"/>
                <a:gd name="T31" fmla="*/ 63 h 260"/>
                <a:gd name="T32" fmla="*/ 13 w 50"/>
                <a:gd name="T33" fmla="*/ 68 h 260"/>
                <a:gd name="T34" fmla="*/ 12 w 50"/>
                <a:gd name="T35" fmla="*/ 74 h 260"/>
                <a:gd name="T36" fmla="*/ 11 w 50"/>
                <a:gd name="T37" fmla="*/ 80 h 260"/>
                <a:gd name="T38" fmla="*/ 10 w 50"/>
                <a:gd name="T39" fmla="*/ 86 h 260"/>
                <a:gd name="T40" fmla="*/ 9 w 50"/>
                <a:gd name="T41" fmla="*/ 92 h 260"/>
                <a:gd name="T42" fmla="*/ 8 w 50"/>
                <a:gd name="T43" fmla="*/ 98 h 260"/>
                <a:gd name="T44" fmla="*/ 6 w 50"/>
                <a:gd name="T45" fmla="*/ 110 h 260"/>
                <a:gd name="T46" fmla="*/ 2 w 50"/>
                <a:gd name="T47" fmla="*/ 136 h 260"/>
                <a:gd name="T48" fmla="*/ 0 w 50"/>
                <a:gd name="T49" fmla="*/ 161 h 260"/>
                <a:gd name="T50" fmla="*/ 0 w 50"/>
                <a:gd name="T51" fmla="*/ 165 h 260"/>
                <a:gd name="T52" fmla="*/ 0 w 50"/>
                <a:gd name="T53" fmla="*/ 167 h 260"/>
                <a:gd name="T54" fmla="*/ 0 w 50"/>
                <a:gd name="T55" fmla="*/ 168 h 260"/>
                <a:gd name="T56" fmla="*/ 4 w 50"/>
                <a:gd name="T57" fmla="*/ 163 h 260"/>
                <a:gd name="T58" fmla="*/ 23 w 50"/>
                <a:gd name="T59" fmla="*/ 239 h 260"/>
                <a:gd name="T60" fmla="*/ 9 w 50"/>
                <a:gd name="T61" fmla="*/ 246 h 260"/>
                <a:gd name="T62" fmla="*/ 9 w 50"/>
                <a:gd name="T63" fmla="*/ 246 h 260"/>
                <a:gd name="T64" fmla="*/ 9 w 50"/>
                <a:gd name="T65" fmla="*/ 246 h 260"/>
                <a:gd name="T66" fmla="*/ 9 w 50"/>
                <a:gd name="T67" fmla="*/ 246 h 260"/>
                <a:gd name="T68" fmla="*/ 23 w 50"/>
                <a:gd name="T69" fmla="*/ 260 h 260"/>
                <a:gd name="T70" fmla="*/ 24 w 50"/>
                <a:gd name="T71" fmla="*/ 260 h 260"/>
                <a:gd name="T72" fmla="*/ 24 w 50"/>
                <a:gd name="T73" fmla="*/ 260 h 260"/>
                <a:gd name="T74" fmla="*/ 42 w 50"/>
                <a:gd name="T75" fmla="*/ 260 h 260"/>
                <a:gd name="T76" fmla="*/ 50 w 50"/>
                <a:gd name="T77"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 h="260">
                  <a:moveTo>
                    <a:pt x="50" y="0"/>
                  </a:moveTo>
                  <a:cubicBezTo>
                    <a:pt x="50" y="0"/>
                    <a:pt x="50" y="0"/>
                    <a:pt x="50" y="0"/>
                  </a:cubicBezTo>
                  <a:cubicBezTo>
                    <a:pt x="50" y="1"/>
                    <a:pt x="50" y="1"/>
                    <a:pt x="50" y="1"/>
                  </a:cubicBezTo>
                  <a:cubicBezTo>
                    <a:pt x="50" y="1"/>
                    <a:pt x="50" y="1"/>
                    <a:pt x="50" y="1"/>
                  </a:cubicBezTo>
                  <a:cubicBezTo>
                    <a:pt x="49" y="1"/>
                    <a:pt x="48" y="2"/>
                    <a:pt x="48" y="3"/>
                  </a:cubicBezTo>
                  <a:cubicBezTo>
                    <a:pt x="47" y="4"/>
                    <a:pt x="46" y="5"/>
                    <a:pt x="44" y="7"/>
                  </a:cubicBezTo>
                  <a:cubicBezTo>
                    <a:pt x="43" y="8"/>
                    <a:pt x="42" y="10"/>
                    <a:pt x="40" y="12"/>
                  </a:cubicBezTo>
                  <a:cubicBezTo>
                    <a:pt x="39" y="14"/>
                    <a:pt x="37" y="16"/>
                    <a:pt x="36" y="18"/>
                  </a:cubicBezTo>
                  <a:cubicBezTo>
                    <a:pt x="36" y="18"/>
                    <a:pt x="35" y="19"/>
                    <a:pt x="35" y="20"/>
                  </a:cubicBezTo>
                  <a:cubicBezTo>
                    <a:pt x="34" y="20"/>
                    <a:pt x="34" y="21"/>
                    <a:pt x="34" y="21"/>
                  </a:cubicBezTo>
                  <a:cubicBezTo>
                    <a:pt x="33" y="22"/>
                    <a:pt x="33" y="23"/>
                    <a:pt x="32" y="23"/>
                  </a:cubicBezTo>
                  <a:cubicBezTo>
                    <a:pt x="32" y="24"/>
                    <a:pt x="32" y="24"/>
                    <a:pt x="31" y="25"/>
                  </a:cubicBezTo>
                  <a:cubicBezTo>
                    <a:pt x="28" y="30"/>
                    <a:pt x="25" y="36"/>
                    <a:pt x="22" y="42"/>
                  </a:cubicBezTo>
                  <a:cubicBezTo>
                    <a:pt x="21" y="46"/>
                    <a:pt x="20" y="49"/>
                    <a:pt x="18" y="52"/>
                  </a:cubicBezTo>
                  <a:cubicBezTo>
                    <a:pt x="18" y="54"/>
                    <a:pt x="17" y="56"/>
                    <a:pt x="16" y="58"/>
                  </a:cubicBezTo>
                  <a:cubicBezTo>
                    <a:pt x="16" y="59"/>
                    <a:pt x="15" y="61"/>
                    <a:pt x="15" y="63"/>
                  </a:cubicBezTo>
                  <a:cubicBezTo>
                    <a:pt x="14" y="65"/>
                    <a:pt x="14" y="67"/>
                    <a:pt x="13" y="68"/>
                  </a:cubicBezTo>
                  <a:cubicBezTo>
                    <a:pt x="13" y="70"/>
                    <a:pt x="12" y="72"/>
                    <a:pt x="12" y="74"/>
                  </a:cubicBezTo>
                  <a:cubicBezTo>
                    <a:pt x="12" y="76"/>
                    <a:pt x="11" y="78"/>
                    <a:pt x="11" y="80"/>
                  </a:cubicBezTo>
                  <a:cubicBezTo>
                    <a:pt x="10" y="82"/>
                    <a:pt x="10" y="84"/>
                    <a:pt x="10" y="86"/>
                  </a:cubicBezTo>
                  <a:cubicBezTo>
                    <a:pt x="9" y="88"/>
                    <a:pt x="9" y="90"/>
                    <a:pt x="9" y="92"/>
                  </a:cubicBezTo>
                  <a:cubicBezTo>
                    <a:pt x="8" y="94"/>
                    <a:pt x="8" y="96"/>
                    <a:pt x="8" y="98"/>
                  </a:cubicBezTo>
                  <a:cubicBezTo>
                    <a:pt x="7" y="102"/>
                    <a:pt x="6" y="106"/>
                    <a:pt x="6" y="110"/>
                  </a:cubicBezTo>
                  <a:cubicBezTo>
                    <a:pt x="4" y="119"/>
                    <a:pt x="3" y="127"/>
                    <a:pt x="2" y="136"/>
                  </a:cubicBezTo>
                  <a:cubicBezTo>
                    <a:pt x="1" y="144"/>
                    <a:pt x="0" y="153"/>
                    <a:pt x="0" y="161"/>
                  </a:cubicBezTo>
                  <a:cubicBezTo>
                    <a:pt x="0" y="162"/>
                    <a:pt x="0" y="163"/>
                    <a:pt x="0" y="165"/>
                  </a:cubicBezTo>
                  <a:cubicBezTo>
                    <a:pt x="0" y="165"/>
                    <a:pt x="0" y="166"/>
                    <a:pt x="0" y="167"/>
                  </a:cubicBezTo>
                  <a:cubicBezTo>
                    <a:pt x="0" y="167"/>
                    <a:pt x="0" y="168"/>
                    <a:pt x="0" y="168"/>
                  </a:cubicBezTo>
                  <a:cubicBezTo>
                    <a:pt x="4" y="163"/>
                    <a:pt x="4" y="163"/>
                    <a:pt x="4" y="163"/>
                  </a:cubicBezTo>
                  <a:cubicBezTo>
                    <a:pt x="23" y="239"/>
                    <a:pt x="23" y="239"/>
                    <a:pt x="23" y="239"/>
                  </a:cubicBezTo>
                  <a:cubicBezTo>
                    <a:pt x="18" y="240"/>
                    <a:pt x="14" y="242"/>
                    <a:pt x="9" y="246"/>
                  </a:cubicBezTo>
                  <a:cubicBezTo>
                    <a:pt x="9" y="246"/>
                    <a:pt x="9" y="246"/>
                    <a:pt x="9" y="246"/>
                  </a:cubicBezTo>
                  <a:cubicBezTo>
                    <a:pt x="9" y="246"/>
                    <a:pt x="9" y="246"/>
                    <a:pt x="9" y="246"/>
                  </a:cubicBezTo>
                  <a:cubicBezTo>
                    <a:pt x="9" y="246"/>
                    <a:pt x="9" y="246"/>
                    <a:pt x="9" y="246"/>
                  </a:cubicBezTo>
                  <a:cubicBezTo>
                    <a:pt x="12" y="252"/>
                    <a:pt x="17" y="256"/>
                    <a:pt x="23" y="260"/>
                  </a:cubicBezTo>
                  <a:cubicBezTo>
                    <a:pt x="24" y="260"/>
                    <a:pt x="24" y="260"/>
                    <a:pt x="24" y="260"/>
                  </a:cubicBezTo>
                  <a:cubicBezTo>
                    <a:pt x="24" y="260"/>
                    <a:pt x="24" y="260"/>
                    <a:pt x="24" y="260"/>
                  </a:cubicBezTo>
                  <a:cubicBezTo>
                    <a:pt x="42" y="260"/>
                    <a:pt x="42" y="260"/>
                    <a:pt x="42" y="260"/>
                  </a:cubicBezTo>
                  <a:cubicBezTo>
                    <a:pt x="12" y="127"/>
                    <a:pt x="49" y="4"/>
                    <a:pt x="5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1" name="Freeform 1104"/>
            <p:cNvSpPr>
              <a:spLocks/>
            </p:cNvSpPr>
            <p:nvPr/>
          </p:nvSpPr>
          <p:spPr bwMode="auto">
            <a:xfrm>
              <a:off x="8567738" y="4992688"/>
              <a:ext cx="69850" cy="50800"/>
            </a:xfrm>
            <a:custGeom>
              <a:avLst/>
              <a:gdLst>
                <a:gd name="T0" fmla="*/ 0 w 22"/>
                <a:gd name="T1" fmla="*/ 0 h 16"/>
                <a:gd name="T2" fmla="*/ 0 w 22"/>
                <a:gd name="T3" fmla="*/ 16 h 16"/>
                <a:gd name="T4" fmla="*/ 22 w 22"/>
                <a:gd name="T5" fmla="*/ 16 h 16"/>
                <a:gd name="T6" fmla="*/ 19 w 22"/>
                <a:gd name="T7" fmla="*/ 0 h 16"/>
                <a:gd name="T8" fmla="*/ 1 w 22"/>
                <a:gd name="T9" fmla="*/ 0 h 16"/>
                <a:gd name="T10" fmla="*/ 0 w 22"/>
                <a:gd name="T11" fmla="*/ 0 h 16"/>
              </a:gdLst>
              <a:ahLst/>
              <a:cxnLst>
                <a:cxn ang="0">
                  <a:pos x="T0" y="T1"/>
                </a:cxn>
                <a:cxn ang="0">
                  <a:pos x="T2" y="T3"/>
                </a:cxn>
                <a:cxn ang="0">
                  <a:pos x="T4" y="T5"/>
                </a:cxn>
                <a:cxn ang="0">
                  <a:pos x="T6" y="T7"/>
                </a:cxn>
                <a:cxn ang="0">
                  <a:pos x="T8" y="T9"/>
                </a:cxn>
                <a:cxn ang="0">
                  <a:pos x="T10" y="T11"/>
                </a:cxn>
              </a:cxnLst>
              <a:rect l="0" t="0" r="r" b="b"/>
              <a:pathLst>
                <a:path w="22" h="16">
                  <a:moveTo>
                    <a:pt x="0" y="0"/>
                  </a:moveTo>
                  <a:cubicBezTo>
                    <a:pt x="0" y="16"/>
                    <a:pt x="0" y="16"/>
                    <a:pt x="0" y="16"/>
                  </a:cubicBezTo>
                  <a:cubicBezTo>
                    <a:pt x="22" y="16"/>
                    <a:pt x="22" y="16"/>
                    <a:pt x="22" y="16"/>
                  </a:cubicBezTo>
                  <a:cubicBezTo>
                    <a:pt x="21" y="10"/>
                    <a:pt x="20" y="5"/>
                    <a:pt x="19" y="0"/>
                  </a:cubicBezTo>
                  <a:cubicBezTo>
                    <a:pt x="1" y="0"/>
                    <a:pt x="1" y="0"/>
                    <a:pt x="1" y="0"/>
                  </a:cubicBezTo>
                  <a:cubicBezTo>
                    <a:pt x="0" y="0"/>
                    <a:pt x="0" y="0"/>
                    <a:pt x="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2" name="Freeform 1105"/>
            <p:cNvSpPr>
              <a:spLocks noEditPoints="1"/>
            </p:cNvSpPr>
            <p:nvPr/>
          </p:nvSpPr>
          <p:spPr bwMode="auto">
            <a:xfrm>
              <a:off x="8442325" y="5030788"/>
              <a:ext cx="6350" cy="9525"/>
            </a:xfrm>
            <a:custGeom>
              <a:avLst/>
              <a:gdLst>
                <a:gd name="T0" fmla="*/ 0 w 2"/>
                <a:gd name="T1" fmla="*/ 3 h 3"/>
                <a:gd name="T2" fmla="*/ 0 w 2"/>
                <a:gd name="T3" fmla="*/ 3 h 3"/>
                <a:gd name="T4" fmla="*/ 0 w 2"/>
                <a:gd name="T5" fmla="*/ 3 h 3"/>
                <a:gd name="T6" fmla="*/ 0 w 2"/>
                <a:gd name="T7" fmla="*/ 3 h 3"/>
                <a:gd name="T8" fmla="*/ 0 w 2"/>
                <a:gd name="T9" fmla="*/ 3 h 3"/>
                <a:gd name="T10" fmla="*/ 0 w 2"/>
                <a:gd name="T11" fmla="*/ 3 h 3"/>
                <a:gd name="T12" fmla="*/ 0 w 2"/>
                <a:gd name="T13" fmla="*/ 3 h 3"/>
                <a:gd name="T14" fmla="*/ 0 w 2"/>
                <a:gd name="T15" fmla="*/ 3 h 3"/>
                <a:gd name="T16" fmla="*/ 0 w 2"/>
                <a:gd name="T17" fmla="*/ 3 h 3"/>
                <a:gd name="T18" fmla="*/ 0 w 2"/>
                <a:gd name="T19" fmla="*/ 3 h 3"/>
                <a:gd name="T20" fmla="*/ 0 w 2"/>
                <a:gd name="T21" fmla="*/ 3 h 3"/>
                <a:gd name="T22" fmla="*/ 0 w 2"/>
                <a:gd name="T23" fmla="*/ 3 h 3"/>
                <a:gd name="T24" fmla="*/ 0 w 2"/>
                <a:gd name="T25" fmla="*/ 3 h 3"/>
                <a:gd name="T26" fmla="*/ 0 w 2"/>
                <a:gd name="T27" fmla="*/ 3 h 3"/>
                <a:gd name="T28" fmla="*/ 0 w 2"/>
                <a:gd name="T29" fmla="*/ 3 h 3"/>
                <a:gd name="T30" fmla="*/ 0 w 2"/>
                <a:gd name="T31" fmla="*/ 3 h 3"/>
                <a:gd name="T32" fmla="*/ 0 w 2"/>
                <a:gd name="T33" fmla="*/ 3 h 3"/>
                <a:gd name="T34" fmla="*/ 0 w 2"/>
                <a:gd name="T35" fmla="*/ 3 h 3"/>
                <a:gd name="T36" fmla="*/ 1 w 2"/>
                <a:gd name="T37" fmla="*/ 2 h 3"/>
                <a:gd name="T38" fmla="*/ 1 w 2"/>
                <a:gd name="T39" fmla="*/ 2 h 3"/>
                <a:gd name="T40" fmla="*/ 1 w 2"/>
                <a:gd name="T41" fmla="*/ 2 h 3"/>
                <a:gd name="T42" fmla="*/ 1 w 2"/>
                <a:gd name="T43" fmla="*/ 2 h 3"/>
                <a:gd name="T44" fmla="*/ 1 w 2"/>
                <a:gd name="T45" fmla="*/ 2 h 3"/>
                <a:gd name="T46" fmla="*/ 1 w 2"/>
                <a:gd name="T47" fmla="*/ 2 h 3"/>
                <a:gd name="T48" fmla="*/ 1 w 2"/>
                <a:gd name="T49" fmla="*/ 2 h 3"/>
                <a:gd name="T50" fmla="*/ 1 w 2"/>
                <a:gd name="T51" fmla="*/ 1 h 3"/>
                <a:gd name="T52" fmla="*/ 1 w 2"/>
                <a:gd name="T53" fmla="*/ 1 h 3"/>
                <a:gd name="T54" fmla="*/ 1 w 2"/>
                <a:gd name="T55" fmla="*/ 1 h 3"/>
                <a:gd name="T56" fmla="*/ 1 w 2"/>
                <a:gd name="T57" fmla="*/ 1 h 3"/>
                <a:gd name="T58" fmla="*/ 1 w 2"/>
                <a:gd name="T59" fmla="*/ 1 h 3"/>
                <a:gd name="T60" fmla="*/ 1 w 2"/>
                <a:gd name="T61" fmla="*/ 1 h 3"/>
                <a:gd name="T62" fmla="*/ 2 w 2"/>
                <a:gd name="T63" fmla="*/ 1 h 3"/>
                <a:gd name="T64" fmla="*/ 2 w 2"/>
                <a:gd name="T65" fmla="*/ 1 h 3"/>
                <a:gd name="T66" fmla="*/ 2 w 2"/>
                <a:gd name="T67" fmla="*/ 1 h 3"/>
                <a:gd name="T68" fmla="*/ 2 w 2"/>
                <a:gd name="T69" fmla="*/ 1 h 3"/>
                <a:gd name="T70" fmla="*/ 2 w 2"/>
                <a:gd name="T71" fmla="*/ 1 h 3"/>
                <a:gd name="T72" fmla="*/ 2 w 2"/>
                <a:gd name="T73" fmla="*/ 1 h 3"/>
                <a:gd name="T74" fmla="*/ 2 w 2"/>
                <a:gd name="T75" fmla="*/ 0 h 3"/>
                <a:gd name="T76" fmla="*/ 2 w 2"/>
                <a:gd name="T77" fmla="*/ 0 h 3"/>
                <a:gd name="T78" fmla="*/ 2 w 2"/>
                <a:gd name="T79" fmla="*/ 0 h 3"/>
                <a:gd name="T80" fmla="*/ 2 w 2"/>
                <a:gd name="T81" fmla="*/ 0 h 3"/>
                <a:gd name="T82" fmla="*/ 2 w 2"/>
                <a:gd name="T83" fmla="*/ 0 h 3"/>
                <a:gd name="T84" fmla="*/ 2 w 2"/>
                <a:gd name="T8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2" y="1"/>
                  </a:moveTo>
                  <a:cubicBezTo>
                    <a:pt x="2" y="1"/>
                    <a:pt x="2" y="1"/>
                    <a:pt x="2" y="1"/>
                  </a:cubicBezTo>
                  <a:cubicBezTo>
                    <a:pt x="2" y="1"/>
                    <a:pt x="2" y="1"/>
                    <a:pt x="2" y="1"/>
                  </a:cubicBezTo>
                  <a:moveTo>
                    <a:pt x="2" y="1"/>
                  </a:moveTo>
                  <a:cubicBezTo>
                    <a:pt x="2" y="1"/>
                    <a:pt x="2" y="1"/>
                    <a:pt x="2" y="1"/>
                  </a:cubicBezTo>
                  <a:cubicBezTo>
                    <a:pt x="2" y="1"/>
                    <a:pt x="2" y="1"/>
                    <a:pt x="2" y="1"/>
                  </a:cubicBezTo>
                  <a:moveTo>
                    <a:pt x="2" y="1"/>
                  </a:moveTo>
                  <a:cubicBezTo>
                    <a:pt x="2" y="1"/>
                    <a:pt x="2" y="1"/>
                    <a:pt x="2" y="1"/>
                  </a:cubicBezTo>
                  <a:cubicBezTo>
                    <a:pt x="2" y="1"/>
                    <a:pt x="2" y="1"/>
                    <a:pt x="2" y="1"/>
                  </a:cubicBezTo>
                  <a:moveTo>
                    <a:pt x="2" y="1"/>
                  </a:moveTo>
                  <a:cubicBezTo>
                    <a:pt x="2" y="1"/>
                    <a:pt x="2" y="1"/>
                    <a:pt x="2" y="1"/>
                  </a:cubicBezTo>
                  <a:cubicBezTo>
                    <a:pt x="2" y="1"/>
                    <a:pt x="2" y="1"/>
                    <a:pt x="2" y="1"/>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path>
              </a:pathLst>
            </a:custGeom>
            <a:solidFill>
              <a:srgbClr val="7B8B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3" name="Freeform 1106"/>
            <p:cNvSpPr>
              <a:spLocks/>
            </p:cNvSpPr>
            <p:nvPr/>
          </p:nvSpPr>
          <p:spPr bwMode="auto">
            <a:xfrm>
              <a:off x="8442325" y="4684713"/>
              <a:ext cx="125413" cy="355600"/>
            </a:xfrm>
            <a:custGeom>
              <a:avLst/>
              <a:gdLst>
                <a:gd name="T0" fmla="*/ 16 w 39"/>
                <a:gd name="T1" fmla="*/ 5 h 112"/>
                <a:gd name="T2" fmla="*/ 16 w 39"/>
                <a:gd name="T3" fmla="*/ 5 h 112"/>
                <a:gd name="T4" fmla="*/ 0 w 39"/>
                <a:gd name="T5" fmla="*/ 112 h 112"/>
                <a:gd name="T6" fmla="*/ 0 w 39"/>
                <a:gd name="T7" fmla="*/ 112 h 112"/>
                <a:gd name="T8" fmla="*/ 0 w 39"/>
                <a:gd name="T9" fmla="*/ 112 h 112"/>
                <a:gd name="T10" fmla="*/ 0 w 39"/>
                <a:gd name="T11" fmla="*/ 112 h 112"/>
                <a:gd name="T12" fmla="*/ 0 w 39"/>
                <a:gd name="T13" fmla="*/ 112 h 112"/>
                <a:gd name="T14" fmla="*/ 0 w 39"/>
                <a:gd name="T15" fmla="*/ 112 h 112"/>
                <a:gd name="T16" fmla="*/ 0 w 39"/>
                <a:gd name="T17" fmla="*/ 112 h 112"/>
                <a:gd name="T18" fmla="*/ 0 w 39"/>
                <a:gd name="T19" fmla="*/ 112 h 112"/>
                <a:gd name="T20" fmla="*/ 0 w 39"/>
                <a:gd name="T21" fmla="*/ 112 h 112"/>
                <a:gd name="T22" fmla="*/ 0 w 39"/>
                <a:gd name="T23" fmla="*/ 112 h 112"/>
                <a:gd name="T24" fmla="*/ 0 w 39"/>
                <a:gd name="T25" fmla="*/ 112 h 112"/>
                <a:gd name="T26" fmla="*/ 0 w 39"/>
                <a:gd name="T27" fmla="*/ 112 h 112"/>
                <a:gd name="T28" fmla="*/ 0 w 39"/>
                <a:gd name="T29" fmla="*/ 112 h 112"/>
                <a:gd name="T30" fmla="*/ 1 w 39"/>
                <a:gd name="T31" fmla="*/ 111 h 112"/>
                <a:gd name="T32" fmla="*/ 1 w 39"/>
                <a:gd name="T33" fmla="*/ 111 h 112"/>
                <a:gd name="T34" fmla="*/ 1 w 39"/>
                <a:gd name="T35" fmla="*/ 111 h 112"/>
                <a:gd name="T36" fmla="*/ 1 w 39"/>
                <a:gd name="T37" fmla="*/ 111 h 112"/>
                <a:gd name="T38" fmla="*/ 1 w 39"/>
                <a:gd name="T39" fmla="*/ 111 h 112"/>
                <a:gd name="T40" fmla="*/ 1 w 39"/>
                <a:gd name="T41" fmla="*/ 110 h 112"/>
                <a:gd name="T42" fmla="*/ 1 w 39"/>
                <a:gd name="T43" fmla="*/ 110 h 112"/>
                <a:gd name="T44" fmla="*/ 1 w 39"/>
                <a:gd name="T45" fmla="*/ 110 h 112"/>
                <a:gd name="T46" fmla="*/ 1 w 39"/>
                <a:gd name="T47" fmla="*/ 110 h 112"/>
                <a:gd name="T48" fmla="*/ 2 w 39"/>
                <a:gd name="T49" fmla="*/ 110 h 112"/>
                <a:gd name="T50" fmla="*/ 2 w 39"/>
                <a:gd name="T51" fmla="*/ 110 h 112"/>
                <a:gd name="T52" fmla="*/ 2 w 39"/>
                <a:gd name="T53" fmla="*/ 110 h 112"/>
                <a:gd name="T54" fmla="*/ 2 w 39"/>
                <a:gd name="T55" fmla="*/ 110 h 112"/>
                <a:gd name="T56" fmla="*/ 2 w 39"/>
                <a:gd name="T57" fmla="*/ 109 h 112"/>
                <a:gd name="T58" fmla="*/ 2 w 39"/>
                <a:gd name="T59" fmla="*/ 109 h 112"/>
                <a:gd name="T60" fmla="*/ 2 w 39"/>
                <a:gd name="T61" fmla="*/ 109 h 112"/>
                <a:gd name="T62" fmla="*/ 2 w 39"/>
                <a:gd name="T63" fmla="*/ 109 h 112"/>
                <a:gd name="T64" fmla="*/ 25 w 39"/>
                <a:gd name="T65" fmla="*/ 83 h 112"/>
                <a:gd name="T66" fmla="*/ 20 w 39"/>
                <a:gd name="T6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 h="112">
                  <a:moveTo>
                    <a:pt x="20" y="0"/>
                  </a:moveTo>
                  <a:cubicBezTo>
                    <a:pt x="16" y="5"/>
                    <a:pt x="16" y="5"/>
                    <a:pt x="16" y="5"/>
                  </a:cubicBezTo>
                  <a:cubicBezTo>
                    <a:pt x="16" y="5"/>
                    <a:pt x="16" y="5"/>
                    <a:pt x="16" y="5"/>
                  </a:cubicBezTo>
                  <a:cubicBezTo>
                    <a:pt x="16" y="5"/>
                    <a:pt x="16" y="5"/>
                    <a:pt x="16" y="5"/>
                  </a:cubicBezTo>
                  <a:cubicBezTo>
                    <a:pt x="0" y="19"/>
                    <a:pt x="0" y="19"/>
                    <a:pt x="0" y="19"/>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1" y="111"/>
                  </a:cubicBezTo>
                  <a:cubicBezTo>
                    <a:pt x="1" y="111"/>
                    <a:pt x="1" y="111"/>
                    <a:pt x="1" y="111"/>
                  </a:cubicBezTo>
                  <a:cubicBezTo>
                    <a:pt x="1" y="111"/>
                    <a:pt x="1" y="111"/>
                    <a:pt x="1" y="111"/>
                  </a:cubicBezTo>
                  <a:cubicBezTo>
                    <a:pt x="1" y="111"/>
                    <a:pt x="1" y="111"/>
                    <a:pt x="1" y="111"/>
                  </a:cubicBezTo>
                  <a:cubicBezTo>
                    <a:pt x="1" y="111"/>
                    <a:pt x="1" y="111"/>
                    <a:pt x="1" y="111"/>
                  </a:cubicBezTo>
                  <a:cubicBezTo>
                    <a:pt x="1" y="111"/>
                    <a:pt x="1" y="111"/>
                    <a:pt x="1" y="111"/>
                  </a:cubicBezTo>
                  <a:cubicBezTo>
                    <a:pt x="1" y="111"/>
                    <a:pt x="1" y="111"/>
                    <a:pt x="1" y="111"/>
                  </a:cubicBezTo>
                  <a:cubicBezTo>
                    <a:pt x="1" y="111"/>
                    <a:pt x="1" y="111"/>
                    <a:pt x="1" y="111"/>
                  </a:cubicBezTo>
                  <a:cubicBezTo>
                    <a:pt x="1" y="111"/>
                    <a:pt x="1" y="111"/>
                    <a:pt x="1" y="111"/>
                  </a:cubicBezTo>
                  <a:cubicBezTo>
                    <a:pt x="1" y="111"/>
                    <a:pt x="1" y="111"/>
                    <a:pt x="1" y="111"/>
                  </a:cubicBezTo>
                  <a:cubicBezTo>
                    <a:pt x="1" y="111"/>
                    <a:pt x="1" y="110"/>
                    <a:pt x="1" y="110"/>
                  </a:cubicBezTo>
                  <a:cubicBezTo>
                    <a:pt x="1" y="110"/>
                    <a:pt x="1" y="110"/>
                    <a:pt x="1" y="110"/>
                  </a:cubicBezTo>
                  <a:cubicBezTo>
                    <a:pt x="1" y="110"/>
                    <a:pt x="1" y="110"/>
                    <a:pt x="1" y="110"/>
                  </a:cubicBezTo>
                  <a:cubicBezTo>
                    <a:pt x="1" y="110"/>
                    <a:pt x="1" y="110"/>
                    <a:pt x="1" y="110"/>
                  </a:cubicBezTo>
                  <a:cubicBezTo>
                    <a:pt x="1" y="110"/>
                    <a:pt x="1" y="110"/>
                    <a:pt x="1" y="110"/>
                  </a:cubicBezTo>
                  <a:cubicBezTo>
                    <a:pt x="1" y="110"/>
                    <a:pt x="1" y="110"/>
                    <a:pt x="1" y="110"/>
                  </a:cubicBezTo>
                  <a:cubicBezTo>
                    <a:pt x="1" y="110"/>
                    <a:pt x="1" y="110"/>
                    <a:pt x="1" y="110"/>
                  </a:cubicBezTo>
                  <a:cubicBezTo>
                    <a:pt x="1" y="110"/>
                    <a:pt x="1" y="110"/>
                    <a:pt x="1" y="110"/>
                  </a:cubicBezTo>
                  <a:cubicBezTo>
                    <a:pt x="2" y="110"/>
                    <a:pt x="2" y="110"/>
                    <a:pt x="2" y="110"/>
                  </a:cubicBezTo>
                  <a:cubicBezTo>
                    <a:pt x="2" y="110"/>
                    <a:pt x="2" y="110"/>
                    <a:pt x="2" y="110"/>
                  </a:cubicBezTo>
                  <a:cubicBezTo>
                    <a:pt x="2" y="110"/>
                    <a:pt x="2" y="110"/>
                    <a:pt x="2" y="110"/>
                  </a:cubicBezTo>
                  <a:cubicBezTo>
                    <a:pt x="2" y="110"/>
                    <a:pt x="2" y="110"/>
                    <a:pt x="2" y="110"/>
                  </a:cubicBezTo>
                  <a:cubicBezTo>
                    <a:pt x="2" y="110"/>
                    <a:pt x="2" y="110"/>
                    <a:pt x="2" y="110"/>
                  </a:cubicBezTo>
                  <a:cubicBezTo>
                    <a:pt x="2" y="110"/>
                    <a:pt x="2" y="110"/>
                    <a:pt x="2" y="110"/>
                  </a:cubicBezTo>
                  <a:cubicBezTo>
                    <a:pt x="2" y="110"/>
                    <a:pt x="2" y="110"/>
                    <a:pt x="2" y="110"/>
                  </a:cubicBezTo>
                  <a:cubicBezTo>
                    <a:pt x="2" y="110"/>
                    <a:pt x="2" y="110"/>
                    <a:pt x="2" y="110"/>
                  </a:cubicBezTo>
                  <a:cubicBezTo>
                    <a:pt x="2" y="110"/>
                    <a:pt x="2" y="109"/>
                    <a:pt x="2" y="109"/>
                  </a:cubicBezTo>
                  <a:cubicBezTo>
                    <a:pt x="2" y="109"/>
                    <a:pt x="2" y="109"/>
                    <a:pt x="2" y="109"/>
                  </a:cubicBezTo>
                  <a:cubicBezTo>
                    <a:pt x="2" y="109"/>
                    <a:pt x="2" y="109"/>
                    <a:pt x="2" y="109"/>
                  </a:cubicBezTo>
                  <a:cubicBezTo>
                    <a:pt x="2" y="109"/>
                    <a:pt x="2" y="109"/>
                    <a:pt x="2" y="109"/>
                  </a:cubicBezTo>
                  <a:cubicBezTo>
                    <a:pt x="2" y="109"/>
                    <a:pt x="2" y="109"/>
                    <a:pt x="2" y="109"/>
                  </a:cubicBezTo>
                  <a:cubicBezTo>
                    <a:pt x="2" y="109"/>
                    <a:pt x="2" y="109"/>
                    <a:pt x="2" y="109"/>
                  </a:cubicBezTo>
                  <a:cubicBezTo>
                    <a:pt x="2" y="109"/>
                    <a:pt x="2" y="109"/>
                    <a:pt x="2" y="109"/>
                  </a:cubicBezTo>
                  <a:cubicBezTo>
                    <a:pt x="2" y="109"/>
                    <a:pt x="2" y="109"/>
                    <a:pt x="2" y="109"/>
                  </a:cubicBezTo>
                  <a:cubicBezTo>
                    <a:pt x="2" y="109"/>
                    <a:pt x="2" y="109"/>
                    <a:pt x="2" y="109"/>
                  </a:cubicBezTo>
                  <a:cubicBezTo>
                    <a:pt x="6" y="103"/>
                    <a:pt x="15" y="91"/>
                    <a:pt x="25" y="83"/>
                  </a:cubicBezTo>
                  <a:cubicBezTo>
                    <a:pt x="30" y="79"/>
                    <a:pt x="34" y="77"/>
                    <a:pt x="39" y="76"/>
                  </a:cubicBezTo>
                  <a:cubicBezTo>
                    <a:pt x="20" y="0"/>
                    <a:pt x="20" y="0"/>
                    <a:pt x="2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Rectangle 1138"/>
            <p:cNvSpPr>
              <a:spLocks noChangeArrowheads="1"/>
            </p:cNvSpPr>
            <p:nvPr/>
          </p:nvSpPr>
          <p:spPr bwMode="auto">
            <a:xfrm>
              <a:off x="8609013" y="6742113"/>
              <a:ext cx="920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7" name="Rectangle 1139"/>
            <p:cNvSpPr>
              <a:spLocks noChangeArrowheads="1"/>
            </p:cNvSpPr>
            <p:nvPr/>
          </p:nvSpPr>
          <p:spPr bwMode="auto">
            <a:xfrm>
              <a:off x="8609013" y="5053013"/>
              <a:ext cx="92075" cy="1689100"/>
            </a:xfrm>
            <a:prstGeom prst="rect">
              <a:avLst/>
            </a:prstGeom>
            <a:solidFill>
              <a:schemeClr val="bg1">
                <a:alpha val="4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18" name="Rectangle 1140"/>
            <p:cNvSpPr>
              <a:spLocks noChangeArrowheads="1"/>
            </p:cNvSpPr>
            <p:nvPr/>
          </p:nvSpPr>
          <p:spPr bwMode="auto">
            <a:xfrm>
              <a:off x="8609013" y="5053013"/>
              <a:ext cx="92075"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63" name="组合 1162"/>
          <p:cNvGrpSpPr/>
          <p:nvPr/>
        </p:nvGrpSpPr>
        <p:grpSpPr>
          <a:xfrm>
            <a:off x="10679113" y="6145213"/>
            <a:ext cx="225425" cy="720725"/>
            <a:chOff x="10679113" y="6145213"/>
            <a:chExt cx="225425" cy="720725"/>
          </a:xfrm>
        </p:grpSpPr>
        <p:sp>
          <p:nvSpPr>
            <p:cNvPr id="2084" name="Freeform 1107"/>
            <p:cNvSpPr>
              <a:spLocks noEditPoints="1"/>
            </p:cNvSpPr>
            <p:nvPr/>
          </p:nvSpPr>
          <p:spPr bwMode="auto">
            <a:xfrm>
              <a:off x="10704513" y="6145213"/>
              <a:ext cx="168275" cy="430213"/>
            </a:xfrm>
            <a:custGeom>
              <a:avLst/>
              <a:gdLst>
                <a:gd name="T0" fmla="*/ 5 w 53"/>
                <a:gd name="T1" fmla="*/ 128 h 135"/>
                <a:gd name="T2" fmla="*/ 5 w 53"/>
                <a:gd name="T3" fmla="*/ 128 h 135"/>
                <a:gd name="T4" fmla="*/ 12 w 53"/>
                <a:gd name="T5" fmla="*/ 135 h 135"/>
                <a:gd name="T6" fmla="*/ 12 w 53"/>
                <a:gd name="T7" fmla="*/ 135 h 135"/>
                <a:gd name="T8" fmla="*/ 5 w 53"/>
                <a:gd name="T9" fmla="*/ 128 h 135"/>
                <a:gd name="T10" fmla="*/ 5 w 53"/>
                <a:gd name="T11" fmla="*/ 128 h 135"/>
                <a:gd name="T12" fmla="*/ 0 w 53"/>
                <a:gd name="T13" fmla="*/ 85 h 135"/>
                <a:gd name="T14" fmla="*/ 0 w 53"/>
                <a:gd name="T15" fmla="*/ 87 h 135"/>
                <a:gd name="T16" fmla="*/ 0 w 53"/>
                <a:gd name="T17" fmla="*/ 87 h 135"/>
                <a:gd name="T18" fmla="*/ 0 w 53"/>
                <a:gd name="T19" fmla="*/ 85 h 135"/>
                <a:gd name="T20" fmla="*/ 27 w 53"/>
                <a:gd name="T21" fmla="*/ 0 h 135"/>
                <a:gd name="T22" fmla="*/ 27 w 53"/>
                <a:gd name="T23" fmla="*/ 0 h 135"/>
                <a:gd name="T24" fmla="*/ 27 w 53"/>
                <a:gd name="T25" fmla="*/ 0 h 135"/>
                <a:gd name="T26" fmla="*/ 27 w 53"/>
                <a:gd name="T27" fmla="*/ 0 h 135"/>
                <a:gd name="T28" fmla="*/ 27 w 53"/>
                <a:gd name="T29" fmla="*/ 0 h 135"/>
                <a:gd name="T30" fmla="*/ 27 w 53"/>
                <a:gd name="T31" fmla="*/ 0 h 135"/>
                <a:gd name="T32" fmla="*/ 27 w 53"/>
                <a:gd name="T33" fmla="*/ 0 h 135"/>
                <a:gd name="T34" fmla="*/ 22 w 53"/>
                <a:gd name="T35" fmla="*/ 135 h 135"/>
                <a:gd name="T36" fmla="*/ 40 w 53"/>
                <a:gd name="T37" fmla="*/ 135 h 135"/>
                <a:gd name="T38" fmla="*/ 40 w 53"/>
                <a:gd name="T39" fmla="*/ 135 h 135"/>
                <a:gd name="T40" fmla="*/ 48 w 53"/>
                <a:gd name="T41" fmla="*/ 128 h 135"/>
                <a:gd name="T42" fmla="*/ 48 w 53"/>
                <a:gd name="T43" fmla="*/ 128 h 135"/>
                <a:gd name="T44" fmla="*/ 42 w 53"/>
                <a:gd name="T45" fmla="*/ 126 h 135"/>
                <a:gd name="T46" fmla="*/ 52 w 53"/>
                <a:gd name="T47" fmla="*/ 86 h 135"/>
                <a:gd name="T48" fmla="*/ 53 w 53"/>
                <a:gd name="T49" fmla="*/ 87 h 135"/>
                <a:gd name="T50" fmla="*/ 53 w 53"/>
                <a:gd name="T51" fmla="*/ 84 h 135"/>
                <a:gd name="T52" fmla="*/ 52 w 53"/>
                <a:gd name="T53" fmla="*/ 71 h 135"/>
                <a:gd name="T54" fmla="*/ 50 w 53"/>
                <a:gd name="T55" fmla="*/ 57 h 135"/>
                <a:gd name="T56" fmla="*/ 49 w 53"/>
                <a:gd name="T57" fmla="*/ 51 h 135"/>
                <a:gd name="T58" fmla="*/ 48 w 53"/>
                <a:gd name="T59" fmla="*/ 48 h 135"/>
                <a:gd name="T60" fmla="*/ 48 w 53"/>
                <a:gd name="T61" fmla="*/ 45 h 135"/>
                <a:gd name="T62" fmla="*/ 47 w 53"/>
                <a:gd name="T63" fmla="*/ 42 h 135"/>
                <a:gd name="T64" fmla="*/ 47 w 53"/>
                <a:gd name="T65" fmla="*/ 39 h 135"/>
                <a:gd name="T66" fmla="*/ 46 w 53"/>
                <a:gd name="T67" fmla="*/ 36 h 135"/>
                <a:gd name="T68" fmla="*/ 45 w 53"/>
                <a:gd name="T69" fmla="*/ 33 h 135"/>
                <a:gd name="T70" fmla="*/ 44 w 53"/>
                <a:gd name="T71" fmla="*/ 30 h 135"/>
                <a:gd name="T72" fmla="*/ 43 w 53"/>
                <a:gd name="T73" fmla="*/ 27 h 135"/>
                <a:gd name="T74" fmla="*/ 41 w 53"/>
                <a:gd name="T75" fmla="*/ 22 h 135"/>
                <a:gd name="T76" fmla="*/ 37 w 53"/>
                <a:gd name="T77" fmla="*/ 13 h 135"/>
                <a:gd name="T78" fmla="*/ 36 w 53"/>
                <a:gd name="T79" fmla="*/ 12 h 135"/>
                <a:gd name="T80" fmla="*/ 35 w 53"/>
                <a:gd name="T81" fmla="*/ 11 h 135"/>
                <a:gd name="T82" fmla="*/ 35 w 53"/>
                <a:gd name="T83" fmla="*/ 10 h 135"/>
                <a:gd name="T84" fmla="*/ 34 w 53"/>
                <a:gd name="T85" fmla="*/ 9 h 135"/>
                <a:gd name="T86" fmla="*/ 32 w 53"/>
                <a:gd name="T87" fmla="*/ 6 h 135"/>
                <a:gd name="T88" fmla="*/ 30 w 53"/>
                <a:gd name="T89" fmla="*/ 3 h 135"/>
                <a:gd name="T90" fmla="*/ 28 w 53"/>
                <a:gd name="T91" fmla="*/ 2 h 135"/>
                <a:gd name="T92" fmla="*/ 27 w 53"/>
                <a:gd name="T93" fmla="*/ 0 h 135"/>
                <a:gd name="T94" fmla="*/ 27 w 53"/>
                <a:gd name="T9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3" h="135">
                  <a:moveTo>
                    <a:pt x="5" y="128"/>
                  </a:moveTo>
                  <a:cubicBezTo>
                    <a:pt x="5" y="128"/>
                    <a:pt x="5" y="128"/>
                    <a:pt x="5" y="128"/>
                  </a:cubicBezTo>
                  <a:cubicBezTo>
                    <a:pt x="7" y="131"/>
                    <a:pt x="9" y="133"/>
                    <a:pt x="12" y="135"/>
                  </a:cubicBezTo>
                  <a:cubicBezTo>
                    <a:pt x="12" y="135"/>
                    <a:pt x="12" y="135"/>
                    <a:pt x="12" y="135"/>
                  </a:cubicBezTo>
                  <a:cubicBezTo>
                    <a:pt x="9" y="133"/>
                    <a:pt x="7" y="131"/>
                    <a:pt x="5" y="128"/>
                  </a:cubicBezTo>
                  <a:cubicBezTo>
                    <a:pt x="5" y="128"/>
                    <a:pt x="5" y="128"/>
                    <a:pt x="5" y="128"/>
                  </a:cubicBezTo>
                  <a:moveTo>
                    <a:pt x="0" y="85"/>
                  </a:moveTo>
                  <a:cubicBezTo>
                    <a:pt x="0" y="85"/>
                    <a:pt x="0" y="86"/>
                    <a:pt x="0" y="87"/>
                  </a:cubicBezTo>
                  <a:cubicBezTo>
                    <a:pt x="0" y="87"/>
                    <a:pt x="0" y="87"/>
                    <a:pt x="0" y="87"/>
                  </a:cubicBezTo>
                  <a:cubicBezTo>
                    <a:pt x="0" y="86"/>
                    <a:pt x="0" y="85"/>
                    <a:pt x="0" y="85"/>
                  </a:cubicBezTo>
                  <a:moveTo>
                    <a:pt x="27" y="0"/>
                  </a:move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6" y="2"/>
                    <a:pt x="7" y="66"/>
                    <a:pt x="22" y="135"/>
                  </a:cubicBezTo>
                  <a:cubicBezTo>
                    <a:pt x="40" y="135"/>
                    <a:pt x="40" y="135"/>
                    <a:pt x="40" y="135"/>
                  </a:cubicBezTo>
                  <a:cubicBezTo>
                    <a:pt x="40" y="135"/>
                    <a:pt x="40" y="135"/>
                    <a:pt x="40" y="135"/>
                  </a:cubicBezTo>
                  <a:cubicBezTo>
                    <a:pt x="44" y="133"/>
                    <a:pt x="46" y="131"/>
                    <a:pt x="48" y="128"/>
                  </a:cubicBezTo>
                  <a:cubicBezTo>
                    <a:pt x="48" y="128"/>
                    <a:pt x="48" y="128"/>
                    <a:pt x="48" y="128"/>
                  </a:cubicBezTo>
                  <a:cubicBezTo>
                    <a:pt x="46" y="127"/>
                    <a:pt x="44" y="126"/>
                    <a:pt x="42" y="126"/>
                  </a:cubicBezTo>
                  <a:cubicBezTo>
                    <a:pt x="52" y="86"/>
                    <a:pt x="52" y="86"/>
                    <a:pt x="52" y="86"/>
                  </a:cubicBezTo>
                  <a:cubicBezTo>
                    <a:pt x="53" y="87"/>
                    <a:pt x="53" y="87"/>
                    <a:pt x="53" y="87"/>
                  </a:cubicBezTo>
                  <a:cubicBezTo>
                    <a:pt x="53" y="86"/>
                    <a:pt x="53" y="85"/>
                    <a:pt x="53" y="84"/>
                  </a:cubicBezTo>
                  <a:cubicBezTo>
                    <a:pt x="53" y="79"/>
                    <a:pt x="52" y="75"/>
                    <a:pt x="52" y="71"/>
                  </a:cubicBezTo>
                  <a:cubicBezTo>
                    <a:pt x="51" y="66"/>
                    <a:pt x="51" y="62"/>
                    <a:pt x="50" y="57"/>
                  </a:cubicBezTo>
                  <a:cubicBezTo>
                    <a:pt x="50" y="55"/>
                    <a:pt x="49" y="53"/>
                    <a:pt x="49" y="51"/>
                  </a:cubicBezTo>
                  <a:cubicBezTo>
                    <a:pt x="49" y="50"/>
                    <a:pt x="49" y="49"/>
                    <a:pt x="48" y="48"/>
                  </a:cubicBezTo>
                  <a:cubicBezTo>
                    <a:pt x="48" y="47"/>
                    <a:pt x="48" y="46"/>
                    <a:pt x="48" y="45"/>
                  </a:cubicBezTo>
                  <a:cubicBezTo>
                    <a:pt x="48" y="44"/>
                    <a:pt x="47" y="43"/>
                    <a:pt x="47" y="42"/>
                  </a:cubicBezTo>
                  <a:cubicBezTo>
                    <a:pt x="47" y="41"/>
                    <a:pt x="47" y="40"/>
                    <a:pt x="47" y="39"/>
                  </a:cubicBezTo>
                  <a:cubicBezTo>
                    <a:pt x="46" y="38"/>
                    <a:pt x="46" y="37"/>
                    <a:pt x="46" y="36"/>
                  </a:cubicBezTo>
                  <a:cubicBezTo>
                    <a:pt x="46" y="35"/>
                    <a:pt x="45" y="34"/>
                    <a:pt x="45" y="33"/>
                  </a:cubicBezTo>
                  <a:cubicBezTo>
                    <a:pt x="45" y="32"/>
                    <a:pt x="45" y="31"/>
                    <a:pt x="44" y="30"/>
                  </a:cubicBezTo>
                  <a:cubicBezTo>
                    <a:pt x="44" y="29"/>
                    <a:pt x="44" y="28"/>
                    <a:pt x="43" y="27"/>
                  </a:cubicBezTo>
                  <a:cubicBezTo>
                    <a:pt x="43" y="25"/>
                    <a:pt x="42" y="24"/>
                    <a:pt x="41" y="22"/>
                  </a:cubicBezTo>
                  <a:cubicBezTo>
                    <a:pt x="40" y="19"/>
                    <a:pt x="38" y="16"/>
                    <a:pt x="37" y="13"/>
                  </a:cubicBezTo>
                  <a:cubicBezTo>
                    <a:pt x="36" y="12"/>
                    <a:pt x="36" y="12"/>
                    <a:pt x="36" y="12"/>
                  </a:cubicBezTo>
                  <a:cubicBezTo>
                    <a:pt x="35" y="11"/>
                    <a:pt x="35" y="11"/>
                    <a:pt x="35" y="11"/>
                  </a:cubicBezTo>
                  <a:cubicBezTo>
                    <a:pt x="35" y="10"/>
                    <a:pt x="35" y="10"/>
                    <a:pt x="35" y="10"/>
                  </a:cubicBezTo>
                  <a:cubicBezTo>
                    <a:pt x="34" y="9"/>
                    <a:pt x="34" y="9"/>
                    <a:pt x="34" y="9"/>
                  </a:cubicBezTo>
                  <a:cubicBezTo>
                    <a:pt x="33" y="8"/>
                    <a:pt x="33" y="7"/>
                    <a:pt x="32" y="6"/>
                  </a:cubicBezTo>
                  <a:cubicBezTo>
                    <a:pt x="31" y="5"/>
                    <a:pt x="31" y="4"/>
                    <a:pt x="30" y="3"/>
                  </a:cubicBezTo>
                  <a:cubicBezTo>
                    <a:pt x="29" y="3"/>
                    <a:pt x="29" y="2"/>
                    <a:pt x="28" y="2"/>
                  </a:cubicBezTo>
                  <a:cubicBezTo>
                    <a:pt x="28" y="1"/>
                    <a:pt x="27" y="1"/>
                    <a:pt x="27" y="0"/>
                  </a:cubicBezTo>
                  <a:cubicBezTo>
                    <a:pt x="27" y="0"/>
                    <a:pt x="27" y="0"/>
                    <a:pt x="27"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Freeform 1108"/>
            <p:cNvSpPr>
              <a:spLocks/>
            </p:cNvSpPr>
            <p:nvPr/>
          </p:nvSpPr>
          <p:spPr bwMode="auto">
            <a:xfrm>
              <a:off x="10774363" y="6575425"/>
              <a:ext cx="60325" cy="25400"/>
            </a:xfrm>
            <a:custGeom>
              <a:avLst/>
              <a:gdLst>
                <a:gd name="T0" fmla="*/ 0 w 19"/>
                <a:gd name="T1" fmla="*/ 0 h 8"/>
                <a:gd name="T2" fmla="*/ 2 w 19"/>
                <a:gd name="T3" fmla="*/ 8 h 8"/>
                <a:gd name="T4" fmla="*/ 19 w 19"/>
                <a:gd name="T5" fmla="*/ 8 h 8"/>
                <a:gd name="T6" fmla="*/ 19 w 19"/>
                <a:gd name="T7" fmla="*/ 0 h 8"/>
                <a:gd name="T8" fmla="*/ 18 w 19"/>
                <a:gd name="T9" fmla="*/ 0 h 8"/>
                <a:gd name="T10" fmla="*/ 0 w 19"/>
                <a:gd name="T11" fmla="*/ 0 h 8"/>
              </a:gdLst>
              <a:ahLst/>
              <a:cxnLst>
                <a:cxn ang="0">
                  <a:pos x="T0" y="T1"/>
                </a:cxn>
                <a:cxn ang="0">
                  <a:pos x="T2" y="T3"/>
                </a:cxn>
                <a:cxn ang="0">
                  <a:pos x="T4" y="T5"/>
                </a:cxn>
                <a:cxn ang="0">
                  <a:pos x="T6" y="T7"/>
                </a:cxn>
                <a:cxn ang="0">
                  <a:pos x="T8" y="T9"/>
                </a:cxn>
                <a:cxn ang="0">
                  <a:pos x="T10" y="T11"/>
                </a:cxn>
              </a:cxnLst>
              <a:rect l="0" t="0" r="r" b="b"/>
              <a:pathLst>
                <a:path w="19" h="8">
                  <a:moveTo>
                    <a:pt x="0" y="0"/>
                  </a:moveTo>
                  <a:cubicBezTo>
                    <a:pt x="1" y="3"/>
                    <a:pt x="1" y="6"/>
                    <a:pt x="2" y="8"/>
                  </a:cubicBezTo>
                  <a:cubicBezTo>
                    <a:pt x="19" y="8"/>
                    <a:pt x="19" y="8"/>
                    <a:pt x="19" y="8"/>
                  </a:cubicBezTo>
                  <a:cubicBezTo>
                    <a:pt x="19" y="0"/>
                    <a:pt x="19" y="0"/>
                    <a:pt x="19" y="0"/>
                  </a:cubicBezTo>
                  <a:cubicBezTo>
                    <a:pt x="18" y="0"/>
                    <a:pt x="18" y="0"/>
                    <a:pt x="18" y="0"/>
                  </a:cubicBezTo>
                  <a:cubicBezTo>
                    <a:pt x="0" y="0"/>
                    <a:pt x="0" y="0"/>
                    <a:pt x="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109"/>
            <p:cNvSpPr>
              <a:spLocks noEditPoints="1"/>
            </p:cNvSpPr>
            <p:nvPr/>
          </p:nvSpPr>
          <p:spPr bwMode="auto">
            <a:xfrm>
              <a:off x="10679113" y="6423025"/>
              <a:ext cx="25400" cy="177800"/>
            </a:xfrm>
            <a:custGeom>
              <a:avLst/>
              <a:gdLst>
                <a:gd name="T0" fmla="*/ 0 w 8"/>
                <a:gd name="T1" fmla="*/ 56 h 56"/>
                <a:gd name="T2" fmla="*/ 0 w 8"/>
                <a:gd name="T3" fmla="*/ 56 h 56"/>
                <a:gd name="T4" fmla="*/ 0 w 8"/>
                <a:gd name="T5" fmla="*/ 56 h 56"/>
                <a:gd name="T6" fmla="*/ 0 w 8"/>
                <a:gd name="T7" fmla="*/ 56 h 56"/>
                <a:gd name="T8" fmla="*/ 8 w 8"/>
                <a:gd name="T9" fmla="*/ 45 h 56"/>
                <a:gd name="T10" fmla="*/ 0 w 8"/>
                <a:gd name="T11" fmla="*/ 56 h 56"/>
                <a:gd name="T12" fmla="*/ 8 w 8"/>
                <a:gd name="T13" fmla="*/ 45 h 56"/>
                <a:gd name="T14" fmla="*/ 8 w 8"/>
                <a:gd name="T15" fmla="*/ 45 h 56"/>
                <a:gd name="T16" fmla="*/ 8 w 8"/>
                <a:gd name="T17" fmla="*/ 45 h 56"/>
                <a:gd name="T18" fmla="*/ 8 w 8"/>
                <a:gd name="T19" fmla="*/ 45 h 56"/>
                <a:gd name="T20" fmla="*/ 8 w 8"/>
                <a:gd name="T21" fmla="*/ 0 h 56"/>
                <a:gd name="T22" fmla="*/ 8 w 8"/>
                <a:gd name="T23" fmla="*/ 0 h 56"/>
                <a:gd name="T24" fmla="*/ 0 w 8"/>
                <a:gd name="T25" fmla="*/ 7 h 56"/>
                <a:gd name="T26" fmla="*/ 8 w 8"/>
                <a:gd name="T27" fmla="*/ 0 h 56"/>
                <a:gd name="T28" fmla="*/ 8 w 8"/>
                <a:gd name="T2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56">
                  <a:moveTo>
                    <a:pt x="0" y="56"/>
                  </a:moveTo>
                  <a:cubicBezTo>
                    <a:pt x="0" y="56"/>
                    <a:pt x="0" y="56"/>
                    <a:pt x="0" y="56"/>
                  </a:cubicBezTo>
                  <a:cubicBezTo>
                    <a:pt x="0" y="56"/>
                    <a:pt x="0" y="56"/>
                    <a:pt x="0" y="56"/>
                  </a:cubicBezTo>
                  <a:cubicBezTo>
                    <a:pt x="0" y="56"/>
                    <a:pt x="0" y="56"/>
                    <a:pt x="0" y="56"/>
                  </a:cubicBezTo>
                  <a:moveTo>
                    <a:pt x="8" y="45"/>
                  </a:moveTo>
                  <a:cubicBezTo>
                    <a:pt x="4" y="50"/>
                    <a:pt x="0" y="56"/>
                    <a:pt x="0" y="56"/>
                  </a:cubicBezTo>
                  <a:cubicBezTo>
                    <a:pt x="0" y="56"/>
                    <a:pt x="4" y="50"/>
                    <a:pt x="8" y="45"/>
                  </a:cubicBezTo>
                  <a:moveTo>
                    <a:pt x="8" y="45"/>
                  </a:moveTo>
                  <a:cubicBezTo>
                    <a:pt x="8" y="45"/>
                    <a:pt x="8" y="45"/>
                    <a:pt x="8" y="45"/>
                  </a:cubicBezTo>
                  <a:cubicBezTo>
                    <a:pt x="8" y="45"/>
                    <a:pt x="8" y="45"/>
                    <a:pt x="8" y="45"/>
                  </a:cubicBezTo>
                  <a:moveTo>
                    <a:pt x="8" y="0"/>
                  </a:moveTo>
                  <a:cubicBezTo>
                    <a:pt x="8" y="0"/>
                    <a:pt x="8" y="0"/>
                    <a:pt x="8" y="0"/>
                  </a:cubicBezTo>
                  <a:cubicBezTo>
                    <a:pt x="0" y="7"/>
                    <a:pt x="0" y="7"/>
                    <a:pt x="0" y="7"/>
                  </a:cubicBezTo>
                  <a:cubicBezTo>
                    <a:pt x="8" y="0"/>
                    <a:pt x="8" y="0"/>
                    <a:pt x="8" y="0"/>
                  </a:cubicBezTo>
                  <a:cubicBezTo>
                    <a:pt x="8" y="0"/>
                    <a:pt x="8" y="0"/>
                    <a:pt x="8"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110"/>
            <p:cNvSpPr>
              <a:spLocks/>
            </p:cNvSpPr>
            <p:nvPr/>
          </p:nvSpPr>
          <p:spPr bwMode="auto">
            <a:xfrm>
              <a:off x="10837863" y="6419850"/>
              <a:ext cx="66675" cy="187325"/>
            </a:xfrm>
            <a:custGeom>
              <a:avLst/>
              <a:gdLst>
                <a:gd name="T0" fmla="*/ 10 w 21"/>
                <a:gd name="T1" fmla="*/ 0 h 59"/>
                <a:gd name="T2" fmla="*/ 0 w 21"/>
                <a:gd name="T3" fmla="*/ 40 h 59"/>
                <a:gd name="T4" fmla="*/ 6 w 21"/>
                <a:gd name="T5" fmla="*/ 42 h 59"/>
                <a:gd name="T6" fmla="*/ 21 w 21"/>
                <a:gd name="T7" fmla="*/ 59 h 59"/>
                <a:gd name="T8" fmla="*/ 21 w 21"/>
                <a:gd name="T9" fmla="*/ 10 h 59"/>
                <a:gd name="T10" fmla="*/ 11 w 21"/>
                <a:gd name="T11" fmla="*/ 1 h 59"/>
                <a:gd name="T12" fmla="*/ 10 w 21"/>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21" h="59">
                  <a:moveTo>
                    <a:pt x="10" y="0"/>
                  </a:moveTo>
                  <a:cubicBezTo>
                    <a:pt x="0" y="40"/>
                    <a:pt x="0" y="40"/>
                    <a:pt x="0" y="40"/>
                  </a:cubicBezTo>
                  <a:cubicBezTo>
                    <a:pt x="2" y="40"/>
                    <a:pt x="4" y="41"/>
                    <a:pt x="6" y="42"/>
                  </a:cubicBezTo>
                  <a:cubicBezTo>
                    <a:pt x="14" y="47"/>
                    <a:pt x="21" y="59"/>
                    <a:pt x="21" y="59"/>
                  </a:cubicBezTo>
                  <a:cubicBezTo>
                    <a:pt x="21" y="10"/>
                    <a:pt x="21" y="10"/>
                    <a:pt x="21" y="10"/>
                  </a:cubicBezTo>
                  <a:cubicBezTo>
                    <a:pt x="11" y="1"/>
                    <a:pt x="11" y="1"/>
                    <a:pt x="11" y="1"/>
                  </a:cubicBezTo>
                  <a:cubicBezTo>
                    <a:pt x="10" y="0"/>
                    <a:pt x="10" y="0"/>
                    <a:pt x="1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8" name="Rectangle 1111"/>
            <p:cNvSpPr>
              <a:spLocks noChangeArrowheads="1"/>
            </p:cNvSpPr>
            <p:nvPr/>
          </p:nvSpPr>
          <p:spPr bwMode="auto">
            <a:xfrm>
              <a:off x="10790238" y="6145213"/>
              <a:ext cx="1588" cy="1588"/>
            </a:xfrm>
            <a:prstGeom prst="rect">
              <a:avLst/>
            </a:prstGeom>
            <a:solidFill>
              <a:srgbClr val="D6D7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9" name="Freeform 1112"/>
            <p:cNvSpPr>
              <a:spLocks/>
            </p:cNvSpPr>
            <p:nvPr/>
          </p:nvSpPr>
          <p:spPr bwMode="auto">
            <a:xfrm>
              <a:off x="10790238" y="614521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0" name="Freeform 1113"/>
            <p:cNvSpPr>
              <a:spLocks noEditPoints="1"/>
            </p:cNvSpPr>
            <p:nvPr/>
          </p:nvSpPr>
          <p:spPr bwMode="auto">
            <a:xfrm>
              <a:off x="10704513" y="6145213"/>
              <a:ext cx="85725" cy="455613"/>
            </a:xfrm>
            <a:custGeom>
              <a:avLst/>
              <a:gdLst>
                <a:gd name="T0" fmla="*/ 24 w 27"/>
                <a:gd name="T1" fmla="*/ 143 h 143"/>
                <a:gd name="T2" fmla="*/ 12 w 27"/>
                <a:gd name="T3" fmla="*/ 143 h 143"/>
                <a:gd name="T4" fmla="*/ 13 w 27"/>
                <a:gd name="T5" fmla="*/ 135 h 143"/>
                <a:gd name="T6" fmla="*/ 12 w 27"/>
                <a:gd name="T7" fmla="*/ 143 h 143"/>
                <a:gd name="T8" fmla="*/ 13 w 27"/>
                <a:gd name="T9" fmla="*/ 135 h 143"/>
                <a:gd name="T10" fmla="*/ 5 w 27"/>
                <a:gd name="T11" fmla="*/ 128 h 143"/>
                <a:gd name="T12" fmla="*/ 5 w 27"/>
                <a:gd name="T13" fmla="*/ 128 h 143"/>
                <a:gd name="T14" fmla="*/ 5 w 27"/>
                <a:gd name="T15" fmla="*/ 128 h 143"/>
                <a:gd name="T16" fmla="*/ 27 w 27"/>
                <a:gd name="T17" fmla="*/ 0 h 143"/>
                <a:gd name="T18" fmla="*/ 25 w 27"/>
                <a:gd name="T19" fmla="*/ 2 h 143"/>
                <a:gd name="T20" fmla="*/ 21 w 27"/>
                <a:gd name="T21" fmla="*/ 6 h 143"/>
                <a:gd name="T22" fmla="*/ 18 w 27"/>
                <a:gd name="T23" fmla="*/ 10 h 143"/>
                <a:gd name="T24" fmla="*/ 17 w 27"/>
                <a:gd name="T25" fmla="*/ 12 h 143"/>
                <a:gd name="T26" fmla="*/ 12 w 27"/>
                <a:gd name="T27" fmla="*/ 22 h 143"/>
                <a:gd name="T28" fmla="*/ 9 w 27"/>
                <a:gd name="T29" fmla="*/ 30 h 143"/>
                <a:gd name="T30" fmla="*/ 7 w 27"/>
                <a:gd name="T31" fmla="*/ 36 h 143"/>
                <a:gd name="T32" fmla="*/ 6 w 27"/>
                <a:gd name="T33" fmla="*/ 42 h 143"/>
                <a:gd name="T34" fmla="*/ 5 w 27"/>
                <a:gd name="T35" fmla="*/ 48 h 143"/>
                <a:gd name="T36" fmla="*/ 3 w 27"/>
                <a:gd name="T37" fmla="*/ 57 h 143"/>
                <a:gd name="T38" fmla="*/ 0 w 27"/>
                <a:gd name="T39" fmla="*/ 84 h 143"/>
                <a:gd name="T40" fmla="*/ 0 w 27"/>
                <a:gd name="T41" fmla="*/ 84 h 143"/>
                <a:gd name="T42" fmla="*/ 3 w 27"/>
                <a:gd name="T43" fmla="*/ 57 h 143"/>
                <a:gd name="T44" fmla="*/ 5 w 27"/>
                <a:gd name="T45" fmla="*/ 48 h 143"/>
                <a:gd name="T46" fmla="*/ 6 w 27"/>
                <a:gd name="T47" fmla="*/ 42 h 143"/>
                <a:gd name="T48" fmla="*/ 7 w 27"/>
                <a:gd name="T49" fmla="*/ 36 h 143"/>
                <a:gd name="T50" fmla="*/ 9 w 27"/>
                <a:gd name="T51" fmla="*/ 30 h 143"/>
                <a:gd name="T52" fmla="*/ 12 w 27"/>
                <a:gd name="T53" fmla="*/ 22 h 143"/>
                <a:gd name="T54" fmla="*/ 17 w 27"/>
                <a:gd name="T55" fmla="*/ 12 h 143"/>
                <a:gd name="T56" fmla="*/ 18 w 27"/>
                <a:gd name="T57" fmla="*/ 10 h 143"/>
                <a:gd name="T58" fmla="*/ 21 w 27"/>
                <a:gd name="T59" fmla="*/ 6 h 143"/>
                <a:gd name="T60" fmla="*/ 25 w 27"/>
                <a:gd name="T61" fmla="*/ 2 h 143"/>
                <a:gd name="T62" fmla="*/ 27 w 27"/>
                <a:gd name="T6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 h="143">
                  <a:moveTo>
                    <a:pt x="12" y="143"/>
                  </a:moveTo>
                  <a:cubicBezTo>
                    <a:pt x="24" y="143"/>
                    <a:pt x="24" y="143"/>
                    <a:pt x="24" y="143"/>
                  </a:cubicBezTo>
                  <a:cubicBezTo>
                    <a:pt x="24" y="143"/>
                    <a:pt x="24" y="143"/>
                    <a:pt x="24" y="143"/>
                  </a:cubicBezTo>
                  <a:cubicBezTo>
                    <a:pt x="12" y="143"/>
                    <a:pt x="12" y="143"/>
                    <a:pt x="12" y="143"/>
                  </a:cubicBezTo>
                  <a:moveTo>
                    <a:pt x="12" y="135"/>
                  </a:moveTo>
                  <a:cubicBezTo>
                    <a:pt x="13" y="135"/>
                    <a:pt x="13" y="135"/>
                    <a:pt x="13" y="135"/>
                  </a:cubicBezTo>
                  <a:cubicBezTo>
                    <a:pt x="12" y="135"/>
                    <a:pt x="12" y="135"/>
                    <a:pt x="12" y="135"/>
                  </a:cubicBezTo>
                  <a:cubicBezTo>
                    <a:pt x="12" y="143"/>
                    <a:pt x="12" y="143"/>
                    <a:pt x="12" y="143"/>
                  </a:cubicBezTo>
                  <a:cubicBezTo>
                    <a:pt x="12" y="135"/>
                    <a:pt x="12" y="135"/>
                    <a:pt x="12" y="135"/>
                  </a:cubicBezTo>
                  <a:cubicBezTo>
                    <a:pt x="13" y="135"/>
                    <a:pt x="13" y="135"/>
                    <a:pt x="13" y="135"/>
                  </a:cubicBezTo>
                  <a:cubicBezTo>
                    <a:pt x="13" y="135"/>
                    <a:pt x="13" y="135"/>
                    <a:pt x="12" y="135"/>
                  </a:cubicBezTo>
                  <a:moveTo>
                    <a:pt x="5" y="128"/>
                  </a:moveTo>
                  <a:cubicBezTo>
                    <a:pt x="3" y="129"/>
                    <a:pt x="2" y="131"/>
                    <a:pt x="0" y="132"/>
                  </a:cubicBezTo>
                  <a:cubicBezTo>
                    <a:pt x="2" y="131"/>
                    <a:pt x="3" y="129"/>
                    <a:pt x="5" y="128"/>
                  </a:cubicBezTo>
                  <a:cubicBezTo>
                    <a:pt x="5" y="128"/>
                    <a:pt x="5" y="128"/>
                    <a:pt x="5" y="128"/>
                  </a:cubicBezTo>
                  <a:cubicBezTo>
                    <a:pt x="5" y="128"/>
                    <a:pt x="5" y="128"/>
                    <a:pt x="5" y="128"/>
                  </a:cubicBezTo>
                  <a:moveTo>
                    <a:pt x="27" y="0"/>
                  </a:moveTo>
                  <a:cubicBezTo>
                    <a:pt x="27" y="0"/>
                    <a:pt x="27" y="0"/>
                    <a:pt x="27" y="0"/>
                  </a:cubicBezTo>
                  <a:cubicBezTo>
                    <a:pt x="26" y="0"/>
                    <a:pt x="26" y="0"/>
                    <a:pt x="26" y="0"/>
                  </a:cubicBezTo>
                  <a:cubicBezTo>
                    <a:pt x="26" y="1"/>
                    <a:pt x="26" y="1"/>
                    <a:pt x="25" y="2"/>
                  </a:cubicBezTo>
                  <a:cubicBezTo>
                    <a:pt x="25" y="2"/>
                    <a:pt x="24" y="3"/>
                    <a:pt x="23" y="3"/>
                  </a:cubicBezTo>
                  <a:cubicBezTo>
                    <a:pt x="23" y="4"/>
                    <a:pt x="22" y="5"/>
                    <a:pt x="21" y="6"/>
                  </a:cubicBezTo>
                  <a:cubicBezTo>
                    <a:pt x="21" y="7"/>
                    <a:pt x="20" y="8"/>
                    <a:pt x="19" y="9"/>
                  </a:cubicBezTo>
                  <a:cubicBezTo>
                    <a:pt x="18" y="10"/>
                    <a:pt x="18" y="10"/>
                    <a:pt x="18" y="10"/>
                  </a:cubicBezTo>
                  <a:cubicBezTo>
                    <a:pt x="18" y="11"/>
                    <a:pt x="18" y="11"/>
                    <a:pt x="18" y="11"/>
                  </a:cubicBezTo>
                  <a:cubicBezTo>
                    <a:pt x="17" y="12"/>
                    <a:pt x="17" y="12"/>
                    <a:pt x="17" y="12"/>
                  </a:cubicBezTo>
                  <a:cubicBezTo>
                    <a:pt x="17" y="13"/>
                    <a:pt x="17" y="13"/>
                    <a:pt x="17" y="13"/>
                  </a:cubicBezTo>
                  <a:cubicBezTo>
                    <a:pt x="15" y="16"/>
                    <a:pt x="13" y="19"/>
                    <a:pt x="12" y="22"/>
                  </a:cubicBezTo>
                  <a:cubicBezTo>
                    <a:pt x="11" y="24"/>
                    <a:pt x="11" y="25"/>
                    <a:pt x="10" y="27"/>
                  </a:cubicBezTo>
                  <a:cubicBezTo>
                    <a:pt x="10" y="28"/>
                    <a:pt x="9" y="29"/>
                    <a:pt x="9" y="30"/>
                  </a:cubicBezTo>
                  <a:cubicBezTo>
                    <a:pt x="9" y="31"/>
                    <a:pt x="8" y="32"/>
                    <a:pt x="8" y="33"/>
                  </a:cubicBezTo>
                  <a:cubicBezTo>
                    <a:pt x="8" y="34"/>
                    <a:pt x="8" y="35"/>
                    <a:pt x="7" y="36"/>
                  </a:cubicBezTo>
                  <a:cubicBezTo>
                    <a:pt x="7" y="37"/>
                    <a:pt x="7" y="38"/>
                    <a:pt x="7" y="39"/>
                  </a:cubicBezTo>
                  <a:cubicBezTo>
                    <a:pt x="6" y="40"/>
                    <a:pt x="6" y="41"/>
                    <a:pt x="6" y="42"/>
                  </a:cubicBezTo>
                  <a:cubicBezTo>
                    <a:pt x="6" y="43"/>
                    <a:pt x="6" y="44"/>
                    <a:pt x="5" y="45"/>
                  </a:cubicBezTo>
                  <a:cubicBezTo>
                    <a:pt x="5" y="46"/>
                    <a:pt x="5" y="47"/>
                    <a:pt x="5" y="48"/>
                  </a:cubicBezTo>
                  <a:cubicBezTo>
                    <a:pt x="5" y="49"/>
                    <a:pt x="5" y="50"/>
                    <a:pt x="4" y="51"/>
                  </a:cubicBezTo>
                  <a:cubicBezTo>
                    <a:pt x="4" y="53"/>
                    <a:pt x="4" y="55"/>
                    <a:pt x="3" y="57"/>
                  </a:cubicBezTo>
                  <a:cubicBezTo>
                    <a:pt x="3" y="62"/>
                    <a:pt x="2" y="66"/>
                    <a:pt x="1" y="71"/>
                  </a:cubicBezTo>
                  <a:cubicBezTo>
                    <a:pt x="1" y="75"/>
                    <a:pt x="0" y="79"/>
                    <a:pt x="0" y="84"/>
                  </a:cubicBezTo>
                  <a:cubicBezTo>
                    <a:pt x="0" y="84"/>
                    <a:pt x="0" y="84"/>
                    <a:pt x="0" y="85"/>
                  </a:cubicBezTo>
                  <a:cubicBezTo>
                    <a:pt x="0" y="84"/>
                    <a:pt x="0" y="84"/>
                    <a:pt x="0" y="84"/>
                  </a:cubicBezTo>
                  <a:cubicBezTo>
                    <a:pt x="0" y="79"/>
                    <a:pt x="1" y="75"/>
                    <a:pt x="1" y="71"/>
                  </a:cubicBezTo>
                  <a:cubicBezTo>
                    <a:pt x="2" y="66"/>
                    <a:pt x="3" y="62"/>
                    <a:pt x="3" y="57"/>
                  </a:cubicBezTo>
                  <a:cubicBezTo>
                    <a:pt x="4" y="55"/>
                    <a:pt x="4" y="53"/>
                    <a:pt x="4" y="51"/>
                  </a:cubicBezTo>
                  <a:cubicBezTo>
                    <a:pt x="5" y="50"/>
                    <a:pt x="5" y="49"/>
                    <a:pt x="5" y="48"/>
                  </a:cubicBezTo>
                  <a:cubicBezTo>
                    <a:pt x="5" y="47"/>
                    <a:pt x="5" y="46"/>
                    <a:pt x="5" y="45"/>
                  </a:cubicBezTo>
                  <a:cubicBezTo>
                    <a:pt x="6" y="44"/>
                    <a:pt x="6" y="43"/>
                    <a:pt x="6" y="42"/>
                  </a:cubicBezTo>
                  <a:cubicBezTo>
                    <a:pt x="6" y="41"/>
                    <a:pt x="6" y="40"/>
                    <a:pt x="7" y="39"/>
                  </a:cubicBezTo>
                  <a:cubicBezTo>
                    <a:pt x="7" y="38"/>
                    <a:pt x="7" y="37"/>
                    <a:pt x="7" y="36"/>
                  </a:cubicBezTo>
                  <a:cubicBezTo>
                    <a:pt x="8" y="35"/>
                    <a:pt x="8" y="34"/>
                    <a:pt x="8" y="33"/>
                  </a:cubicBezTo>
                  <a:cubicBezTo>
                    <a:pt x="8" y="32"/>
                    <a:pt x="9" y="31"/>
                    <a:pt x="9" y="30"/>
                  </a:cubicBezTo>
                  <a:cubicBezTo>
                    <a:pt x="9" y="29"/>
                    <a:pt x="10" y="28"/>
                    <a:pt x="10" y="27"/>
                  </a:cubicBezTo>
                  <a:cubicBezTo>
                    <a:pt x="11" y="25"/>
                    <a:pt x="11" y="24"/>
                    <a:pt x="12" y="22"/>
                  </a:cubicBezTo>
                  <a:cubicBezTo>
                    <a:pt x="13" y="19"/>
                    <a:pt x="15" y="16"/>
                    <a:pt x="17" y="13"/>
                  </a:cubicBezTo>
                  <a:cubicBezTo>
                    <a:pt x="17" y="12"/>
                    <a:pt x="17" y="12"/>
                    <a:pt x="17" y="12"/>
                  </a:cubicBezTo>
                  <a:cubicBezTo>
                    <a:pt x="18" y="11"/>
                    <a:pt x="18" y="11"/>
                    <a:pt x="18" y="11"/>
                  </a:cubicBezTo>
                  <a:cubicBezTo>
                    <a:pt x="18" y="10"/>
                    <a:pt x="18" y="10"/>
                    <a:pt x="18" y="10"/>
                  </a:cubicBezTo>
                  <a:cubicBezTo>
                    <a:pt x="19" y="9"/>
                    <a:pt x="19" y="9"/>
                    <a:pt x="19" y="9"/>
                  </a:cubicBezTo>
                  <a:cubicBezTo>
                    <a:pt x="20" y="8"/>
                    <a:pt x="21" y="7"/>
                    <a:pt x="21" y="6"/>
                  </a:cubicBezTo>
                  <a:cubicBezTo>
                    <a:pt x="22" y="5"/>
                    <a:pt x="23" y="4"/>
                    <a:pt x="23" y="3"/>
                  </a:cubicBezTo>
                  <a:cubicBezTo>
                    <a:pt x="24" y="3"/>
                    <a:pt x="25" y="2"/>
                    <a:pt x="25" y="2"/>
                  </a:cubicBezTo>
                  <a:cubicBezTo>
                    <a:pt x="26" y="1"/>
                    <a:pt x="26" y="1"/>
                    <a:pt x="26" y="0"/>
                  </a:cubicBezTo>
                  <a:cubicBezTo>
                    <a:pt x="27" y="0"/>
                    <a:pt x="27" y="0"/>
                    <a:pt x="27" y="0"/>
                  </a:cubicBezTo>
                </a:path>
              </a:pathLst>
            </a:custGeom>
            <a:solidFill>
              <a:srgbClr val="7B8B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1" name="Freeform 1114"/>
            <p:cNvSpPr>
              <a:spLocks/>
            </p:cNvSpPr>
            <p:nvPr/>
          </p:nvSpPr>
          <p:spPr bwMode="auto">
            <a:xfrm>
              <a:off x="10704513" y="6145213"/>
              <a:ext cx="85725" cy="430213"/>
            </a:xfrm>
            <a:custGeom>
              <a:avLst/>
              <a:gdLst>
                <a:gd name="T0" fmla="*/ 27 w 27"/>
                <a:gd name="T1" fmla="*/ 0 h 135"/>
                <a:gd name="T2" fmla="*/ 27 w 27"/>
                <a:gd name="T3" fmla="*/ 0 h 135"/>
                <a:gd name="T4" fmla="*/ 26 w 27"/>
                <a:gd name="T5" fmla="*/ 0 h 135"/>
                <a:gd name="T6" fmla="*/ 25 w 27"/>
                <a:gd name="T7" fmla="*/ 2 h 135"/>
                <a:gd name="T8" fmla="*/ 23 w 27"/>
                <a:gd name="T9" fmla="*/ 3 h 135"/>
                <a:gd name="T10" fmla="*/ 21 w 27"/>
                <a:gd name="T11" fmla="*/ 6 h 135"/>
                <a:gd name="T12" fmla="*/ 19 w 27"/>
                <a:gd name="T13" fmla="*/ 9 h 135"/>
                <a:gd name="T14" fmla="*/ 18 w 27"/>
                <a:gd name="T15" fmla="*/ 10 h 135"/>
                <a:gd name="T16" fmla="*/ 18 w 27"/>
                <a:gd name="T17" fmla="*/ 11 h 135"/>
                <a:gd name="T18" fmla="*/ 17 w 27"/>
                <a:gd name="T19" fmla="*/ 12 h 135"/>
                <a:gd name="T20" fmla="*/ 17 w 27"/>
                <a:gd name="T21" fmla="*/ 13 h 135"/>
                <a:gd name="T22" fmla="*/ 12 w 27"/>
                <a:gd name="T23" fmla="*/ 22 h 135"/>
                <a:gd name="T24" fmla="*/ 10 w 27"/>
                <a:gd name="T25" fmla="*/ 27 h 135"/>
                <a:gd name="T26" fmla="*/ 9 w 27"/>
                <a:gd name="T27" fmla="*/ 30 h 135"/>
                <a:gd name="T28" fmla="*/ 8 w 27"/>
                <a:gd name="T29" fmla="*/ 33 h 135"/>
                <a:gd name="T30" fmla="*/ 7 w 27"/>
                <a:gd name="T31" fmla="*/ 36 h 135"/>
                <a:gd name="T32" fmla="*/ 7 w 27"/>
                <a:gd name="T33" fmla="*/ 39 h 135"/>
                <a:gd name="T34" fmla="*/ 6 w 27"/>
                <a:gd name="T35" fmla="*/ 42 h 135"/>
                <a:gd name="T36" fmla="*/ 5 w 27"/>
                <a:gd name="T37" fmla="*/ 45 h 135"/>
                <a:gd name="T38" fmla="*/ 5 w 27"/>
                <a:gd name="T39" fmla="*/ 48 h 135"/>
                <a:gd name="T40" fmla="*/ 4 w 27"/>
                <a:gd name="T41" fmla="*/ 51 h 135"/>
                <a:gd name="T42" fmla="*/ 3 w 27"/>
                <a:gd name="T43" fmla="*/ 57 h 135"/>
                <a:gd name="T44" fmla="*/ 1 w 27"/>
                <a:gd name="T45" fmla="*/ 71 h 135"/>
                <a:gd name="T46" fmla="*/ 0 w 27"/>
                <a:gd name="T47" fmla="*/ 84 h 135"/>
                <a:gd name="T48" fmla="*/ 0 w 27"/>
                <a:gd name="T49" fmla="*/ 85 h 135"/>
                <a:gd name="T50" fmla="*/ 0 w 27"/>
                <a:gd name="T51" fmla="*/ 87 h 135"/>
                <a:gd name="T52" fmla="*/ 3 w 27"/>
                <a:gd name="T53" fmla="*/ 85 h 135"/>
                <a:gd name="T54" fmla="*/ 12 w 27"/>
                <a:gd name="T55" fmla="*/ 124 h 135"/>
                <a:gd name="T56" fmla="*/ 5 w 27"/>
                <a:gd name="T57" fmla="*/ 128 h 135"/>
                <a:gd name="T58" fmla="*/ 5 w 27"/>
                <a:gd name="T59" fmla="*/ 128 h 135"/>
                <a:gd name="T60" fmla="*/ 5 w 27"/>
                <a:gd name="T61" fmla="*/ 128 h 135"/>
                <a:gd name="T62" fmla="*/ 12 w 27"/>
                <a:gd name="T63" fmla="*/ 135 h 135"/>
                <a:gd name="T64" fmla="*/ 12 w 27"/>
                <a:gd name="T65" fmla="*/ 135 h 135"/>
                <a:gd name="T66" fmla="*/ 13 w 27"/>
                <a:gd name="T67" fmla="*/ 135 h 135"/>
                <a:gd name="T68" fmla="*/ 22 w 27"/>
                <a:gd name="T69" fmla="*/ 135 h 135"/>
                <a:gd name="T70" fmla="*/ 27 w 27"/>
                <a:gd name="T7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 h="135">
                  <a:moveTo>
                    <a:pt x="27" y="0"/>
                  </a:moveTo>
                  <a:cubicBezTo>
                    <a:pt x="27" y="0"/>
                    <a:pt x="27" y="0"/>
                    <a:pt x="27" y="0"/>
                  </a:cubicBezTo>
                  <a:cubicBezTo>
                    <a:pt x="26" y="0"/>
                    <a:pt x="26" y="0"/>
                    <a:pt x="26" y="0"/>
                  </a:cubicBezTo>
                  <a:cubicBezTo>
                    <a:pt x="26" y="1"/>
                    <a:pt x="26" y="1"/>
                    <a:pt x="25" y="2"/>
                  </a:cubicBezTo>
                  <a:cubicBezTo>
                    <a:pt x="25" y="2"/>
                    <a:pt x="24" y="3"/>
                    <a:pt x="23" y="3"/>
                  </a:cubicBezTo>
                  <a:cubicBezTo>
                    <a:pt x="23" y="4"/>
                    <a:pt x="22" y="5"/>
                    <a:pt x="21" y="6"/>
                  </a:cubicBezTo>
                  <a:cubicBezTo>
                    <a:pt x="21" y="7"/>
                    <a:pt x="20" y="8"/>
                    <a:pt x="19" y="9"/>
                  </a:cubicBezTo>
                  <a:cubicBezTo>
                    <a:pt x="18" y="10"/>
                    <a:pt x="18" y="10"/>
                    <a:pt x="18" y="10"/>
                  </a:cubicBezTo>
                  <a:cubicBezTo>
                    <a:pt x="18" y="11"/>
                    <a:pt x="18" y="11"/>
                    <a:pt x="18" y="11"/>
                  </a:cubicBezTo>
                  <a:cubicBezTo>
                    <a:pt x="17" y="12"/>
                    <a:pt x="17" y="12"/>
                    <a:pt x="17" y="12"/>
                  </a:cubicBezTo>
                  <a:cubicBezTo>
                    <a:pt x="17" y="13"/>
                    <a:pt x="17" y="13"/>
                    <a:pt x="17" y="13"/>
                  </a:cubicBezTo>
                  <a:cubicBezTo>
                    <a:pt x="15" y="16"/>
                    <a:pt x="13" y="19"/>
                    <a:pt x="12" y="22"/>
                  </a:cubicBezTo>
                  <a:cubicBezTo>
                    <a:pt x="11" y="24"/>
                    <a:pt x="11" y="25"/>
                    <a:pt x="10" y="27"/>
                  </a:cubicBezTo>
                  <a:cubicBezTo>
                    <a:pt x="10" y="28"/>
                    <a:pt x="9" y="29"/>
                    <a:pt x="9" y="30"/>
                  </a:cubicBezTo>
                  <a:cubicBezTo>
                    <a:pt x="9" y="31"/>
                    <a:pt x="8" y="32"/>
                    <a:pt x="8" y="33"/>
                  </a:cubicBezTo>
                  <a:cubicBezTo>
                    <a:pt x="8" y="34"/>
                    <a:pt x="8" y="35"/>
                    <a:pt x="7" y="36"/>
                  </a:cubicBezTo>
                  <a:cubicBezTo>
                    <a:pt x="7" y="37"/>
                    <a:pt x="7" y="38"/>
                    <a:pt x="7" y="39"/>
                  </a:cubicBezTo>
                  <a:cubicBezTo>
                    <a:pt x="6" y="40"/>
                    <a:pt x="6" y="41"/>
                    <a:pt x="6" y="42"/>
                  </a:cubicBezTo>
                  <a:cubicBezTo>
                    <a:pt x="6" y="43"/>
                    <a:pt x="6" y="44"/>
                    <a:pt x="5" y="45"/>
                  </a:cubicBezTo>
                  <a:cubicBezTo>
                    <a:pt x="5" y="46"/>
                    <a:pt x="5" y="47"/>
                    <a:pt x="5" y="48"/>
                  </a:cubicBezTo>
                  <a:cubicBezTo>
                    <a:pt x="5" y="49"/>
                    <a:pt x="5" y="50"/>
                    <a:pt x="4" y="51"/>
                  </a:cubicBezTo>
                  <a:cubicBezTo>
                    <a:pt x="4" y="53"/>
                    <a:pt x="4" y="55"/>
                    <a:pt x="3" y="57"/>
                  </a:cubicBezTo>
                  <a:cubicBezTo>
                    <a:pt x="3" y="62"/>
                    <a:pt x="2" y="66"/>
                    <a:pt x="1" y="71"/>
                  </a:cubicBezTo>
                  <a:cubicBezTo>
                    <a:pt x="1" y="75"/>
                    <a:pt x="0" y="79"/>
                    <a:pt x="0" y="84"/>
                  </a:cubicBezTo>
                  <a:cubicBezTo>
                    <a:pt x="0" y="84"/>
                    <a:pt x="0" y="84"/>
                    <a:pt x="0" y="85"/>
                  </a:cubicBezTo>
                  <a:cubicBezTo>
                    <a:pt x="0" y="85"/>
                    <a:pt x="0" y="86"/>
                    <a:pt x="0" y="87"/>
                  </a:cubicBezTo>
                  <a:cubicBezTo>
                    <a:pt x="3" y="85"/>
                    <a:pt x="3" y="85"/>
                    <a:pt x="3" y="85"/>
                  </a:cubicBezTo>
                  <a:cubicBezTo>
                    <a:pt x="12" y="124"/>
                    <a:pt x="12" y="124"/>
                    <a:pt x="12" y="124"/>
                  </a:cubicBezTo>
                  <a:cubicBezTo>
                    <a:pt x="10" y="125"/>
                    <a:pt x="7" y="126"/>
                    <a:pt x="5" y="128"/>
                  </a:cubicBezTo>
                  <a:cubicBezTo>
                    <a:pt x="5" y="128"/>
                    <a:pt x="5" y="128"/>
                    <a:pt x="5" y="128"/>
                  </a:cubicBezTo>
                  <a:cubicBezTo>
                    <a:pt x="5" y="128"/>
                    <a:pt x="5" y="128"/>
                    <a:pt x="5" y="128"/>
                  </a:cubicBezTo>
                  <a:cubicBezTo>
                    <a:pt x="7" y="131"/>
                    <a:pt x="9" y="133"/>
                    <a:pt x="12" y="135"/>
                  </a:cubicBezTo>
                  <a:cubicBezTo>
                    <a:pt x="12" y="135"/>
                    <a:pt x="12" y="135"/>
                    <a:pt x="12" y="135"/>
                  </a:cubicBezTo>
                  <a:cubicBezTo>
                    <a:pt x="13" y="135"/>
                    <a:pt x="13" y="135"/>
                    <a:pt x="13" y="135"/>
                  </a:cubicBezTo>
                  <a:cubicBezTo>
                    <a:pt x="22" y="135"/>
                    <a:pt x="22" y="135"/>
                    <a:pt x="22" y="135"/>
                  </a:cubicBezTo>
                  <a:cubicBezTo>
                    <a:pt x="7" y="66"/>
                    <a:pt x="26" y="2"/>
                    <a:pt x="27"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2" name="Freeform 1115"/>
            <p:cNvSpPr>
              <a:spLocks/>
            </p:cNvSpPr>
            <p:nvPr/>
          </p:nvSpPr>
          <p:spPr bwMode="auto">
            <a:xfrm>
              <a:off x="10742613" y="6575425"/>
              <a:ext cx="38100" cy="25400"/>
            </a:xfrm>
            <a:custGeom>
              <a:avLst/>
              <a:gdLst>
                <a:gd name="T0" fmla="*/ 0 w 12"/>
                <a:gd name="T1" fmla="*/ 0 h 8"/>
                <a:gd name="T2" fmla="*/ 0 w 12"/>
                <a:gd name="T3" fmla="*/ 8 h 8"/>
                <a:gd name="T4" fmla="*/ 12 w 12"/>
                <a:gd name="T5" fmla="*/ 8 h 8"/>
                <a:gd name="T6" fmla="*/ 10 w 12"/>
                <a:gd name="T7" fmla="*/ 0 h 8"/>
                <a:gd name="T8" fmla="*/ 1 w 12"/>
                <a:gd name="T9" fmla="*/ 0 h 8"/>
                <a:gd name="T10" fmla="*/ 0 w 12"/>
                <a:gd name="T11" fmla="*/ 0 h 8"/>
              </a:gdLst>
              <a:ahLst/>
              <a:cxnLst>
                <a:cxn ang="0">
                  <a:pos x="T0" y="T1"/>
                </a:cxn>
                <a:cxn ang="0">
                  <a:pos x="T2" y="T3"/>
                </a:cxn>
                <a:cxn ang="0">
                  <a:pos x="T4" y="T5"/>
                </a:cxn>
                <a:cxn ang="0">
                  <a:pos x="T6" y="T7"/>
                </a:cxn>
                <a:cxn ang="0">
                  <a:pos x="T8" y="T9"/>
                </a:cxn>
                <a:cxn ang="0">
                  <a:pos x="T10" y="T11"/>
                </a:cxn>
              </a:cxnLst>
              <a:rect l="0" t="0" r="r" b="b"/>
              <a:pathLst>
                <a:path w="12" h="8">
                  <a:moveTo>
                    <a:pt x="0" y="0"/>
                  </a:moveTo>
                  <a:cubicBezTo>
                    <a:pt x="0" y="8"/>
                    <a:pt x="0" y="8"/>
                    <a:pt x="0" y="8"/>
                  </a:cubicBezTo>
                  <a:cubicBezTo>
                    <a:pt x="12" y="8"/>
                    <a:pt x="12" y="8"/>
                    <a:pt x="12" y="8"/>
                  </a:cubicBezTo>
                  <a:cubicBezTo>
                    <a:pt x="11" y="6"/>
                    <a:pt x="11" y="3"/>
                    <a:pt x="10" y="0"/>
                  </a:cubicBezTo>
                  <a:cubicBezTo>
                    <a:pt x="1" y="0"/>
                    <a:pt x="1" y="0"/>
                    <a:pt x="1" y="0"/>
                  </a:cubicBezTo>
                  <a:cubicBezTo>
                    <a:pt x="0" y="0"/>
                    <a:pt x="0" y="0"/>
                    <a:pt x="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3" name="Freeform 1116"/>
            <p:cNvSpPr>
              <a:spLocks noEditPoints="1"/>
            </p:cNvSpPr>
            <p:nvPr/>
          </p:nvSpPr>
          <p:spPr bwMode="auto">
            <a:xfrm>
              <a:off x="10679113" y="6565900"/>
              <a:ext cx="25400" cy="34925"/>
            </a:xfrm>
            <a:custGeom>
              <a:avLst/>
              <a:gdLst>
                <a:gd name="T0" fmla="*/ 0 w 8"/>
                <a:gd name="T1" fmla="*/ 11 h 11"/>
                <a:gd name="T2" fmla="*/ 0 w 8"/>
                <a:gd name="T3" fmla="*/ 11 h 11"/>
                <a:gd name="T4" fmla="*/ 0 w 8"/>
                <a:gd name="T5" fmla="*/ 11 h 11"/>
                <a:gd name="T6" fmla="*/ 8 w 8"/>
                <a:gd name="T7" fmla="*/ 0 h 11"/>
                <a:gd name="T8" fmla="*/ 8 w 8"/>
                <a:gd name="T9" fmla="*/ 0 h 11"/>
                <a:gd name="T10" fmla="*/ 8 w 8"/>
                <a:gd name="T11" fmla="*/ 0 h 11"/>
              </a:gdLst>
              <a:ahLst/>
              <a:cxnLst>
                <a:cxn ang="0">
                  <a:pos x="T0" y="T1"/>
                </a:cxn>
                <a:cxn ang="0">
                  <a:pos x="T2" y="T3"/>
                </a:cxn>
                <a:cxn ang="0">
                  <a:pos x="T4" y="T5"/>
                </a:cxn>
                <a:cxn ang="0">
                  <a:pos x="T6" y="T7"/>
                </a:cxn>
                <a:cxn ang="0">
                  <a:pos x="T8" y="T9"/>
                </a:cxn>
                <a:cxn ang="0">
                  <a:pos x="T10" y="T11"/>
                </a:cxn>
              </a:cxnLst>
              <a:rect l="0" t="0" r="r" b="b"/>
              <a:pathLst>
                <a:path w="8" h="11">
                  <a:moveTo>
                    <a:pt x="0" y="11"/>
                  </a:moveTo>
                  <a:cubicBezTo>
                    <a:pt x="0" y="11"/>
                    <a:pt x="0" y="11"/>
                    <a:pt x="0" y="11"/>
                  </a:cubicBezTo>
                  <a:cubicBezTo>
                    <a:pt x="0" y="11"/>
                    <a:pt x="0" y="11"/>
                    <a:pt x="0" y="11"/>
                  </a:cubicBezTo>
                  <a:moveTo>
                    <a:pt x="8" y="0"/>
                  </a:moveTo>
                  <a:cubicBezTo>
                    <a:pt x="8" y="0"/>
                    <a:pt x="8" y="0"/>
                    <a:pt x="8" y="0"/>
                  </a:cubicBezTo>
                  <a:cubicBezTo>
                    <a:pt x="8" y="0"/>
                    <a:pt x="8" y="0"/>
                    <a:pt x="8" y="0"/>
                  </a:cubicBezTo>
                </a:path>
              </a:pathLst>
            </a:custGeom>
            <a:solidFill>
              <a:srgbClr val="7B8B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4" name="Freeform 1117"/>
            <p:cNvSpPr>
              <a:spLocks/>
            </p:cNvSpPr>
            <p:nvPr/>
          </p:nvSpPr>
          <p:spPr bwMode="auto">
            <a:xfrm>
              <a:off x="10679113" y="6416675"/>
              <a:ext cx="63500" cy="184150"/>
            </a:xfrm>
            <a:custGeom>
              <a:avLst/>
              <a:gdLst>
                <a:gd name="T0" fmla="*/ 11 w 20"/>
                <a:gd name="T1" fmla="*/ 0 h 58"/>
                <a:gd name="T2" fmla="*/ 8 w 20"/>
                <a:gd name="T3" fmla="*/ 2 h 58"/>
                <a:gd name="T4" fmla="*/ 8 w 20"/>
                <a:gd name="T5" fmla="*/ 2 h 58"/>
                <a:gd name="T6" fmla="*/ 0 w 20"/>
                <a:gd name="T7" fmla="*/ 9 h 58"/>
                <a:gd name="T8" fmla="*/ 0 w 20"/>
                <a:gd name="T9" fmla="*/ 58 h 58"/>
                <a:gd name="T10" fmla="*/ 0 w 20"/>
                <a:gd name="T11" fmla="*/ 58 h 58"/>
                <a:gd name="T12" fmla="*/ 0 w 20"/>
                <a:gd name="T13" fmla="*/ 58 h 58"/>
                <a:gd name="T14" fmla="*/ 8 w 20"/>
                <a:gd name="T15" fmla="*/ 47 h 58"/>
                <a:gd name="T16" fmla="*/ 8 w 20"/>
                <a:gd name="T17" fmla="*/ 47 h 58"/>
                <a:gd name="T18" fmla="*/ 8 w 20"/>
                <a:gd name="T19" fmla="*/ 47 h 58"/>
                <a:gd name="T20" fmla="*/ 13 w 20"/>
                <a:gd name="T21" fmla="*/ 43 h 58"/>
                <a:gd name="T22" fmla="*/ 20 w 20"/>
                <a:gd name="T23" fmla="*/ 39 h 58"/>
                <a:gd name="T24" fmla="*/ 11 w 20"/>
                <a:gd name="T2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58">
                  <a:moveTo>
                    <a:pt x="11" y="0"/>
                  </a:moveTo>
                  <a:cubicBezTo>
                    <a:pt x="8" y="2"/>
                    <a:pt x="8" y="2"/>
                    <a:pt x="8" y="2"/>
                  </a:cubicBezTo>
                  <a:cubicBezTo>
                    <a:pt x="8" y="2"/>
                    <a:pt x="8" y="2"/>
                    <a:pt x="8" y="2"/>
                  </a:cubicBezTo>
                  <a:cubicBezTo>
                    <a:pt x="0" y="9"/>
                    <a:pt x="0" y="9"/>
                    <a:pt x="0" y="9"/>
                  </a:cubicBezTo>
                  <a:cubicBezTo>
                    <a:pt x="0" y="58"/>
                    <a:pt x="0" y="58"/>
                    <a:pt x="0" y="58"/>
                  </a:cubicBezTo>
                  <a:cubicBezTo>
                    <a:pt x="0" y="58"/>
                    <a:pt x="0" y="58"/>
                    <a:pt x="0" y="58"/>
                  </a:cubicBezTo>
                  <a:cubicBezTo>
                    <a:pt x="0" y="58"/>
                    <a:pt x="0" y="58"/>
                    <a:pt x="0" y="58"/>
                  </a:cubicBezTo>
                  <a:cubicBezTo>
                    <a:pt x="0" y="58"/>
                    <a:pt x="4" y="52"/>
                    <a:pt x="8" y="47"/>
                  </a:cubicBezTo>
                  <a:cubicBezTo>
                    <a:pt x="8" y="47"/>
                    <a:pt x="8" y="47"/>
                    <a:pt x="8" y="47"/>
                  </a:cubicBezTo>
                  <a:cubicBezTo>
                    <a:pt x="8" y="47"/>
                    <a:pt x="8" y="47"/>
                    <a:pt x="8" y="47"/>
                  </a:cubicBezTo>
                  <a:cubicBezTo>
                    <a:pt x="10" y="46"/>
                    <a:pt x="11" y="44"/>
                    <a:pt x="13" y="43"/>
                  </a:cubicBezTo>
                  <a:cubicBezTo>
                    <a:pt x="15" y="41"/>
                    <a:pt x="18" y="40"/>
                    <a:pt x="20" y="39"/>
                  </a:cubicBezTo>
                  <a:cubicBezTo>
                    <a:pt x="11" y="0"/>
                    <a:pt x="11" y="0"/>
                    <a:pt x="11"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9" name="Rectangle 1141"/>
            <p:cNvSpPr>
              <a:spLocks noChangeArrowheads="1"/>
            </p:cNvSpPr>
            <p:nvPr/>
          </p:nvSpPr>
          <p:spPr bwMode="auto">
            <a:xfrm>
              <a:off x="10764838" y="6607175"/>
              <a:ext cx="44450" cy="258763"/>
            </a:xfrm>
            <a:prstGeom prst="rect">
              <a:avLst/>
            </a:prstGeom>
            <a:solidFill>
              <a:schemeClr val="bg1">
                <a:alpha val="4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20" name="Rectangle 1142"/>
            <p:cNvSpPr>
              <a:spLocks noChangeArrowheads="1"/>
            </p:cNvSpPr>
            <p:nvPr/>
          </p:nvSpPr>
          <p:spPr bwMode="auto">
            <a:xfrm>
              <a:off x="10764838" y="6607175"/>
              <a:ext cx="4445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050925" y="604838"/>
            <a:ext cx="3621088" cy="6330950"/>
            <a:chOff x="1050925" y="604838"/>
            <a:chExt cx="3621088" cy="6330950"/>
          </a:xfrm>
        </p:grpSpPr>
        <p:sp>
          <p:nvSpPr>
            <p:cNvPr id="1208" name="Freeform 1058"/>
            <p:cNvSpPr>
              <a:spLocks/>
            </p:cNvSpPr>
            <p:nvPr/>
          </p:nvSpPr>
          <p:spPr bwMode="auto">
            <a:xfrm>
              <a:off x="1270751" y="604838"/>
              <a:ext cx="3182938" cy="4913313"/>
            </a:xfrm>
            <a:custGeom>
              <a:avLst/>
              <a:gdLst>
                <a:gd name="T0" fmla="*/ 500 w 999"/>
                <a:gd name="T1" fmla="*/ 0 h 1542"/>
                <a:gd name="T2" fmla="*/ 237 w 999"/>
                <a:gd name="T3" fmla="*/ 1542 h 1542"/>
                <a:gd name="T4" fmla="*/ 500 w 999"/>
                <a:gd name="T5" fmla="*/ 1542 h 1542"/>
                <a:gd name="T6" fmla="*/ 762 w 999"/>
                <a:gd name="T7" fmla="*/ 1542 h 1542"/>
                <a:gd name="T8" fmla="*/ 500 w 999"/>
                <a:gd name="T9" fmla="*/ 0 h 1542"/>
              </a:gdLst>
              <a:ahLst/>
              <a:cxnLst>
                <a:cxn ang="0">
                  <a:pos x="T0" y="T1"/>
                </a:cxn>
                <a:cxn ang="0">
                  <a:pos x="T2" y="T3"/>
                </a:cxn>
                <a:cxn ang="0">
                  <a:pos x="T4" y="T5"/>
                </a:cxn>
                <a:cxn ang="0">
                  <a:pos x="T6" y="T7"/>
                </a:cxn>
                <a:cxn ang="0">
                  <a:pos x="T8" y="T9"/>
                </a:cxn>
              </a:cxnLst>
              <a:rect l="0" t="0" r="r" b="b"/>
              <a:pathLst>
                <a:path w="999" h="1542">
                  <a:moveTo>
                    <a:pt x="500" y="0"/>
                  </a:moveTo>
                  <a:cubicBezTo>
                    <a:pt x="500" y="0"/>
                    <a:pt x="0" y="584"/>
                    <a:pt x="237" y="1542"/>
                  </a:cubicBezTo>
                  <a:cubicBezTo>
                    <a:pt x="500" y="1542"/>
                    <a:pt x="500" y="1542"/>
                    <a:pt x="500" y="1542"/>
                  </a:cubicBezTo>
                  <a:cubicBezTo>
                    <a:pt x="762" y="1542"/>
                    <a:pt x="762" y="1542"/>
                    <a:pt x="762" y="1542"/>
                  </a:cubicBezTo>
                  <a:cubicBezTo>
                    <a:pt x="999" y="584"/>
                    <a:pt x="500" y="0"/>
                    <a:pt x="500" y="0"/>
                  </a:cubicBezTo>
                </a:path>
              </a:pathLst>
            </a:custGeom>
            <a:solidFill>
              <a:srgbClr val="FDD4C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63" name="Oval 604"/>
            <p:cNvSpPr>
              <a:spLocks noChangeArrowheads="1"/>
            </p:cNvSpPr>
            <p:nvPr/>
          </p:nvSpPr>
          <p:spPr bwMode="auto">
            <a:xfrm>
              <a:off x="2338388" y="6088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64" name="Oval 605"/>
            <p:cNvSpPr>
              <a:spLocks noChangeArrowheads="1"/>
            </p:cNvSpPr>
            <p:nvPr/>
          </p:nvSpPr>
          <p:spPr bwMode="auto">
            <a:xfrm>
              <a:off x="2338388" y="61849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65" name="Oval 606"/>
            <p:cNvSpPr>
              <a:spLocks noChangeArrowheads="1"/>
            </p:cNvSpPr>
            <p:nvPr/>
          </p:nvSpPr>
          <p:spPr bwMode="auto">
            <a:xfrm>
              <a:off x="2338388" y="62801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66" name="Oval 607"/>
            <p:cNvSpPr>
              <a:spLocks noChangeArrowheads="1"/>
            </p:cNvSpPr>
            <p:nvPr/>
          </p:nvSpPr>
          <p:spPr bwMode="auto">
            <a:xfrm>
              <a:off x="2338388" y="63754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67" name="Oval 608"/>
            <p:cNvSpPr>
              <a:spLocks noChangeArrowheads="1"/>
            </p:cNvSpPr>
            <p:nvPr/>
          </p:nvSpPr>
          <p:spPr bwMode="auto">
            <a:xfrm>
              <a:off x="2338388" y="64706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68" name="Oval 609"/>
            <p:cNvSpPr>
              <a:spLocks noChangeArrowheads="1"/>
            </p:cNvSpPr>
            <p:nvPr/>
          </p:nvSpPr>
          <p:spPr bwMode="auto">
            <a:xfrm>
              <a:off x="2338388" y="6562725"/>
              <a:ext cx="38100"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69" name="Oval 610"/>
            <p:cNvSpPr>
              <a:spLocks noChangeArrowheads="1"/>
            </p:cNvSpPr>
            <p:nvPr/>
          </p:nvSpPr>
          <p:spPr bwMode="auto">
            <a:xfrm>
              <a:off x="2338388" y="6659563"/>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70" name="Oval 611"/>
            <p:cNvSpPr>
              <a:spLocks noChangeArrowheads="1"/>
            </p:cNvSpPr>
            <p:nvPr/>
          </p:nvSpPr>
          <p:spPr bwMode="auto">
            <a:xfrm>
              <a:off x="2338388" y="675481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71" name="Oval 612"/>
            <p:cNvSpPr>
              <a:spLocks noChangeArrowheads="1"/>
            </p:cNvSpPr>
            <p:nvPr/>
          </p:nvSpPr>
          <p:spPr bwMode="auto">
            <a:xfrm>
              <a:off x="2338388" y="6850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90" name="Oval 631"/>
            <p:cNvSpPr>
              <a:spLocks noChangeArrowheads="1"/>
            </p:cNvSpPr>
            <p:nvPr/>
          </p:nvSpPr>
          <p:spPr bwMode="auto">
            <a:xfrm>
              <a:off x="2401888" y="613727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91" name="Oval 632"/>
            <p:cNvSpPr>
              <a:spLocks noChangeArrowheads="1"/>
            </p:cNvSpPr>
            <p:nvPr/>
          </p:nvSpPr>
          <p:spPr bwMode="auto">
            <a:xfrm>
              <a:off x="2401888" y="623252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92" name="Oval 633"/>
            <p:cNvSpPr>
              <a:spLocks noChangeArrowheads="1"/>
            </p:cNvSpPr>
            <p:nvPr/>
          </p:nvSpPr>
          <p:spPr bwMode="auto">
            <a:xfrm>
              <a:off x="2401888" y="632777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93" name="Oval 634"/>
            <p:cNvSpPr>
              <a:spLocks noChangeArrowheads="1"/>
            </p:cNvSpPr>
            <p:nvPr/>
          </p:nvSpPr>
          <p:spPr bwMode="auto">
            <a:xfrm>
              <a:off x="2401888" y="642302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94" name="Oval 635"/>
            <p:cNvSpPr>
              <a:spLocks noChangeArrowheads="1"/>
            </p:cNvSpPr>
            <p:nvPr/>
          </p:nvSpPr>
          <p:spPr bwMode="auto">
            <a:xfrm>
              <a:off x="2401888" y="6515100"/>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95" name="Oval 636"/>
            <p:cNvSpPr>
              <a:spLocks noChangeArrowheads="1"/>
            </p:cNvSpPr>
            <p:nvPr/>
          </p:nvSpPr>
          <p:spPr bwMode="auto">
            <a:xfrm>
              <a:off x="2401888" y="661193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96" name="Oval 637"/>
            <p:cNvSpPr>
              <a:spLocks noChangeArrowheads="1"/>
            </p:cNvSpPr>
            <p:nvPr/>
          </p:nvSpPr>
          <p:spPr bwMode="auto">
            <a:xfrm>
              <a:off x="2401888" y="670718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97" name="Oval 638"/>
            <p:cNvSpPr>
              <a:spLocks noChangeArrowheads="1"/>
            </p:cNvSpPr>
            <p:nvPr/>
          </p:nvSpPr>
          <p:spPr bwMode="auto">
            <a:xfrm>
              <a:off x="2401888" y="680243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98" name="Oval 639"/>
            <p:cNvSpPr>
              <a:spLocks noChangeArrowheads="1"/>
            </p:cNvSpPr>
            <p:nvPr/>
          </p:nvSpPr>
          <p:spPr bwMode="auto">
            <a:xfrm>
              <a:off x="2401888" y="689768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16" name="Oval 657"/>
            <p:cNvSpPr>
              <a:spLocks noChangeArrowheads="1"/>
            </p:cNvSpPr>
            <p:nvPr/>
          </p:nvSpPr>
          <p:spPr bwMode="auto">
            <a:xfrm>
              <a:off x="2465388" y="6088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17" name="Oval 658"/>
            <p:cNvSpPr>
              <a:spLocks noChangeArrowheads="1"/>
            </p:cNvSpPr>
            <p:nvPr/>
          </p:nvSpPr>
          <p:spPr bwMode="auto">
            <a:xfrm>
              <a:off x="2465388" y="61849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18" name="Oval 659"/>
            <p:cNvSpPr>
              <a:spLocks noChangeArrowheads="1"/>
            </p:cNvSpPr>
            <p:nvPr/>
          </p:nvSpPr>
          <p:spPr bwMode="auto">
            <a:xfrm>
              <a:off x="2465388" y="62801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19" name="Oval 660"/>
            <p:cNvSpPr>
              <a:spLocks noChangeArrowheads="1"/>
            </p:cNvSpPr>
            <p:nvPr/>
          </p:nvSpPr>
          <p:spPr bwMode="auto">
            <a:xfrm>
              <a:off x="2465388" y="63754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20" name="Oval 661"/>
            <p:cNvSpPr>
              <a:spLocks noChangeArrowheads="1"/>
            </p:cNvSpPr>
            <p:nvPr/>
          </p:nvSpPr>
          <p:spPr bwMode="auto">
            <a:xfrm>
              <a:off x="2465388" y="64706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21" name="Oval 662"/>
            <p:cNvSpPr>
              <a:spLocks noChangeArrowheads="1"/>
            </p:cNvSpPr>
            <p:nvPr/>
          </p:nvSpPr>
          <p:spPr bwMode="auto">
            <a:xfrm>
              <a:off x="2465388" y="6562725"/>
              <a:ext cx="38100"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22" name="Oval 663"/>
            <p:cNvSpPr>
              <a:spLocks noChangeArrowheads="1"/>
            </p:cNvSpPr>
            <p:nvPr/>
          </p:nvSpPr>
          <p:spPr bwMode="auto">
            <a:xfrm>
              <a:off x="2465388" y="6659563"/>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23" name="Oval 664"/>
            <p:cNvSpPr>
              <a:spLocks noChangeArrowheads="1"/>
            </p:cNvSpPr>
            <p:nvPr/>
          </p:nvSpPr>
          <p:spPr bwMode="auto">
            <a:xfrm>
              <a:off x="2465388" y="675481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24" name="Oval 665"/>
            <p:cNvSpPr>
              <a:spLocks noChangeArrowheads="1"/>
            </p:cNvSpPr>
            <p:nvPr/>
          </p:nvSpPr>
          <p:spPr bwMode="auto">
            <a:xfrm>
              <a:off x="2465388" y="6850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43" name="Oval 684"/>
            <p:cNvSpPr>
              <a:spLocks noChangeArrowheads="1"/>
            </p:cNvSpPr>
            <p:nvPr/>
          </p:nvSpPr>
          <p:spPr bwMode="auto">
            <a:xfrm>
              <a:off x="2525713" y="613727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44" name="Oval 685"/>
            <p:cNvSpPr>
              <a:spLocks noChangeArrowheads="1"/>
            </p:cNvSpPr>
            <p:nvPr/>
          </p:nvSpPr>
          <p:spPr bwMode="auto">
            <a:xfrm>
              <a:off x="2525713" y="623252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45" name="Oval 686"/>
            <p:cNvSpPr>
              <a:spLocks noChangeArrowheads="1"/>
            </p:cNvSpPr>
            <p:nvPr/>
          </p:nvSpPr>
          <p:spPr bwMode="auto">
            <a:xfrm>
              <a:off x="2525713" y="632777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46" name="Oval 687"/>
            <p:cNvSpPr>
              <a:spLocks noChangeArrowheads="1"/>
            </p:cNvSpPr>
            <p:nvPr/>
          </p:nvSpPr>
          <p:spPr bwMode="auto">
            <a:xfrm>
              <a:off x="2525713" y="642302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47" name="Oval 688"/>
            <p:cNvSpPr>
              <a:spLocks noChangeArrowheads="1"/>
            </p:cNvSpPr>
            <p:nvPr/>
          </p:nvSpPr>
          <p:spPr bwMode="auto">
            <a:xfrm>
              <a:off x="2525713" y="6515100"/>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48" name="Oval 689"/>
            <p:cNvSpPr>
              <a:spLocks noChangeArrowheads="1"/>
            </p:cNvSpPr>
            <p:nvPr/>
          </p:nvSpPr>
          <p:spPr bwMode="auto">
            <a:xfrm>
              <a:off x="2525713" y="6611938"/>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49" name="Oval 690"/>
            <p:cNvSpPr>
              <a:spLocks noChangeArrowheads="1"/>
            </p:cNvSpPr>
            <p:nvPr/>
          </p:nvSpPr>
          <p:spPr bwMode="auto">
            <a:xfrm>
              <a:off x="2525713" y="6707188"/>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50" name="Oval 691"/>
            <p:cNvSpPr>
              <a:spLocks noChangeArrowheads="1"/>
            </p:cNvSpPr>
            <p:nvPr/>
          </p:nvSpPr>
          <p:spPr bwMode="auto">
            <a:xfrm>
              <a:off x="2525713" y="6802438"/>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51" name="Oval 692"/>
            <p:cNvSpPr>
              <a:spLocks noChangeArrowheads="1"/>
            </p:cNvSpPr>
            <p:nvPr/>
          </p:nvSpPr>
          <p:spPr bwMode="auto">
            <a:xfrm>
              <a:off x="2525713" y="6897688"/>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69" name="Oval 710"/>
            <p:cNvSpPr>
              <a:spLocks noChangeArrowheads="1"/>
            </p:cNvSpPr>
            <p:nvPr/>
          </p:nvSpPr>
          <p:spPr bwMode="auto">
            <a:xfrm>
              <a:off x="2589213" y="608806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70" name="Oval 711"/>
            <p:cNvSpPr>
              <a:spLocks noChangeArrowheads="1"/>
            </p:cNvSpPr>
            <p:nvPr/>
          </p:nvSpPr>
          <p:spPr bwMode="auto">
            <a:xfrm>
              <a:off x="2589213" y="6184900"/>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71" name="Oval 712"/>
            <p:cNvSpPr>
              <a:spLocks noChangeArrowheads="1"/>
            </p:cNvSpPr>
            <p:nvPr/>
          </p:nvSpPr>
          <p:spPr bwMode="auto">
            <a:xfrm>
              <a:off x="2589213" y="6280150"/>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72" name="Oval 713"/>
            <p:cNvSpPr>
              <a:spLocks noChangeArrowheads="1"/>
            </p:cNvSpPr>
            <p:nvPr/>
          </p:nvSpPr>
          <p:spPr bwMode="auto">
            <a:xfrm>
              <a:off x="2589213" y="6375400"/>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73" name="Oval 714"/>
            <p:cNvSpPr>
              <a:spLocks noChangeArrowheads="1"/>
            </p:cNvSpPr>
            <p:nvPr/>
          </p:nvSpPr>
          <p:spPr bwMode="auto">
            <a:xfrm>
              <a:off x="2589213" y="6470650"/>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74" name="Oval 715"/>
            <p:cNvSpPr>
              <a:spLocks noChangeArrowheads="1"/>
            </p:cNvSpPr>
            <p:nvPr/>
          </p:nvSpPr>
          <p:spPr bwMode="auto">
            <a:xfrm>
              <a:off x="2589213" y="6562725"/>
              <a:ext cx="41275"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75" name="Oval 716"/>
            <p:cNvSpPr>
              <a:spLocks noChangeArrowheads="1"/>
            </p:cNvSpPr>
            <p:nvPr/>
          </p:nvSpPr>
          <p:spPr bwMode="auto">
            <a:xfrm>
              <a:off x="2589213" y="6659563"/>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76" name="Oval 717"/>
            <p:cNvSpPr>
              <a:spLocks noChangeArrowheads="1"/>
            </p:cNvSpPr>
            <p:nvPr/>
          </p:nvSpPr>
          <p:spPr bwMode="auto">
            <a:xfrm>
              <a:off x="2589213" y="675481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77" name="Oval 718"/>
            <p:cNvSpPr>
              <a:spLocks noChangeArrowheads="1"/>
            </p:cNvSpPr>
            <p:nvPr/>
          </p:nvSpPr>
          <p:spPr bwMode="auto">
            <a:xfrm>
              <a:off x="2589213" y="685006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96" name="Oval 737"/>
            <p:cNvSpPr>
              <a:spLocks noChangeArrowheads="1"/>
            </p:cNvSpPr>
            <p:nvPr/>
          </p:nvSpPr>
          <p:spPr bwMode="auto">
            <a:xfrm>
              <a:off x="2652713" y="613727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97" name="Oval 738"/>
            <p:cNvSpPr>
              <a:spLocks noChangeArrowheads="1"/>
            </p:cNvSpPr>
            <p:nvPr/>
          </p:nvSpPr>
          <p:spPr bwMode="auto">
            <a:xfrm>
              <a:off x="2652713" y="623252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98" name="Oval 739"/>
            <p:cNvSpPr>
              <a:spLocks noChangeArrowheads="1"/>
            </p:cNvSpPr>
            <p:nvPr/>
          </p:nvSpPr>
          <p:spPr bwMode="auto">
            <a:xfrm>
              <a:off x="2652713" y="632777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99" name="Oval 740"/>
            <p:cNvSpPr>
              <a:spLocks noChangeArrowheads="1"/>
            </p:cNvSpPr>
            <p:nvPr/>
          </p:nvSpPr>
          <p:spPr bwMode="auto">
            <a:xfrm>
              <a:off x="2652713" y="642302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00" name="Oval 741"/>
            <p:cNvSpPr>
              <a:spLocks noChangeArrowheads="1"/>
            </p:cNvSpPr>
            <p:nvPr/>
          </p:nvSpPr>
          <p:spPr bwMode="auto">
            <a:xfrm>
              <a:off x="2652713" y="6515100"/>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01" name="Oval 742"/>
            <p:cNvSpPr>
              <a:spLocks noChangeArrowheads="1"/>
            </p:cNvSpPr>
            <p:nvPr/>
          </p:nvSpPr>
          <p:spPr bwMode="auto">
            <a:xfrm>
              <a:off x="2652713" y="661193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02" name="Oval 743"/>
            <p:cNvSpPr>
              <a:spLocks noChangeArrowheads="1"/>
            </p:cNvSpPr>
            <p:nvPr/>
          </p:nvSpPr>
          <p:spPr bwMode="auto">
            <a:xfrm>
              <a:off x="2652713" y="670718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03" name="Oval 744"/>
            <p:cNvSpPr>
              <a:spLocks noChangeArrowheads="1"/>
            </p:cNvSpPr>
            <p:nvPr/>
          </p:nvSpPr>
          <p:spPr bwMode="auto">
            <a:xfrm>
              <a:off x="2652713" y="680243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04" name="Oval 745"/>
            <p:cNvSpPr>
              <a:spLocks noChangeArrowheads="1"/>
            </p:cNvSpPr>
            <p:nvPr/>
          </p:nvSpPr>
          <p:spPr bwMode="auto">
            <a:xfrm>
              <a:off x="2652713" y="689768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22" name="Oval 763"/>
            <p:cNvSpPr>
              <a:spLocks noChangeArrowheads="1"/>
            </p:cNvSpPr>
            <p:nvPr/>
          </p:nvSpPr>
          <p:spPr bwMode="auto">
            <a:xfrm>
              <a:off x="2716213" y="6088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23" name="Oval 764"/>
            <p:cNvSpPr>
              <a:spLocks noChangeArrowheads="1"/>
            </p:cNvSpPr>
            <p:nvPr/>
          </p:nvSpPr>
          <p:spPr bwMode="auto">
            <a:xfrm>
              <a:off x="2716213" y="61849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24" name="Oval 765"/>
            <p:cNvSpPr>
              <a:spLocks noChangeArrowheads="1"/>
            </p:cNvSpPr>
            <p:nvPr/>
          </p:nvSpPr>
          <p:spPr bwMode="auto">
            <a:xfrm>
              <a:off x="2716213" y="62801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25" name="Oval 766"/>
            <p:cNvSpPr>
              <a:spLocks noChangeArrowheads="1"/>
            </p:cNvSpPr>
            <p:nvPr/>
          </p:nvSpPr>
          <p:spPr bwMode="auto">
            <a:xfrm>
              <a:off x="2716213" y="63754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26" name="Oval 767"/>
            <p:cNvSpPr>
              <a:spLocks noChangeArrowheads="1"/>
            </p:cNvSpPr>
            <p:nvPr/>
          </p:nvSpPr>
          <p:spPr bwMode="auto">
            <a:xfrm>
              <a:off x="2716213" y="64706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27" name="Oval 768"/>
            <p:cNvSpPr>
              <a:spLocks noChangeArrowheads="1"/>
            </p:cNvSpPr>
            <p:nvPr/>
          </p:nvSpPr>
          <p:spPr bwMode="auto">
            <a:xfrm>
              <a:off x="2716213" y="6562725"/>
              <a:ext cx="38100"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28" name="Oval 769"/>
            <p:cNvSpPr>
              <a:spLocks noChangeArrowheads="1"/>
            </p:cNvSpPr>
            <p:nvPr/>
          </p:nvSpPr>
          <p:spPr bwMode="auto">
            <a:xfrm>
              <a:off x="2716213" y="6659563"/>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29" name="Oval 770"/>
            <p:cNvSpPr>
              <a:spLocks noChangeArrowheads="1"/>
            </p:cNvSpPr>
            <p:nvPr/>
          </p:nvSpPr>
          <p:spPr bwMode="auto">
            <a:xfrm>
              <a:off x="2716213" y="675481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30" name="Oval 771"/>
            <p:cNvSpPr>
              <a:spLocks noChangeArrowheads="1"/>
            </p:cNvSpPr>
            <p:nvPr/>
          </p:nvSpPr>
          <p:spPr bwMode="auto">
            <a:xfrm>
              <a:off x="2716213" y="6850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49" name="Oval 791"/>
            <p:cNvSpPr>
              <a:spLocks noChangeArrowheads="1"/>
            </p:cNvSpPr>
            <p:nvPr/>
          </p:nvSpPr>
          <p:spPr bwMode="auto">
            <a:xfrm>
              <a:off x="2779713" y="613727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50" name="Oval 792"/>
            <p:cNvSpPr>
              <a:spLocks noChangeArrowheads="1"/>
            </p:cNvSpPr>
            <p:nvPr/>
          </p:nvSpPr>
          <p:spPr bwMode="auto">
            <a:xfrm>
              <a:off x="2779713" y="623252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51" name="Oval 793"/>
            <p:cNvSpPr>
              <a:spLocks noChangeArrowheads="1"/>
            </p:cNvSpPr>
            <p:nvPr/>
          </p:nvSpPr>
          <p:spPr bwMode="auto">
            <a:xfrm>
              <a:off x="2779713" y="632777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52" name="Oval 794"/>
            <p:cNvSpPr>
              <a:spLocks noChangeArrowheads="1"/>
            </p:cNvSpPr>
            <p:nvPr/>
          </p:nvSpPr>
          <p:spPr bwMode="auto">
            <a:xfrm>
              <a:off x="2779713" y="642302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53" name="Oval 795"/>
            <p:cNvSpPr>
              <a:spLocks noChangeArrowheads="1"/>
            </p:cNvSpPr>
            <p:nvPr/>
          </p:nvSpPr>
          <p:spPr bwMode="auto">
            <a:xfrm>
              <a:off x="2779713" y="6515101"/>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54" name="Oval 796"/>
            <p:cNvSpPr>
              <a:spLocks noChangeArrowheads="1"/>
            </p:cNvSpPr>
            <p:nvPr/>
          </p:nvSpPr>
          <p:spPr bwMode="auto">
            <a:xfrm>
              <a:off x="2779713" y="661193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55" name="Oval 797"/>
            <p:cNvSpPr>
              <a:spLocks noChangeArrowheads="1"/>
            </p:cNvSpPr>
            <p:nvPr/>
          </p:nvSpPr>
          <p:spPr bwMode="auto">
            <a:xfrm>
              <a:off x="2779713" y="670718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56" name="Oval 798"/>
            <p:cNvSpPr>
              <a:spLocks noChangeArrowheads="1"/>
            </p:cNvSpPr>
            <p:nvPr/>
          </p:nvSpPr>
          <p:spPr bwMode="auto">
            <a:xfrm>
              <a:off x="2779713" y="680243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57" name="Oval 799"/>
            <p:cNvSpPr>
              <a:spLocks noChangeArrowheads="1"/>
            </p:cNvSpPr>
            <p:nvPr/>
          </p:nvSpPr>
          <p:spPr bwMode="auto">
            <a:xfrm>
              <a:off x="2779713" y="689768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75" name="Oval 817"/>
            <p:cNvSpPr>
              <a:spLocks noChangeArrowheads="1"/>
            </p:cNvSpPr>
            <p:nvPr/>
          </p:nvSpPr>
          <p:spPr bwMode="auto">
            <a:xfrm>
              <a:off x="2841626" y="608806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76" name="Oval 818"/>
            <p:cNvSpPr>
              <a:spLocks noChangeArrowheads="1"/>
            </p:cNvSpPr>
            <p:nvPr/>
          </p:nvSpPr>
          <p:spPr bwMode="auto">
            <a:xfrm>
              <a:off x="2841626" y="618490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77" name="Oval 819"/>
            <p:cNvSpPr>
              <a:spLocks noChangeArrowheads="1"/>
            </p:cNvSpPr>
            <p:nvPr/>
          </p:nvSpPr>
          <p:spPr bwMode="auto">
            <a:xfrm>
              <a:off x="2841626" y="628015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78" name="Oval 820"/>
            <p:cNvSpPr>
              <a:spLocks noChangeArrowheads="1"/>
            </p:cNvSpPr>
            <p:nvPr/>
          </p:nvSpPr>
          <p:spPr bwMode="auto">
            <a:xfrm>
              <a:off x="2841626" y="637540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79" name="Oval 821"/>
            <p:cNvSpPr>
              <a:spLocks noChangeArrowheads="1"/>
            </p:cNvSpPr>
            <p:nvPr/>
          </p:nvSpPr>
          <p:spPr bwMode="auto">
            <a:xfrm>
              <a:off x="2841626" y="647065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80" name="Oval 822"/>
            <p:cNvSpPr>
              <a:spLocks noChangeArrowheads="1"/>
            </p:cNvSpPr>
            <p:nvPr/>
          </p:nvSpPr>
          <p:spPr bwMode="auto">
            <a:xfrm>
              <a:off x="2841626" y="6562726"/>
              <a:ext cx="41275"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81" name="Oval 823"/>
            <p:cNvSpPr>
              <a:spLocks noChangeArrowheads="1"/>
            </p:cNvSpPr>
            <p:nvPr/>
          </p:nvSpPr>
          <p:spPr bwMode="auto">
            <a:xfrm>
              <a:off x="2841626" y="6659563"/>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82" name="Oval 824"/>
            <p:cNvSpPr>
              <a:spLocks noChangeArrowheads="1"/>
            </p:cNvSpPr>
            <p:nvPr/>
          </p:nvSpPr>
          <p:spPr bwMode="auto">
            <a:xfrm>
              <a:off x="2841626" y="675481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83" name="Oval 825"/>
            <p:cNvSpPr>
              <a:spLocks noChangeArrowheads="1"/>
            </p:cNvSpPr>
            <p:nvPr/>
          </p:nvSpPr>
          <p:spPr bwMode="auto">
            <a:xfrm>
              <a:off x="2841626" y="685006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02" name="Oval 844"/>
            <p:cNvSpPr>
              <a:spLocks noChangeArrowheads="1"/>
            </p:cNvSpPr>
            <p:nvPr/>
          </p:nvSpPr>
          <p:spPr bwMode="auto">
            <a:xfrm>
              <a:off x="2905126" y="6137276"/>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03" name="Oval 845"/>
            <p:cNvSpPr>
              <a:spLocks noChangeArrowheads="1"/>
            </p:cNvSpPr>
            <p:nvPr/>
          </p:nvSpPr>
          <p:spPr bwMode="auto">
            <a:xfrm>
              <a:off x="2905126" y="6232526"/>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04" name="Oval 846"/>
            <p:cNvSpPr>
              <a:spLocks noChangeArrowheads="1"/>
            </p:cNvSpPr>
            <p:nvPr/>
          </p:nvSpPr>
          <p:spPr bwMode="auto">
            <a:xfrm>
              <a:off x="2905126" y="6327776"/>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05" name="Oval 847"/>
            <p:cNvSpPr>
              <a:spLocks noChangeArrowheads="1"/>
            </p:cNvSpPr>
            <p:nvPr/>
          </p:nvSpPr>
          <p:spPr bwMode="auto">
            <a:xfrm>
              <a:off x="2905126" y="6423026"/>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06" name="Oval 848"/>
            <p:cNvSpPr>
              <a:spLocks noChangeArrowheads="1"/>
            </p:cNvSpPr>
            <p:nvPr/>
          </p:nvSpPr>
          <p:spPr bwMode="auto">
            <a:xfrm>
              <a:off x="2905126" y="6515101"/>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07" name="Oval 849"/>
            <p:cNvSpPr>
              <a:spLocks noChangeArrowheads="1"/>
            </p:cNvSpPr>
            <p:nvPr/>
          </p:nvSpPr>
          <p:spPr bwMode="auto">
            <a:xfrm>
              <a:off x="2905126" y="6611938"/>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08" name="Oval 850"/>
            <p:cNvSpPr>
              <a:spLocks noChangeArrowheads="1"/>
            </p:cNvSpPr>
            <p:nvPr/>
          </p:nvSpPr>
          <p:spPr bwMode="auto">
            <a:xfrm>
              <a:off x="2905126" y="6707188"/>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09" name="Oval 851"/>
            <p:cNvSpPr>
              <a:spLocks noChangeArrowheads="1"/>
            </p:cNvSpPr>
            <p:nvPr/>
          </p:nvSpPr>
          <p:spPr bwMode="auto">
            <a:xfrm>
              <a:off x="2905126" y="6802438"/>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10" name="Oval 852"/>
            <p:cNvSpPr>
              <a:spLocks noChangeArrowheads="1"/>
            </p:cNvSpPr>
            <p:nvPr/>
          </p:nvSpPr>
          <p:spPr bwMode="auto">
            <a:xfrm>
              <a:off x="2905126" y="6897688"/>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28" name="Oval 870"/>
            <p:cNvSpPr>
              <a:spLocks noChangeArrowheads="1"/>
            </p:cNvSpPr>
            <p:nvPr/>
          </p:nvSpPr>
          <p:spPr bwMode="auto">
            <a:xfrm>
              <a:off x="2968626" y="6088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29" name="Oval 871"/>
            <p:cNvSpPr>
              <a:spLocks noChangeArrowheads="1"/>
            </p:cNvSpPr>
            <p:nvPr/>
          </p:nvSpPr>
          <p:spPr bwMode="auto">
            <a:xfrm>
              <a:off x="2968626" y="618490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30" name="Oval 872"/>
            <p:cNvSpPr>
              <a:spLocks noChangeArrowheads="1"/>
            </p:cNvSpPr>
            <p:nvPr/>
          </p:nvSpPr>
          <p:spPr bwMode="auto">
            <a:xfrm>
              <a:off x="2968626" y="628015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31" name="Oval 873"/>
            <p:cNvSpPr>
              <a:spLocks noChangeArrowheads="1"/>
            </p:cNvSpPr>
            <p:nvPr/>
          </p:nvSpPr>
          <p:spPr bwMode="auto">
            <a:xfrm>
              <a:off x="2968626" y="637540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32" name="Oval 874"/>
            <p:cNvSpPr>
              <a:spLocks noChangeArrowheads="1"/>
            </p:cNvSpPr>
            <p:nvPr/>
          </p:nvSpPr>
          <p:spPr bwMode="auto">
            <a:xfrm>
              <a:off x="2968626" y="647065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33" name="Oval 875"/>
            <p:cNvSpPr>
              <a:spLocks noChangeArrowheads="1"/>
            </p:cNvSpPr>
            <p:nvPr/>
          </p:nvSpPr>
          <p:spPr bwMode="auto">
            <a:xfrm>
              <a:off x="2968626" y="6562726"/>
              <a:ext cx="38100"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34" name="Oval 876"/>
            <p:cNvSpPr>
              <a:spLocks noChangeArrowheads="1"/>
            </p:cNvSpPr>
            <p:nvPr/>
          </p:nvSpPr>
          <p:spPr bwMode="auto">
            <a:xfrm>
              <a:off x="2968626" y="6659563"/>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35" name="Oval 877"/>
            <p:cNvSpPr>
              <a:spLocks noChangeArrowheads="1"/>
            </p:cNvSpPr>
            <p:nvPr/>
          </p:nvSpPr>
          <p:spPr bwMode="auto">
            <a:xfrm>
              <a:off x="2968626" y="675481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36" name="Oval 878"/>
            <p:cNvSpPr>
              <a:spLocks noChangeArrowheads="1"/>
            </p:cNvSpPr>
            <p:nvPr/>
          </p:nvSpPr>
          <p:spPr bwMode="auto">
            <a:xfrm>
              <a:off x="2968626" y="6850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55" name="Oval 897"/>
            <p:cNvSpPr>
              <a:spLocks noChangeArrowheads="1"/>
            </p:cNvSpPr>
            <p:nvPr/>
          </p:nvSpPr>
          <p:spPr bwMode="auto">
            <a:xfrm>
              <a:off x="3032126" y="613727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56" name="Oval 898"/>
            <p:cNvSpPr>
              <a:spLocks noChangeArrowheads="1"/>
            </p:cNvSpPr>
            <p:nvPr/>
          </p:nvSpPr>
          <p:spPr bwMode="auto">
            <a:xfrm>
              <a:off x="3032126" y="623252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57" name="Oval 899"/>
            <p:cNvSpPr>
              <a:spLocks noChangeArrowheads="1"/>
            </p:cNvSpPr>
            <p:nvPr/>
          </p:nvSpPr>
          <p:spPr bwMode="auto">
            <a:xfrm>
              <a:off x="3032126" y="632777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58" name="Oval 900"/>
            <p:cNvSpPr>
              <a:spLocks noChangeArrowheads="1"/>
            </p:cNvSpPr>
            <p:nvPr/>
          </p:nvSpPr>
          <p:spPr bwMode="auto">
            <a:xfrm>
              <a:off x="3032126" y="642302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59" name="Oval 901"/>
            <p:cNvSpPr>
              <a:spLocks noChangeArrowheads="1"/>
            </p:cNvSpPr>
            <p:nvPr/>
          </p:nvSpPr>
          <p:spPr bwMode="auto">
            <a:xfrm>
              <a:off x="3032126" y="6515101"/>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60" name="Oval 902"/>
            <p:cNvSpPr>
              <a:spLocks noChangeArrowheads="1"/>
            </p:cNvSpPr>
            <p:nvPr/>
          </p:nvSpPr>
          <p:spPr bwMode="auto">
            <a:xfrm>
              <a:off x="3032126" y="661193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61" name="Oval 903"/>
            <p:cNvSpPr>
              <a:spLocks noChangeArrowheads="1"/>
            </p:cNvSpPr>
            <p:nvPr/>
          </p:nvSpPr>
          <p:spPr bwMode="auto">
            <a:xfrm>
              <a:off x="3032126" y="670718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62" name="Oval 904"/>
            <p:cNvSpPr>
              <a:spLocks noChangeArrowheads="1"/>
            </p:cNvSpPr>
            <p:nvPr/>
          </p:nvSpPr>
          <p:spPr bwMode="auto">
            <a:xfrm>
              <a:off x="3032126" y="680243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63" name="Oval 905"/>
            <p:cNvSpPr>
              <a:spLocks noChangeArrowheads="1"/>
            </p:cNvSpPr>
            <p:nvPr/>
          </p:nvSpPr>
          <p:spPr bwMode="auto">
            <a:xfrm>
              <a:off x="3032126" y="689768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81" name="Oval 923"/>
            <p:cNvSpPr>
              <a:spLocks noChangeArrowheads="1"/>
            </p:cNvSpPr>
            <p:nvPr/>
          </p:nvSpPr>
          <p:spPr bwMode="auto">
            <a:xfrm>
              <a:off x="3095626" y="6088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82" name="Oval 924"/>
            <p:cNvSpPr>
              <a:spLocks noChangeArrowheads="1"/>
            </p:cNvSpPr>
            <p:nvPr/>
          </p:nvSpPr>
          <p:spPr bwMode="auto">
            <a:xfrm>
              <a:off x="3095626" y="618490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83" name="Oval 925"/>
            <p:cNvSpPr>
              <a:spLocks noChangeArrowheads="1"/>
            </p:cNvSpPr>
            <p:nvPr/>
          </p:nvSpPr>
          <p:spPr bwMode="auto">
            <a:xfrm>
              <a:off x="3095626" y="628015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84" name="Oval 926"/>
            <p:cNvSpPr>
              <a:spLocks noChangeArrowheads="1"/>
            </p:cNvSpPr>
            <p:nvPr/>
          </p:nvSpPr>
          <p:spPr bwMode="auto">
            <a:xfrm>
              <a:off x="3095626" y="637540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85" name="Oval 927"/>
            <p:cNvSpPr>
              <a:spLocks noChangeArrowheads="1"/>
            </p:cNvSpPr>
            <p:nvPr/>
          </p:nvSpPr>
          <p:spPr bwMode="auto">
            <a:xfrm>
              <a:off x="3095626" y="647065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86" name="Oval 928"/>
            <p:cNvSpPr>
              <a:spLocks noChangeArrowheads="1"/>
            </p:cNvSpPr>
            <p:nvPr/>
          </p:nvSpPr>
          <p:spPr bwMode="auto">
            <a:xfrm>
              <a:off x="3095626" y="6562726"/>
              <a:ext cx="38100"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87" name="Oval 929"/>
            <p:cNvSpPr>
              <a:spLocks noChangeArrowheads="1"/>
            </p:cNvSpPr>
            <p:nvPr/>
          </p:nvSpPr>
          <p:spPr bwMode="auto">
            <a:xfrm>
              <a:off x="3095626" y="6659563"/>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88" name="Oval 930"/>
            <p:cNvSpPr>
              <a:spLocks noChangeArrowheads="1"/>
            </p:cNvSpPr>
            <p:nvPr/>
          </p:nvSpPr>
          <p:spPr bwMode="auto">
            <a:xfrm>
              <a:off x="3095626" y="675481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89" name="Oval 931"/>
            <p:cNvSpPr>
              <a:spLocks noChangeArrowheads="1"/>
            </p:cNvSpPr>
            <p:nvPr/>
          </p:nvSpPr>
          <p:spPr bwMode="auto">
            <a:xfrm>
              <a:off x="3095626" y="6850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08" name="Oval 950"/>
            <p:cNvSpPr>
              <a:spLocks noChangeArrowheads="1"/>
            </p:cNvSpPr>
            <p:nvPr/>
          </p:nvSpPr>
          <p:spPr bwMode="auto">
            <a:xfrm>
              <a:off x="3159126" y="613727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09" name="Oval 951"/>
            <p:cNvSpPr>
              <a:spLocks noChangeArrowheads="1"/>
            </p:cNvSpPr>
            <p:nvPr/>
          </p:nvSpPr>
          <p:spPr bwMode="auto">
            <a:xfrm>
              <a:off x="3159126" y="623252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10" name="Oval 952"/>
            <p:cNvSpPr>
              <a:spLocks noChangeArrowheads="1"/>
            </p:cNvSpPr>
            <p:nvPr/>
          </p:nvSpPr>
          <p:spPr bwMode="auto">
            <a:xfrm>
              <a:off x="3159126" y="632777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11" name="Oval 953"/>
            <p:cNvSpPr>
              <a:spLocks noChangeArrowheads="1"/>
            </p:cNvSpPr>
            <p:nvPr/>
          </p:nvSpPr>
          <p:spPr bwMode="auto">
            <a:xfrm>
              <a:off x="3159126" y="642302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12" name="Oval 954"/>
            <p:cNvSpPr>
              <a:spLocks noChangeArrowheads="1"/>
            </p:cNvSpPr>
            <p:nvPr/>
          </p:nvSpPr>
          <p:spPr bwMode="auto">
            <a:xfrm>
              <a:off x="3159126" y="6515101"/>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13" name="Oval 955"/>
            <p:cNvSpPr>
              <a:spLocks noChangeArrowheads="1"/>
            </p:cNvSpPr>
            <p:nvPr/>
          </p:nvSpPr>
          <p:spPr bwMode="auto">
            <a:xfrm>
              <a:off x="3159126" y="661193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14" name="Oval 956"/>
            <p:cNvSpPr>
              <a:spLocks noChangeArrowheads="1"/>
            </p:cNvSpPr>
            <p:nvPr/>
          </p:nvSpPr>
          <p:spPr bwMode="auto">
            <a:xfrm>
              <a:off x="3159126" y="670718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15" name="Oval 957"/>
            <p:cNvSpPr>
              <a:spLocks noChangeArrowheads="1"/>
            </p:cNvSpPr>
            <p:nvPr/>
          </p:nvSpPr>
          <p:spPr bwMode="auto">
            <a:xfrm>
              <a:off x="3159126" y="680243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16" name="Oval 958"/>
            <p:cNvSpPr>
              <a:spLocks noChangeArrowheads="1"/>
            </p:cNvSpPr>
            <p:nvPr/>
          </p:nvSpPr>
          <p:spPr bwMode="auto">
            <a:xfrm>
              <a:off x="3159126" y="689768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34" name="Oval 976"/>
            <p:cNvSpPr>
              <a:spLocks noChangeArrowheads="1"/>
            </p:cNvSpPr>
            <p:nvPr/>
          </p:nvSpPr>
          <p:spPr bwMode="auto">
            <a:xfrm>
              <a:off x="3219451" y="608806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35" name="Oval 977"/>
            <p:cNvSpPr>
              <a:spLocks noChangeArrowheads="1"/>
            </p:cNvSpPr>
            <p:nvPr/>
          </p:nvSpPr>
          <p:spPr bwMode="auto">
            <a:xfrm>
              <a:off x="3219451" y="618490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36" name="Oval 978"/>
            <p:cNvSpPr>
              <a:spLocks noChangeArrowheads="1"/>
            </p:cNvSpPr>
            <p:nvPr/>
          </p:nvSpPr>
          <p:spPr bwMode="auto">
            <a:xfrm>
              <a:off x="3219451" y="628015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37" name="Oval 979"/>
            <p:cNvSpPr>
              <a:spLocks noChangeArrowheads="1"/>
            </p:cNvSpPr>
            <p:nvPr/>
          </p:nvSpPr>
          <p:spPr bwMode="auto">
            <a:xfrm>
              <a:off x="3219451" y="637540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38" name="Oval 980"/>
            <p:cNvSpPr>
              <a:spLocks noChangeArrowheads="1"/>
            </p:cNvSpPr>
            <p:nvPr/>
          </p:nvSpPr>
          <p:spPr bwMode="auto">
            <a:xfrm>
              <a:off x="3219451" y="647065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39" name="Oval 981"/>
            <p:cNvSpPr>
              <a:spLocks noChangeArrowheads="1"/>
            </p:cNvSpPr>
            <p:nvPr/>
          </p:nvSpPr>
          <p:spPr bwMode="auto">
            <a:xfrm>
              <a:off x="3219451" y="6562726"/>
              <a:ext cx="41275"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40" name="Oval 982"/>
            <p:cNvSpPr>
              <a:spLocks noChangeArrowheads="1"/>
            </p:cNvSpPr>
            <p:nvPr/>
          </p:nvSpPr>
          <p:spPr bwMode="auto">
            <a:xfrm>
              <a:off x="3219451" y="6659563"/>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41" name="Oval 983"/>
            <p:cNvSpPr>
              <a:spLocks noChangeArrowheads="1"/>
            </p:cNvSpPr>
            <p:nvPr/>
          </p:nvSpPr>
          <p:spPr bwMode="auto">
            <a:xfrm>
              <a:off x="3219451" y="675481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42" name="Oval 984"/>
            <p:cNvSpPr>
              <a:spLocks noChangeArrowheads="1"/>
            </p:cNvSpPr>
            <p:nvPr/>
          </p:nvSpPr>
          <p:spPr bwMode="auto">
            <a:xfrm>
              <a:off x="3219451" y="685006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82" name="Oval 1004"/>
            <p:cNvSpPr>
              <a:spLocks noChangeArrowheads="1"/>
            </p:cNvSpPr>
            <p:nvPr/>
          </p:nvSpPr>
          <p:spPr bwMode="auto">
            <a:xfrm>
              <a:off x="3348038" y="6088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83" name="Oval 1005"/>
            <p:cNvSpPr>
              <a:spLocks noChangeArrowheads="1"/>
            </p:cNvSpPr>
            <p:nvPr/>
          </p:nvSpPr>
          <p:spPr bwMode="auto">
            <a:xfrm>
              <a:off x="3348038" y="61849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84" name="Oval 1006"/>
            <p:cNvSpPr>
              <a:spLocks noChangeArrowheads="1"/>
            </p:cNvSpPr>
            <p:nvPr/>
          </p:nvSpPr>
          <p:spPr bwMode="auto">
            <a:xfrm>
              <a:off x="3348038" y="62801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85" name="Oval 1007"/>
            <p:cNvSpPr>
              <a:spLocks noChangeArrowheads="1"/>
            </p:cNvSpPr>
            <p:nvPr/>
          </p:nvSpPr>
          <p:spPr bwMode="auto">
            <a:xfrm>
              <a:off x="3348038" y="63754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86" name="Oval 1008"/>
            <p:cNvSpPr>
              <a:spLocks noChangeArrowheads="1"/>
            </p:cNvSpPr>
            <p:nvPr/>
          </p:nvSpPr>
          <p:spPr bwMode="auto">
            <a:xfrm>
              <a:off x="3348038" y="64706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87" name="Oval 1009"/>
            <p:cNvSpPr>
              <a:spLocks noChangeArrowheads="1"/>
            </p:cNvSpPr>
            <p:nvPr/>
          </p:nvSpPr>
          <p:spPr bwMode="auto">
            <a:xfrm>
              <a:off x="3348038" y="6562725"/>
              <a:ext cx="38100"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88" name="Oval 1010"/>
            <p:cNvSpPr>
              <a:spLocks noChangeArrowheads="1"/>
            </p:cNvSpPr>
            <p:nvPr/>
          </p:nvSpPr>
          <p:spPr bwMode="auto">
            <a:xfrm>
              <a:off x="3348038" y="6659563"/>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89" name="Oval 1011"/>
            <p:cNvSpPr>
              <a:spLocks noChangeArrowheads="1"/>
            </p:cNvSpPr>
            <p:nvPr/>
          </p:nvSpPr>
          <p:spPr bwMode="auto">
            <a:xfrm>
              <a:off x="3348038" y="675481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90" name="Oval 1012"/>
            <p:cNvSpPr>
              <a:spLocks noChangeArrowheads="1"/>
            </p:cNvSpPr>
            <p:nvPr/>
          </p:nvSpPr>
          <p:spPr bwMode="auto">
            <a:xfrm>
              <a:off x="3348038" y="6850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09" name="Oval 1031"/>
            <p:cNvSpPr>
              <a:spLocks noChangeArrowheads="1"/>
            </p:cNvSpPr>
            <p:nvPr/>
          </p:nvSpPr>
          <p:spPr bwMode="auto">
            <a:xfrm>
              <a:off x="3282950" y="613727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10" name="Oval 1032"/>
            <p:cNvSpPr>
              <a:spLocks noChangeArrowheads="1"/>
            </p:cNvSpPr>
            <p:nvPr/>
          </p:nvSpPr>
          <p:spPr bwMode="auto">
            <a:xfrm>
              <a:off x="3282950" y="623252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11" name="Oval 1033"/>
            <p:cNvSpPr>
              <a:spLocks noChangeArrowheads="1"/>
            </p:cNvSpPr>
            <p:nvPr/>
          </p:nvSpPr>
          <p:spPr bwMode="auto">
            <a:xfrm>
              <a:off x="3282950" y="632777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12" name="Oval 1034"/>
            <p:cNvSpPr>
              <a:spLocks noChangeArrowheads="1"/>
            </p:cNvSpPr>
            <p:nvPr/>
          </p:nvSpPr>
          <p:spPr bwMode="auto">
            <a:xfrm>
              <a:off x="3282950" y="642302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13" name="Oval 1035"/>
            <p:cNvSpPr>
              <a:spLocks noChangeArrowheads="1"/>
            </p:cNvSpPr>
            <p:nvPr/>
          </p:nvSpPr>
          <p:spPr bwMode="auto">
            <a:xfrm>
              <a:off x="3282950" y="6515100"/>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14" name="Oval 1036"/>
            <p:cNvSpPr>
              <a:spLocks noChangeArrowheads="1"/>
            </p:cNvSpPr>
            <p:nvPr/>
          </p:nvSpPr>
          <p:spPr bwMode="auto">
            <a:xfrm>
              <a:off x="3282950" y="6611938"/>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15" name="Oval 1037"/>
            <p:cNvSpPr>
              <a:spLocks noChangeArrowheads="1"/>
            </p:cNvSpPr>
            <p:nvPr/>
          </p:nvSpPr>
          <p:spPr bwMode="auto">
            <a:xfrm>
              <a:off x="3282950" y="6707188"/>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16" name="Oval 1038"/>
            <p:cNvSpPr>
              <a:spLocks noChangeArrowheads="1"/>
            </p:cNvSpPr>
            <p:nvPr/>
          </p:nvSpPr>
          <p:spPr bwMode="auto">
            <a:xfrm>
              <a:off x="3282950" y="6802438"/>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17" name="Oval 1039"/>
            <p:cNvSpPr>
              <a:spLocks noChangeArrowheads="1"/>
            </p:cNvSpPr>
            <p:nvPr/>
          </p:nvSpPr>
          <p:spPr bwMode="auto">
            <a:xfrm>
              <a:off x="3282950" y="6897688"/>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35" name="Freeform 1057"/>
            <p:cNvSpPr>
              <a:spLocks/>
            </p:cNvSpPr>
            <p:nvPr/>
          </p:nvSpPr>
          <p:spPr bwMode="auto">
            <a:xfrm>
              <a:off x="2111375" y="5476875"/>
              <a:ext cx="1500188" cy="582613"/>
            </a:xfrm>
            <a:custGeom>
              <a:avLst/>
              <a:gdLst>
                <a:gd name="T0" fmla="*/ 813 w 945"/>
                <a:gd name="T1" fmla="*/ 367 h 367"/>
                <a:gd name="T2" fmla="*/ 133 w 945"/>
                <a:gd name="T3" fmla="*/ 367 h 367"/>
                <a:gd name="T4" fmla="*/ 0 w 945"/>
                <a:gd name="T5" fmla="*/ 0 h 367"/>
                <a:gd name="T6" fmla="*/ 945 w 945"/>
                <a:gd name="T7" fmla="*/ 0 h 367"/>
                <a:gd name="T8" fmla="*/ 813 w 945"/>
                <a:gd name="T9" fmla="*/ 367 h 367"/>
              </a:gdLst>
              <a:ahLst/>
              <a:cxnLst>
                <a:cxn ang="0">
                  <a:pos x="T0" y="T1"/>
                </a:cxn>
                <a:cxn ang="0">
                  <a:pos x="T2" y="T3"/>
                </a:cxn>
                <a:cxn ang="0">
                  <a:pos x="T4" y="T5"/>
                </a:cxn>
                <a:cxn ang="0">
                  <a:pos x="T6" y="T7"/>
                </a:cxn>
                <a:cxn ang="0">
                  <a:pos x="T8" y="T9"/>
                </a:cxn>
              </a:cxnLst>
              <a:rect l="0" t="0" r="r" b="b"/>
              <a:pathLst>
                <a:path w="945" h="367">
                  <a:moveTo>
                    <a:pt x="813" y="367"/>
                  </a:moveTo>
                  <a:lnTo>
                    <a:pt x="133" y="367"/>
                  </a:lnTo>
                  <a:lnTo>
                    <a:pt x="0" y="0"/>
                  </a:lnTo>
                  <a:lnTo>
                    <a:pt x="945" y="0"/>
                  </a:lnTo>
                  <a:lnTo>
                    <a:pt x="813" y="367"/>
                  </a:lnTo>
                  <a:close/>
                </a:path>
              </a:pathLst>
            </a:custGeom>
            <a:solidFill>
              <a:srgbClr val="BF47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9" name="任意多边形 1208"/>
            <p:cNvSpPr>
              <a:spLocks/>
            </p:cNvSpPr>
            <p:nvPr/>
          </p:nvSpPr>
          <p:spPr bwMode="auto">
            <a:xfrm>
              <a:off x="1821960" y="604838"/>
              <a:ext cx="2079324" cy="4913313"/>
            </a:xfrm>
            <a:custGeom>
              <a:avLst/>
              <a:gdLst/>
              <a:ahLst/>
              <a:cxnLst/>
              <a:rect l="l" t="t" r="r" b="b"/>
              <a:pathLst>
                <a:path w="2079324" h="4913313">
                  <a:moveTo>
                    <a:pt x="286348" y="1776112"/>
                  </a:moveTo>
                  <a:cubicBezTo>
                    <a:pt x="290662" y="1775482"/>
                    <a:pt x="294500" y="1777035"/>
                    <a:pt x="297860" y="1780768"/>
                  </a:cubicBezTo>
                  <a:cubicBezTo>
                    <a:pt x="305603" y="1788816"/>
                    <a:pt x="303446" y="1797265"/>
                    <a:pt x="291388" y="1806115"/>
                  </a:cubicBezTo>
                  <a:cubicBezTo>
                    <a:pt x="289175" y="1808106"/>
                    <a:pt x="287516" y="1809599"/>
                    <a:pt x="286410" y="1810595"/>
                  </a:cubicBezTo>
                  <a:lnTo>
                    <a:pt x="266996" y="1789023"/>
                  </a:lnTo>
                  <a:cubicBezTo>
                    <a:pt x="268102" y="1788028"/>
                    <a:pt x="269761" y="1786534"/>
                    <a:pt x="271974" y="1784543"/>
                  </a:cubicBezTo>
                  <a:cubicBezTo>
                    <a:pt x="277242" y="1779551"/>
                    <a:pt x="282034" y="1776741"/>
                    <a:pt x="286348" y="1776112"/>
                  </a:cubicBezTo>
                  <a:close/>
                  <a:moveTo>
                    <a:pt x="291565" y="1753959"/>
                  </a:moveTo>
                  <a:cubicBezTo>
                    <a:pt x="282833" y="1754685"/>
                    <a:pt x="273274" y="1759846"/>
                    <a:pt x="262889" y="1769443"/>
                  </a:cubicBezTo>
                  <a:lnTo>
                    <a:pt x="239243" y="1790724"/>
                  </a:lnTo>
                  <a:lnTo>
                    <a:pt x="308312" y="1867469"/>
                  </a:lnTo>
                  <a:lnTo>
                    <a:pt x="324491" y="1852909"/>
                  </a:lnTo>
                  <a:lnTo>
                    <a:pt x="297984" y="1823455"/>
                  </a:lnTo>
                  <a:lnTo>
                    <a:pt x="310014" y="1812628"/>
                  </a:lnTo>
                  <a:cubicBezTo>
                    <a:pt x="326414" y="1796367"/>
                    <a:pt x="328170" y="1780520"/>
                    <a:pt x="315283" y="1765088"/>
                  </a:cubicBezTo>
                  <a:cubicBezTo>
                    <a:pt x="308203" y="1756943"/>
                    <a:pt x="300297" y="1753234"/>
                    <a:pt x="291565" y="1753959"/>
                  </a:cubicBezTo>
                  <a:close/>
                  <a:moveTo>
                    <a:pt x="350068" y="1718766"/>
                  </a:moveTo>
                  <a:cubicBezTo>
                    <a:pt x="354382" y="1718136"/>
                    <a:pt x="358219" y="1719689"/>
                    <a:pt x="361579" y="1723422"/>
                  </a:cubicBezTo>
                  <a:cubicBezTo>
                    <a:pt x="369323" y="1731470"/>
                    <a:pt x="367166" y="1739919"/>
                    <a:pt x="355108" y="1748769"/>
                  </a:cubicBezTo>
                  <a:cubicBezTo>
                    <a:pt x="352895" y="1750760"/>
                    <a:pt x="351236" y="1752253"/>
                    <a:pt x="350130" y="1753249"/>
                  </a:cubicBezTo>
                  <a:lnTo>
                    <a:pt x="330715" y="1731677"/>
                  </a:lnTo>
                  <a:cubicBezTo>
                    <a:pt x="331822" y="1730681"/>
                    <a:pt x="333481" y="1729188"/>
                    <a:pt x="335694" y="1727197"/>
                  </a:cubicBezTo>
                  <a:cubicBezTo>
                    <a:pt x="340962" y="1722205"/>
                    <a:pt x="345754" y="1719395"/>
                    <a:pt x="350068" y="1718766"/>
                  </a:cubicBezTo>
                  <a:close/>
                  <a:moveTo>
                    <a:pt x="355285" y="1696613"/>
                  </a:moveTo>
                  <a:cubicBezTo>
                    <a:pt x="346552" y="1697339"/>
                    <a:pt x="336994" y="1702500"/>
                    <a:pt x="326609" y="1712097"/>
                  </a:cubicBezTo>
                  <a:lnTo>
                    <a:pt x="302963" y="1733377"/>
                  </a:lnTo>
                  <a:lnTo>
                    <a:pt x="372032" y="1810123"/>
                  </a:lnTo>
                  <a:lnTo>
                    <a:pt x="388211" y="1795563"/>
                  </a:lnTo>
                  <a:lnTo>
                    <a:pt x="361703" y="1766109"/>
                  </a:lnTo>
                  <a:lnTo>
                    <a:pt x="373734" y="1755282"/>
                  </a:lnTo>
                  <a:cubicBezTo>
                    <a:pt x="390134" y="1739020"/>
                    <a:pt x="391890" y="1723174"/>
                    <a:pt x="379003" y="1707742"/>
                  </a:cubicBezTo>
                  <a:cubicBezTo>
                    <a:pt x="371923" y="1699597"/>
                    <a:pt x="364017" y="1695887"/>
                    <a:pt x="355285" y="1696613"/>
                  </a:cubicBezTo>
                  <a:close/>
                  <a:moveTo>
                    <a:pt x="489143" y="1628891"/>
                  </a:moveTo>
                  <a:lnTo>
                    <a:pt x="509677" y="1651707"/>
                  </a:lnTo>
                  <a:lnTo>
                    <a:pt x="501795" y="1658801"/>
                  </a:lnTo>
                  <a:lnTo>
                    <a:pt x="481261" y="1635985"/>
                  </a:lnTo>
                  <a:close/>
                  <a:moveTo>
                    <a:pt x="423101" y="1625256"/>
                  </a:moveTo>
                  <a:lnTo>
                    <a:pt x="360875" y="1681258"/>
                  </a:lnTo>
                  <a:lnTo>
                    <a:pt x="372449" y="1694118"/>
                  </a:lnTo>
                  <a:lnTo>
                    <a:pt x="395265" y="1673584"/>
                  </a:lnTo>
                  <a:lnTo>
                    <a:pt x="452760" y="1737470"/>
                  </a:lnTo>
                  <a:lnTo>
                    <a:pt x="469354" y="1722536"/>
                  </a:lnTo>
                  <a:lnTo>
                    <a:pt x="411858" y="1658650"/>
                  </a:lnTo>
                  <a:lnTo>
                    <a:pt x="434675" y="1638116"/>
                  </a:lnTo>
                  <a:close/>
                  <a:moveTo>
                    <a:pt x="485825" y="1579318"/>
                  </a:moveTo>
                  <a:lnTo>
                    <a:pt x="508972" y="1605038"/>
                  </a:lnTo>
                  <a:lnTo>
                    <a:pt x="498601" y="1614372"/>
                  </a:lnTo>
                  <a:lnTo>
                    <a:pt x="491881" y="1606905"/>
                  </a:lnTo>
                  <a:lnTo>
                    <a:pt x="472798" y="1624079"/>
                  </a:lnTo>
                  <a:cubicBezTo>
                    <a:pt x="471416" y="1620317"/>
                    <a:pt x="469162" y="1615588"/>
                    <a:pt x="466037" y="1609891"/>
                  </a:cubicBezTo>
                  <a:cubicBezTo>
                    <a:pt x="464322" y="1607430"/>
                    <a:pt x="463230" y="1605660"/>
                    <a:pt x="462760" y="1604581"/>
                  </a:cubicBezTo>
                  <a:lnTo>
                    <a:pt x="479768" y="1589274"/>
                  </a:lnTo>
                  <a:lnTo>
                    <a:pt x="477528" y="1586785"/>
                  </a:lnTo>
                  <a:close/>
                  <a:moveTo>
                    <a:pt x="506608" y="1559862"/>
                  </a:moveTo>
                  <a:lnTo>
                    <a:pt x="530129" y="1585997"/>
                  </a:lnTo>
                  <a:lnTo>
                    <a:pt x="521832" y="1593464"/>
                  </a:lnTo>
                  <a:lnTo>
                    <a:pt x="498312" y="1567329"/>
                  </a:lnTo>
                  <a:close/>
                  <a:moveTo>
                    <a:pt x="518058" y="1530036"/>
                  </a:moveTo>
                  <a:lnTo>
                    <a:pt x="466618" y="1576331"/>
                  </a:lnTo>
                  <a:lnTo>
                    <a:pt x="468858" y="1578820"/>
                  </a:lnTo>
                  <a:lnTo>
                    <a:pt x="426544" y="1616901"/>
                  </a:lnTo>
                  <a:lnTo>
                    <a:pt x="436625" y="1628102"/>
                  </a:lnTo>
                  <a:lnTo>
                    <a:pt x="449485" y="1616528"/>
                  </a:lnTo>
                  <a:cubicBezTo>
                    <a:pt x="459524" y="1631020"/>
                    <a:pt x="464999" y="1647116"/>
                    <a:pt x="465912" y="1664816"/>
                  </a:cubicBezTo>
                  <a:cubicBezTo>
                    <a:pt x="469037" y="1665507"/>
                    <a:pt x="473586" y="1666669"/>
                    <a:pt x="479560" y="1668300"/>
                  </a:cubicBezTo>
                  <a:cubicBezTo>
                    <a:pt x="478260" y="1667968"/>
                    <a:pt x="479684" y="1668439"/>
                    <a:pt x="483832" y="1669711"/>
                  </a:cubicBezTo>
                  <a:lnTo>
                    <a:pt x="483833" y="1662202"/>
                  </a:lnTo>
                  <a:lnTo>
                    <a:pt x="507353" y="1688337"/>
                  </a:lnTo>
                  <a:lnTo>
                    <a:pt x="518969" y="1677884"/>
                  </a:lnTo>
                  <a:lnTo>
                    <a:pt x="510755" y="1668757"/>
                  </a:lnTo>
                  <a:lnTo>
                    <a:pt x="518637" y="1661663"/>
                  </a:lnTo>
                  <a:lnTo>
                    <a:pt x="521624" y="1664982"/>
                  </a:lnTo>
                  <a:lnTo>
                    <a:pt x="534069" y="1653782"/>
                  </a:lnTo>
                  <a:lnTo>
                    <a:pt x="508682" y="1625573"/>
                  </a:lnTo>
                  <a:lnTo>
                    <a:pt x="519053" y="1616239"/>
                  </a:lnTo>
                  <a:lnTo>
                    <a:pt x="521293" y="1618728"/>
                  </a:lnTo>
                  <a:cubicBezTo>
                    <a:pt x="535286" y="1633164"/>
                    <a:pt x="539296" y="1649578"/>
                    <a:pt x="533322" y="1667969"/>
                  </a:cubicBezTo>
                  <a:cubicBezTo>
                    <a:pt x="534124" y="1667748"/>
                    <a:pt x="535452" y="1667554"/>
                    <a:pt x="537305" y="1667388"/>
                  </a:cubicBezTo>
                  <a:cubicBezTo>
                    <a:pt x="544993" y="1666476"/>
                    <a:pt x="550552" y="1665978"/>
                    <a:pt x="553981" y="1665895"/>
                  </a:cubicBezTo>
                  <a:cubicBezTo>
                    <a:pt x="554977" y="1641973"/>
                    <a:pt x="547981" y="1622241"/>
                    <a:pt x="532991" y="1606698"/>
                  </a:cubicBezTo>
                  <a:lnTo>
                    <a:pt x="531498" y="1605038"/>
                  </a:lnTo>
                  <a:lnTo>
                    <a:pt x="540210" y="1597198"/>
                  </a:lnTo>
                  <a:lnTo>
                    <a:pt x="579784" y="1641171"/>
                  </a:lnTo>
                  <a:lnTo>
                    <a:pt x="593059" y="1629224"/>
                  </a:lnTo>
                  <a:lnTo>
                    <a:pt x="553485" y="1585251"/>
                  </a:lnTo>
                  <a:lnTo>
                    <a:pt x="565100" y="1574797"/>
                  </a:lnTo>
                  <a:lnTo>
                    <a:pt x="554646" y="1563182"/>
                  </a:lnTo>
                  <a:lnTo>
                    <a:pt x="543031" y="1573635"/>
                  </a:lnTo>
                  <a:lnTo>
                    <a:pt x="520257" y="1548330"/>
                  </a:lnTo>
                  <a:lnTo>
                    <a:pt x="528139" y="1541237"/>
                  </a:lnTo>
                  <a:close/>
                  <a:moveTo>
                    <a:pt x="598786" y="1505437"/>
                  </a:moveTo>
                  <a:cubicBezTo>
                    <a:pt x="588166" y="1506986"/>
                    <a:pt x="582179" y="1508119"/>
                    <a:pt x="580823" y="1508839"/>
                  </a:cubicBezTo>
                  <a:cubicBezTo>
                    <a:pt x="579745" y="1524326"/>
                    <a:pt x="576343" y="1538900"/>
                    <a:pt x="570618" y="1552562"/>
                  </a:cubicBezTo>
                  <a:lnTo>
                    <a:pt x="588041" y="1551899"/>
                  </a:lnTo>
                  <a:cubicBezTo>
                    <a:pt x="592660" y="1539232"/>
                    <a:pt x="596559" y="1525211"/>
                    <a:pt x="599740" y="1509834"/>
                  </a:cubicBezTo>
                  <a:cubicBezTo>
                    <a:pt x="599768" y="1509309"/>
                    <a:pt x="599906" y="1509184"/>
                    <a:pt x="600155" y="1509461"/>
                  </a:cubicBezTo>
                  <a:cubicBezTo>
                    <a:pt x="600570" y="1506585"/>
                    <a:pt x="600113" y="1505243"/>
                    <a:pt x="598786" y="1505437"/>
                  </a:cubicBezTo>
                  <a:close/>
                  <a:moveTo>
                    <a:pt x="645206" y="1501953"/>
                  </a:moveTo>
                  <a:lnTo>
                    <a:pt x="623220" y="1521741"/>
                  </a:lnTo>
                  <a:cubicBezTo>
                    <a:pt x="621035" y="1518201"/>
                    <a:pt x="619002" y="1514273"/>
                    <a:pt x="617122" y="1509959"/>
                  </a:cubicBezTo>
                  <a:cubicBezTo>
                    <a:pt x="616403" y="1508604"/>
                    <a:pt x="615919" y="1507788"/>
                    <a:pt x="615670" y="1507512"/>
                  </a:cubicBezTo>
                  <a:cubicBezTo>
                    <a:pt x="614895" y="1507207"/>
                    <a:pt x="609267" y="1511521"/>
                    <a:pt x="598786" y="1520454"/>
                  </a:cubicBezTo>
                  <a:cubicBezTo>
                    <a:pt x="599505" y="1521809"/>
                    <a:pt x="601468" y="1524547"/>
                    <a:pt x="604676" y="1528668"/>
                  </a:cubicBezTo>
                  <a:cubicBezTo>
                    <a:pt x="606889" y="1531682"/>
                    <a:pt x="608493" y="1533743"/>
                    <a:pt x="609488" y="1534849"/>
                  </a:cubicBezTo>
                  <a:lnTo>
                    <a:pt x="584183" y="1557623"/>
                  </a:lnTo>
                  <a:lnTo>
                    <a:pt x="594263" y="1568824"/>
                  </a:lnTo>
                  <a:lnTo>
                    <a:pt x="617494" y="1547917"/>
                  </a:lnTo>
                  <a:cubicBezTo>
                    <a:pt x="624961" y="1561219"/>
                    <a:pt x="621048" y="1578006"/>
                    <a:pt x="605754" y="1598278"/>
                  </a:cubicBezTo>
                  <a:cubicBezTo>
                    <a:pt x="613359" y="1598941"/>
                    <a:pt x="619748" y="1600200"/>
                    <a:pt x="624919" y="1602053"/>
                  </a:cubicBezTo>
                  <a:cubicBezTo>
                    <a:pt x="641596" y="1575531"/>
                    <a:pt x="643698" y="1553116"/>
                    <a:pt x="631226" y="1534808"/>
                  </a:cubicBezTo>
                  <a:lnTo>
                    <a:pt x="642012" y="1525101"/>
                  </a:lnTo>
                  <a:lnTo>
                    <a:pt x="664039" y="1549577"/>
                  </a:lnTo>
                  <a:cubicBezTo>
                    <a:pt x="667662" y="1555827"/>
                    <a:pt x="673511" y="1554817"/>
                    <a:pt x="681587" y="1546548"/>
                  </a:cubicBezTo>
                  <a:lnTo>
                    <a:pt x="696521" y="1533108"/>
                  </a:lnTo>
                  <a:cubicBezTo>
                    <a:pt x="706311" y="1527300"/>
                    <a:pt x="705094" y="1517884"/>
                    <a:pt x="692871" y="1504858"/>
                  </a:cubicBezTo>
                  <a:cubicBezTo>
                    <a:pt x="688252" y="1507512"/>
                    <a:pt x="682445" y="1510236"/>
                    <a:pt x="675448" y="1513030"/>
                  </a:cubicBezTo>
                  <a:cubicBezTo>
                    <a:pt x="682942" y="1520801"/>
                    <a:pt x="684394" y="1525751"/>
                    <a:pt x="679803" y="1527881"/>
                  </a:cubicBezTo>
                  <a:lnTo>
                    <a:pt x="675655" y="1531614"/>
                  </a:lnTo>
                  <a:cubicBezTo>
                    <a:pt x="674244" y="1533384"/>
                    <a:pt x="672433" y="1532762"/>
                    <a:pt x="670220" y="1529747"/>
                  </a:cubicBezTo>
                  <a:close/>
                  <a:moveTo>
                    <a:pt x="654374" y="1477934"/>
                  </a:moveTo>
                  <a:cubicBezTo>
                    <a:pt x="643561" y="1478155"/>
                    <a:pt x="628544" y="1480658"/>
                    <a:pt x="609323" y="1485442"/>
                  </a:cubicBezTo>
                  <a:cubicBezTo>
                    <a:pt x="608991" y="1491748"/>
                    <a:pt x="608300" y="1497376"/>
                    <a:pt x="607249" y="1502326"/>
                  </a:cubicBezTo>
                  <a:cubicBezTo>
                    <a:pt x="627216" y="1498371"/>
                    <a:pt x="642593" y="1496546"/>
                    <a:pt x="653378" y="1496851"/>
                  </a:cubicBezTo>
                  <a:close/>
                  <a:moveTo>
                    <a:pt x="627659" y="1444913"/>
                  </a:moveTo>
                  <a:lnTo>
                    <a:pt x="592813" y="1476274"/>
                  </a:lnTo>
                  <a:cubicBezTo>
                    <a:pt x="591070" y="1474338"/>
                    <a:pt x="588443" y="1471697"/>
                    <a:pt x="584931" y="1468351"/>
                  </a:cubicBezTo>
                  <a:cubicBezTo>
                    <a:pt x="583659" y="1467493"/>
                    <a:pt x="582774" y="1466788"/>
                    <a:pt x="582276" y="1466235"/>
                  </a:cubicBezTo>
                  <a:cubicBezTo>
                    <a:pt x="581750" y="1466207"/>
                    <a:pt x="579123" y="1468572"/>
                    <a:pt x="574394" y="1473328"/>
                  </a:cubicBezTo>
                  <a:cubicBezTo>
                    <a:pt x="569139" y="1478058"/>
                    <a:pt x="566498" y="1480685"/>
                    <a:pt x="566470" y="1481210"/>
                  </a:cubicBezTo>
                  <a:cubicBezTo>
                    <a:pt x="570812" y="1483810"/>
                    <a:pt x="574891" y="1486396"/>
                    <a:pt x="578708" y="1488968"/>
                  </a:cubicBezTo>
                  <a:lnTo>
                    <a:pt x="543032" y="1521076"/>
                  </a:lnTo>
                  <a:lnTo>
                    <a:pt x="561699" y="1541818"/>
                  </a:lnTo>
                  <a:lnTo>
                    <a:pt x="574559" y="1530244"/>
                  </a:lnTo>
                  <a:lnTo>
                    <a:pt x="565972" y="1520703"/>
                  </a:lnTo>
                  <a:lnTo>
                    <a:pt x="624465" y="1468061"/>
                  </a:lnTo>
                  <a:lnTo>
                    <a:pt x="632305" y="1476772"/>
                  </a:lnTo>
                  <a:lnTo>
                    <a:pt x="645580" y="1464825"/>
                  </a:lnTo>
                  <a:close/>
                  <a:moveTo>
                    <a:pt x="667940" y="1415418"/>
                  </a:moveTo>
                  <a:cubicBezTo>
                    <a:pt x="675545" y="1426094"/>
                    <a:pt x="680952" y="1435994"/>
                    <a:pt x="684160" y="1445121"/>
                  </a:cubicBezTo>
                  <a:cubicBezTo>
                    <a:pt x="693646" y="1445093"/>
                    <a:pt x="701127" y="1448122"/>
                    <a:pt x="706603" y="1454206"/>
                  </a:cubicBezTo>
                  <a:cubicBezTo>
                    <a:pt x="711636" y="1458687"/>
                    <a:pt x="711235" y="1463803"/>
                    <a:pt x="705399" y="1469555"/>
                  </a:cubicBezTo>
                  <a:lnTo>
                    <a:pt x="661718" y="1421019"/>
                  </a:lnTo>
                  <a:close/>
                  <a:moveTo>
                    <a:pt x="770447" y="1382482"/>
                  </a:moveTo>
                  <a:lnTo>
                    <a:pt x="710295" y="1436617"/>
                  </a:lnTo>
                  <a:lnTo>
                    <a:pt x="717762" y="1444914"/>
                  </a:lnTo>
                  <a:cubicBezTo>
                    <a:pt x="709935" y="1438442"/>
                    <a:pt x="702123" y="1434211"/>
                    <a:pt x="694324" y="1432220"/>
                  </a:cubicBezTo>
                  <a:cubicBezTo>
                    <a:pt x="693356" y="1430588"/>
                    <a:pt x="691544" y="1427463"/>
                    <a:pt x="688889" y="1422844"/>
                  </a:cubicBezTo>
                  <a:cubicBezTo>
                    <a:pt x="680648" y="1409238"/>
                    <a:pt x="674702" y="1399572"/>
                    <a:pt x="671052" y="1393847"/>
                  </a:cubicBezTo>
                  <a:lnTo>
                    <a:pt x="640354" y="1421475"/>
                  </a:lnTo>
                  <a:lnTo>
                    <a:pt x="722490" y="1512740"/>
                  </a:lnTo>
                  <a:lnTo>
                    <a:pt x="734520" y="1501913"/>
                  </a:lnTo>
                  <a:lnTo>
                    <a:pt x="708013" y="1472459"/>
                  </a:lnTo>
                  <a:cubicBezTo>
                    <a:pt x="712410" y="1474008"/>
                    <a:pt x="716240" y="1476317"/>
                    <a:pt x="719504" y="1479387"/>
                  </a:cubicBezTo>
                  <a:cubicBezTo>
                    <a:pt x="729847" y="1468076"/>
                    <a:pt x="730138" y="1457553"/>
                    <a:pt x="720375" y="1447818"/>
                  </a:cubicBezTo>
                  <a:lnTo>
                    <a:pt x="734480" y="1435124"/>
                  </a:lnTo>
                  <a:cubicBezTo>
                    <a:pt x="747976" y="1449007"/>
                    <a:pt x="747906" y="1465338"/>
                    <a:pt x="734272" y="1484116"/>
                  </a:cubicBezTo>
                  <a:cubicBezTo>
                    <a:pt x="740633" y="1483397"/>
                    <a:pt x="746523" y="1484103"/>
                    <a:pt x="751944" y="1486232"/>
                  </a:cubicBezTo>
                  <a:cubicBezTo>
                    <a:pt x="758775" y="1471575"/>
                    <a:pt x="761748" y="1460139"/>
                    <a:pt x="760863" y="1451925"/>
                  </a:cubicBezTo>
                  <a:cubicBezTo>
                    <a:pt x="760753" y="1444016"/>
                    <a:pt x="755830" y="1434931"/>
                    <a:pt x="746095" y="1424670"/>
                  </a:cubicBezTo>
                  <a:lnTo>
                    <a:pt x="749829" y="1421310"/>
                  </a:lnTo>
                  <a:lnTo>
                    <a:pt x="775590" y="1449934"/>
                  </a:lnTo>
                  <a:cubicBezTo>
                    <a:pt x="779572" y="1454359"/>
                    <a:pt x="784329" y="1454083"/>
                    <a:pt x="789860" y="1449105"/>
                  </a:cubicBezTo>
                  <a:lnTo>
                    <a:pt x="802720" y="1437531"/>
                  </a:lnTo>
                  <a:cubicBezTo>
                    <a:pt x="812013" y="1431170"/>
                    <a:pt x="811446" y="1421920"/>
                    <a:pt x="801020" y="1409779"/>
                  </a:cubicBezTo>
                  <a:cubicBezTo>
                    <a:pt x="796954" y="1411936"/>
                    <a:pt x="791714" y="1413899"/>
                    <a:pt x="785298" y="1415669"/>
                  </a:cubicBezTo>
                  <a:cubicBezTo>
                    <a:pt x="791769" y="1422860"/>
                    <a:pt x="793636" y="1427437"/>
                    <a:pt x="790898" y="1429400"/>
                  </a:cubicBezTo>
                  <a:lnTo>
                    <a:pt x="786749" y="1433134"/>
                  </a:lnTo>
                  <a:cubicBezTo>
                    <a:pt x="785394" y="1433853"/>
                    <a:pt x="783832" y="1433507"/>
                    <a:pt x="782062" y="1432096"/>
                  </a:cubicBezTo>
                  <a:lnTo>
                    <a:pt x="762274" y="1410110"/>
                  </a:lnTo>
                  <a:lnTo>
                    <a:pt x="780527" y="1393682"/>
                  </a:lnTo>
                  <a:close/>
                  <a:moveTo>
                    <a:pt x="731577" y="1370161"/>
                  </a:moveTo>
                  <a:lnTo>
                    <a:pt x="739044" y="1378458"/>
                  </a:lnTo>
                  <a:lnTo>
                    <a:pt x="707931" y="1406459"/>
                  </a:lnTo>
                  <a:lnTo>
                    <a:pt x="700464" y="1398162"/>
                  </a:lnTo>
                  <a:close/>
                  <a:moveTo>
                    <a:pt x="735933" y="1347469"/>
                  </a:moveTo>
                  <a:lnTo>
                    <a:pt x="714776" y="1366510"/>
                  </a:lnTo>
                  <a:cubicBezTo>
                    <a:pt x="707171" y="1360840"/>
                    <a:pt x="702580" y="1357964"/>
                    <a:pt x="701004" y="1357881"/>
                  </a:cubicBezTo>
                  <a:cubicBezTo>
                    <a:pt x="700478" y="1357853"/>
                    <a:pt x="698528" y="1359858"/>
                    <a:pt x="695154" y="1363896"/>
                  </a:cubicBezTo>
                  <a:cubicBezTo>
                    <a:pt x="690978" y="1368155"/>
                    <a:pt x="688738" y="1370672"/>
                    <a:pt x="688434" y="1371446"/>
                  </a:cubicBezTo>
                  <a:cubicBezTo>
                    <a:pt x="688683" y="1371723"/>
                    <a:pt x="689457" y="1372027"/>
                    <a:pt x="690757" y="1372359"/>
                  </a:cubicBezTo>
                  <a:cubicBezTo>
                    <a:pt x="694352" y="1374129"/>
                    <a:pt x="697933" y="1376162"/>
                    <a:pt x="701501" y="1378457"/>
                  </a:cubicBezTo>
                  <a:lnTo>
                    <a:pt x="678685" y="1398991"/>
                  </a:lnTo>
                  <a:lnTo>
                    <a:pt x="697352" y="1419733"/>
                  </a:lnTo>
                  <a:lnTo>
                    <a:pt x="703575" y="1414133"/>
                  </a:lnTo>
                  <a:lnTo>
                    <a:pt x="711042" y="1422430"/>
                  </a:lnTo>
                  <a:lnTo>
                    <a:pt x="755430" y="1382482"/>
                  </a:lnTo>
                  <a:lnTo>
                    <a:pt x="747963" y="1374185"/>
                  </a:lnTo>
                  <a:lnTo>
                    <a:pt x="754600" y="1368211"/>
                  </a:lnTo>
                  <a:close/>
                  <a:moveTo>
                    <a:pt x="1041102" y="0"/>
                  </a:moveTo>
                  <a:cubicBezTo>
                    <a:pt x="1041102" y="0"/>
                    <a:pt x="2630978" y="1860814"/>
                    <a:pt x="1875867" y="4913313"/>
                  </a:cubicBezTo>
                  <a:cubicBezTo>
                    <a:pt x="1875867" y="4913313"/>
                    <a:pt x="1875867" y="4913313"/>
                    <a:pt x="1041102" y="4913313"/>
                  </a:cubicBezTo>
                  <a:cubicBezTo>
                    <a:pt x="1041102" y="4913313"/>
                    <a:pt x="1041102" y="4913313"/>
                    <a:pt x="203152" y="4913313"/>
                  </a:cubicBezTo>
                  <a:cubicBezTo>
                    <a:pt x="-551960" y="1860814"/>
                    <a:pt x="1041102" y="0"/>
                    <a:pt x="1041102" y="0"/>
                  </a:cubicBezTo>
                  <a:close/>
                </a:path>
              </a:pathLst>
            </a:custGeom>
            <a:solidFill>
              <a:srgbClr val="FEE9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2037" name="Freeform 1059"/>
            <p:cNvSpPr>
              <a:spLocks/>
            </p:cNvSpPr>
            <p:nvPr/>
          </p:nvSpPr>
          <p:spPr bwMode="auto">
            <a:xfrm>
              <a:off x="1766888" y="2838450"/>
              <a:ext cx="2189163" cy="2679700"/>
            </a:xfrm>
            <a:custGeom>
              <a:avLst/>
              <a:gdLst>
                <a:gd name="T0" fmla="*/ 81 w 687"/>
                <a:gd name="T1" fmla="*/ 841 h 841"/>
                <a:gd name="T2" fmla="*/ 344 w 687"/>
                <a:gd name="T3" fmla="*/ 841 h 841"/>
                <a:gd name="T4" fmla="*/ 606 w 687"/>
                <a:gd name="T5" fmla="*/ 841 h 841"/>
                <a:gd name="T6" fmla="*/ 641 w 687"/>
                <a:gd name="T7" fmla="*/ 0 h 841"/>
                <a:gd name="T8" fmla="*/ 46 w 687"/>
                <a:gd name="T9" fmla="*/ 0 h 841"/>
                <a:gd name="T10" fmla="*/ 81 w 687"/>
                <a:gd name="T11" fmla="*/ 841 h 841"/>
              </a:gdLst>
              <a:ahLst/>
              <a:cxnLst>
                <a:cxn ang="0">
                  <a:pos x="T0" y="T1"/>
                </a:cxn>
                <a:cxn ang="0">
                  <a:pos x="T2" y="T3"/>
                </a:cxn>
                <a:cxn ang="0">
                  <a:pos x="T4" y="T5"/>
                </a:cxn>
                <a:cxn ang="0">
                  <a:pos x="T6" y="T7"/>
                </a:cxn>
                <a:cxn ang="0">
                  <a:pos x="T8" y="T9"/>
                </a:cxn>
                <a:cxn ang="0">
                  <a:pos x="T10" y="T11"/>
                </a:cxn>
              </a:cxnLst>
              <a:rect l="0" t="0" r="r" b="b"/>
              <a:pathLst>
                <a:path w="687" h="841">
                  <a:moveTo>
                    <a:pt x="81" y="841"/>
                  </a:moveTo>
                  <a:cubicBezTo>
                    <a:pt x="344" y="841"/>
                    <a:pt x="344" y="841"/>
                    <a:pt x="344" y="841"/>
                  </a:cubicBezTo>
                  <a:cubicBezTo>
                    <a:pt x="606" y="841"/>
                    <a:pt x="606" y="841"/>
                    <a:pt x="606" y="841"/>
                  </a:cubicBezTo>
                  <a:cubicBezTo>
                    <a:pt x="687" y="514"/>
                    <a:pt x="682" y="232"/>
                    <a:pt x="641" y="0"/>
                  </a:cubicBezTo>
                  <a:cubicBezTo>
                    <a:pt x="46" y="0"/>
                    <a:pt x="46" y="0"/>
                    <a:pt x="46" y="0"/>
                  </a:cubicBezTo>
                  <a:cubicBezTo>
                    <a:pt x="5" y="232"/>
                    <a:pt x="0" y="514"/>
                    <a:pt x="81" y="841"/>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8" name="Freeform 1060"/>
            <p:cNvSpPr>
              <a:spLocks/>
            </p:cNvSpPr>
            <p:nvPr/>
          </p:nvSpPr>
          <p:spPr bwMode="auto">
            <a:xfrm>
              <a:off x="2178050" y="1395413"/>
              <a:ext cx="1366838" cy="471488"/>
            </a:xfrm>
            <a:custGeom>
              <a:avLst/>
              <a:gdLst>
                <a:gd name="T0" fmla="*/ 0 w 429"/>
                <a:gd name="T1" fmla="*/ 148 h 148"/>
                <a:gd name="T2" fmla="*/ 429 w 429"/>
                <a:gd name="T3" fmla="*/ 148 h 148"/>
                <a:gd name="T4" fmla="*/ 367 w 429"/>
                <a:gd name="T5" fmla="*/ 0 h 148"/>
                <a:gd name="T6" fmla="*/ 63 w 429"/>
                <a:gd name="T7" fmla="*/ 0 h 148"/>
                <a:gd name="T8" fmla="*/ 0 w 429"/>
                <a:gd name="T9" fmla="*/ 148 h 148"/>
              </a:gdLst>
              <a:ahLst/>
              <a:cxnLst>
                <a:cxn ang="0">
                  <a:pos x="T0" y="T1"/>
                </a:cxn>
                <a:cxn ang="0">
                  <a:pos x="T2" y="T3"/>
                </a:cxn>
                <a:cxn ang="0">
                  <a:pos x="T4" y="T5"/>
                </a:cxn>
                <a:cxn ang="0">
                  <a:pos x="T6" y="T7"/>
                </a:cxn>
                <a:cxn ang="0">
                  <a:pos x="T8" y="T9"/>
                </a:cxn>
              </a:cxnLst>
              <a:rect l="0" t="0" r="r" b="b"/>
              <a:pathLst>
                <a:path w="429" h="148">
                  <a:moveTo>
                    <a:pt x="0" y="148"/>
                  </a:moveTo>
                  <a:cubicBezTo>
                    <a:pt x="429" y="148"/>
                    <a:pt x="429" y="148"/>
                    <a:pt x="429" y="148"/>
                  </a:cubicBezTo>
                  <a:cubicBezTo>
                    <a:pt x="409" y="94"/>
                    <a:pt x="388" y="44"/>
                    <a:pt x="367" y="0"/>
                  </a:cubicBezTo>
                  <a:cubicBezTo>
                    <a:pt x="63" y="0"/>
                    <a:pt x="63" y="0"/>
                    <a:pt x="63" y="0"/>
                  </a:cubicBezTo>
                  <a:cubicBezTo>
                    <a:pt x="42" y="44"/>
                    <a:pt x="20" y="94"/>
                    <a:pt x="0" y="148"/>
                  </a:cubicBezTo>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9" name="Oval 1061"/>
            <p:cNvSpPr>
              <a:spLocks noChangeArrowheads="1"/>
            </p:cNvSpPr>
            <p:nvPr/>
          </p:nvSpPr>
          <p:spPr bwMode="auto">
            <a:xfrm>
              <a:off x="2022475" y="2889250"/>
              <a:ext cx="69850"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0" name="Oval 1062"/>
            <p:cNvSpPr>
              <a:spLocks noChangeArrowheads="1"/>
            </p:cNvSpPr>
            <p:nvPr/>
          </p:nvSpPr>
          <p:spPr bwMode="auto">
            <a:xfrm>
              <a:off x="2200275" y="2889250"/>
              <a:ext cx="69850"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1" name="Oval 1063"/>
            <p:cNvSpPr>
              <a:spLocks noChangeArrowheads="1"/>
            </p:cNvSpPr>
            <p:nvPr/>
          </p:nvSpPr>
          <p:spPr bwMode="auto">
            <a:xfrm>
              <a:off x="2382838" y="2889250"/>
              <a:ext cx="66675"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2" name="Oval 1064"/>
            <p:cNvSpPr>
              <a:spLocks noChangeArrowheads="1"/>
            </p:cNvSpPr>
            <p:nvPr/>
          </p:nvSpPr>
          <p:spPr bwMode="auto">
            <a:xfrm>
              <a:off x="2560638" y="2889250"/>
              <a:ext cx="66675"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3" name="Oval 1065"/>
            <p:cNvSpPr>
              <a:spLocks noChangeArrowheads="1"/>
            </p:cNvSpPr>
            <p:nvPr/>
          </p:nvSpPr>
          <p:spPr bwMode="auto">
            <a:xfrm>
              <a:off x="2738438" y="2889250"/>
              <a:ext cx="66675"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4" name="Oval 1066"/>
            <p:cNvSpPr>
              <a:spLocks noChangeArrowheads="1"/>
            </p:cNvSpPr>
            <p:nvPr/>
          </p:nvSpPr>
          <p:spPr bwMode="auto">
            <a:xfrm>
              <a:off x="2917825" y="2889250"/>
              <a:ext cx="66675"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5" name="Oval 1067"/>
            <p:cNvSpPr>
              <a:spLocks noChangeArrowheads="1"/>
            </p:cNvSpPr>
            <p:nvPr/>
          </p:nvSpPr>
          <p:spPr bwMode="auto">
            <a:xfrm>
              <a:off x="3095625" y="2889250"/>
              <a:ext cx="69850"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6" name="Oval 1068"/>
            <p:cNvSpPr>
              <a:spLocks noChangeArrowheads="1"/>
            </p:cNvSpPr>
            <p:nvPr/>
          </p:nvSpPr>
          <p:spPr bwMode="auto">
            <a:xfrm>
              <a:off x="3273425" y="2889250"/>
              <a:ext cx="71438"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7" name="Oval 1069"/>
            <p:cNvSpPr>
              <a:spLocks noChangeArrowheads="1"/>
            </p:cNvSpPr>
            <p:nvPr/>
          </p:nvSpPr>
          <p:spPr bwMode="auto">
            <a:xfrm>
              <a:off x="3455988" y="2889250"/>
              <a:ext cx="66675"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Oval 1070"/>
            <p:cNvSpPr>
              <a:spLocks noChangeArrowheads="1"/>
            </p:cNvSpPr>
            <p:nvPr/>
          </p:nvSpPr>
          <p:spPr bwMode="auto">
            <a:xfrm>
              <a:off x="3633788" y="2889250"/>
              <a:ext cx="66675"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Oval 1071"/>
            <p:cNvSpPr>
              <a:spLocks noChangeArrowheads="1"/>
            </p:cNvSpPr>
            <p:nvPr/>
          </p:nvSpPr>
          <p:spPr bwMode="auto">
            <a:xfrm>
              <a:off x="2279650" y="1762125"/>
              <a:ext cx="61913"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Oval 1072"/>
            <p:cNvSpPr>
              <a:spLocks noChangeArrowheads="1"/>
            </p:cNvSpPr>
            <p:nvPr/>
          </p:nvSpPr>
          <p:spPr bwMode="auto">
            <a:xfrm>
              <a:off x="2436813" y="1762125"/>
              <a:ext cx="60325"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Oval 1073"/>
            <p:cNvSpPr>
              <a:spLocks noChangeArrowheads="1"/>
            </p:cNvSpPr>
            <p:nvPr/>
          </p:nvSpPr>
          <p:spPr bwMode="auto">
            <a:xfrm>
              <a:off x="2595563" y="1762125"/>
              <a:ext cx="60325"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Oval 1074"/>
            <p:cNvSpPr>
              <a:spLocks noChangeArrowheads="1"/>
            </p:cNvSpPr>
            <p:nvPr/>
          </p:nvSpPr>
          <p:spPr bwMode="auto">
            <a:xfrm>
              <a:off x="2751138" y="1762125"/>
              <a:ext cx="60325"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Oval 1075"/>
            <p:cNvSpPr>
              <a:spLocks noChangeArrowheads="1"/>
            </p:cNvSpPr>
            <p:nvPr/>
          </p:nvSpPr>
          <p:spPr bwMode="auto">
            <a:xfrm>
              <a:off x="2911475" y="1762125"/>
              <a:ext cx="60325"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Oval 1076"/>
            <p:cNvSpPr>
              <a:spLocks noChangeArrowheads="1"/>
            </p:cNvSpPr>
            <p:nvPr/>
          </p:nvSpPr>
          <p:spPr bwMode="auto">
            <a:xfrm>
              <a:off x="3067050" y="1762125"/>
              <a:ext cx="60325"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Oval 1077"/>
            <p:cNvSpPr>
              <a:spLocks noChangeArrowheads="1"/>
            </p:cNvSpPr>
            <p:nvPr/>
          </p:nvSpPr>
          <p:spPr bwMode="auto">
            <a:xfrm>
              <a:off x="3225800" y="1762125"/>
              <a:ext cx="60325"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Oval 1078"/>
            <p:cNvSpPr>
              <a:spLocks noChangeArrowheads="1"/>
            </p:cNvSpPr>
            <p:nvPr/>
          </p:nvSpPr>
          <p:spPr bwMode="auto">
            <a:xfrm>
              <a:off x="3382963" y="1762125"/>
              <a:ext cx="60325"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1079"/>
            <p:cNvSpPr>
              <a:spLocks/>
            </p:cNvSpPr>
            <p:nvPr/>
          </p:nvSpPr>
          <p:spPr bwMode="auto">
            <a:xfrm>
              <a:off x="1050925" y="4249738"/>
              <a:ext cx="1019175" cy="1524000"/>
            </a:xfrm>
            <a:custGeom>
              <a:avLst/>
              <a:gdLst>
                <a:gd name="T0" fmla="*/ 642 w 642"/>
                <a:gd name="T1" fmla="*/ 761 h 960"/>
                <a:gd name="T2" fmla="*/ 26 w 642"/>
                <a:gd name="T3" fmla="*/ 960 h 960"/>
                <a:gd name="T4" fmla="*/ 0 w 642"/>
                <a:gd name="T5" fmla="*/ 725 h 960"/>
                <a:gd name="T6" fmla="*/ 558 w 642"/>
                <a:gd name="T7" fmla="*/ 0 h 960"/>
                <a:gd name="T8" fmla="*/ 642 w 642"/>
                <a:gd name="T9" fmla="*/ 761 h 960"/>
              </a:gdLst>
              <a:ahLst/>
              <a:cxnLst>
                <a:cxn ang="0">
                  <a:pos x="T0" y="T1"/>
                </a:cxn>
                <a:cxn ang="0">
                  <a:pos x="T2" y="T3"/>
                </a:cxn>
                <a:cxn ang="0">
                  <a:pos x="T4" y="T5"/>
                </a:cxn>
                <a:cxn ang="0">
                  <a:pos x="T6" y="T7"/>
                </a:cxn>
                <a:cxn ang="0">
                  <a:pos x="T8" y="T9"/>
                </a:cxn>
              </a:cxnLst>
              <a:rect l="0" t="0" r="r" b="b"/>
              <a:pathLst>
                <a:path w="642" h="960">
                  <a:moveTo>
                    <a:pt x="642" y="761"/>
                  </a:moveTo>
                  <a:lnTo>
                    <a:pt x="26" y="960"/>
                  </a:lnTo>
                  <a:lnTo>
                    <a:pt x="0" y="725"/>
                  </a:lnTo>
                  <a:lnTo>
                    <a:pt x="558" y="0"/>
                  </a:lnTo>
                  <a:lnTo>
                    <a:pt x="642" y="761"/>
                  </a:lnTo>
                  <a:close/>
                </a:path>
              </a:pathLst>
            </a:custGeom>
            <a:solidFill>
              <a:srgbClr val="BF47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1080"/>
            <p:cNvSpPr>
              <a:spLocks/>
            </p:cNvSpPr>
            <p:nvPr/>
          </p:nvSpPr>
          <p:spPr bwMode="auto">
            <a:xfrm>
              <a:off x="3656013" y="4249738"/>
              <a:ext cx="1016000" cy="1524000"/>
            </a:xfrm>
            <a:custGeom>
              <a:avLst/>
              <a:gdLst>
                <a:gd name="T0" fmla="*/ 0 w 640"/>
                <a:gd name="T1" fmla="*/ 761 h 960"/>
                <a:gd name="T2" fmla="*/ 614 w 640"/>
                <a:gd name="T3" fmla="*/ 960 h 960"/>
                <a:gd name="T4" fmla="*/ 640 w 640"/>
                <a:gd name="T5" fmla="*/ 725 h 960"/>
                <a:gd name="T6" fmla="*/ 82 w 640"/>
                <a:gd name="T7" fmla="*/ 0 h 960"/>
                <a:gd name="T8" fmla="*/ 0 w 640"/>
                <a:gd name="T9" fmla="*/ 761 h 960"/>
              </a:gdLst>
              <a:ahLst/>
              <a:cxnLst>
                <a:cxn ang="0">
                  <a:pos x="T0" y="T1"/>
                </a:cxn>
                <a:cxn ang="0">
                  <a:pos x="T2" y="T3"/>
                </a:cxn>
                <a:cxn ang="0">
                  <a:pos x="T4" y="T5"/>
                </a:cxn>
                <a:cxn ang="0">
                  <a:pos x="T6" y="T7"/>
                </a:cxn>
                <a:cxn ang="0">
                  <a:pos x="T8" y="T9"/>
                </a:cxn>
              </a:cxnLst>
              <a:rect l="0" t="0" r="r" b="b"/>
              <a:pathLst>
                <a:path w="640" h="960">
                  <a:moveTo>
                    <a:pt x="0" y="761"/>
                  </a:moveTo>
                  <a:lnTo>
                    <a:pt x="614" y="960"/>
                  </a:lnTo>
                  <a:lnTo>
                    <a:pt x="640" y="725"/>
                  </a:lnTo>
                  <a:lnTo>
                    <a:pt x="82" y="0"/>
                  </a:lnTo>
                  <a:lnTo>
                    <a:pt x="0" y="761"/>
                  </a:lnTo>
                  <a:close/>
                </a:path>
              </a:pathLst>
            </a:custGeom>
            <a:solidFill>
              <a:srgbClr val="BF47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1081"/>
            <p:cNvSpPr>
              <a:spLocks/>
            </p:cNvSpPr>
            <p:nvPr/>
          </p:nvSpPr>
          <p:spPr bwMode="auto">
            <a:xfrm>
              <a:off x="2795588" y="4249738"/>
              <a:ext cx="134938" cy="1524000"/>
            </a:xfrm>
            <a:custGeom>
              <a:avLst/>
              <a:gdLst>
                <a:gd name="T0" fmla="*/ 0 w 85"/>
                <a:gd name="T1" fmla="*/ 239 h 960"/>
                <a:gd name="T2" fmla="*/ 43 w 85"/>
                <a:gd name="T3" fmla="*/ 0 h 960"/>
                <a:gd name="T4" fmla="*/ 85 w 85"/>
                <a:gd name="T5" fmla="*/ 239 h 960"/>
                <a:gd name="T6" fmla="*/ 85 w 85"/>
                <a:gd name="T7" fmla="*/ 721 h 960"/>
                <a:gd name="T8" fmla="*/ 43 w 85"/>
                <a:gd name="T9" fmla="*/ 960 h 960"/>
                <a:gd name="T10" fmla="*/ 0 w 85"/>
                <a:gd name="T11" fmla="*/ 721 h 960"/>
                <a:gd name="T12" fmla="*/ 0 w 85"/>
                <a:gd name="T13" fmla="*/ 239 h 960"/>
              </a:gdLst>
              <a:ahLst/>
              <a:cxnLst>
                <a:cxn ang="0">
                  <a:pos x="T0" y="T1"/>
                </a:cxn>
                <a:cxn ang="0">
                  <a:pos x="T2" y="T3"/>
                </a:cxn>
                <a:cxn ang="0">
                  <a:pos x="T4" y="T5"/>
                </a:cxn>
                <a:cxn ang="0">
                  <a:pos x="T6" y="T7"/>
                </a:cxn>
                <a:cxn ang="0">
                  <a:pos x="T8" y="T9"/>
                </a:cxn>
                <a:cxn ang="0">
                  <a:pos x="T10" y="T11"/>
                </a:cxn>
                <a:cxn ang="0">
                  <a:pos x="T12" y="T13"/>
                </a:cxn>
              </a:cxnLst>
              <a:rect l="0" t="0" r="r" b="b"/>
              <a:pathLst>
                <a:path w="85" h="960">
                  <a:moveTo>
                    <a:pt x="0" y="239"/>
                  </a:moveTo>
                  <a:lnTo>
                    <a:pt x="43" y="0"/>
                  </a:lnTo>
                  <a:lnTo>
                    <a:pt x="85" y="239"/>
                  </a:lnTo>
                  <a:lnTo>
                    <a:pt x="85" y="721"/>
                  </a:lnTo>
                  <a:lnTo>
                    <a:pt x="43" y="960"/>
                  </a:lnTo>
                  <a:lnTo>
                    <a:pt x="0" y="721"/>
                  </a:lnTo>
                  <a:lnTo>
                    <a:pt x="0" y="239"/>
                  </a:lnTo>
                  <a:close/>
                </a:path>
              </a:pathLst>
            </a:custGeom>
            <a:solidFill>
              <a:srgbClr val="BF47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Oval 1082"/>
            <p:cNvSpPr>
              <a:spLocks noChangeArrowheads="1"/>
            </p:cNvSpPr>
            <p:nvPr/>
          </p:nvSpPr>
          <p:spPr bwMode="auto">
            <a:xfrm>
              <a:off x="2490788" y="1987550"/>
              <a:ext cx="741363" cy="7397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Oval 1083"/>
            <p:cNvSpPr>
              <a:spLocks noChangeArrowheads="1"/>
            </p:cNvSpPr>
            <p:nvPr/>
          </p:nvSpPr>
          <p:spPr bwMode="auto">
            <a:xfrm>
              <a:off x="2570163" y="2065338"/>
              <a:ext cx="585788" cy="585788"/>
            </a:xfrm>
            <a:prstGeom prst="ellipse">
              <a:avLst/>
            </a:prstGeom>
            <a:solidFill>
              <a:srgbClr val="009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Rectangle 1084"/>
            <p:cNvSpPr>
              <a:spLocks noChangeArrowheads="1"/>
            </p:cNvSpPr>
            <p:nvPr/>
          </p:nvSpPr>
          <p:spPr bwMode="auto">
            <a:xfrm>
              <a:off x="2722563" y="2092325"/>
              <a:ext cx="560388"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3600" b="0" i="0" u="none" strike="noStrike" cap="none" normalizeH="0" baseline="0" smtClean="0">
                  <a:ln>
                    <a:noFill/>
                  </a:ln>
                  <a:solidFill>
                    <a:srgbClr val="FCFCFC"/>
                  </a:solidFill>
                  <a:effectLst/>
                  <a:latin typeface="张海山锐谐体" panose="02000000000000000000" pitchFamily="2" charset="-122"/>
                  <a:ea typeface="张海山锐谐体" panose="02000000000000000000" pitchFamily="2" charset="-122"/>
                </a:rPr>
                <a:t>P</a:t>
              </a: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sp>
          <p:nvSpPr>
            <p:cNvPr id="2146" name="Freeform 1168"/>
            <p:cNvSpPr>
              <a:spLocks/>
            </p:cNvSpPr>
            <p:nvPr/>
          </p:nvSpPr>
          <p:spPr bwMode="auto">
            <a:xfrm>
              <a:off x="3324225" y="1385888"/>
              <a:ext cx="157163" cy="319088"/>
            </a:xfrm>
            <a:custGeom>
              <a:avLst/>
              <a:gdLst>
                <a:gd name="T0" fmla="*/ 5 w 49"/>
                <a:gd name="T1" fmla="*/ 0 h 100"/>
                <a:gd name="T2" fmla="*/ 0 w 49"/>
                <a:gd name="T3" fmla="*/ 3 h 100"/>
                <a:gd name="T4" fmla="*/ 7 w 49"/>
                <a:gd name="T5" fmla="*/ 3 h 100"/>
                <a:gd name="T6" fmla="*/ 49 w 49"/>
                <a:gd name="T7" fmla="*/ 100 h 100"/>
                <a:gd name="T8" fmla="*/ 49 w 49"/>
                <a:gd name="T9" fmla="*/ 100 h 100"/>
                <a:gd name="T10" fmla="*/ 5 w 49"/>
                <a:gd name="T11" fmla="*/ 0 h 100"/>
              </a:gdLst>
              <a:ahLst/>
              <a:cxnLst>
                <a:cxn ang="0">
                  <a:pos x="T0" y="T1"/>
                </a:cxn>
                <a:cxn ang="0">
                  <a:pos x="T2" y="T3"/>
                </a:cxn>
                <a:cxn ang="0">
                  <a:pos x="T4" y="T5"/>
                </a:cxn>
                <a:cxn ang="0">
                  <a:pos x="T6" y="T7"/>
                </a:cxn>
                <a:cxn ang="0">
                  <a:pos x="T8" y="T9"/>
                </a:cxn>
                <a:cxn ang="0">
                  <a:pos x="T10" y="T11"/>
                </a:cxn>
              </a:cxnLst>
              <a:rect l="0" t="0" r="r" b="b"/>
              <a:pathLst>
                <a:path w="49" h="100">
                  <a:moveTo>
                    <a:pt x="5" y="0"/>
                  </a:moveTo>
                  <a:cubicBezTo>
                    <a:pt x="3" y="1"/>
                    <a:pt x="2" y="2"/>
                    <a:pt x="0" y="3"/>
                  </a:cubicBezTo>
                  <a:cubicBezTo>
                    <a:pt x="7" y="3"/>
                    <a:pt x="7" y="3"/>
                    <a:pt x="7" y="3"/>
                  </a:cubicBezTo>
                  <a:cubicBezTo>
                    <a:pt x="21" y="33"/>
                    <a:pt x="35" y="65"/>
                    <a:pt x="49" y="100"/>
                  </a:cubicBezTo>
                  <a:cubicBezTo>
                    <a:pt x="49" y="100"/>
                    <a:pt x="49" y="100"/>
                    <a:pt x="49" y="100"/>
                  </a:cubicBezTo>
                  <a:cubicBezTo>
                    <a:pt x="35" y="64"/>
                    <a:pt x="20" y="31"/>
                    <a:pt x="5" y="0"/>
                  </a:cubicBezTo>
                </a:path>
              </a:pathLst>
            </a:custGeom>
            <a:solidFill>
              <a:srgbClr val="C8DF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pic>
          <p:nvPicPr>
            <p:cNvPr id="2548" name="图片 254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2150" y="3144837"/>
              <a:ext cx="1828800" cy="1828800"/>
            </a:xfrm>
            <a:prstGeom prst="rect">
              <a:avLst/>
            </a:prstGeom>
          </p:spPr>
        </p:pic>
      </p:grpSp>
      <p:sp>
        <p:nvSpPr>
          <p:cNvPr id="2552" name="Freeform 1173"/>
          <p:cNvSpPr>
            <a:spLocks/>
          </p:cNvSpPr>
          <p:nvPr/>
        </p:nvSpPr>
        <p:spPr bwMode="auto">
          <a:xfrm>
            <a:off x="3232151" y="1460181"/>
            <a:ext cx="1035050" cy="300358"/>
          </a:xfrm>
          <a:custGeom>
            <a:avLst/>
            <a:gdLst>
              <a:gd name="T0" fmla="*/ 196 w 403"/>
              <a:gd name="T1" fmla="*/ 0 h 115"/>
              <a:gd name="T2" fmla="*/ 92 w 403"/>
              <a:gd name="T3" fmla="*/ 66 h 115"/>
              <a:gd name="T4" fmla="*/ 76 w 403"/>
              <a:gd name="T5" fmla="*/ 64 h 115"/>
              <a:gd name="T6" fmla="*/ 0 w 403"/>
              <a:gd name="T7" fmla="*/ 115 h 115"/>
              <a:gd name="T8" fmla="*/ 403 w 403"/>
              <a:gd name="T9" fmla="*/ 115 h 115"/>
              <a:gd name="T10" fmla="*/ 327 w 403"/>
              <a:gd name="T11" fmla="*/ 64 h 115"/>
              <a:gd name="T12" fmla="*/ 301 w 403"/>
              <a:gd name="T13" fmla="*/ 69 h 115"/>
              <a:gd name="T14" fmla="*/ 196 w 403"/>
              <a:gd name="T15" fmla="*/ 0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3" h="115">
                <a:moveTo>
                  <a:pt x="196" y="0"/>
                </a:moveTo>
                <a:cubicBezTo>
                  <a:pt x="150" y="0"/>
                  <a:pt x="111" y="27"/>
                  <a:pt x="92" y="66"/>
                </a:cubicBezTo>
                <a:cubicBezTo>
                  <a:pt x="87" y="65"/>
                  <a:pt x="81" y="64"/>
                  <a:pt x="76" y="64"/>
                </a:cubicBezTo>
                <a:cubicBezTo>
                  <a:pt x="42" y="64"/>
                  <a:pt x="12" y="85"/>
                  <a:pt x="0" y="115"/>
                </a:cubicBezTo>
                <a:cubicBezTo>
                  <a:pt x="403" y="115"/>
                  <a:pt x="403" y="115"/>
                  <a:pt x="403" y="115"/>
                </a:cubicBezTo>
                <a:cubicBezTo>
                  <a:pt x="390" y="85"/>
                  <a:pt x="361" y="64"/>
                  <a:pt x="327" y="64"/>
                </a:cubicBezTo>
                <a:cubicBezTo>
                  <a:pt x="317" y="64"/>
                  <a:pt x="309" y="66"/>
                  <a:pt x="301" y="69"/>
                </a:cubicBezTo>
                <a:cubicBezTo>
                  <a:pt x="283" y="28"/>
                  <a:pt x="243" y="0"/>
                  <a:pt x="196" y="0"/>
                </a:cubicBezTo>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7" name="任意多边形 1186"/>
          <p:cNvSpPr/>
          <p:nvPr/>
        </p:nvSpPr>
        <p:spPr>
          <a:xfrm>
            <a:off x="4285291" y="1810845"/>
            <a:ext cx="7497979" cy="1103500"/>
          </a:xfrm>
          <a:custGeom>
            <a:avLst/>
            <a:gdLst/>
            <a:ahLst/>
            <a:cxnLst/>
            <a:rect l="l" t="t" r="r" b="b"/>
            <a:pathLst>
              <a:path w="7497979" h="1103500">
                <a:moveTo>
                  <a:pt x="695051" y="673313"/>
                </a:moveTo>
                <a:lnTo>
                  <a:pt x="897559" y="673313"/>
                </a:lnTo>
                <a:lnTo>
                  <a:pt x="1046294" y="1065172"/>
                </a:lnTo>
                <a:lnTo>
                  <a:pt x="843786" y="1065172"/>
                </a:lnTo>
                <a:close/>
                <a:moveTo>
                  <a:pt x="148735" y="673313"/>
                </a:moveTo>
                <a:lnTo>
                  <a:pt x="351244" y="673313"/>
                </a:lnTo>
                <a:lnTo>
                  <a:pt x="202509" y="1065172"/>
                </a:lnTo>
                <a:lnTo>
                  <a:pt x="0" y="1065172"/>
                </a:lnTo>
                <a:close/>
                <a:moveTo>
                  <a:pt x="1902093" y="632124"/>
                </a:moveTo>
                <a:lnTo>
                  <a:pt x="1902093" y="765986"/>
                </a:lnTo>
                <a:lnTo>
                  <a:pt x="2039959" y="765986"/>
                </a:lnTo>
                <a:lnTo>
                  <a:pt x="2038815" y="632124"/>
                </a:lnTo>
                <a:close/>
                <a:moveTo>
                  <a:pt x="5914895" y="603521"/>
                </a:moveTo>
                <a:lnTo>
                  <a:pt x="6091089" y="603521"/>
                </a:lnTo>
                <a:lnTo>
                  <a:pt x="6133993" y="685898"/>
                </a:lnTo>
                <a:lnTo>
                  <a:pt x="6316479" y="605810"/>
                </a:lnTo>
                <a:lnTo>
                  <a:pt x="6295885" y="752257"/>
                </a:lnTo>
                <a:lnTo>
                  <a:pt x="6193487" y="801454"/>
                </a:lnTo>
                <a:lnTo>
                  <a:pt x="6327349" y="1061740"/>
                </a:lnTo>
                <a:lnTo>
                  <a:pt x="6147150" y="1061740"/>
                </a:lnTo>
                <a:close/>
                <a:moveTo>
                  <a:pt x="6588407" y="564622"/>
                </a:moveTo>
                <a:lnTo>
                  <a:pt x="6588407" y="873533"/>
                </a:lnTo>
                <a:lnTo>
                  <a:pt x="6631311" y="873533"/>
                </a:lnTo>
                <a:lnTo>
                  <a:pt x="6631311" y="564622"/>
                </a:lnTo>
                <a:close/>
                <a:moveTo>
                  <a:pt x="1729904" y="510276"/>
                </a:moveTo>
                <a:lnTo>
                  <a:pt x="2213865" y="510276"/>
                </a:lnTo>
                <a:lnTo>
                  <a:pt x="2213865" y="751112"/>
                </a:lnTo>
                <a:lnTo>
                  <a:pt x="2039959" y="887262"/>
                </a:lnTo>
                <a:lnTo>
                  <a:pt x="1729904" y="887834"/>
                </a:lnTo>
                <a:close/>
                <a:moveTo>
                  <a:pt x="6785767" y="352388"/>
                </a:moveTo>
                <a:lnTo>
                  <a:pt x="6973974" y="352388"/>
                </a:lnTo>
                <a:lnTo>
                  <a:pt x="6973974" y="898131"/>
                </a:lnTo>
                <a:lnTo>
                  <a:pt x="7074085" y="958198"/>
                </a:lnTo>
                <a:lnTo>
                  <a:pt x="7497979" y="958198"/>
                </a:lnTo>
                <a:lnTo>
                  <a:pt x="7442490" y="1070321"/>
                </a:lnTo>
                <a:lnTo>
                  <a:pt x="7027175" y="1070321"/>
                </a:lnTo>
                <a:lnTo>
                  <a:pt x="6952808" y="1027989"/>
                </a:lnTo>
                <a:lnTo>
                  <a:pt x="6824095" y="1091487"/>
                </a:lnTo>
                <a:lnTo>
                  <a:pt x="6824095" y="475953"/>
                </a:lnTo>
                <a:lnTo>
                  <a:pt x="6785767" y="475953"/>
                </a:lnTo>
                <a:close/>
                <a:moveTo>
                  <a:pt x="4529942" y="275732"/>
                </a:moveTo>
                <a:lnTo>
                  <a:pt x="4716433" y="275732"/>
                </a:lnTo>
                <a:lnTo>
                  <a:pt x="4715289" y="1018264"/>
                </a:lnTo>
                <a:lnTo>
                  <a:pt x="4531086" y="1102356"/>
                </a:lnTo>
                <a:close/>
                <a:moveTo>
                  <a:pt x="4976147" y="255710"/>
                </a:moveTo>
                <a:lnTo>
                  <a:pt x="5142044" y="1006250"/>
                </a:lnTo>
                <a:lnTo>
                  <a:pt x="4960701" y="1006250"/>
                </a:lnTo>
                <a:lnTo>
                  <a:pt x="4797665" y="256282"/>
                </a:lnTo>
                <a:close/>
                <a:moveTo>
                  <a:pt x="240837" y="158460"/>
                </a:moveTo>
                <a:lnTo>
                  <a:pt x="240837" y="487966"/>
                </a:lnTo>
                <a:lnTo>
                  <a:pt x="811179" y="487966"/>
                </a:lnTo>
                <a:lnTo>
                  <a:pt x="811179" y="158460"/>
                </a:lnTo>
                <a:close/>
                <a:moveTo>
                  <a:pt x="6588407" y="155028"/>
                </a:moveTo>
                <a:lnTo>
                  <a:pt x="6588407" y="434764"/>
                </a:lnTo>
                <a:lnTo>
                  <a:pt x="6631311" y="434764"/>
                </a:lnTo>
                <a:lnTo>
                  <a:pt x="6631311" y="155028"/>
                </a:lnTo>
                <a:close/>
                <a:moveTo>
                  <a:pt x="5454388" y="145303"/>
                </a:moveTo>
                <a:lnTo>
                  <a:pt x="5454388" y="412454"/>
                </a:lnTo>
                <a:lnTo>
                  <a:pt x="5516742" y="412454"/>
                </a:lnTo>
                <a:lnTo>
                  <a:pt x="5516742" y="145303"/>
                </a:lnTo>
                <a:close/>
                <a:moveTo>
                  <a:pt x="5894301" y="142443"/>
                </a:moveTo>
                <a:lnTo>
                  <a:pt x="5894301" y="240265"/>
                </a:lnTo>
                <a:lnTo>
                  <a:pt x="6129989" y="240265"/>
                </a:lnTo>
                <a:lnTo>
                  <a:pt x="6079075" y="359825"/>
                </a:lnTo>
                <a:lnTo>
                  <a:pt x="5894301" y="359825"/>
                </a:lnTo>
                <a:lnTo>
                  <a:pt x="5894301" y="448494"/>
                </a:lnTo>
                <a:lnTo>
                  <a:pt x="6143146" y="448494"/>
                </a:lnTo>
                <a:lnTo>
                  <a:pt x="6143146" y="142443"/>
                </a:lnTo>
                <a:close/>
                <a:moveTo>
                  <a:pt x="50913" y="24599"/>
                </a:moveTo>
                <a:lnTo>
                  <a:pt x="1001674" y="24599"/>
                </a:lnTo>
                <a:lnTo>
                  <a:pt x="1001674" y="487966"/>
                </a:lnTo>
                <a:lnTo>
                  <a:pt x="811179" y="624688"/>
                </a:lnTo>
                <a:lnTo>
                  <a:pt x="50913" y="624688"/>
                </a:lnTo>
                <a:close/>
                <a:moveTo>
                  <a:pt x="6884733" y="23454"/>
                </a:moveTo>
                <a:cubicBezTo>
                  <a:pt x="6899607" y="23836"/>
                  <a:pt x="6914194" y="27936"/>
                  <a:pt x="6928495" y="35754"/>
                </a:cubicBezTo>
                <a:cubicBezTo>
                  <a:pt x="6942797" y="43572"/>
                  <a:pt x="6954238" y="55299"/>
                  <a:pt x="6962819" y="70935"/>
                </a:cubicBezTo>
                <a:cubicBezTo>
                  <a:pt x="6971400" y="86572"/>
                  <a:pt x="6975691" y="102208"/>
                  <a:pt x="6975691" y="117844"/>
                </a:cubicBezTo>
                <a:cubicBezTo>
                  <a:pt x="6975309" y="134243"/>
                  <a:pt x="6968731" y="153979"/>
                  <a:pt x="6955955" y="177052"/>
                </a:cubicBezTo>
                <a:cubicBezTo>
                  <a:pt x="6943179" y="200125"/>
                  <a:pt x="6919438" y="211662"/>
                  <a:pt x="6884733" y="211662"/>
                </a:cubicBezTo>
                <a:cubicBezTo>
                  <a:pt x="6849265" y="212043"/>
                  <a:pt x="6825143" y="200602"/>
                  <a:pt x="6812368" y="177338"/>
                </a:cubicBezTo>
                <a:cubicBezTo>
                  <a:pt x="6799592" y="154074"/>
                  <a:pt x="6793109" y="134338"/>
                  <a:pt x="6792918" y="118130"/>
                </a:cubicBezTo>
                <a:cubicBezTo>
                  <a:pt x="6792727" y="101922"/>
                  <a:pt x="6797017" y="86190"/>
                  <a:pt x="6805789" y="70935"/>
                </a:cubicBezTo>
                <a:cubicBezTo>
                  <a:pt x="6814561" y="55299"/>
                  <a:pt x="6826002" y="43477"/>
                  <a:pt x="6840113" y="35468"/>
                </a:cubicBezTo>
                <a:cubicBezTo>
                  <a:pt x="6854223" y="27459"/>
                  <a:pt x="6869097" y="23454"/>
                  <a:pt x="6884733" y="23454"/>
                </a:cubicBezTo>
                <a:close/>
                <a:moveTo>
                  <a:pt x="6438528" y="23454"/>
                </a:moveTo>
                <a:lnTo>
                  <a:pt x="6776042" y="23454"/>
                </a:lnTo>
                <a:lnTo>
                  <a:pt x="6776042" y="434764"/>
                </a:lnTo>
                <a:lnTo>
                  <a:pt x="6713115" y="501695"/>
                </a:lnTo>
                <a:lnTo>
                  <a:pt x="6776042" y="562905"/>
                </a:lnTo>
                <a:lnTo>
                  <a:pt x="6776042" y="873533"/>
                </a:lnTo>
                <a:lnTo>
                  <a:pt x="6661631" y="998242"/>
                </a:lnTo>
                <a:lnTo>
                  <a:pt x="6588407" y="998242"/>
                </a:lnTo>
                <a:lnTo>
                  <a:pt x="6588407" y="1033709"/>
                </a:lnTo>
                <a:lnTo>
                  <a:pt x="6438528" y="1103500"/>
                </a:lnTo>
                <a:close/>
                <a:moveTo>
                  <a:pt x="4113484" y="22310"/>
                </a:moveTo>
                <a:lnTo>
                  <a:pt x="5143189" y="22310"/>
                </a:lnTo>
                <a:lnTo>
                  <a:pt x="5075685" y="163037"/>
                </a:lnTo>
                <a:lnTo>
                  <a:pt x="4561405" y="163037"/>
                </a:lnTo>
                <a:lnTo>
                  <a:pt x="4280525" y="1006250"/>
                </a:lnTo>
                <a:lnTo>
                  <a:pt x="4091746" y="1006250"/>
                </a:lnTo>
                <a:lnTo>
                  <a:pt x="4369765" y="163037"/>
                </a:lnTo>
                <a:lnTo>
                  <a:pt x="4113484" y="163037"/>
                </a:lnTo>
                <a:close/>
                <a:moveTo>
                  <a:pt x="5722111" y="20022"/>
                </a:moveTo>
                <a:lnTo>
                  <a:pt x="6314763" y="20022"/>
                </a:lnTo>
                <a:lnTo>
                  <a:pt x="6314763" y="431332"/>
                </a:lnTo>
                <a:lnTo>
                  <a:pt x="6143146" y="566338"/>
                </a:lnTo>
                <a:lnTo>
                  <a:pt x="5894301" y="566338"/>
                </a:lnTo>
                <a:lnTo>
                  <a:pt x="5894301" y="933599"/>
                </a:lnTo>
                <a:lnTo>
                  <a:pt x="6033883" y="933599"/>
                </a:lnTo>
                <a:lnTo>
                  <a:pt x="5978393" y="1058880"/>
                </a:lnTo>
                <a:lnTo>
                  <a:pt x="5722111" y="1058880"/>
                </a:lnTo>
                <a:close/>
                <a:moveTo>
                  <a:pt x="1727616" y="19450"/>
                </a:moveTo>
                <a:lnTo>
                  <a:pt x="2203568" y="19450"/>
                </a:lnTo>
                <a:lnTo>
                  <a:pt x="2203568" y="347239"/>
                </a:lnTo>
                <a:lnTo>
                  <a:pt x="2030234" y="475953"/>
                </a:lnTo>
                <a:lnTo>
                  <a:pt x="1990762" y="476525"/>
                </a:lnTo>
                <a:lnTo>
                  <a:pt x="1990762" y="355820"/>
                </a:lnTo>
                <a:lnTo>
                  <a:pt x="2030234" y="356392"/>
                </a:lnTo>
                <a:lnTo>
                  <a:pt x="2030234" y="142443"/>
                </a:lnTo>
                <a:lnTo>
                  <a:pt x="1963303" y="142443"/>
                </a:lnTo>
                <a:lnTo>
                  <a:pt x="1887220" y="475953"/>
                </a:lnTo>
                <a:lnTo>
                  <a:pt x="1715602" y="476525"/>
                </a:lnTo>
                <a:lnTo>
                  <a:pt x="1791686" y="142443"/>
                </a:lnTo>
                <a:lnTo>
                  <a:pt x="1727616" y="142443"/>
                </a:lnTo>
                <a:close/>
                <a:moveTo>
                  <a:pt x="5280482" y="17734"/>
                </a:moveTo>
                <a:lnTo>
                  <a:pt x="5691220" y="17734"/>
                </a:lnTo>
                <a:lnTo>
                  <a:pt x="5691220" y="412454"/>
                </a:lnTo>
                <a:lnTo>
                  <a:pt x="5604839" y="514280"/>
                </a:lnTo>
                <a:lnTo>
                  <a:pt x="5604839" y="619539"/>
                </a:lnTo>
                <a:lnTo>
                  <a:pt x="5694653" y="619539"/>
                </a:lnTo>
                <a:lnTo>
                  <a:pt x="5647171" y="737383"/>
                </a:lnTo>
                <a:lnTo>
                  <a:pt x="5604839" y="737383"/>
                </a:lnTo>
                <a:lnTo>
                  <a:pt x="5604839" y="950761"/>
                </a:lnTo>
                <a:lnTo>
                  <a:pt x="5701517" y="950761"/>
                </a:lnTo>
                <a:lnTo>
                  <a:pt x="5652892" y="1068605"/>
                </a:lnTo>
                <a:lnTo>
                  <a:pt x="5280482" y="1068605"/>
                </a:lnTo>
                <a:lnTo>
                  <a:pt x="5280482" y="589792"/>
                </a:lnTo>
                <a:lnTo>
                  <a:pt x="5429789" y="589792"/>
                </a:lnTo>
                <a:lnTo>
                  <a:pt x="5429789" y="950761"/>
                </a:lnTo>
                <a:lnTo>
                  <a:pt x="5451527" y="950761"/>
                </a:lnTo>
                <a:lnTo>
                  <a:pt x="5451527" y="531442"/>
                </a:lnTo>
                <a:lnTo>
                  <a:pt x="5280482" y="531442"/>
                </a:lnTo>
                <a:close/>
                <a:moveTo>
                  <a:pt x="7118705" y="12585"/>
                </a:moveTo>
                <a:lnTo>
                  <a:pt x="7285746" y="12585"/>
                </a:lnTo>
                <a:lnTo>
                  <a:pt x="7267440" y="64643"/>
                </a:lnTo>
                <a:lnTo>
                  <a:pt x="7494547" y="64643"/>
                </a:lnTo>
                <a:lnTo>
                  <a:pt x="7447066" y="176766"/>
                </a:lnTo>
                <a:lnTo>
                  <a:pt x="7235405" y="176766"/>
                </a:lnTo>
                <a:lnTo>
                  <a:pt x="7203369" y="271156"/>
                </a:lnTo>
                <a:lnTo>
                  <a:pt x="7479101" y="271156"/>
                </a:lnTo>
                <a:lnTo>
                  <a:pt x="7479101" y="775139"/>
                </a:lnTo>
                <a:lnTo>
                  <a:pt x="7358969" y="892983"/>
                </a:lnTo>
                <a:lnTo>
                  <a:pt x="7243985" y="892983"/>
                </a:lnTo>
                <a:lnTo>
                  <a:pt x="7243985" y="775139"/>
                </a:lnTo>
                <a:lnTo>
                  <a:pt x="7325790" y="775139"/>
                </a:lnTo>
                <a:lnTo>
                  <a:pt x="7325790" y="379275"/>
                </a:lnTo>
                <a:lnTo>
                  <a:pt x="7185635" y="379275"/>
                </a:lnTo>
                <a:lnTo>
                  <a:pt x="7185635" y="451354"/>
                </a:lnTo>
                <a:lnTo>
                  <a:pt x="7317781" y="451354"/>
                </a:lnTo>
                <a:lnTo>
                  <a:pt x="7276021" y="552608"/>
                </a:lnTo>
                <a:lnTo>
                  <a:pt x="7185635" y="552608"/>
                </a:lnTo>
                <a:lnTo>
                  <a:pt x="7185635" y="629836"/>
                </a:lnTo>
                <a:lnTo>
                  <a:pt x="7320069" y="629836"/>
                </a:lnTo>
                <a:lnTo>
                  <a:pt x="7276021" y="730518"/>
                </a:lnTo>
                <a:lnTo>
                  <a:pt x="7185635" y="730518"/>
                </a:lnTo>
                <a:lnTo>
                  <a:pt x="7185635" y="839209"/>
                </a:lnTo>
                <a:lnTo>
                  <a:pt x="7032324" y="902136"/>
                </a:lnTo>
                <a:lnTo>
                  <a:pt x="7032896" y="408450"/>
                </a:lnTo>
                <a:lnTo>
                  <a:pt x="6979695" y="408450"/>
                </a:lnTo>
                <a:lnTo>
                  <a:pt x="7068364" y="176766"/>
                </a:lnTo>
                <a:lnTo>
                  <a:pt x="7002577" y="176766"/>
                </a:lnTo>
                <a:lnTo>
                  <a:pt x="7002577" y="64643"/>
                </a:lnTo>
                <a:lnTo>
                  <a:pt x="7101543" y="64643"/>
                </a:lnTo>
                <a:close/>
                <a:moveTo>
                  <a:pt x="3054790" y="9153"/>
                </a:moveTo>
                <a:lnTo>
                  <a:pt x="3198377" y="9153"/>
                </a:lnTo>
                <a:lnTo>
                  <a:pt x="3198377" y="89813"/>
                </a:lnTo>
                <a:lnTo>
                  <a:pt x="3239565" y="89813"/>
                </a:lnTo>
                <a:lnTo>
                  <a:pt x="3216683" y="18306"/>
                </a:lnTo>
                <a:lnTo>
                  <a:pt x="3353977" y="18306"/>
                </a:lnTo>
                <a:lnTo>
                  <a:pt x="3376859" y="89813"/>
                </a:lnTo>
                <a:lnTo>
                  <a:pt x="3399741" y="89813"/>
                </a:lnTo>
                <a:lnTo>
                  <a:pt x="3341963" y="218526"/>
                </a:lnTo>
                <a:lnTo>
                  <a:pt x="3198377" y="218526"/>
                </a:lnTo>
                <a:lnTo>
                  <a:pt x="3198377" y="575491"/>
                </a:lnTo>
                <a:lnTo>
                  <a:pt x="3252150" y="258570"/>
                </a:lnTo>
                <a:lnTo>
                  <a:pt x="3382008" y="258570"/>
                </a:lnTo>
                <a:lnTo>
                  <a:pt x="3299631" y="692190"/>
                </a:lnTo>
                <a:lnTo>
                  <a:pt x="3198377" y="692190"/>
                </a:lnTo>
                <a:lnTo>
                  <a:pt x="3198377" y="767702"/>
                </a:lnTo>
                <a:lnTo>
                  <a:pt x="3407750" y="767702"/>
                </a:lnTo>
                <a:lnTo>
                  <a:pt x="3349972" y="894127"/>
                </a:lnTo>
                <a:lnTo>
                  <a:pt x="3046781" y="894127"/>
                </a:lnTo>
                <a:lnTo>
                  <a:pt x="3046781" y="218526"/>
                </a:lnTo>
                <a:lnTo>
                  <a:pt x="2994724" y="218526"/>
                </a:lnTo>
                <a:lnTo>
                  <a:pt x="2994724" y="757977"/>
                </a:lnTo>
                <a:lnTo>
                  <a:pt x="3042777" y="757977"/>
                </a:lnTo>
                <a:lnTo>
                  <a:pt x="2979279" y="894127"/>
                </a:lnTo>
                <a:lnTo>
                  <a:pt x="2841413" y="894127"/>
                </a:lnTo>
                <a:lnTo>
                  <a:pt x="2841413" y="89813"/>
                </a:lnTo>
                <a:lnTo>
                  <a:pt x="3054790" y="89813"/>
                </a:lnTo>
                <a:close/>
                <a:moveTo>
                  <a:pt x="2508475" y="4004"/>
                </a:moveTo>
                <a:lnTo>
                  <a:pt x="2672083" y="4004"/>
                </a:lnTo>
                <a:lnTo>
                  <a:pt x="2672083" y="82949"/>
                </a:lnTo>
                <a:lnTo>
                  <a:pt x="2819674" y="82949"/>
                </a:lnTo>
                <a:lnTo>
                  <a:pt x="2771622" y="202509"/>
                </a:lnTo>
                <a:lnTo>
                  <a:pt x="2672083" y="202509"/>
                </a:lnTo>
                <a:lnTo>
                  <a:pt x="2672083" y="356392"/>
                </a:lnTo>
                <a:lnTo>
                  <a:pt x="2829399" y="356392"/>
                </a:lnTo>
                <a:lnTo>
                  <a:pt x="2783063" y="477097"/>
                </a:lnTo>
                <a:lnTo>
                  <a:pt x="2712700" y="477097"/>
                </a:lnTo>
                <a:lnTo>
                  <a:pt x="2712700" y="605238"/>
                </a:lnTo>
                <a:lnTo>
                  <a:pt x="2822535" y="605238"/>
                </a:lnTo>
                <a:lnTo>
                  <a:pt x="2776198" y="724226"/>
                </a:lnTo>
                <a:lnTo>
                  <a:pt x="2712700" y="724226"/>
                </a:lnTo>
                <a:lnTo>
                  <a:pt x="2712700" y="920442"/>
                </a:lnTo>
                <a:lnTo>
                  <a:pt x="2771622" y="947328"/>
                </a:lnTo>
                <a:lnTo>
                  <a:pt x="3402030" y="947328"/>
                </a:lnTo>
                <a:lnTo>
                  <a:pt x="3350544" y="1068605"/>
                </a:lnTo>
                <a:lnTo>
                  <a:pt x="2719564" y="1068605"/>
                </a:lnTo>
                <a:lnTo>
                  <a:pt x="2528497" y="979936"/>
                </a:lnTo>
                <a:lnTo>
                  <a:pt x="2528497" y="1031993"/>
                </a:lnTo>
                <a:lnTo>
                  <a:pt x="2379190" y="1085766"/>
                </a:lnTo>
                <a:lnTo>
                  <a:pt x="2379190" y="556041"/>
                </a:lnTo>
                <a:lnTo>
                  <a:pt x="2528497" y="556041"/>
                </a:lnTo>
                <a:lnTo>
                  <a:pt x="2528497" y="842070"/>
                </a:lnTo>
                <a:lnTo>
                  <a:pt x="2559388" y="856943"/>
                </a:lnTo>
                <a:lnTo>
                  <a:pt x="2559388" y="477097"/>
                </a:lnTo>
                <a:lnTo>
                  <a:pt x="2363172" y="477097"/>
                </a:lnTo>
                <a:lnTo>
                  <a:pt x="2363172" y="356392"/>
                </a:lnTo>
                <a:lnTo>
                  <a:pt x="2508475" y="356392"/>
                </a:lnTo>
                <a:lnTo>
                  <a:pt x="2508475" y="202509"/>
                </a:lnTo>
                <a:lnTo>
                  <a:pt x="2363172" y="202509"/>
                </a:lnTo>
                <a:lnTo>
                  <a:pt x="2363172" y="82949"/>
                </a:lnTo>
                <a:lnTo>
                  <a:pt x="2508475" y="82949"/>
                </a:lnTo>
                <a:close/>
                <a:moveTo>
                  <a:pt x="1346053" y="0"/>
                </a:moveTo>
                <a:lnTo>
                  <a:pt x="1527395" y="0"/>
                </a:lnTo>
                <a:lnTo>
                  <a:pt x="1527395" y="78944"/>
                </a:lnTo>
                <a:lnTo>
                  <a:pt x="1691576" y="78944"/>
                </a:lnTo>
                <a:lnTo>
                  <a:pt x="1637230" y="198504"/>
                </a:lnTo>
                <a:lnTo>
                  <a:pt x="1527395" y="198504"/>
                </a:lnTo>
                <a:lnTo>
                  <a:pt x="1527395" y="352388"/>
                </a:lnTo>
                <a:lnTo>
                  <a:pt x="1701873" y="352388"/>
                </a:lnTo>
                <a:lnTo>
                  <a:pt x="1650388" y="473092"/>
                </a:lnTo>
                <a:lnTo>
                  <a:pt x="1572016" y="473092"/>
                </a:lnTo>
                <a:lnTo>
                  <a:pt x="1572016" y="601233"/>
                </a:lnTo>
                <a:lnTo>
                  <a:pt x="1694436" y="601233"/>
                </a:lnTo>
                <a:lnTo>
                  <a:pt x="1642951" y="719649"/>
                </a:lnTo>
                <a:lnTo>
                  <a:pt x="1572016" y="719649"/>
                </a:lnTo>
                <a:lnTo>
                  <a:pt x="1572588" y="915865"/>
                </a:lnTo>
                <a:lnTo>
                  <a:pt x="1637803" y="943324"/>
                </a:lnTo>
                <a:lnTo>
                  <a:pt x="2244756" y="942752"/>
                </a:lnTo>
                <a:lnTo>
                  <a:pt x="2189838" y="1064028"/>
                </a:lnTo>
                <a:lnTo>
                  <a:pt x="1580025" y="1064028"/>
                </a:lnTo>
                <a:lnTo>
                  <a:pt x="1368363" y="975931"/>
                </a:lnTo>
                <a:lnTo>
                  <a:pt x="1368363" y="1027989"/>
                </a:lnTo>
                <a:lnTo>
                  <a:pt x="1202466" y="1081762"/>
                </a:lnTo>
                <a:lnTo>
                  <a:pt x="1202466" y="552036"/>
                </a:lnTo>
                <a:lnTo>
                  <a:pt x="1368363" y="552036"/>
                </a:lnTo>
                <a:lnTo>
                  <a:pt x="1367791" y="837493"/>
                </a:lnTo>
                <a:lnTo>
                  <a:pt x="1402114" y="852939"/>
                </a:lnTo>
                <a:lnTo>
                  <a:pt x="1402687" y="473092"/>
                </a:lnTo>
                <a:lnTo>
                  <a:pt x="1184732" y="473092"/>
                </a:lnTo>
                <a:lnTo>
                  <a:pt x="1184732" y="352388"/>
                </a:lnTo>
                <a:lnTo>
                  <a:pt x="1346053" y="352388"/>
                </a:lnTo>
                <a:lnTo>
                  <a:pt x="1346053" y="198504"/>
                </a:lnTo>
                <a:lnTo>
                  <a:pt x="1184732" y="198504"/>
                </a:lnTo>
                <a:lnTo>
                  <a:pt x="1184732" y="78944"/>
                </a:lnTo>
                <a:lnTo>
                  <a:pt x="1346053" y="78944"/>
                </a:lnTo>
                <a:close/>
              </a:path>
            </a:pathLst>
          </a:cu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9" name="任意多边形 1178"/>
          <p:cNvSpPr/>
          <p:nvPr/>
        </p:nvSpPr>
        <p:spPr>
          <a:xfrm>
            <a:off x="5436685" y="1757364"/>
            <a:ext cx="2223018" cy="1085766"/>
          </a:xfrm>
          <a:custGeom>
            <a:avLst/>
            <a:gdLst/>
            <a:ahLst/>
            <a:cxnLst/>
            <a:rect l="l" t="t" r="r" b="b"/>
            <a:pathLst>
              <a:path w="2223018" h="1085766">
                <a:moveTo>
                  <a:pt x="717361" y="632124"/>
                </a:moveTo>
                <a:lnTo>
                  <a:pt x="717361" y="765986"/>
                </a:lnTo>
                <a:lnTo>
                  <a:pt x="855227" y="765986"/>
                </a:lnTo>
                <a:lnTo>
                  <a:pt x="854083" y="632124"/>
                </a:lnTo>
                <a:close/>
                <a:moveTo>
                  <a:pt x="545172" y="510276"/>
                </a:moveTo>
                <a:lnTo>
                  <a:pt x="1029133" y="510276"/>
                </a:lnTo>
                <a:lnTo>
                  <a:pt x="1029133" y="751112"/>
                </a:lnTo>
                <a:lnTo>
                  <a:pt x="855227" y="887262"/>
                </a:lnTo>
                <a:lnTo>
                  <a:pt x="545172" y="887834"/>
                </a:lnTo>
                <a:close/>
                <a:moveTo>
                  <a:pt x="542884" y="19450"/>
                </a:moveTo>
                <a:lnTo>
                  <a:pt x="1018836" y="19450"/>
                </a:lnTo>
                <a:lnTo>
                  <a:pt x="1018836" y="347239"/>
                </a:lnTo>
                <a:lnTo>
                  <a:pt x="845502" y="475952"/>
                </a:lnTo>
                <a:lnTo>
                  <a:pt x="806030" y="476525"/>
                </a:lnTo>
                <a:lnTo>
                  <a:pt x="806030" y="355820"/>
                </a:lnTo>
                <a:lnTo>
                  <a:pt x="845502" y="356392"/>
                </a:lnTo>
                <a:lnTo>
                  <a:pt x="845502" y="142443"/>
                </a:lnTo>
                <a:lnTo>
                  <a:pt x="778572" y="142443"/>
                </a:lnTo>
                <a:lnTo>
                  <a:pt x="702488" y="475952"/>
                </a:lnTo>
                <a:lnTo>
                  <a:pt x="530870" y="476525"/>
                </a:lnTo>
                <a:lnTo>
                  <a:pt x="606954" y="142443"/>
                </a:lnTo>
                <a:lnTo>
                  <a:pt x="542884" y="142443"/>
                </a:lnTo>
                <a:close/>
                <a:moveTo>
                  <a:pt x="1870058" y="9153"/>
                </a:moveTo>
                <a:lnTo>
                  <a:pt x="2013645" y="9153"/>
                </a:lnTo>
                <a:lnTo>
                  <a:pt x="2013645" y="89813"/>
                </a:lnTo>
                <a:lnTo>
                  <a:pt x="2054833" y="89813"/>
                </a:lnTo>
                <a:lnTo>
                  <a:pt x="2031951" y="18306"/>
                </a:lnTo>
                <a:lnTo>
                  <a:pt x="2169245" y="18306"/>
                </a:lnTo>
                <a:lnTo>
                  <a:pt x="2192127" y="89813"/>
                </a:lnTo>
                <a:lnTo>
                  <a:pt x="2215009" y="89813"/>
                </a:lnTo>
                <a:lnTo>
                  <a:pt x="2157231" y="218526"/>
                </a:lnTo>
                <a:lnTo>
                  <a:pt x="2013645" y="218526"/>
                </a:lnTo>
                <a:lnTo>
                  <a:pt x="2013645" y="575490"/>
                </a:lnTo>
                <a:lnTo>
                  <a:pt x="2067418" y="258570"/>
                </a:lnTo>
                <a:lnTo>
                  <a:pt x="2197276" y="258570"/>
                </a:lnTo>
                <a:lnTo>
                  <a:pt x="2114899" y="692190"/>
                </a:lnTo>
                <a:lnTo>
                  <a:pt x="2013645" y="692190"/>
                </a:lnTo>
                <a:lnTo>
                  <a:pt x="2013645" y="767702"/>
                </a:lnTo>
                <a:lnTo>
                  <a:pt x="2223018" y="767702"/>
                </a:lnTo>
                <a:lnTo>
                  <a:pt x="2165240" y="894127"/>
                </a:lnTo>
                <a:lnTo>
                  <a:pt x="1862050" y="894127"/>
                </a:lnTo>
                <a:lnTo>
                  <a:pt x="1862050" y="218526"/>
                </a:lnTo>
                <a:lnTo>
                  <a:pt x="1809992" y="218526"/>
                </a:lnTo>
                <a:lnTo>
                  <a:pt x="1809992" y="757977"/>
                </a:lnTo>
                <a:lnTo>
                  <a:pt x="1858045" y="757977"/>
                </a:lnTo>
                <a:lnTo>
                  <a:pt x="1794547" y="894127"/>
                </a:lnTo>
                <a:lnTo>
                  <a:pt x="1656681" y="894127"/>
                </a:lnTo>
                <a:lnTo>
                  <a:pt x="1656681" y="89813"/>
                </a:lnTo>
                <a:lnTo>
                  <a:pt x="1870058" y="89813"/>
                </a:lnTo>
                <a:close/>
                <a:moveTo>
                  <a:pt x="1323743" y="4004"/>
                </a:moveTo>
                <a:lnTo>
                  <a:pt x="1487351" y="4004"/>
                </a:lnTo>
                <a:lnTo>
                  <a:pt x="1487351" y="82948"/>
                </a:lnTo>
                <a:lnTo>
                  <a:pt x="1634942" y="82948"/>
                </a:lnTo>
                <a:lnTo>
                  <a:pt x="1586890" y="202509"/>
                </a:lnTo>
                <a:lnTo>
                  <a:pt x="1487351" y="202509"/>
                </a:lnTo>
                <a:lnTo>
                  <a:pt x="1487351" y="356392"/>
                </a:lnTo>
                <a:lnTo>
                  <a:pt x="1644667" y="356392"/>
                </a:lnTo>
                <a:lnTo>
                  <a:pt x="1598331" y="477097"/>
                </a:lnTo>
                <a:lnTo>
                  <a:pt x="1527968" y="477097"/>
                </a:lnTo>
                <a:lnTo>
                  <a:pt x="1527968" y="605238"/>
                </a:lnTo>
                <a:lnTo>
                  <a:pt x="1637803" y="605238"/>
                </a:lnTo>
                <a:lnTo>
                  <a:pt x="1591466" y="724226"/>
                </a:lnTo>
                <a:lnTo>
                  <a:pt x="1527968" y="724226"/>
                </a:lnTo>
                <a:lnTo>
                  <a:pt x="1527968" y="920442"/>
                </a:lnTo>
                <a:lnTo>
                  <a:pt x="1586890" y="947328"/>
                </a:lnTo>
                <a:lnTo>
                  <a:pt x="2217298" y="947328"/>
                </a:lnTo>
                <a:lnTo>
                  <a:pt x="2165812" y="1068605"/>
                </a:lnTo>
                <a:lnTo>
                  <a:pt x="1534832" y="1068605"/>
                </a:lnTo>
                <a:lnTo>
                  <a:pt x="1343765" y="979936"/>
                </a:lnTo>
                <a:lnTo>
                  <a:pt x="1343765" y="1031993"/>
                </a:lnTo>
                <a:lnTo>
                  <a:pt x="1194458" y="1085766"/>
                </a:lnTo>
                <a:lnTo>
                  <a:pt x="1194458" y="556041"/>
                </a:lnTo>
                <a:lnTo>
                  <a:pt x="1343765" y="556041"/>
                </a:lnTo>
                <a:lnTo>
                  <a:pt x="1343765" y="842070"/>
                </a:lnTo>
                <a:lnTo>
                  <a:pt x="1374656" y="856943"/>
                </a:lnTo>
                <a:lnTo>
                  <a:pt x="1374656" y="477097"/>
                </a:lnTo>
                <a:lnTo>
                  <a:pt x="1178440" y="477097"/>
                </a:lnTo>
                <a:lnTo>
                  <a:pt x="1178440" y="356392"/>
                </a:lnTo>
                <a:lnTo>
                  <a:pt x="1323743" y="356392"/>
                </a:lnTo>
                <a:lnTo>
                  <a:pt x="1323743" y="202509"/>
                </a:lnTo>
                <a:lnTo>
                  <a:pt x="1178440" y="202509"/>
                </a:lnTo>
                <a:lnTo>
                  <a:pt x="1178440" y="82948"/>
                </a:lnTo>
                <a:lnTo>
                  <a:pt x="1323743" y="82948"/>
                </a:lnTo>
                <a:close/>
                <a:moveTo>
                  <a:pt x="161321" y="0"/>
                </a:moveTo>
                <a:lnTo>
                  <a:pt x="342663" y="0"/>
                </a:lnTo>
                <a:lnTo>
                  <a:pt x="342663" y="78944"/>
                </a:lnTo>
                <a:lnTo>
                  <a:pt x="506844" y="78944"/>
                </a:lnTo>
                <a:lnTo>
                  <a:pt x="452498" y="198504"/>
                </a:lnTo>
                <a:lnTo>
                  <a:pt x="342663" y="198504"/>
                </a:lnTo>
                <a:lnTo>
                  <a:pt x="342663" y="352388"/>
                </a:lnTo>
                <a:lnTo>
                  <a:pt x="517141" y="352388"/>
                </a:lnTo>
                <a:lnTo>
                  <a:pt x="465656" y="473092"/>
                </a:lnTo>
                <a:lnTo>
                  <a:pt x="387284" y="473092"/>
                </a:lnTo>
                <a:lnTo>
                  <a:pt x="387284" y="601233"/>
                </a:lnTo>
                <a:lnTo>
                  <a:pt x="509704" y="601233"/>
                </a:lnTo>
                <a:lnTo>
                  <a:pt x="458219" y="719649"/>
                </a:lnTo>
                <a:lnTo>
                  <a:pt x="387284" y="719649"/>
                </a:lnTo>
                <a:lnTo>
                  <a:pt x="387856" y="915865"/>
                </a:lnTo>
                <a:lnTo>
                  <a:pt x="453070" y="943324"/>
                </a:lnTo>
                <a:lnTo>
                  <a:pt x="1060024" y="942752"/>
                </a:lnTo>
                <a:lnTo>
                  <a:pt x="1005107" y="1064028"/>
                </a:lnTo>
                <a:lnTo>
                  <a:pt x="395293" y="1064028"/>
                </a:lnTo>
                <a:lnTo>
                  <a:pt x="183631" y="975931"/>
                </a:lnTo>
                <a:lnTo>
                  <a:pt x="183631" y="1027988"/>
                </a:lnTo>
                <a:lnTo>
                  <a:pt x="17734" y="1081762"/>
                </a:lnTo>
                <a:lnTo>
                  <a:pt x="17734" y="552036"/>
                </a:lnTo>
                <a:lnTo>
                  <a:pt x="183631" y="552036"/>
                </a:lnTo>
                <a:lnTo>
                  <a:pt x="183059" y="837493"/>
                </a:lnTo>
                <a:lnTo>
                  <a:pt x="217383" y="852939"/>
                </a:lnTo>
                <a:lnTo>
                  <a:pt x="217955" y="473092"/>
                </a:lnTo>
                <a:lnTo>
                  <a:pt x="0" y="473092"/>
                </a:lnTo>
                <a:lnTo>
                  <a:pt x="0" y="352388"/>
                </a:lnTo>
                <a:lnTo>
                  <a:pt x="161321" y="352388"/>
                </a:lnTo>
                <a:lnTo>
                  <a:pt x="161321" y="198504"/>
                </a:lnTo>
                <a:lnTo>
                  <a:pt x="0" y="198504"/>
                </a:lnTo>
                <a:lnTo>
                  <a:pt x="0" y="78944"/>
                </a:lnTo>
                <a:lnTo>
                  <a:pt x="161321" y="78944"/>
                </a:lnTo>
                <a:close/>
              </a:path>
            </a:pathLst>
          </a:custGeom>
          <a:solidFill>
            <a:srgbClr val="FFE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2" name="任意多边形 1181"/>
          <p:cNvSpPr/>
          <p:nvPr/>
        </p:nvSpPr>
        <p:spPr>
          <a:xfrm>
            <a:off x="4250366" y="1781964"/>
            <a:ext cx="1046294" cy="1040573"/>
          </a:xfrm>
          <a:custGeom>
            <a:avLst/>
            <a:gdLst/>
            <a:ahLst/>
            <a:cxnLst/>
            <a:rect l="l" t="t" r="r" b="b"/>
            <a:pathLst>
              <a:path w="1046294" h="1040573">
                <a:moveTo>
                  <a:pt x="695051" y="648713"/>
                </a:moveTo>
                <a:lnTo>
                  <a:pt x="897559" y="648713"/>
                </a:lnTo>
                <a:lnTo>
                  <a:pt x="1046294" y="1040573"/>
                </a:lnTo>
                <a:lnTo>
                  <a:pt x="843786" y="1040573"/>
                </a:lnTo>
                <a:close/>
                <a:moveTo>
                  <a:pt x="148735" y="648713"/>
                </a:moveTo>
                <a:lnTo>
                  <a:pt x="351244" y="648713"/>
                </a:lnTo>
                <a:lnTo>
                  <a:pt x="202509" y="1040573"/>
                </a:lnTo>
                <a:lnTo>
                  <a:pt x="0" y="1040573"/>
                </a:lnTo>
                <a:close/>
                <a:moveTo>
                  <a:pt x="240837" y="133861"/>
                </a:moveTo>
                <a:lnTo>
                  <a:pt x="240837" y="463367"/>
                </a:lnTo>
                <a:lnTo>
                  <a:pt x="811178" y="463367"/>
                </a:lnTo>
                <a:lnTo>
                  <a:pt x="811178" y="133861"/>
                </a:lnTo>
                <a:close/>
                <a:moveTo>
                  <a:pt x="50913" y="0"/>
                </a:moveTo>
                <a:lnTo>
                  <a:pt x="1001674" y="0"/>
                </a:lnTo>
                <a:lnTo>
                  <a:pt x="1001674" y="463367"/>
                </a:lnTo>
                <a:lnTo>
                  <a:pt x="811178" y="600088"/>
                </a:lnTo>
                <a:lnTo>
                  <a:pt x="50913" y="6000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4" name="任意多边形 1183"/>
          <p:cNvSpPr/>
          <p:nvPr/>
        </p:nvSpPr>
        <p:spPr>
          <a:xfrm>
            <a:off x="8343699" y="1769949"/>
            <a:ext cx="3415759" cy="1090915"/>
          </a:xfrm>
          <a:custGeom>
            <a:avLst/>
            <a:gdLst/>
            <a:ahLst/>
            <a:cxnLst/>
            <a:rect l="l" t="t" r="r" b="b"/>
            <a:pathLst>
              <a:path w="3415759" h="1090915">
                <a:moveTo>
                  <a:pt x="1823149" y="590936"/>
                </a:moveTo>
                <a:lnTo>
                  <a:pt x="1999343" y="590936"/>
                </a:lnTo>
                <a:lnTo>
                  <a:pt x="2042247" y="673313"/>
                </a:lnTo>
                <a:lnTo>
                  <a:pt x="2224733" y="593225"/>
                </a:lnTo>
                <a:lnTo>
                  <a:pt x="2204139" y="739671"/>
                </a:lnTo>
                <a:lnTo>
                  <a:pt x="2101741" y="788868"/>
                </a:lnTo>
                <a:lnTo>
                  <a:pt x="2235603" y="1049155"/>
                </a:lnTo>
                <a:lnTo>
                  <a:pt x="2055404" y="1049155"/>
                </a:lnTo>
                <a:close/>
                <a:moveTo>
                  <a:pt x="2506186" y="552036"/>
                </a:moveTo>
                <a:lnTo>
                  <a:pt x="2506186" y="860948"/>
                </a:lnTo>
                <a:lnTo>
                  <a:pt x="2549091" y="860948"/>
                </a:lnTo>
                <a:lnTo>
                  <a:pt x="2549091" y="552036"/>
                </a:lnTo>
                <a:close/>
                <a:moveTo>
                  <a:pt x="2703546" y="339803"/>
                </a:moveTo>
                <a:lnTo>
                  <a:pt x="2891753" y="339803"/>
                </a:lnTo>
                <a:lnTo>
                  <a:pt x="2891753" y="885546"/>
                </a:lnTo>
                <a:lnTo>
                  <a:pt x="2991863" y="945612"/>
                </a:lnTo>
                <a:lnTo>
                  <a:pt x="3415759" y="945612"/>
                </a:lnTo>
                <a:lnTo>
                  <a:pt x="3360269" y="1057736"/>
                </a:lnTo>
                <a:lnTo>
                  <a:pt x="2944955" y="1057736"/>
                </a:lnTo>
                <a:lnTo>
                  <a:pt x="2870587" y="1015403"/>
                </a:lnTo>
                <a:lnTo>
                  <a:pt x="2741874" y="1078902"/>
                </a:lnTo>
                <a:lnTo>
                  <a:pt x="2741874" y="463367"/>
                </a:lnTo>
                <a:lnTo>
                  <a:pt x="2703546" y="463367"/>
                </a:lnTo>
                <a:close/>
                <a:moveTo>
                  <a:pt x="438196" y="263147"/>
                </a:moveTo>
                <a:lnTo>
                  <a:pt x="624687" y="263147"/>
                </a:lnTo>
                <a:lnTo>
                  <a:pt x="623543" y="1005678"/>
                </a:lnTo>
                <a:lnTo>
                  <a:pt x="439340" y="1089771"/>
                </a:lnTo>
                <a:close/>
                <a:moveTo>
                  <a:pt x="884401" y="243125"/>
                </a:moveTo>
                <a:lnTo>
                  <a:pt x="1050298" y="993665"/>
                </a:lnTo>
                <a:lnTo>
                  <a:pt x="868956" y="993665"/>
                </a:lnTo>
                <a:lnTo>
                  <a:pt x="705919" y="243697"/>
                </a:lnTo>
                <a:close/>
                <a:moveTo>
                  <a:pt x="2506186" y="142443"/>
                </a:moveTo>
                <a:lnTo>
                  <a:pt x="2506186" y="422179"/>
                </a:lnTo>
                <a:lnTo>
                  <a:pt x="2549091" y="422179"/>
                </a:lnTo>
                <a:lnTo>
                  <a:pt x="2549091" y="142443"/>
                </a:lnTo>
                <a:close/>
                <a:moveTo>
                  <a:pt x="1362642" y="132718"/>
                </a:moveTo>
                <a:lnTo>
                  <a:pt x="1362642" y="399869"/>
                </a:lnTo>
                <a:lnTo>
                  <a:pt x="1424996" y="399869"/>
                </a:lnTo>
                <a:lnTo>
                  <a:pt x="1424996" y="132718"/>
                </a:lnTo>
                <a:close/>
                <a:moveTo>
                  <a:pt x="1802555" y="129858"/>
                </a:moveTo>
                <a:lnTo>
                  <a:pt x="1802555" y="227679"/>
                </a:lnTo>
                <a:lnTo>
                  <a:pt x="2038243" y="227679"/>
                </a:lnTo>
                <a:lnTo>
                  <a:pt x="1987329" y="347240"/>
                </a:lnTo>
                <a:lnTo>
                  <a:pt x="1802555" y="347240"/>
                </a:lnTo>
                <a:lnTo>
                  <a:pt x="1802555" y="435909"/>
                </a:lnTo>
                <a:lnTo>
                  <a:pt x="2051400" y="435909"/>
                </a:lnTo>
                <a:lnTo>
                  <a:pt x="2051400" y="129858"/>
                </a:lnTo>
                <a:close/>
                <a:moveTo>
                  <a:pt x="2802512" y="10869"/>
                </a:moveTo>
                <a:cubicBezTo>
                  <a:pt x="2817386" y="11251"/>
                  <a:pt x="2831973" y="15351"/>
                  <a:pt x="2846275" y="23169"/>
                </a:cubicBezTo>
                <a:cubicBezTo>
                  <a:pt x="2860576" y="30987"/>
                  <a:pt x="2872017" y="42714"/>
                  <a:pt x="2880598" y="58350"/>
                </a:cubicBezTo>
                <a:cubicBezTo>
                  <a:pt x="2889179" y="73986"/>
                  <a:pt x="2893469" y="89623"/>
                  <a:pt x="2893469" y="105259"/>
                </a:cubicBezTo>
                <a:cubicBezTo>
                  <a:pt x="2893088" y="121658"/>
                  <a:pt x="2886509" y="141394"/>
                  <a:pt x="2873733" y="164467"/>
                </a:cubicBezTo>
                <a:cubicBezTo>
                  <a:pt x="2860957" y="187540"/>
                  <a:pt x="2837217" y="199077"/>
                  <a:pt x="2802512" y="199077"/>
                </a:cubicBezTo>
                <a:cubicBezTo>
                  <a:pt x="2767045" y="199458"/>
                  <a:pt x="2742923" y="188017"/>
                  <a:pt x="2730147" y="164753"/>
                </a:cubicBezTo>
                <a:cubicBezTo>
                  <a:pt x="2717371" y="141489"/>
                  <a:pt x="2710887" y="121753"/>
                  <a:pt x="2710697" y="105545"/>
                </a:cubicBezTo>
                <a:cubicBezTo>
                  <a:pt x="2710506" y="89337"/>
                  <a:pt x="2714797" y="73605"/>
                  <a:pt x="2723568" y="58350"/>
                </a:cubicBezTo>
                <a:cubicBezTo>
                  <a:pt x="2732340" y="42714"/>
                  <a:pt x="2743781" y="30891"/>
                  <a:pt x="2757891" y="22883"/>
                </a:cubicBezTo>
                <a:cubicBezTo>
                  <a:pt x="2772002" y="14874"/>
                  <a:pt x="2786876" y="10869"/>
                  <a:pt x="2802512" y="10869"/>
                </a:cubicBezTo>
                <a:close/>
                <a:moveTo>
                  <a:pt x="2356307" y="10869"/>
                </a:moveTo>
                <a:lnTo>
                  <a:pt x="2693821" y="10869"/>
                </a:lnTo>
                <a:lnTo>
                  <a:pt x="2693821" y="422179"/>
                </a:lnTo>
                <a:lnTo>
                  <a:pt x="2630895" y="489110"/>
                </a:lnTo>
                <a:lnTo>
                  <a:pt x="2693821" y="550320"/>
                </a:lnTo>
                <a:lnTo>
                  <a:pt x="2693821" y="860948"/>
                </a:lnTo>
                <a:lnTo>
                  <a:pt x="2579409" y="985656"/>
                </a:lnTo>
                <a:lnTo>
                  <a:pt x="2506186" y="985656"/>
                </a:lnTo>
                <a:lnTo>
                  <a:pt x="2506186" y="1021124"/>
                </a:lnTo>
                <a:lnTo>
                  <a:pt x="2356307" y="1090915"/>
                </a:lnTo>
                <a:close/>
                <a:moveTo>
                  <a:pt x="21738" y="9725"/>
                </a:moveTo>
                <a:lnTo>
                  <a:pt x="1051442" y="9725"/>
                </a:lnTo>
                <a:lnTo>
                  <a:pt x="983939" y="150452"/>
                </a:lnTo>
                <a:lnTo>
                  <a:pt x="469659" y="150452"/>
                </a:lnTo>
                <a:lnTo>
                  <a:pt x="188779" y="993665"/>
                </a:lnTo>
                <a:lnTo>
                  <a:pt x="0" y="993665"/>
                </a:lnTo>
                <a:lnTo>
                  <a:pt x="278020" y="150452"/>
                </a:lnTo>
                <a:lnTo>
                  <a:pt x="21738" y="150452"/>
                </a:lnTo>
                <a:close/>
                <a:moveTo>
                  <a:pt x="1630365" y="7437"/>
                </a:moveTo>
                <a:lnTo>
                  <a:pt x="2223017" y="7437"/>
                </a:lnTo>
                <a:lnTo>
                  <a:pt x="2223017" y="418747"/>
                </a:lnTo>
                <a:lnTo>
                  <a:pt x="2051400" y="553753"/>
                </a:lnTo>
                <a:lnTo>
                  <a:pt x="1802555" y="553753"/>
                </a:lnTo>
                <a:lnTo>
                  <a:pt x="1802555" y="921014"/>
                </a:lnTo>
                <a:lnTo>
                  <a:pt x="1942137" y="921014"/>
                </a:lnTo>
                <a:lnTo>
                  <a:pt x="1886647" y="1046295"/>
                </a:lnTo>
                <a:lnTo>
                  <a:pt x="1630365" y="1046295"/>
                </a:lnTo>
                <a:close/>
                <a:moveTo>
                  <a:pt x="1188736" y="5149"/>
                </a:moveTo>
                <a:lnTo>
                  <a:pt x="1599474" y="5149"/>
                </a:lnTo>
                <a:lnTo>
                  <a:pt x="1599474" y="399869"/>
                </a:lnTo>
                <a:lnTo>
                  <a:pt x="1513093" y="501695"/>
                </a:lnTo>
                <a:lnTo>
                  <a:pt x="1513093" y="606954"/>
                </a:lnTo>
                <a:lnTo>
                  <a:pt x="1602906" y="606954"/>
                </a:lnTo>
                <a:lnTo>
                  <a:pt x="1555425" y="724798"/>
                </a:lnTo>
                <a:lnTo>
                  <a:pt x="1513093" y="724798"/>
                </a:lnTo>
                <a:lnTo>
                  <a:pt x="1513093" y="938176"/>
                </a:lnTo>
                <a:lnTo>
                  <a:pt x="1609771" y="938176"/>
                </a:lnTo>
                <a:lnTo>
                  <a:pt x="1561146" y="1056020"/>
                </a:lnTo>
                <a:lnTo>
                  <a:pt x="1188736" y="1056020"/>
                </a:lnTo>
                <a:lnTo>
                  <a:pt x="1188736" y="577207"/>
                </a:lnTo>
                <a:lnTo>
                  <a:pt x="1338043" y="577207"/>
                </a:lnTo>
                <a:lnTo>
                  <a:pt x="1338043" y="938176"/>
                </a:lnTo>
                <a:lnTo>
                  <a:pt x="1359782" y="938176"/>
                </a:lnTo>
                <a:lnTo>
                  <a:pt x="1359782" y="518857"/>
                </a:lnTo>
                <a:lnTo>
                  <a:pt x="1188736" y="518857"/>
                </a:lnTo>
                <a:close/>
                <a:moveTo>
                  <a:pt x="3036484" y="0"/>
                </a:moveTo>
                <a:lnTo>
                  <a:pt x="3203525" y="0"/>
                </a:lnTo>
                <a:lnTo>
                  <a:pt x="3185219" y="52058"/>
                </a:lnTo>
                <a:lnTo>
                  <a:pt x="3412326" y="52058"/>
                </a:lnTo>
                <a:lnTo>
                  <a:pt x="3364845" y="164181"/>
                </a:lnTo>
                <a:lnTo>
                  <a:pt x="3153184" y="164181"/>
                </a:lnTo>
                <a:lnTo>
                  <a:pt x="3121149" y="258571"/>
                </a:lnTo>
                <a:lnTo>
                  <a:pt x="3396881" y="258571"/>
                </a:lnTo>
                <a:lnTo>
                  <a:pt x="3396881" y="762554"/>
                </a:lnTo>
                <a:lnTo>
                  <a:pt x="3276748" y="880398"/>
                </a:lnTo>
                <a:lnTo>
                  <a:pt x="3161765" y="880398"/>
                </a:lnTo>
                <a:lnTo>
                  <a:pt x="3161765" y="762554"/>
                </a:lnTo>
                <a:lnTo>
                  <a:pt x="3243569" y="762554"/>
                </a:lnTo>
                <a:lnTo>
                  <a:pt x="3243569" y="366690"/>
                </a:lnTo>
                <a:lnTo>
                  <a:pt x="3103415" y="366690"/>
                </a:lnTo>
                <a:lnTo>
                  <a:pt x="3103415" y="438769"/>
                </a:lnTo>
                <a:lnTo>
                  <a:pt x="3235560" y="438769"/>
                </a:lnTo>
                <a:lnTo>
                  <a:pt x="3193800" y="540023"/>
                </a:lnTo>
                <a:lnTo>
                  <a:pt x="3103415" y="540023"/>
                </a:lnTo>
                <a:lnTo>
                  <a:pt x="3103415" y="617251"/>
                </a:lnTo>
                <a:lnTo>
                  <a:pt x="3237848" y="617251"/>
                </a:lnTo>
                <a:lnTo>
                  <a:pt x="3193800" y="717933"/>
                </a:lnTo>
                <a:lnTo>
                  <a:pt x="3103415" y="717933"/>
                </a:lnTo>
                <a:lnTo>
                  <a:pt x="3103415" y="826624"/>
                </a:lnTo>
                <a:lnTo>
                  <a:pt x="2950103" y="889551"/>
                </a:lnTo>
                <a:lnTo>
                  <a:pt x="2950675" y="395865"/>
                </a:lnTo>
                <a:lnTo>
                  <a:pt x="2897474" y="395865"/>
                </a:lnTo>
                <a:lnTo>
                  <a:pt x="2986143" y="164181"/>
                </a:lnTo>
                <a:lnTo>
                  <a:pt x="2920356" y="164181"/>
                </a:lnTo>
                <a:lnTo>
                  <a:pt x="2920356" y="52058"/>
                </a:lnTo>
                <a:lnTo>
                  <a:pt x="3019322" y="5205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58" name="直接连接符 2557"/>
          <p:cNvCxnSpPr/>
          <p:nvPr/>
        </p:nvCxnSpPr>
        <p:spPr>
          <a:xfrm flipV="1">
            <a:off x="11502189" y="4005263"/>
            <a:ext cx="0" cy="2863850"/>
          </a:xfrm>
          <a:prstGeom prst="line">
            <a:avLst/>
          </a:prstGeom>
          <a:ln w="12700">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90" name="直接连接符 1189"/>
          <p:cNvCxnSpPr/>
          <p:nvPr/>
        </p:nvCxnSpPr>
        <p:spPr>
          <a:xfrm flipV="1">
            <a:off x="9625263" y="5325979"/>
            <a:ext cx="0" cy="1543134"/>
          </a:xfrm>
          <a:prstGeom prst="line">
            <a:avLst/>
          </a:prstGeom>
          <a:ln w="12700">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91" name="直接连接符 1190"/>
          <p:cNvCxnSpPr/>
          <p:nvPr/>
        </p:nvCxnSpPr>
        <p:spPr>
          <a:xfrm flipV="1">
            <a:off x="6930189" y="4989095"/>
            <a:ext cx="0" cy="1880018"/>
          </a:xfrm>
          <a:prstGeom prst="line">
            <a:avLst/>
          </a:prstGeom>
          <a:ln w="12700">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92" name="直接连接符 1191"/>
          <p:cNvCxnSpPr/>
          <p:nvPr/>
        </p:nvCxnSpPr>
        <p:spPr>
          <a:xfrm flipV="1">
            <a:off x="1615239" y="5773738"/>
            <a:ext cx="0" cy="1084262"/>
          </a:xfrm>
          <a:prstGeom prst="line">
            <a:avLst/>
          </a:prstGeom>
          <a:ln w="12700">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59" name="直接连接符 1158"/>
          <p:cNvCxnSpPr/>
          <p:nvPr/>
        </p:nvCxnSpPr>
        <p:spPr>
          <a:xfrm>
            <a:off x="4235450" y="1516857"/>
            <a:ext cx="7524000" cy="0"/>
          </a:xfrm>
          <a:prstGeom prst="line">
            <a:avLst/>
          </a:prstGeom>
          <a:ln w="2540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1214" name="直接连接符 1213"/>
          <p:cNvCxnSpPr/>
          <p:nvPr/>
        </p:nvCxnSpPr>
        <p:spPr>
          <a:xfrm>
            <a:off x="4235450" y="2983707"/>
            <a:ext cx="7524000" cy="0"/>
          </a:xfrm>
          <a:prstGeom prst="line">
            <a:avLst/>
          </a:prstGeom>
          <a:ln w="2540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2351" name="Freeform 592"/>
          <p:cNvSpPr>
            <a:spLocks/>
          </p:cNvSpPr>
          <p:nvPr/>
        </p:nvSpPr>
        <p:spPr bwMode="auto">
          <a:xfrm>
            <a:off x="10948594" y="3496470"/>
            <a:ext cx="1120775" cy="458788"/>
          </a:xfrm>
          <a:custGeom>
            <a:avLst/>
            <a:gdLst>
              <a:gd name="T0" fmla="*/ 208 w 352"/>
              <a:gd name="T1" fmla="*/ 0 h 144"/>
              <a:gd name="T2" fmla="*/ 115 w 352"/>
              <a:gd name="T3" fmla="*/ 82 h 144"/>
              <a:gd name="T4" fmla="*/ 79 w 352"/>
              <a:gd name="T5" fmla="*/ 74 h 144"/>
              <a:gd name="T6" fmla="*/ 0 w 352"/>
              <a:gd name="T7" fmla="*/ 144 h 144"/>
              <a:gd name="T8" fmla="*/ 352 w 352"/>
              <a:gd name="T9" fmla="*/ 144 h 144"/>
              <a:gd name="T10" fmla="*/ 301 w 352"/>
              <a:gd name="T11" fmla="*/ 84 h 144"/>
              <a:gd name="T12" fmla="*/ 208 w 352"/>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352" h="144">
                <a:moveTo>
                  <a:pt x="208" y="0"/>
                </a:moveTo>
                <a:cubicBezTo>
                  <a:pt x="160" y="0"/>
                  <a:pt x="120" y="36"/>
                  <a:pt x="115" y="82"/>
                </a:cubicBezTo>
                <a:cubicBezTo>
                  <a:pt x="104" y="77"/>
                  <a:pt x="92" y="74"/>
                  <a:pt x="79" y="74"/>
                </a:cubicBezTo>
                <a:cubicBezTo>
                  <a:pt x="38" y="74"/>
                  <a:pt x="4" y="104"/>
                  <a:pt x="0" y="144"/>
                </a:cubicBezTo>
                <a:cubicBezTo>
                  <a:pt x="352" y="144"/>
                  <a:pt x="352" y="144"/>
                  <a:pt x="352" y="144"/>
                </a:cubicBezTo>
                <a:cubicBezTo>
                  <a:pt x="352" y="113"/>
                  <a:pt x="330" y="89"/>
                  <a:pt x="301" y="84"/>
                </a:cubicBezTo>
                <a:cubicBezTo>
                  <a:pt x="297" y="37"/>
                  <a:pt x="257" y="0"/>
                  <a:pt x="208" y="0"/>
                </a:cubicBezTo>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5" name="任意多边形 1224"/>
          <p:cNvSpPr/>
          <p:nvPr/>
        </p:nvSpPr>
        <p:spPr>
          <a:xfrm>
            <a:off x="4330490" y="3084606"/>
            <a:ext cx="7317320" cy="453963"/>
          </a:xfrm>
          <a:custGeom>
            <a:avLst/>
            <a:gdLst/>
            <a:ahLst/>
            <a:cxnLst/>
            <a:rect l="l" t="t" r="r" b="b"/>
            <a:pathLst>
              <a:path w="7317320" h="453963">
                <a:moveTo>
                  <a:pt x="4890976" y="413854"/>
                </a:moveTo>
                <a:cubicBezTo>
                  <a:pt x="4899484" y="413854"/>
                  <a:pt x="4903738" y="419323"/>
                  <a:pt x="4903738" y="430262"/>
                </a:cubicBezTo>
                <a:cubicBezTo>
                  <a:pt x="4901307" y="444847"/>
                  <a:pt x="4895230" y="452748"/>
                  <a:pt x="4885506" y="453963"/>
                </a:cubicBezTo>
                <a:cubicBezTo>
                  <a:pt x="4885506" y="453963"/>
                  <a:pt x="4884898" y="453963"/>
                  <a:pt x="4883683" y="453963"/>
                </a:cubicBezTo>
                <a:cubicBezTo>
                  <a:pt x="4877606" y="452748"/>
                  <a:pt x="4873960" y="447886"/>
                  <a:pt x="4872744" y="439378"/>
                </a:cubicBezTo>
                <a:cubicBezTo>
                  <a:pt x="4873960" y="423577"/>
                  <a:pt x="4880036" y="415069"/>
                  <a:pt x="4890976" y="413854"/>
                </a:cubicBezTo>
                <a:close/>
                <a:moveTo>
                  <a:pt x="142775" y="329420"/>
                </a:moveTo>
                <a:cubicBezTo>
                  <a:pt x="161234" y="330103"/>
                  <a:pt x="184137" y="334547"/>
                  <a:pt x="211485" y="342751"/>
                </a:cubicBezTo>
                <a:cubicBezTo>
                  <a:pt x="257671" y="358552"/>
                  <a:pt x="282587" y="377391"/>
                  <a:pt x="286234" y="399269"/>
                </a:cubicBezTo>
                <a:cubicBezTo>
                  <a:pt x="291095" y="415069"/>
                  <a:pt x="271041" y="419323"/>
                  <a:pt x="226070" y="412031"/>
                </a:cubicBezTo>
                <a:cubicBezTo>
                  <a:pt x="222424" y="410815"/>
                  <a:pt x="220600" y="408992"/>
                  <a:pt x="220600" y="406561"/>
                </a:cubicBezTo>
                <a:cubicBezTo>
                  <a:pt x="220600" y="404131"/>
                  <a:pt x="222424" y="402915"/>
                  <a:pt x="226070" y="402915"/>
                </a:cubicBezTo>
                <a:cubicBezTo>
                  <a:pt x="228501" y="401700"/>
                  <a:pt x="232755" y="400484"/>
                  <a:pt x="238832" y="399269"/>
                </a:cubicBezTo>
                <a:cubicBezTo>
                  <a:pt x="250986" y="398053"/>
                  <a:pt x="257063" y="395622"/>
                  <a:pt x="257063" y="391976"/>
                </a:cubicBezTo>
                <a:cubicBezTo>
                  <a:pt x="255848" y="385899"/>
                  <a:pt x="240655" y="376176"/>
                  <a:pt x="211485" y="362806"/>
                </a:cubicBezTo>
                <a:cubicBezTo>
                  <a:pt x="201761" y="360375"/>
                  <a:pt x="198723" y="359160"/>
                  <a:pt x="202369" y="359160"/>
                </a:cubicBezTo>
                <a:cubicBezTo>
                  <a:pt x="169552" y="350652"/>
                  <a:pt x="143421" y="343967"/>
                  <a:pt x="123974" y="339105"/>
                </a:cubicBezTo>
                <a:cubicBezTo>
                  <a:pt x="121543" y="337890"/>
                  <a:pt x="120327" y="336066"/>
                  <a:pt x="120327" y="333636"/>
                </a:cubicBezTo>
                <a:cubicBezTo>
                  <a:pt x="121543" y="331205"/>
                  <a:pt x="123366" y="329989"/>
                  <a:pt x="125797" y="329989"/>
                </a:cubicBezTo>
                <a:cubicBezTo>
                  <a:pt x="130962" y="329382"/>
                  <a:pt x="136622" y="329192"/>
                  <a:pt x="142775" y="329420"/>
                </a:cubicBezTo>
                <a:close/>
                <a:moveTo>
                  <a:pt x="4150370" y="326343"/>
                </a:moveTo>
                <a:cubicBezTo>
                  <a:pt x="4105398" y="331205"/>
                  <a:pt x="4078051" y="342751"/>
                  <a:pt x="4068328" y="360983"/>
                </a:cubicBezTo>
                <a:cubicBezTo>
                  <a:pt x="4069544" y="375568"/>
                  <a:pt x="4073190" y="384684"/>
                  <a:pt x="4079267" y="388330"/>
                </a:cubicBezTo>
                <a:cubicBezTo>
                  <a:pt x="4097498" y="387114"/>
                  <a:pt x="4115122" y="382860"/>
                  <a:pt x="4132138" y="375568"/>
                </a:cubicBezTo>
                <a:cubicBezTo>
                  <a:pt x="4139430" y="373137"/>
                  <a:pt x="4148546" y="358552"/>
                  <a:pt x="4159486" y="331812"/>
                </a:cubicBezTo>
                <a:cubicBezTo>
                  <a:pt x="4160701" y="331812"/>
                  <a:pt x="4161308" y="331812"/>
                  <a:pt x="4161308" y="331812"/>
                </a:cubicBezTo>
                <a:cubicBezTo>
                  <a:pt x="4161308" y="328166"/>
                  <a:pt x="4157662" y="326343"/>
                  <a:pt x="4150370" y="326343"/>
                </a:cubicBezTo>
                <a:close/>
                <a:moveTo>
                  <a:pt x="3638066" y="313581"/>
                </a:moveTo>
                <a:cubicBezTo>
                  <a:pt x="3634420" y="318443"/>
                  <a:pt x="3628950" y="325735"/>
                  <a:pt x="3621658" y="335459"/>
                </a:cubicBezTo>
                <a:cubicBezTo>
                  <a:pt x="3609504" y="351259"/>
                  <a:pt x="3600388" y="364021"/>
                  <a:pt x="3594311" y="373745"/>
                </a:cubicBezTo>
                <a:cubicBezTo>
                  <a:pt x="3600388" y="379822"/>
                  <a:pt x="3606465" y="382860"/>
                  <a:pt x="3612542" y="382860"/>
                </a:cubicBezTo>
                <a:cubicBezTo>
                  <a:pt x="3625912" y="380430"/>
                  <a:pt x="3638066" y="370098"/>
                  <a:pt x="3649005" y="351867"/>
                </a:cubicBezTo>
                <a:cubicBezTo>
                  <a:pt x="3652651" y="344574"/>
                  <a:pt x="3656298" y="338497"/>
                  <a:pt x="3659944" y="333636"/>
                </a:cubicBezTo>
                <a:cubicBezTo>
                  <a:pt x="3657513" y="331205"/>
                  <a:pt x="3654474" y="328166"/>
                  <a:pt x="3650828" y="324520"/>
                </a:cubicBezTo>
                <a:cubicBezTo>
                  <a:pt x="3647182" y="320874"/>
                  <a:pt x="3644751" y="318443"/>
                  <a:pt x="3643536" y="317227"/>
                </a:cubicBezTo>
                <a:cubicBezTo>
                  <a:pt x="3642320" y="314796"/>
                  <a:pt x="3640497" y="313581"/>
                  <a:pt x="3638066" y="313581"/>
                </a:cubicBezTo>
                <a:close/>
                <a:moveTo>
                  <a:pt x="561938" y="309935"/>
                </a:moveTo>
                <a:cubicBezTo>
                  <a:pt x="563153" y="309935"/>
                  <a:pt x="563761" y="311150"/>
                  <a:pt x="563761" y="313581"/>
                </a:cubicBezTo>
                <a:cubicBezTo>
                  <a:pt x="560115" y="319658"/>
                  <a:pt x="555253" y="329382"/>
                  <a:pt x="549176" y="342751"/>
                </a:cubicBezTo>
                <a:cubicBezTo>
                  <a:pt x="528513" y="379214"/>
                  <a:pt x="516359" y="407777"/>
                  <a:pt x="512713" y="428439"/>
                </a:cubicBezTo>
                <a:cubicBezTo>
                  <a:pt x="512713" y="430870"/>
                  <a:pt x="512105" y="432085"/>
                  <a:pt x="510890" y="432085"/>
                </a:cubicBezTo>
                <a:cubicBezTo>
                  <a:pt x="498735" y="432085"/>
                  <a:pt x="492050" y="429655"/>
                  <a:pt x="490835" y="424793"/>
                </a:cubicBezTo>
                <a:lnTo>
                  <a:pt x="490835" y="422970"/>
                </a:lnTo>
                <a:cubicBezTo>
                  <a:pt x="492050" y="415677"/>
                  <a:pt x="493266" y="404738"/>
                  <a:pt x="494481" y="390153"/>
                </a:cubicBezTo>
                <a:cubicBezTo>
                  <a:pt x="495697" y="375568"/>
                  <a:pt x="496304" y="364629"/>
                  <a:pt x="496304" y="357336"/>
                </a:cubicBezTo>
                <a:cubicBezTo>
                  <a:pt x="496304" y="357336"/>
                  <a:pt x="496912" y="356729"/>
                  <a:pt x="498128" y="355513"/>
                </a:cubicBezTo>
                <a:cubicBezTo>
                  <a:pt x="499343" y="353082"/>
                  <a:pt x="501166" y="351867"/>
                  <a:pt x="503597" y="351867"/>
                </a:cubicBezTo>
                <a:cubicBezTo>
                  <a:pt x="506028" y="353082"/>
                  <a:pt x="508459" y="357336"/>
                  <a:pt x="510890" y="364629"/>
                </a:cubicBezTo>
                <a:cubicBezTo>
                  <a:pt x="512105" y="370706"/>
                  <a:pt x="513321" y="373745"/>
                  <a:pt x="514536" y="373745"/>
                </a:cubicBezTo>
                <a:cubicBezTo>
                  <a:pt x="516967" y="373745"/>
                  <a:pt x="518182" y="373137"/>
                  <a:pt x="518182" y="371922"/>
                </a:cubicBezTo>
                <a:cubicBezTo>
                  <a:pt x="531552" y="350044"/>
                  <a:pt x="546137" y="329382"/>
                  <a:pt x="561938" y="309935"/>
                </a:cubicBezTo>
                <a:close/>
                <a:moveTo>
                  <a:pt x="3546909" y="304465"/>
                </a:moveTo>
                <a:cubicBezTo>
                  <a:pt x="3537185" y="310542"/>
                  <a:pt x="3529285" y="313581"/>
                  <a:pt x="3523208" y="313581"/>
                </a:cubicBezTo>
                <a:cubicBezTo>
                  <a:pt x="3523208" y="329382"/>
                  <a:pt x="3525639" y="337890"/>
                  <a:pt x="3530501" y="339105"/>
                </a:cubicBezTo>
                <a:cubicBezTo>
                  <a:pt x="3531716" y="337890"/>
                  <a:pt x="3533539" y="334243"/>
                  <a:pt x="3535970" y="328166"/>
                </a:cubicBezTo>
                <a:cubicBezTo>
                  <a:pt x="3540832" y="318443"/>
                  <a:pt x="3544478" y="310542"/>
                  <a:pt x="3546909" y="304465"/>
                </a:cubicBezTo>
                <a:close/>
                <a:moveTo>
                  <a:pt x="3025866" y="296603"/>
                </a:moveTo>
                <a:cubicBezTo>
                  <a:pt x="3039996" y="297287"/>
                  <a:pt x="3046605" y="301731"/>
                  <a:pt x="3045693" y="309935"/>
                </a:cubicBezTo>
                <a:cubicBezTo>
                  <a:pt x="3045693" y="312366"/>
                  <a:pt x="3044477" y="315404"/>
                  <a:pt x="3042047" y="319050"/>
                </a:cubicBezTo>
                <a:cubicBezTo>
                  <a:pt x="3040831" y="321481"/>
                  <a:pt x="3040224" y="323304"/>
                  <a:pt x="3040224" y="324520"/>
                </a:cubicBezTo>
                <a:cubicBezTo>
                  <a:pt x="3037793" y="342751"/>
                  <a:pt x="3036577" y="363414"/>
                  <a:pt x="3036577" y="386507"/>
                </a:cubicBezTo>
                <a:cubicBezTo>
                  <a:pt x="3036577" y="398661"/>
                  <a:pt x="3048124" y="404131"/>
                  <a:pt x="3071217" y="402915"/>
                </a:cubicBezTo>
                <a:cubicBezTo>
                  <a:pt x="3135635" y="398053"/>
                  <a:pt x="3175744" y="390153"/>
                  <a:pt x="3191545" y="379214"/>
                </a:cubicBezTo>
                <a:cubicBezTo>
                  <a:pt x="3203699" y="358552"/>
                  <a:pt x="3210992" y="337282"/>
                  <a:pt x="3213422" y="315404"/>
                </a:cubicBezTo>
                <a:cubicBezTo>
                  <a:pt x="3214638" y="310542"/>
                  <a:pt x="3215853" y="309935"/>
                  <a:pt x="3217069" y="313581"/>
                </a:cubicBezTo>
                <a:cubicBezTo>
                  <a:pt x="3219499" y="322089"/>
                  <a:pt x="3220715" y="333028"/>
                  <a:pt x="3220715" y="346398"/>
                </a:cubicBezTo>
                <a:cubicBezTo>
                  <a:pt x="3220715" y="353690"/>
                  <a:pt x="3218892" y="362198"/>
                  <a:pt x="3215245" y="371922"/>
                </a:cubicBezTo>
                <a:cubicBezTo>
                  <a:pt x="3214030" y="379214"/>
                  <a:pt x="3212815" y="385291"/>
                  <a:pt x="3211599" y="390153"/>
                </a:cubicBezTo>
                <a:cubicBezTo>
                  <a:pt x="3199445" y="402307"/>
                  <a:pt x="3166628" y="412031"/>
                  <a:pt x="3113149" y="419323"/>
                </a:cubicBezTo>
                <a:cubicBezTo>
                  <a:pt x="3087625" y="422970"/>
                  <a:pt x="3067571" y="423577"/>
                  <a:pt x="3052986" y="421147"/>
                </a:cubicBezTo>
                <a:cubicBezTo>
                  <a:pt x="3026246" y="416285"/>
                  <a:pt x="3014092" y="404131"/>
                  <a:pt x="3016523" y="384684"/>
                </a:cubicBezTo>
                <a:cubicBezTo>
                  <a:pt x="3016523" y="378606"/>
                  <a:pt x="3017130" y="368275"/>
                  <a:pt x="3018346" y="353690"/>
                </a:cubicBezTo>
                <a:cubicBezTo>
                  <a:pt x="3019561" y="337890"/>
                  <a:pt x="3020169" y="326343"/>
                  <a:pt x="3020169" y="319050"/>
                </a:cubicBezTo>
                <a:cubicBezTo>
                  <a:pt x="3020169" y="314189"/>
                  <a:pt x="3017130" y="311150"/>
                  <a:pt x="3011053" y="309935"/>
                </a:cubicBezTo>
                <a:cubicBezTo>
                  <a:pt x="3008623" y="309935"/>
                  <a:pt x="3006799" y="309935"/>
                  <a:pt x="3005584" y="309935"/>
                </a:cubicBezTo>
                <a:cubicBezTo>
                  <a:pt x="3003153" y="307504"/>
                  <a:pt x="3001937" y="305073"/>
                  <a:pt x="3001937" y="302642"/>
                </a:cubicBezTo>
                <a:cubicBezTo>
                  <a:pt x="3003153" y="300211"/>
                  <a:pt x="3005584" y="298388"/>
                  <a:pt x="3009230" y="297173"/>
                </a:cubicBezTo>
                <a:cubicBezTo>
                  <a:pt x="3015611" y="296565"/>
                  <a:pt x="3021156" y="296375"/>
                  <a:pt x="3025866" y="296603"/>
                </a:cubicBezTo>
                <a:close/>
                <a:moveTo>
                  <a:pt x="3601603" y="286234"/>
                </a:moveTo>
                <a:cubicBezTo>
                  <a:pt x="3595526" y="289880"/>
                  <a:pt x="3588841" y="316012"/>
                  <a:pt x="3581549" y="364629"/>
                </a:cubicBezTo>
                <a:cubicBezTo>
                  <a:pt x="3600995" y="343967"/>
                  <a:pt x="3617404" y="323912"/>
                  <a:pt x="3630774" y="304465"/>
                </a:cubicBezTo>
                <a:cubicBezTo>
                  <a:pt x="3619835" y="292311"/>
                  <a:pt x="3610111" y="286234"/>
                  <a:pt x="3601603" y="286234"/>
                </a:cubicBezTo>
                <a:close/>
                <a:moveTo>
                  <a:pt x="3669060" y="242478"/>
                </a:moveTo>
                <a:cubicBezTo>
                  <a:pt x="3662983" y="243694"/>
                  <a:pt x="3653867" y="249163"/>
                  <a:pt x="3641712" y="258887"/>
                </a:cubicBezTo>
                <a:cubicBezTo>
                  <a:pt x="3633204" y="267395"/>
                  <a:pt x="3627127" y="271649"/>
                  <a:pt x="3623481" y="271649"/>
                </a:cubicBezTo>
                <a:cubicBezTo>
                  <a:pt x="3625912" y="276510"/>
                  <a:pt x="3631381" y="283195"/>
                  <a:pt x="3639889" y="291703"/>
                </a:cubicBezTo>
                <a:cubicBezTo>
                  <a:pt x="3641105" y="290488"/>
                  <a:pt x="3642320" y="288665"/>
                  <a:pt x="3643536" y="286234"/>
                </a:cubicBezTo>
                <a:cubicBezTo>
                  <a:pt x="3645966" y="283803"/>
                  <a:pt x="3647182" y="281980"/>
                  <a:pt x="3647182" y="280764"/>
                </a:cubicBezTo>
                <a:cubicBezTo>
                  <a:pt x="3650828" y="275903"/>
                  <a:pt x="3652043" y="276510"/>
                  <a:pt x="3650828" y="282587"/>
                </a:cubicBezTo>
                <a:cubicBezTo>
                  <a:pt x="3650828" y="285018"/>
                  <a:pt x="3649613" y="288665"/>
                  <a:pt x="3647182" y="293526"/>
                </a:cubicBezTo>
                <a:cubicBezTo>
                  <a:pt x="3645966" y="295957"/>
                  <a:pt x="3645359" y="297780"/>
                  <a:pt x="3645359" y="298996"/>
                </a:cubicBezTo>
                <a:cubicBezTo>
                  <a:pt x="3647790" y="300211"/>
                  <a:pt x="3651436" y="303250"/>
                  <a:pt x="3656298" y="308112"/>
                </a:cubicBezTo>
                <a:cubicBezTo>
                  <a:pt x="3661159" y="311758"/>
                  <a:pt x="3664805" y="314796"/>
                  <a:pt x="3667236" y="317227"/>
                </a:cubicBezTo>
                <a:cubicBezTo>
                  <a:pt x="3683037" y="281980"/>
                  <a:pt x="3687899" y="258887"/>
                  <a:pt x="3681822" y="247948"/>
                </a:cubicBezTo>
                <a:cubicBezTo>
                  <a:pt x="3681822" y="247948"/>
                  <a:pt x="3679998" y="246732"/>
                  <a:pt x="3676352" y="244301"/>
                </a:cubicBezTo>
                <a:cubicBezTo>
                  <a:pt x="3672706" y="243086"/>
                  <a:pt x="3670275" y="242478"/>
                  <a:pt x="3669060" y="242478"/>
                </a:cubicBezTo>
                <a:close/>
                <a:moveTo>
                  <a:pt x="662211" y="240655"/>
                </a:moveTo>
                <a:cubicBezTo>
                  <a:pt x="633040" y="255240"/>
                  <a:pt x="617847" y="266787"/>
                  <a:pt x="616632" y="275295"/>
                </a:cubicBezTo>
                <a:cubicBezTo>
                  <a:pt x="632433" y="295957"/>
                  <a:pt x="646410" y="295350"/>
                  <a:pt x="658564" y="273472"/>
                </a:cubicBezTo>
                <a:cubicBezTo>
                  <a:pt x="659780" y="269825"/>
                  <a:pt x="660387" y="264356"/>
                  <a:pt x="660387" y="257063"/>
                </a:cubicBezTo>
                <a:cubicBezTo>
                  <a:pt x="661603" y="249771"/>
                  <a:pt x="662211" y="244301"/>
                  <a:pt x="662211" y="240655"/>
                </a:cubicBezTo>
                <a:close/>
                <a:moveTo>
                  <a:pt x="140382" y="233363"/>
                </a:moveTo>
                <a:cubicBezTo>
                  <a:pt x="140382" y="234578"/>
                  <a:pt x="139774" y="237009"/>
                  <a:pt x="138559" y="240655"/>
                </a:cubicBezTo>
                <a:cubicBezTo>
                  <a:pt x="136128" y="245517"/>
                  <a:pt x="134305" y="249771"/>
                  <a:pt x="133089" y="253417"/>
                </a:cubicBezTo>
                <a:cubicBezTo>
                  <a:pt x="134305" y="252202"/>
                  <a:pt x="137343" y="250986"/>
                  <a:pt x="142205" y="249771"/>
                </a:cubicBezTo>
                <a:cubicBezTo>
                  <a:pt x="150713" y="246125"/>
                  <a:pt x="156790" y="243086"/>
                  <a:pt x="160437" y="240655"/>
                </a:cubicBezTo>
                <a:cubicBezTo>
                  <a:pt x="151929" y="239440"/>
                  <a:pt x="145244" y="237009"/>
                  <a:pt x="140382" y="233363"/>
                </a:cubicBezTo>
                <a:close/>
                <a:moveTo>
                  <a:pt x="726021" y="222424"/>
                </a:moveTo>
                <a:cubicBezTo>
                  <a:pt x="715082" y="222424"/>
                  <a:pt x="701712" y="225462"/>
                  <a:pt x="685911" y="231539"/>
                </a:cubicBezTo>
                <a:cubicBezTo>
                  <a:pt x="684696" y="235186"/>
                  <a:pt x="684088" y="241263"/>
                  <a:pt x="684088" y="249771"/>
                </a:cubicBezTo>
                <a:cubicBezTo>
                  <a:pt x="682873" y="258279"/>
                  <a:pt x="682265" y="264356"/>
                  <a:pt x="682265" y="268002"/>
                </a:cubicBezTo>
                <a:cubicBezTo>
                  <a:pt x="682265" y="275295"/>
                  <a:pt x="681050" y="281372"/>
                  <a:pt x="678619" y="286234"/>
                </a:cubicBezTo>
                <a:cubicBezTo>
                  <a:pt x="687127" y="277726"/>
                  <a:pt x="698674" y="265571"/>
                  <a:pt x="713259" y="249771"/>
                </a:cubicBezTo>
                <a:cubicBezTo>
                  <a:pt x="722982" y="238832"/>
                  <a:pt x="730275" y="230932"/>
                  <a:pt x="735136" y="226070"/>
                </a:cubicBezTo>
                <a:cubicBezTo>
                  <a:pt x="735136" y="223639"/>
                  <a:pt x="732098" y="222424"/>
                  <a:pt x="726021" y="222424"/>
                </a:cubicBezTo>
                <a:close/>
                <a:moveTo>
                  <a:pt x="4890976" y="216954"/>
                </a:moveTo>
                <a:cubicBezTo>
                  <a:pt x="4899484" y="216954"/>
                  <a:pt x="4903738" y="221816"/>
                  <a:pt x="4903738" y="231539"/>
                </a:cubicBezTo>
                <a:cubicBezTo>
                  <a:pt x="4902522" y="248555"/>
                  <a:pt x="4896445" y="257063"/>
                  <a:pt x="4885506" y="257063"/>
                </a:cubicBezTo>
                <a:cubicBezTo>
                  <a:pt x="4878214" y="255848"/>
                  <a:pt x="4873960" y="250379"/>
                  <a:pt x="4872744" y="240655"/>
                </a:cubicBezTo>
                <a:cubicBezTo>
                  <a:pt x="4875175" y="226070"/>
                  <a:pt x="4881252" y="218170"/>
                  <a:pt x="4890976" y="216954"/>
                </a:cubicBezTo>
                <a:close/>
                <a:moveTo>
                  <a:pt x="120327" y="213308"/>
                </a:moveTo>
                <a:cubicBezTo>
                  <a:pt x="97234" y="240047"/>
                  <a:pt x="79003" y="263141"/>
                  <a:pt x="65633" y="282587"/>
                </a:cubicBezTo>
                <a:cubicBezTo>
                  <a:pt x="72926" y="280157"/>
                  <a:pt x="86295" y="274079"/>
                  <a:pt x="105742" y="264356"/>
                </a:cubicBezTo>
                <a:cubicBezTo>
                  <a:pt x="111819" y="243694"/>
                  <a:pt x="116681" y="226678"/>
                  <a:pt x="120327" y="213308"/>
                </a:cubicBezTo>
                <a:close/>
                <a:moveTo>
                  <a:pt x="1995152" y="200546"/>
                </a:moveTo>
                <a:cubicBezTo>
                  <a:pt x="1989075" y="199331"/>
                  <a:pt x="1981175" y="201761"/>
                  <a:pt x="1971452" y="207839"/>
                </a:cubicBezTo>
                <a:cubicBezTo>
                  <a:pt x="1964159" y="210269"/>
                  <a:pt x="1958690" y="212093"/>
                  <a:pt x="1955043" y="213308"/>
                </a:cubicBezTo>
                <a:cubicBezTo>
                  <a:pt x="1953828" y="215739"/>
                  <a:pt x="1953220" y="218170"/>
                  <a:pt x="1953220" y="220601"/>
                </a:cubicBezTo>
                <a:cubicBezTo>
                  <a:pt x="1953220" y="226678"/>
                  <a:pt x="1954436" y="237617"/>
                  <a:pt x="1956866" y="253417"/>
                </a:cubicBezTo>
                <a:cubicBezTo>
                  <a:pt x="1960513" y="252202"/>
                  <a:pt x="1964159" y="250379"/>
                  <a:pt x="1967805" y="247948"/>
                </a:cubicBezTo>
                <a:cubicBezTo>
                  <a:pt x="1969021" y="247948"/>
                  <a:pt x="1970844" y="246125"/>
                  <a:pt x="1973275" y="242478"/>
                </a:cubicBezTo>
                <a:cubicBezTo>
                  <a:pt x="1976921" y="240047"/>
                  <a:pt x="1978744" y="238832"/>
                  <a:pt x="1978744" y="238832"/>
                </a:cubicBezTo>
                <a:cubicBezTo>
                  <a:pt x="1986037" y="225462"/>
                  <a:pt x="1991506" y="212700"/>
                  <a:pt x="1995152" y="200546"/>
                </a:cubicBezTo>
                <a:close/>
                <a:moveTo>
                  <a:pt x="463716" y="198951"/>
                </a:moveTo>
                <a:cubicBezTo>
                  <a:pt x="480580" y="199407"/>
                  <a:pt x="492658" y="206015"/>
                  <a:pt x="499951" y="218777"/>
                </a:cubicBezTo>
                <a:lnTo>
                  <a:pt x="499951" y="220601"/>
                </a:lnTo>
                <a:cubicBezTo>
                  <a:pt x="501166" y="225462"/>
                  <a:pt x="498735" y="227285"/>
                  <a:pt x="492658" y="226070"/>
                </a:cubicBezTo>
                <a:cubicBezTo>
                  <a:pt x="490227" y="226070"/>
                  <a:pt x="487189" y="224855"/>
                  <a:pt x="483542" y="222424"/>
                </a:cubicBezTo>
                <a:cubicBezTo>
                  <a:pt x="478681" y="219993"/>
                  <a:pt x="474427" y="218777"/>
                  <a:pt x="470780" y="218777"/>
                </a:cubicBezTo>
                <a:cubicBezTo>
                  <a:pt x="469565" y="218777"/>
                  <a:pt x="467134" y="218777"/>
                  <a:pt x="463488" y="218777"/>
                </a:cubicBezTo>
                <a:cubicBezTo>
                  <a:pt x="445256" y="217562"/>
                  <a:pt x="436141" y="212700"/>
                  <a:pt x="436141" y="204192"/>
                </a:cubicBezTo>
                <a:lnTo>
                  <a:pt x="436141" y="202369"/>
                </a:lnTo>
                <a:cubicBezTo>
                  <a:pt x="441002" y="201154"/>
                  <a:pt x="444041" y="200546"/>
                  <a:pt x="445256" y="200546"/>
                </a:cubicBezTo>
                <a:cubicBezTo>
                  <a:pt x="451941" y="199331"/>
                  <a:pt x="458094" y="198799"/>
                  <a:pt x="463716" y="198951"/>
                </a:cubicBezTo>
                <a:close/>
                <a:moveTo>
                  <a:pt x="4117553" y="184138"/>
                </a:moveTo>
                <a:cubicBezTo>
                  <a:pt x="4126061" y="182922"/>
                  <a:pt x="4129708" y="185353"/>
                  <a:pt x="4128492" y="191430"/>
                </a:cubicBezTo>
                <a:cubicBezTo>
                  <a:pt x="4128492" y="198723"/>
                  <a:pt x="4125453" y="204800"/>
                  <a:pt x="4119376" y="209662"/>
                </a:cubicBezTo>
                <a:cubicBezTo>
                  <a:pt x="4115730" y="212093"/>
                  <a:pt x="4113299" y="213916"/>
                  <a:pt x="4112084" y="215131"/>
                </a:cubicBezTo>
                <a:cubicBezTo>
                  <a:pt x="4098714" y="229716"/>
                  <a:pt x="4087167" y="243086"/>
                  <a:pt x="4077444" y="255240"/>
                </a:cubicBezTo>
                <a:cubicBezTo>
                  <a:pt x="4099322" y="247948"/>
                  <a:pt x="4118768" y="240655"/>
                  <a:pt x="4135784" y="233363"/>
                </a:cubicBezTo>
                <a:cubicBezTo>
                  <a:pt x="4145508" y="232147"/>
                  <a:pt x="4150977" y="235793"/>
                  <a:pt x="4152192" y="244301"/>
                </a:cubicBezTo>
                <a:cubicBezTo>
                  <a:pt x="4152192" y="249163"/>
                  <a:pt x="4149762" y="252202"/>
                  <a:pt x="4144900" y="253417"/>
                </a:cubicBezTo>
                <a:cubicBezTo>
                  <a:pt x="4142470" y="253417"/>
                  <a:pt x="4140646" y="254025"/>
                  <a:pt x="4139430" y="255240"/>
                </a:cubicBezTo>
                <a:cubicBezTo>
                  <a:pt x="4112691" y="267395"/>
                  <a:pt x="4086560" y="282587"/>
                  <a:pt x="4061036" y="300819"/>
                </a:cubicBezTo>
                <a:cubicBezTo>
                  <a:pt x="4053743" y="305681"/>
                  <a:pt x="4049489" y="312973"/>
                  <a:pt x="4048274" y="322697"/>
                </a:cubicBezTo>
                <a:cubicBezTo>
                  <a:pt x="4050705" y="332420"/>
                  <a:pt x="4054958" y="337890"/>
                  <a:pt x="4061036" y="339105"/>
                </a:cubicBezTo>
                <a:cubicBezTo>
                  <a:pt x="4062251" y="339105"/>
                  <a:pt x="4066505" y="337282"/>
                  <a:pt x="4073798" y="333636"/>
                </a:cubicBezTo>
                <a:cubicBezTo>
                  <a:pt x="4093244" y="322697"/>
                  <a:pt x="4113299" y="314189"/>
                  <a:pt x="4133962" y="308112"/>
                </a:cubicBezTo>
                <a:cubicBezTo>
                  <a:pt x="4149762" y="304465"/>
                  <a:pt x="4165562" y="303858"/>
                  <a:pt x="4181363" y="306288"/>
                </a:cubicBezTo>
                <a:cubicBezTo>
                  <a:pt x="4188656" y="307504"/>
                  <a:pt x="4192910" y="312973"/>
                  <a:pt x="4194125" y="322697"/>
                </a:cubicBezTo>
                <a:cubicBezTo>
                  <a:pt x="4194125" y="328774"/>
                  <a:pt x="4190479" y="335459"/>
                  <a:pt x="4183186" y="342751"/>
                </a:cubicBezTo>
                <a:cubicBezTo>
                  <a:pt x="4180756" y="346398"/>
                  <a:pt x="4175894" y="351259"/>
                  <a:pt x="4168601" y="357336"/>
                </a:cubicBezTo>
                <a:cubicBezTo>
                  <a:pt x="4162524" y="364629"/>
                  <a:pt x="4157662" y="370098"/>
                  <a:pt x="4154016" y="373745"/>
                </a:cubicBezTo>
                <a:cubicBezTo>
                  <a:pt x="4158878" y="374960"/>
                  <a:pt x="4161308" y="377391"/>
                  <a:pt x="4161308" y="381037"/>
                </a:cubicBezTo>
                <a:cubicBezTo>
                  <a:pt x="4161308" y="390761"/>
                  <a:pt x="4145508" y="397446"/>
                  <a:pt x="4113906" y="401092"/>
                </a:cubicBezTo>
                <a:cubicBezTo>
                  <a:pt x="4099322" y="402307"/>
                  <a:pt x="4089598" y="403523"/>
                  <a:pt x="4084736" y="404738"/>
                </a:cubicBezTo>
                <a:cubicBezTo>
                  <a:pt x="4072582" y="408384"/>
                  <a:pt x="4062251" y="410208"/>
                  <a:pt x="4053743" y="410208"/>
                </a:cubicBezTo>
                <a:cubicBezTo>
                  <a:pt x="4051312" y="410208"/>
                  <a:pt x="4050097" y="407169"/>
                  <a:pt x="4050097" y="401092"/>
                </a:cubicBezTo>
                <a:cubicBezTo>
                  <a:pt x="4050097" y="397446"/>
                  <a:pt x="4051312" y="395015"/>
                  <a:pt x="4053743" y="393799"/>
                </a:cubicBezTo>
                <a:cubicBezTo>
                  <a:pt x="4048881" y="373137"/>
                  <a:pt x="4040373" y="351867"/>
                  <a:pt x="4028219" y="329989"/>
                </a:cubicBezTo>
                <a:cubicBezTo>
                  <a:pt x="4028219" y="323912"/>
                  <a:pt x="4030650" y="316620"/>
                  <a:pt x="4035512" y="308112"/>
                </a:cubicBezTo>
                <a:cubicBezTo>
                  <a:pt x="4035512" y="308112"/>
                  <a:pt x="4036119" y="307504"/>
                  <a:pt x="4037335" y="306288"/>
                </a:cubicBezTo>
                <a:cubicBezTo>
                  <a:pt x="4038550" y="305073"/>
                  <a:pt x="4042196" y="301427"/>
                  <a:pt x="4048274" y="295350"/>
                </a:cubicBezTo>
                <a:cubicBezTo>
                  <a:pt x="4056782" y="288057"/>
                  <a:pt x="4061036" y="283803"/>
                  <a:pt x="4061036" y="282587"/>
                </a:cubicBezTo>
                <a:cubicBezTo>
                  <a:pt x="4061036" y="281372"/>
                  <a:pt x="4059820" y="280157"/>
                  <a:pt x="4057389" y="278941"/>
                </a:cubicBezTo>
                <a:cubicBezTo>
                  <a:pt x="4053743" y="276510"/>
                  <a:pt x="4051920" y="273472"/>
                  <a:pt x="4051920" y="269825"/>
                </a:cubicBezTo>
                <a:cubicBezTo>
                  <a:pt x="4051920" y="262533"/>
                  <a:pt x="4057997" y="253417"/>
                  <a:pt x="4070151" y="242478"/>
                </a:cubicBezTo>
                <a:cubicBezTo>
                  <a:pt x="4082306" y="230324"/>
                  <a:pt x="4088383" y="221208"/>
                  <a:pt x="4088383" y="215131"/>
                </a:cubicBezTo>
                <a:cubicBezTo>
                  <a:pt x="4085952" y="215131"/>
                  <a:pt x="4081698" y="216347"/>
                  <a:pt x="4075621" y="218777"/>
                </a:cubicBezTo>
                <a:cubicBezTo>
                  <a:pt x="4069544" y="222424"/>
                  <a:pt x="4064682" y="224247"/>
                  <a:pt x="4061036" y="224247"/>
                </a:cubicBezTo>
                <a:cubicBezTo>
                  <a:pt x="4052528" y="224247"/>
                  <a:pt x="4048274" y="221208"/>
                  <a:pt x="4048274" y="215131"/>
                </a:cubicBezTo>
                <a:cubicBezTo>
                  <a:pt x="4048274" y="213916"/>
                  <a:pt x="4048881" y="212093"/>
                  <a:pt x="4050097" y="209662"/>
                </a:cubicBezTo>
                <a:cubicBezTo>
                  <a:pt x="4088990" y="192646"/>
                  <a:pt x="4111476" y="184138"/>
                  <a:pt x="4117553" y="184138"/>
                </a:cubicBezTo>
                <a:close/>
                <a:moveTo>
                  <a:pt x="2080840" y="176845"/>
                </a:moveTo>
                <a:cubicBezTo>
                  <a:pt x="2067471" y="191430"/>
                  <a:pt x="2055316" y="206623"/>
                  <a:pt x="2044377" y="222424"/>
                </a:cubicBezTo>
                <a:cubicBezTo>
                  <a:pt x="2048024" y="221208"/>
                  <a:pt x="2055316" y="218777"/>
                  <a:pt x="2066255" y="215131"/>
                </a:cubicBezTo>
                <a:cubicBezTo>
                  <a:pt x="2071117" y="212700"/>
                  <a:pt x="2075371" y="210877"/>
                  <a:pt x="2079017" y="209662"/>
                </a:cubicBezTo>
                <a:cubicBezTo>
                  <a:pt x="2080233" y="198723"/>
                  <a:pt x="2080840" y="187784"/>
                  <a:pt x="2080840" y="176845"/>
                </a:cubicBezTo>
                <a:close/>
                <a:moveTo>
                  <a:pt x="3597957" y="165906"/>
                </a:moveTo>
                <a:cubicBezTo>
                  <a:pt x="3582156" y="173199"/>
                  <a:pt x="3565748" y="184138"/>
                  <a:pt x="3548732" y="198723"/>
                </a:cubicBezTo>
                <a:cubicBezTo>
                  <a:pt x="3539008" y="207231"/>
                  <a:pt x="3530501" y="207231"/>
                  <a:pt x="3523208" y="198723"/>
                </a:cubicBezTo>
                <a:cubicBezTo>
                  <a:pt x="3507407" y="214523"/>
                  <a:pt x="3494038" y="229716"/>
                  <a:pt x="3483099" y="244301"/>
                </a:cubicBezTo>
                <a:cubicBezTo>
                  <a:pt x="3492822" y="264964"/>
                  <a:pt x="3494645" y="293526"/>
                  <a:pt x="3488568" y="329989"/>
                </a:cubicBezTo>
                <a:cubicBezTo>
                  <a:pt x="3494645" y="323912"/>
                  <a:pt x="3501330" y="315404"/>
                  <a:pt x="3508623" y="304465"/>
                </a:cubicBezTo>
                <a:cubicBezTo>
                  <a:pt x="3515915" y="292311"/>
                  <a:pt x="3521385" y="286841"/>
                  <a:pt x="3525031" y="288057"/>
                </a:cubicBezTo>
                <a:cubicBezTo>
                  <a:pt x="3526246" y="292919"/>
                  <a:pt x="3526246" y="297173"/>
                  <a:pt x="3525031" y="300819"/>
                </a:cubicBezTo>
                <a:cubicBezTo>
                  <a:pt x="3531108" y="299604"/>
                  <a:pt x="3540224" y="294742"/>
                  <a:pt x="3552378" y="286234"/>
                </a:cubicBezTo>
                <a:cubicBezTo>
                  <a:pt x="3562102" y="261925"/>
                  <a:pt x="3568179" y="246125"/>
                  <a:pt x="3570610" y="238832"/>
                </a:cubicBezTo>
                <a:cubicBezTo>
                  <a:pt x="3565748" y="240047"/>
                  <a:pt x="3558456" y="243694"/>
                  <a:pt x="3548732" y="249771"/>
                </a:cubicBezTo>
                <a:cubicBezTo>
                  <a:pt x="3541439" y="254633"/>
                  <a:pt x="3535970" y="257671"/>
                  <a:pt x="3532324" y="258887"/>
                </a:cubicBezTo>
                <a:cubicBezTo>
                  <a:pt x="3525031" y="258887"/>
                  <a:pt x="3521385" y="255848"/>
                  <a:pt x="3521385" y="249771"/>
                </a:cubicBezTo>
                <a:lnTo>
                  <a:pt x="3521385" y="247948"/>
                </a:lnTo>
                <a:cubicBezTo>
                  <a:pt x="3526246" y="240655"/>
                  <a:pt x="3537185" y="232147"/>
                  <a:pt x="3554201" y="222424"/>
                </a:cubicBezTo>
                <a:cubicBezTo>
                  <a:pt x="3561494" y="218777"/>
                  <a:pt x="3566356" y="215739"/>
                  <a:pt x="3568787" y="213308"/>
                </a:cubicBezTo>
                <a:cubicBezTo>
                  <a:pt x="3571218" y="210877"/>
                  <a:pt x="3574256" y="206015"/>
                  <a:pt x="3577902" y="198723"/>
                </a:cubicBezTo>
                <a:cubicBezTo>
                  <a:pt x="3580333" y="197507"/>
                  <a:pt x="3581549" y="196292"/>
                  <a:pt x="3581549" y="195077"/>
                </a:cubicBezTo>
                <a:cubicBezTo>
                  <a:pt x="3591272" y="180491"/>
                  <a:pt x="3596742" y="170768"/>
                  <a:pt x="3597957" y="165906"/>
                </a:cubicBezTo>
                <a:close/>
                <a:moveTo>
                  <a:pt x="3049339" y="158614"/>
                </a:moveTo>
                <a:cubicBezTo>
                  <a:pt x="3056632" y="158614"/>
                  <a:pt x="3060278" y="162260"/>
                  <a:pt x="3060278" y="169553"/>
                </a:cubicBezTo>
                <a:cubicBezTo>
                  <a:pt x="3060278" y="173199"/>
                  <a:pt x="3050555" y="184138"/>
                  <a:pt x="3031108" y="202369"/>
                </a:cubicBezTo>
                <a:cubicBezTo>
                  <a:pt x="3026246" y="206015"/>
                  <a:pt x="3022600" y="209054"/>
                  <a:pt x="3020169" y="211485"/>
                </a:cubicBezTo>
                <a:cubicBezTo>
                  <a:pt x="2999507" y="233363"/>
                  <a:pt x="2985529" y="249771"/>
                  <a:pt x="2978237" y="260710"/>
                </a:cubicBezTo>
                <a:cubicBezTo>
                  <a:pt x="2995252" y="254633"/>
                  <a:pt x="3019561" y="243086"/>
                  <a:pt x="3051162" y="226070"/>
                </a:cubicBezTo>
                <a:cubicBezTo>
                  <a:pt x="3058455" y="219993"/>
                  <a:pt x="3065140" y="215131"/>
                  <a:pt x="3071217" y="211485"/>
                </a:cubicBezTo>
                <a:cubicBezTo>
                  <a:pt x="3078510" y="212700"/>
                  <a:pt x="3082763" y="217562"/>
                  <a:pt x="3083979" y="226070"/>
                </a:cubicBezTo>
                <a:cubicBezTo>
                  <a:pt x="3083979" y="227285"/>
                  <a:pt x="3074256" y="234578"/>
                  <a:pt x="3054809" y="247948"/>
                </a:cubicBezTo>
                <a:cubicBezTo>
                  <a:pt x="3039008" y="260102"/>
                  <a:pt x="3029892" y="267395"/>
                  <a:pt x="3027462" y="269825"/>
                </a:cubicBezTo>
                <a:cubicBezTo>
                  <a:pt x="3009230" y="285626"/>
                  <a:pt x="2977629" y="324520"/>
                  <a:pt x="2932658" y="386507"/>
                </a:cubicBezTo>
                <a:cubicBezTo>
                  <a:pt x="2925365" y="392584"/>
                  <a:pt x="2921112" y="396838"/>
                  <a:pt x="2919896" y="399269"/>
                </a:cubicBezTo>
                <a:cubicBezTo>
                  <a:pt x="2919896" y="399269"/>
                  <a:pt x="2918680" y="399269"/>
                  <a:pt x="2916250" y="399269"/>
                </a:cubicBezTo>
                <a:cubicBezTo>
                  <a:pt x="2906526" y="399269"/>
                  <a:pt x="2901665" y="391976"/>
                  <a:pt x="2901665" y="377391"/>
                </a:cubicBezTo>
                <a:cubicBezTo>
                  <a:pt x="2905311" y="351867"/>
                  <a:pt x="2910780" y="337890"/>
                  <a:pt x="2918073" y="335459"/>
                </a:cubicBezTo>
                <a:cubicBezTo>
                  <a:pt x="2918073" y="348828"/>
                  <a:pt x="2918073" y="362198"/>
                  <a:pt x="2918073" y="375568"/>
                </a:cubicBezTo>
                <a:cubicBezTo>
                  <a:pt x="2952105" y="331812"/>
                  <a:pt x="2978844" y="298388"/>
                  <a:pt x="2998291" y="275295"/>
                </a:cubicBezTo>
                <a:cubicBezTo>
                  <a:pt x="2992214" y="275295"/>
                  <a:pt x="2977629" y="282587"/>
                  <a:pt x="2954536" y="297173"/>
                </a:cubicBezTo>
                <a:cubicBezTo>
                  <a:pt x="2941166" y="308112"/>
                  <a:pt x="2930835" y="307504"/>
                  <a:pt x="2923542" y="295350"/>
                </a:cubicBezTo>
                <a:cubicBezTo>
                  <a:pt x="2925973" y="291703"/>
                  <a:pt x="2931442" y="286841"/>
                  <a:pt x="2939951" y="280764"/>
                </a:cubicBezTo>
                <a:cubicBezTo>
                  <a:pt x="2952105" y="272256"/>
                  <a:pt x="2961221" y="264356"/>
                  <a:pt x="2967298" y="257063"/>
                </a:cubicBezTo>
                <a:cubicBezTo>
                  <a:pt x="2978237" y="244909"/>
                  <a:pt x="2988568" y="230932"/>
                  <a:pt x="2998291" y="215131"/>
                </a:cubicBezTo>
                <a:cubicBezTo>
                  <a:pt x="3000722" y="210269"/>
                  <a:pt x="3003153" y="206623"/>
                  <a:pt x="3005584" y="204192"/>
                </a:cubicBezTo>
                <a:cubicBezTo>
                  <a:pt x="3000722" y="206623"/>
                  <a:pt x="2994645" y="209662"/>
                  <a:pt x="2987352" y="213308"/>
                </a:cubicBezTo>
                <a:cubicBezTo>
                  <a:pt x="2977629" y="218170"/>
                  <a:pt x="2970337" y="220601"/>
                  <a:pt x="2965475" y="220601"/>
                </a:cubicBezTo>
                <a:cubicBezTo>
                  <a:pt x="2959398" y="221816"/>
                  <a:pt x="2956966" y="219385"/>
                  <a:pt x="2958182" y="213308"/>
                </a:cubicBezTo>
                <a:cubicBezTo>
                  <a:pt x="2988568" y="191430"/>
                  <a:pt x="3018953" y="173199"/>
                  <a:pt x="3049339" y="158614"/>
                </a:cubicBezTo>
                <a:close/>
                <a:moveTo>
                  <a:pt x="2480518" y="144029"/>
                </a:moveTo>
                <a:cubicBezTo>
                  <a:pt x="2485380" y="144029"/>
                  <a:pt x="2487811" y="151321"/>
                  <a:pt x="2487811" y="165906"/>
                </a:cubicBezTo>
                <a:cubicBezTo>
                  <a:pt x="2487811" y="167122"/>
                  <a:pt x="2487811" y="168337"/>
                  <a:pt x="2487811" y="169553"/>
                </a:cubicBezTo>
                <a:cubicBezTo>
                  <a:pt x="2484164" y="199938"/>
                  <a:pt x="2477480" y="215739"/>
                  <a:pt x="2467756" y="216954"/>
                </a:cubicBezTo>
                <a:cubicBezTo>
                  <a:pt x="2460464" y="216954"/>
                  <a:pt x="2456817" y="213308"/>
                  <a:pt x="2456817" y="206015"/>
                </a:cubicBezTo>
                <a:cubicBezTo>
                  <a:pt x="2456817" y="202369"/>
                  <a:pt x="2458033" y="198723"/>
                  <a:pt x="2460464" y="195077"/>
                </a:cubicBezTo>
                <a:cubicBezTo>
                  <a:pt x="2464110" y="190215"/>
                  <a:pt x="2465933" y="186569"/>
                  <a:pt x="2465933" y="184138"/>
                </a:cubicBezTo>
                <a:cubicBezTo>
                  <a:pt x="2465933" y="182922"/>
                  <a:pt x="2465933" y="179884"/>
                  <a:pt x="2465933" y="175022"/>
                </a:cubicBezTo>
                <a:cubicBezTo>
                  <a:pt x="2467148" y="154360"/>
                  <a:pt x="2472010" y="144029"/>
                  <a:pt x="2480518" y="144029"/>
                </a:cubicBezTo>
                <a:close/>
                <a:moveTo>
                  <a:pt x="4731222" y="140952"/>
                </a:moveTo>
                <a:cubicBezTo>
                  <a:pt x="4738060" y="141180"/>
                  <a:pt x="4741478" y="145852"/>
                  <a:pt x="4741478" y="154967"/>
                </a:cubicBezTo>
                <a:cubicBezTo>
                  <a:pt x="4741478" y="159829"/>
                  <a:pt x="4739654" y="162260"/>
                  <a:pt x="4736008" y="162260"/>
                </a:cubicBezTo>
                <a:cubicBezTo>
                  <a:pt x="4691037" y="168337"/>
                  <a:pt x="4646066" y="178668"/>
                  <a:pt x="4601096" y="193253"/>
                </a:cubicBezTo>
                <a:cubicBezTo>
                  <a:pt x="4590156" y="196900"/>
                  <a:pt x="4580434" y="201761"/>
                  <a:pt x="4571925" y="207839"/>
                </a:cubicBezTo>
                <a:cubicBezTo>
                  <a:pt x="4554910" y="237009"/>
                  <a:pt x="4540324" y="264964"/>
                  <a:pt x="4528170" y="291703"/>
                </a:cubicBezTo>
                <a:cubicBezTo>
                  <a:pt x="4573141" y="278333"/>
                  <a:pt x="4605958" y="273472"/>
                  <a:pt x="4626620" y="277118"/>
                </a:cubicBezTo>
                <a:cubicBezTo>
                  <a:pt x="4636343" y="277118"/>
                  <a:pt x="4641204" y="283195"/>
                  <a:pt x="4641204" y="295350"/>
                </a:cubicBezTo>
                <a:cubicBezTo>
                  <a:pt x="4636343" y="341536"/>
                  <a:pt x="4607172" y="383468"/>
                  <a:pt x="4553694" y="421147"/>
                </a:cubicBezTo>
                <a:cubicBezTo>
                  <a:pt x="4553694" y="421147"/>
                  <a:pt x="4553086" y="421754"/>
                  <a:pt x="4551870" y="422970"/>
                </a:cubicBezTo>
                <a:cubicBezTo>
                  <a:pt x="4550655" y="425400"/>
                  <a:pt x="4548832" y="426616"/>
                  <a:pt x="4546401" y="426616"/>
                </a:cubicBezTo>
                <a:cubicBezTo>
                  <a:pt x="4525739" y="420539"/>
                  <a:pt x="4508722" y="412031"/>
                  <a:pt x="4495353" y="401092"/>
                </a:cubicBezTo>
                <a:cubicBezTo>
                  <a:pt x="4495353" y="398661"/>
                  <a:pt x="4497784" y="397446"/>
                  <a:pt x="4502646" y="397446"/>
                </a:cubicBezTo>
                <a:cubicBezTo>
                  <a:pt x="4507508" y="397446"/>
                  <a:pt x="4514192" y="398053"/>
                  <a:pt x="4522700" y="399269"/>
                </a:cubicBezTo>
                <a:cubicBezTo>
                  <a:pt x="4531208" y="400484"/>
                  <a:pt x="4537286" y="401092"/>
                  <a:pt x="4540932" y="401092"/>
                </a:cubicBezTo>
                <a:cubicBezTo>
                  <a:pt x="4556732" y="398661"/>
                  <a:pt x="4576179" y="379822"/>
                  <a:pt x="4599272" y="344574"/>
                </a:cubicBezTo>
                <a:cubicBezTo>
                  <a:pt x="4600488" y="342144"/>
                  <a:pt x="4604134" y="334851"/>
                  <a:pt x="4610212" y="322697"/>
                </a:cubicBezTo>
                <a:cubicBezTo>
                  <a:pt x="4613858" y="315404"/>
                  <a:pt x="4615680" y="311150"/>
                  <a:pt x="4615680" y="309935"/>
                </a:cubicBezTo>
                <a:cubicBezTo>
                  <a:pt x="4618112" y="303858"/>
                  <a:pt x="4618720" y="300211"/>
                  <a:pt x="4617504" y="298996"/>
                </a:cubicBezTo>
                <a:cubicBezTo>
                  <a:pt x="4616288" y="296565"/>
                  <a:pt x="4612034" y="295350"/>
                  <a:pt x="4604742" y="295350"/>
                </a:cubicBezTo>
                <a:cubicBezTo>
                  <a:pt x="4578002" y="297780"/>
                  <a:pt x="4551870" y="304465"/>
                  <a:pt x="4526346" y="315404"/>
                </a:cubicBezTo>
                <a:cubicBezTo>
                  <a:pt x="4525131" y="316620"/>
                  <a:pt x="4522093" y="319050"/>
                  <a:pt x="4517231" y="322697"/>
                </a:cubicBezTo>
                <a:cubicBezTo>
                  <a:pt x="4508722" y="329989"/>
                  <a:pt x="4502646" y="333028"/>
                  <a:pt x="4499000" y="331812"/>
                </a:cubicBezTo>
                <a:cubicBezTo>
                  <a:pt x="4490492" y="330597"/>
                  <a:pt x="4488668" y="323912"/>
                  <a:pt x="4493530" y="311758"/>
                </a:cubicBezTo>
                <a:cubicBezTo>
                  <a:pt x="4520270" y="264356"/>
                  <a:pt x="4536678" y="233970"/>
                  <a:pt x="4542755" y="220601"/>
                </a:cubicBezTo>
                <a:cubicBezTo>
                  <a:pt x="4524524" y="230324"/>
                  <a:pt x="4491100" y="247948"/>
                  <a:pt x="4442482" y="273472"/>
                </a:cubicBezTo>
                <a:cubicBezTo>
                  <a:pt x="4390218" y="300211"/>
                  <a:pt x="4358618" y="316012"/>
                  <a:pt x="4347678" y="320874"/>
                </a:cubicBezTo>
                <a:cubicBezTo>
                  <a:pt x="4340386" y="323304"/>
                  <a:pt x="4334916" y="326343"/>
                  <a:pt x="4331270" y="329989"/>
                </a:cubicBezTo>
                <a:cubicBezTo>
                  <a:pt x="4319116" y="329989"/>
                  <a:pt x="4314254" y="325735"/>
                  <a:pt x="4316685" y="317227"/>
                </a:cubicBezTo>
                <a:cubicBezTo>
                  <a:pt x="4325193" y="307504"/>
                  <a:pt x="4339778" y="292919"/>
                  <a:pt x="4360440" y="273472"/>
                </a:cubicBezTo>
                <a:cubicBezTo>
                  <a:pt x="4370164" y="263748"/>
                  <a:pt x="4377456" y="256456"/>
                  <a:pt x="4382318" y="251594"/>
                </a:cubicBezTo>
                <a:cubicBezTo>
                  <a:pt x="4383534" y="250379"/>
                  <a:pt x="4385357" y="248555"/>
                  <a:pt x="4387788" y="246125"/>
                </a:cubicBezTo>
                <a:cubicBezTo>
                  <a:pt x="4391434" y="240047"/>
                  <a:pt x="4395080" y="237009"/>
                  <a:pt x="4398726" y="237009"/>
                </a:cubicBezTo>
                <a:cubicBezTo>
                  <a:pt x="4403588" y="235793"/>
                  <a:pt x="4404804" y="238224"/>
                  <a:pt x="4402373" y="244301"/>
                </a:cubicBezTo>
                <a:cubicBezTo>
                  <a:pt x="4399942" y="246732"/>
                  <a:pt x="4395688" y="250986"/>
                  <a:pt x="4389611" y="257063"/>
                </a:cubicBezTo>
                <a:cubicBezTo>
                  <a:pt x="4371380" y="272864"/>
                  <a:pt x="4359225" y="286234"/>
                  <a:pt x="4353148" y="297173"/>
                </a:cubicBezTo>
                <a:cubicBezTo>
                  <a:pt x="4360440" y="297173"/>
                  <a:pt x="4375026" y="290488"/>
                  <a:pt x="4396904" y="277118"/>
                </a:cubicBezTo>
                <a:cubicBezTo>
                  <a:pt x="4413919" y="267395"/>
                  <a:pt x="4440052" y="254025"/>
                  <a:pt x="4475298" y="237009"/>
                </a:cubicBezTo>
                <a:cubicBezTo>
                  <a:pt x="4509331" y="218777"/>
                  <a:pt x="4534855" y="205408"/>
                  <a:pt x="4551870" y="196900"/>
                </a:cubicBezTo>
                <a:cubicBezTo>
                  <a:pt x="4553086" y="195684"/>
                  <a:pt x="4556732" y="192646"/>
                  <a:pt x="4562810" y="187784"/>
                </a:cubicBezTo>
                <a:cubicBezTo>
                  <a:pt x="4566456" y="184138"/>
                  <a:pt x="4568279" y="182315"/>
                  <a:pt x="4568279" y="182315"/>
                </a:cubicBezTo>
                <a:cubicBezTo>
                  <a:pt x="4568279" y="181099"/>
                  <a:pt x="4569494" y="180491"/>
                  <a:pt x="4571925" y="180491"/>
                </a:cubicBezTo>
                <a:cubicBezTo>
                  <a:pt x="4573141" y="180491"/>
                  <a:pt x="4575572" y="180491"/>
                  <a:pt x="4579218" y="180491"/>
                </a:cubicBezTo>
                <a:cubicBezTo>
                  <a:pt x="4584080" y="181707"/>
                  <a:pt x="4587726" y="181707"/>
                  <a:pt x="4590156" y="180491"/>
                </a:cubicBezTo>
                <a:cubicBezTo>
                  <a:pt x="4630266" y="163475"/>
                  <a:pt x="4674629" y="150713"/>
                  <a:pt x="4723246" y="142205"/>
                </a:cubicBezTo>
                <a:cubicBezTo>
                  <a:pt x="4726285" y="141294"/>
                  <a:pt x="4728944" y="140876"/>
                  <a:pt x="4731222" y="140952"/>
                </a:cubicBezTo>
                <a:close/>
                <a:moveTo>
                  <a:pt x="2128242" y="123974"/>
                </a:moveTo>
                <a:lnTo>
                  <a:pt x="2099072" y="158614"/>
                </a:lnTo>
                <a:cubicBezTo>
                  <a:pt x="2099072" y="162260"/>
                  <a:pt x="2099072" y="167729"/>
                  <a:pt x="2099072" y="175022"/>
                </a:cubicBezTo>
                <a:cubicBezTo>
                  <a:pt x="2100287" y="187176"/>
                  <a:pt x="2100287" y="196292"/>
                  <a:pt x="2099072" y="202369"/>
                </a:cubicBezTo>
                <a:cubicBezTo>
                  <a:pt x="2102718" y="201154"/>
                  <a:pt x="2108187" y="199331"/>
                  <a:pt x="2115480" y="196900"/>
                </a:cubicBezTo>
                <a:cubicBezTo>
                  <a:pt x="2120342" y="195684"/>
                  <a:pt x="2124596" y="194469"/>
                  <a:pt x="2128242" y="193253"/>
                </a:cubicBezTo>
                <a:cubicBezTo>
                  <a:pt x="2128242" y="165299"/>
                  <a:pt x="2128242" y="142205"/>
                  <a:pt x="2128242" y="123974"/>
                </a:cubicBezTo>
                <a:close/>
                <a:moveTo>
                  <a:pt x="6092316" y="111212"/>
                </a:moveTo>
                <a:lnTo>
                  <a:pt x="6117840" y="111212"/>
                </a:lnTo>
                <a:cubicBezTo>
                  <a:pt x="6078946" y="216954"/>
                  <a:pt x="6057676" y="293526"/>
                  <a:pt x="6054030" y="340928"/>
                </a:cubicBezTo>
                <a:cubicBezTo>
                  <a:pt x="6054030" y="353082"/>
                  <a:pt x="6055854" y="362806"/>
                  <a:pt x="6059500" y="370098"/>
                </a:cubicBezTo>
                <a:cubicBezTo>
                  <a:pt x="6083808" y="378606"/>
                  <a:pt x="6115410" y="380430"/>
                  <a:pt x="6154303" y="375568"/>
                </a:cubicBezTo>
                <a:lnTo>
                  <a:pt x="6150657" y="390153"/>
                </a:lnTo>
                <a:lnTo>
                  <a:pt x="6112371" y="390153"/>
                </a:lnTo>
                <a:cubicBezTo>
                  <a:pt x="6061322" y="388938"/>
                  <a:pt x="6034583" y="368275"/>
                  <a:pt x="6032152" y="328166"/>
                </a:cubicBezTo>
                <a:cubicBezTo>
                  <a:pt x="6032152" y="302642"/>
                  <a:pt x="6047345" y="245517"/>
                  <a:pt x="6077731" y="156791"/>
                </a:cubicBezTo>
                <a:cubicBezTo>
                  <a:pt x="6078946" y="153144"/>
                  <a:pt x="6080770" y="147675"/>
                  <a:pt x="6083200" y="140382"/>
                </a:cubicBezTo>
                <a:cubicBezTo>
                  <a:pt x="6086846" y="129443"/>
                  <a:pt x="6089886" y="119720"/>
                  <a:pt x="6092316" y="111212"/>
                </a:cubicBezTo>
                <a:close/>
                <a:moveTo>
                  <a:pt x="1701291" y="111212"/>
                </a:moveTo>
                <a:lnTo>
                  <a:pt x="1726815" y="111212"/>
                </a:lnTo>
                <a:cubicBezTo>
                  <a:pt x="1687922" y="216954"/>
                  <a:pt x="1666652" y="293526"/>
                  <a:pt x="1663005" y="340928"/>
                </a:cubicBezTo>
                <a:cubicBezTo>
                  <a:pt x="1663005" y="353082"/>
                  <a:pt x="1664828" y="362806"/>
                  <a:pt x="1668475" y="370098"/>
                </a:cubicBezTo>
                <a:cubicBezTo>
                  <a:pt x="1692783" y="378606"/>
                  <a:pt x="1724384" y="380430"/>
                  <a:pt x="1763278" y="375568"/>
                </a:cubicBezTo>
                <a:lnTo>
                  <a:pt x="1759632" y="390153"/>
                </a:lnTo>
                <a:lnTo>
                  <a:pt x="1721346" y="390153"/>
                </a:lnTo>
                <a:cubicBezTo>
                  <a:pt x="1670298" y="388938"/>
                  <a:pt x="1643558" y="368275"/>
                  <a:pt x="1641128" y="328166"/>
                </a:cubicBezTo>
                <a:cubicBezTo>
                  <a:pt x="1641128" y="302642"/>
                  <a:pt x="1656320" y="245517"/>
                  <a:pt x="1686706" y="156791"/>
                </a:cubicBezTo>
                <a:cubicBezTo>
                  <a:pt x="1687922" y="153144"/>
                  <a:pt x="1689745" y="147675"/>
                  <a:pt x="1692176" y="140382"/>
                </a:cubicBezTo>
                <a:cubicBezTo>
                  <a:pt x="1695822" y="129443"/>
                  <a:pt x="1698860" y="119720"/>
                  <a:pt x="1701291" y="111212"/>
                </a:cubicBezTo>
                <a:close/>
                <a:moveTo>
                  <a:pt x="6358830" y="107566"/>
                </a:moveTo>
                <a:lnTo>
                  <a:pt x="6377062" y="107566"/>
                </a:lnTo>
                <a:cubicBezTo>
                  <a:pt x="6352753" y="269218"/>
                  <a:pt x="6299882" y="366452"/>
                  <a:pt x="6218448" y="399269"/>
                </a:cubicBezTo>
                <a:lnTo>
                  <a:pt x="6212978" y="390153"/>
                </a:lnTo>
                <a:cubicBezTo>
                  <a:pt x="6281042" y="360983"/>
                  <a:pt x="6329660" y="266787"/>
                  <a:pt x="6358830" y="107566"/>
                </a:cubicBezTo>
                <a:close/>
                <a:moveTo>
                  <a:pt x="2547063" y="106654"/>
                </a:moveTo>
                <a:cubicBezTo>
                  <a:pt x="2549494" y="106654"/>
                  <a:pt x="2551621" y="108173"/>
                  <a:pt x="2553444" y="111212"/>
                </a:cubicBezTo>
                <a:cubicBezTo>
                  <a:pt x="2552229" y="146459"/>
                  <a:pt x="2565598" y="163475"/>
                  <a:pt x="2593553" y="162260"/>
                </a:cubicBezTo>
                <a:cubicBezTo>
                  <a:pt x="2597199" y="162260"/>
                  <a:pt x="2602061" y="161652"/>
                  <a:pt x="2608138" y="160437"/>
                </a:cubicBezTo>
                <a:cubicBezTo>
                  <a:pt x="2614216" y="159221"/>
                  <a:pt x="2618470" y="158614"/>
                  <a:pt x="2620900" y="158614"/>
                </a:cubicBezTo>
                <a:cubicBezTo>
                  <a:pt x="2625762" y="159829"/>
                  <a:pt x="2628801" y="163475"/>
                  <a:pt x="2630016" y="169553"/>
                </a:cubicBezTo>
                <a:cubicBezTo>
                  <a:pt x="2630016" y="178061"/>
                  <a:pt x="2612392" y="185353"/>
                  <a:pt x="2577145" y="191430"/>
                </a:cubicBezTo>
                <a:cubicBezTo>
                  <a:pt x="2564991" y="193861"/>
                  <a:pt x="2557698" y="195684"/>
                  <a:pt x="2555267" y="196900"/>
                </a:cubicBezTo>
                <a:cubicBezTo>
                  <a:pt x="2535820" y="211485"/>
                  <a:pt x="2523666" y="223031"/>
                  <a:pt x="2518804" y="231539"/>
                </a:cubicBezTo>
                <a:cubicBezTo>
                  <a:pt x="2518804" y="233970"/>
                  <a:pt x="2521843" y="236401"/>
                  <a:pt x="2527920" y="238832"/>
                </a:cubicBezTo>
                <a:cubicBezTo>
                  <a:pt x="2538859" y="243694"/>
                  <a:pt x="2544328" y="249163"/>
                  <a:pt x="2544328" y="255240"/>
                </a:cubicBezTo>
                <a:cubicBezTo>
                  <a:pt x="2544328" y="257671"/>
                  <a:pt x="2543113" y="260102"/>
                  <a:pt x="2540682" y="262533"/>
                </a:cubicBezTo>
                <a:cubicBezTo>
                  <a:pt x="2537036" y="267395"/>
                  <a:pt x="2533997" y="272256"/>
                  <a:pt x="2531566" y="277118"/>
                </a:cubicBezTo>
                <a:cubicBezTo>
                  <a:pt x="2532782" y="275903"/>
                  <a:pt x="2535212" y="274687"/>
                  <a:pt x="2538859" y="273472"/>
                </a:cubicBezTo>
                <a:cubicBezTo>
                  <a:pt x="2551013" y="268610"/>
                  <a:pt x="2558306" y="266179"/>
                  <a:pt x="2560737" y="266179"/>
                </a:cubicBezTo>
                <a:cubicBezTo>
                  <a:pt x="2561952" y="264964"/>
                  <a:pt x="2564383" y="263748"/>
                  <a:pt x="2568029" y="262533"/>
                </a:cubicBezTo>
                <a:cubicBezTo>
                  <a:pt x="2572891" y="260102"/>
                  <a:pt x="2577753" y="258887"/>
                  <a:pt x="2582614" y="258887"/>
                </a:cubicBezTo>
                <a:cubicBezTo>
                  <a:pt x="2586261" y="260102"/>
                  <a:pt x="2588691" y="263141"/>
                  <a:pt x="2589907" y="268002"/>
                </a:cubicBezTo>
                <a:cubicBezTo>
                  <a:pt x="2589907" y="276510"/>
                  <a:pt x="2586868" y="283195"/>
                  <a:pt x="2580791" y="288057"/>
                </a:cubicBezTo>
                <a:cubicBezTo>
                  <a:pt x="2566206" y="329382"/>
                  <a:pt x="2559521" y="360983"/>
                  <a:pt x="2560737" y="382860"/>
                </a:cubicBezTo>
                <a:cubicBezTo>
                  <a:pt x="2561952" y="398661"/>
                  <a:pt x="2572891" y="405954"/>
                  <a:pt x="2593553" y="404738"/>
                </a:cubicBezTo>
                <a:cubicBezTo>
                  <a:pt x="2659186" y="399876"/>
                  <a:pt x="2701726" y="391976"/>
                  <a:pt x="2721173" y="381037"/>
                </a:cubicBezTo>
                <a:cubicBezTo>
                  <a:pt x="2734543" y="368883"/>
                  <a:pt x="2741836" y="343967"/>
                  <a:pt x="2743051" y="306288"/>
                </a:cubicBezTo>
                <a:cubicBezTo>
                  <a:pt x="2747913" y="302642"/>
                  <a:pt x="2751559" y="303250"/>
                  <a:pt x="2753990" y="308112"/>
                </a:cubicBezTo>
                <a:cubicBezTo>
                  <a:pt x="2755205" y="350652"/>
                  <a:pt x="2752167" y="377391"/>
                  <a:pt x="2744874" y="388330"/>
                </a:cubicBezTo>
                <a:cubicBezTo>
                  <a:pt x="2738797" y="394407"/>
                  <a:pt x="2727250" y="400484"/>
                  <a:pt x="2710234" y="406561"/>
                </a:cubicBezTo>
                <a:cubicBezTo>
                  <a:pt x="2683495" y="415069"/>
                  <a:pt x="2643386" y="421147"/>
                  <a:pt x="2589907" y="424793"/>
                </a:cubicBezTo>
                <a:cubicBezTo>
                  <a:pt x="2560737" y="426008"/>
                  <a:pt x="2544936" y="414462"/>
                  <a:pt x="2542505" y="390153"/>
                </a:cubicBezTo>
                <a:cubicBezTo>
                  <a:pt x="2541290" y="371922"/>
                  <a:pt x="2543721" y="350652"/>
                  <a:pt x="2549798" y="326343"/>
                </a:cubicBezTo>
                <a:cubicBezTo>
                  <a:pt x="2553444" y="310542"/>
                  <a:pt x="2555875" y="297780"/>
                  <a:pt x="2557090" y="288057"/>
                </a:cubicBezTo>
                <a:cubicBezTo>
                  <a:pt x="2546151" y="288057"/>
                  <a:pt x="2533997" y="290488"/>
                  <a:pt x="2520627" y="295350"/>
                </a:cubicBezTo>
                <a:cubicBezTo>
                  <a:pt x="2487811" y="356121"/>
                  <a:pt x="2463502" y="390153"/>
                  <a:pt x="2447702" y="397446"/>
                </a:cubicBezTo>
                <a:cubicBezTo>
                  <a:pt x="2431901" y="408384"/>
                  <a:pt x="2419139" y="415069"/>
                  <a:pt x="2409416" y="417500"/>
                </a:cubicBezTo>
                <a:cubicBezTo>
                  <a:pt x="2403338" y="418716"/>
                  <a:pt x="2399692" y="417500"/>
                  <a:pt x="2398477" y="413854"/>
                </a:cubicBezTo>
                <a:cubicBezTo>
                  <a:pt x="2398477" y="411423"/>
                  <a:pt x="2405161" y="406561"/>
                  <a:pt x="2418531" y="399269"/>
                </a:cubicBezTo>
                <a:cubicBezTo>
                  <a:pt x="2436763" y="389545"/>
                  <a:pt x="2461071" y="359767"/>
                  <a:pt x="2491457" y="309935"/>
                </a:cubicBezTo>
                <a:cubicBezTo>
                  <a:pt x="2486595" y="312366"/>
                  <a:pt x="2479910" y="316012"/>
                  <a:pt x="2471402" y="320874"/>
                </a:cubicBezTo>
                <a:cubicBezTo>
                  <a:pt x="2459248" y="328166"/>
                  <a:pt x="2450740" y="332420"/>
                  <a:pt x="2445878" y="333636"/>
                </a:cubicBezTo>
                <a:cubicBezTo>
                  <a:pt x="2444663" y="333636"/>
                  <a:pt x="2441624" y="335459"/>
                  <a:pt x="2436763" y="339105"/>
                </a:cubicBezTo>
                <a:cubicBezTo>
                  <a:pt x="2403946" y="357336"/>
                  <a:pt x="2384499" y="366452"/>
                  <a:pt x="2378422" y="366452"/>
                </a:cubicBezTo>
                <a:cubicBezTo>
                  <a:pt x="2369914" y="365237"/>
                  <a:pt x="2365660" y="361590"/>
                  <a:pt x="2365660" y="355513"/>
                </a:cubicBezTo>
                <a:cubicBezTo>
                  <a:pt x="2365660" y="348221"/>
                  <a:pt x="2368699" y="345182"/>
                  <a:pt x="2374776" y="346398"/>
                </a:cubicBezTo>
                <a:cubicBezTo>
                  <a:pt x="2375991" y="347613"/>
                  <a:pt x="2379030" y="347613"/>
                  <a:pt x="2383891" y="346398"/>
                </a:cubicBezTo>
                <a:cubicBezTo>
                  <a:pt x="2389969" y="343967"/>
                  <a:pt x="2402731" y="337890"/>
                  <a:pt x="2422178" y="328166"/>
                </a:cubicBezTo>
                <a:cubicBezTo>
                  <a:pt x="2441624" y="318443"/>
                  <a:pt x="2454386" y="312366"/>
                  <a:pt x="2460464" y="309935"/>
                </a:cubicBezTo>
                <a:cubicBezTo>
                  <a:pt x="2462895" y="308719"/>
                  <a:pt x="2467148" y="306896"/>
                  <a:pt x="2473226" y="304465"/>
                </a:cubicBezTo>
                <a:cubicBezTo>
                  <a:pt x="2485380" y="298388"/>
                  <a:pt x="2495103" y="293526"/>
                  <a:pt x="2502396" y="289880"/>
                </a:cubicBezTo>
                <a:cubicBezTo>
                  <a:pt x="2509688" y="275295"/>
                  <a:pt x="2513335" y="264356"/>
                  <a:pt x="2513335" y="257063"/>
                </a:cubicBezTo>
                <a:cubicBezTo>
                  <a:pt x="2513335" y="257063"/>
                  <a:pt x="2512119" y="255848"/>
                  <a:pt x="2509688" y="253417"/>
                </a:cubicBezTo>
                <a:cubicBezTo>
                  <a:pt x="2501181" y="246125"/>
                  <a:pt x="2496926" y="240655"/>
                  <a:pt x="2496926" y="237009"/>
                </a:cubicBezTo>
                <a:cubicBezTo>
                  <a:pt x="2496926" y="228501"/>
                  <a:pt x="2508473" y="215739"/>
                  <a:pt x="2531566" y="198723"/>
                </a:cubicBezTo>
                <a:cubicBezTo>
                  <a:pt x="2537643" y="195077"/>
                  <a:pt x="2541290" y="192646"/>
                  <a:pt x="2542505" y="191430"/>
                </a:cubicBezTo>
                <a:cubicBezTo>
                  <a:pt x="2551013" y="182922"/>
                  <a:pt x="2555267" y="178061"/>
                  <a:pt x="2555267" y="176845"/>
                </a:cubicBezTo>
                <a:cubicBezTo>
                  <a:pt x="2557698" y="175630"/>
                  <a:pt x="2557698" y="174414"/>
                  <a:pt x="2555267" y="173199"/>
                </a:cubicBezTo>
                <a:cubicBezTo>
                  <a:pt x="2540682" y="162260"/>
                  <a:pt x="2535212" y="141598"/>
                  <a:pt x="2538859" y="111212"/>
                </a:cubicBezTo>
                <a:cubicBezTo>
                  <a:pt x="2541897" y="108173"/>
                  <a:pt x="2544632" y="106654"/>
                  <a:pt x="2547063" y="106654"/>
                </a:cubicBezTo>
                <a:close/>
                <a:moveTo>
                  <a:pt x="6045171" y="70932"/>
                </a:moveTo>
                <a:cubicBezTo>
                  <a:pt x="6057002" y="70590"/>
                  <a:pt x="6069678" y="70647"/>
                  <a:pt x="6083200" y="71103"/>
                </a:cubicBezTo>
                <a:cubicBezTo>
                  <a:pt x="6092924" y="71103"/>
                  <a:pt x="6111763" y="71710"/>
                  <a:pt x="6139718" y="72926"/>
                </a:cubicBezTo>
                <a:cubicBezTo>
                  <a:pt x="6151872" y="74141"/>
                  <a:pt x="6161596" y="74749"/>
                  <a:pt x="6168888" y="74749"/>
                </a:cubicBezTo>
                <a:cubicBezTo>
                  <a:pt x="6173750" y="74749"/>
                  <a:pt x="6179827" y="75357"/>
                  <a:pt x="6187120" y="76572"/>
                </a:cubicBezTo>
                <a:cubicBezTo>
                  <a:pt x="6202920" y="77788"/>
                  <a:pt x="6217506" y="78395"/>
                  <a:pt x="6230875" y="78395"/>
                </a:cubicBezTo>
                <a:lnTo>
                  <a:pt x="6225406" y="94804"/>
                </a:lnTo>
                <a:cubicBezTo>
                  <a:pt x="6215682" y="94804"/>
                  <a:pt x="6201705" y="94196"/>
                  <a:pt x="6183474" y="92980"/>
                </a:cubicBezTo>
                <a:cubicBezTo>
                  <a:pt x="6178612" y="92980"/>
                  <a:pt x="6171319" y="92373"/>
                  <a:pt x="6161596" y="91157"/>
                </a:cubicBezTo>
                <a:cubicBezTo>
                  <a:pt x="6142148" y="89942"/>
                  <a:pt x="6122094" y="89334"/>
                  <a:pt x="6101432" y="89334"/>
                </a:cubicBezTo>
                <a:lnTo>
                  <a:pt x="6090493" y="89334"/>
                </a:lnTo>
                <a:cubicBezTo>
                  <a:pt x="5984750" y="85688"/>
                  <a:pt x="5931880" y="98450"/>
                  <a:pt x="5931880" y="127620"/>
                </a:cubicBezTo>
                <a:cubicBezTo>
                  <a:pt x="5934310" y="155575"/>
                  <a:pt x="5959226" y="179884"/>
                  <a:pt x="6006628" y="200546"/>
                </a:cubicBezTo>
                <a:lnTo>
                  <a:pt x="5997512" y="215131"/>
                </a:lnTo>
                <a:cubicBezTo>
                  <a:pt x="5946464" y="195684"/>
                  <a:pt x="5920940" y="169553"/>
                  <a:pt x="5920940" y="136736"/>
                </a:cubicBezTo>
                <a:cubicBezTo>
                  <a:pt x="5920940" y="95259"/>
                  <a:pt x="5962351" y="73325"/>
                  <a:pt x="6045171" y="70932"/>
                </a:cubicBezTo>
                <a:close/>
                <a:moveTo>
                  <a:pt x="1654146" y="70932"/>
                </a:moveTo>
                <a:cubicBezTo>
                  <a:pt x="1665978" y="70590"/>
                  <a:pt x="1678654" y="70647"/>
                  <a:pt x="1692176" y="71103"/>
                </a:cubicBezTo>
                <a:cubicBezTo>
                  <a:pt x="1701899" y="71103"/>
                  <a:pt x="1720738" y="71710"/>
                  <a:pt x="1748693" y="72926"/>
                </a:cubicBezTo>
                <a:cubicBezTo>
                  <a:pt x="1760847" y="74141"/>
                  <a:pt x="1770571" y="74749"/>
                  <a:pt x="1777863" y="74749"/>
                </a:cubicBezTo>
                <a:cubicBezTo>
                  <a:pt x="1782725" y="74749"/>
                  <a:pt x="1788802" y="75357"/>
                  <a:pt x="1796095" y="76572"/>
                </a:cubicBezTo>
                <a:cubicBezTo>
                  <a:pt x="1811896" y="77788"/>
                  <a:pt x="1826481" y="78395"/>
                  <a:pt x="1839850" y="78395"/>
                </a:cubicBezTo>
                <a:lnTo>
                  <a:pt x="1834381" y="94804"/>
                </a:lnTo>
                <a:cubicBezTo>
                  <a:pt x="1824658" y="94804"/>
                  <a:pt x="1810680" y="94196"/>
                  <a:pt x="1792449" y="92980"/>
                </a:cubicBezTo>
                <a:cubicBezTo>
                  <a:pt x="1787587" y="92980"/>
                  <a:pt x="1780294" y="92373"/>
                  <a:pt x="1770571" y="91157"/>
                </a:cubicBezTo>
                <a:cubicBezTo>
                  <a:pt x="1751124" y="89942"/>
                  <a:pt x="1731069" y="89334"/>
                  <a:pt x="1710407" y="89334"/>
                </a:cubicBezTo>
                <a:lnTo>
                  <a:pt x="1699468" y="89334"/>
                </a:lnTo>
                <a:cubicBezTo>
                  <a:pt x="1593726" y="85688"/>
                  <a:pt x="1540855" y="98450"/>
                  <a:pt x="1540855" y="127620"/>
                </a:cubicBezTo>
                <a:cubicBezTo>
                  <a:pt x="1543285" y="155575"/>
                  <a:pt x="1568202" y="179884"/>
                  <a:pt x="1615604" y="200546"/>
                </a:cubicBezTo>
                <a:lnTo>
                  <a:pt x="1606488" y="215131"/>
                </a:lnTo>
                <a:cubicBezTo>
                  <a:pt x="1555440" y="195684"/>
                  <a:pt x="1529916" y="169553"/>
                  <a:pt x="1529916" y="136736"/>
                </a:cubicBezTo>
                <a:cubicBezTo>
                  <a:pt x="1529916" y="95259"/>
                  <a:pt x="1571326" y="73325"/>
                  <a:pt x="1654146" y="70932"/>
                </a:cubicBezTo>
                <a:close/>
                <a:moveTo>
                  <a:pt x="7102190" y="67456"/>
                </a:moveTo>
                <a:lnTo>
                  <a:pt x="7107659" y="67456"/>
                </a:lnTo>
                <a:cubicBezTo>
                  <a:pt x="7110090" y="67456"/>
                  <a:pt x="7111913" y="68064"/>
                  <a:pt x="7113128" y="69280"/>
                </a:cubicBezTo>
                <a:lnTo>
                  <a:pt x="7116774" y="69280"/>
                </a:lnTo>
                <a:cubicBezTo>
                  <a:pt x="7117990" y="70495"/>
                  <a:pt x="7136829" y="115466"/>
                  <a:pt x="7173292" y="204192"/>
                </a:cubicBezTo>
                <a:cubicBezTo>
                  <a:pt x="7197600" y="264964"/>
                  <a:pt x="7219478" y="318443"/>
                  <a:pt x="7238925" y="364629"/>
                </a:cubicBezTo>
                <a:cubicBezTo>
                  <a:pt x="7240141" y="367060"/>
                  <a:pt x="7240748" y="368275"/>
                  <a:pt x="7240748" y="368275"/>
                </a:cubicBezTo>
                <a:cubicBezTo>
                  <a:pt x="7278427" y="243086"/>
                  <a:pt x="7297266" y="151321"/>
                  <a:pt x="7297266" y="92980"/>
                </a:cubicBezTo>
                <a:cubicBezTo>
                  <a:pt x="7294835" y="88119"/>
                  <a:pt x="7291796" y="85080"/>
                  <a:pt x="7288150" y="83865"/>
                </a:cubicBezTo>
                <a:lnTo>
                  <a:pt x="7284504" y="83865"/>
                </a:lnTo>
                <a:cubicBezTo>
                  <a:pt x="7279642" y="85080"/>
                  <a:pt x="7272958" y="87511"/>
                  <a:pt x="7264450" y="91157"/>
                </a:cubicBezTo>
                <a:lnTo>
                  <a:pt x="7266272" y="78395"/>
                </a:lnTo>
                <a:cubicBezTo>
                  <a:pt x="7280858" y="71103"/>
                  <a:pt x="7293012" y="67456"/>
                  <a:pt x="7302736" y="67456"/>
                </a:cubicBezTo>
                <a:cubicBezTo>
                  <a:pt x="7312458" y="67456"/>
                  <a:pt x="7317320" y="74141"/>
                  <a:pt x="7317320" y="87511"/>
                </a:cubicBezTo>
                <a:cubicBezTo>
                  <a:pt x="7317320" y="148283"/>
                  <a:pt x="7296050" y="249163"/>
                  <a:pt x="7253510" y="390153"/>
                </a:cubicBezTo>
                <a:lnTo>
                  <a:pt x="7249864" y="390153"/>
                </a:lnTo>
                <a:cubicBezTo>
                  <a:pt x="7245002" y="390153"/>
                  <a:pt x="7241964" y="390153"/>
                  <a:pt x="7240748" y="390153"/>
                </a:cubicBezTo>
                <a:lnTo>
                  <a:pt x="7233456" y="390153"/>
                </a:lnTo>
                <a:cubicBezTo>
                  <a:pt x="7200639" y="350044"/>
                  <a:pt x="7158707" y="250379"/>
                  <a:pt x="7107659" y="91157"/>
                </a:cubicBezTo>
                <a:cubicBezTo>
                  <a:pt x="7095505" y="278333"/>
                  <a:pt x="7051750" y="383468"/>
                  <a:pt x="6976392" y="406561"/>
                </a:cubicBezTo>
                <a:lnTo>
                  <a:pt x="6970923" y="391976"/>
                </a:lnTo>
                <a:cubicBezTo>
                  <a:pt x="7028048" y="368883"/>
                  <a:pt x="7067550" y="268610"/>
                  <a:pt x="7089428" y="91157"/>
                </a:cubicBezTo>
                <a:cubicBezTo>
                  <a:pt x="7089428" y="89942"/>
                  <a:pt x="7090036" y="88119"/>
                  <a:pt x="7091250" y="85688"/>
                </a:cubicBezTo>
                <a:cubicBezTo>
                  <a:pt x="7092466" y="79611"/>
                  <a:pt x="7093074" y="74141"/>
                  <a:pt x="7093074" y="69280"/>
                </a:cubicBezTo>
                <a:cubicBezTo>
                  <a:pt x="7095505" y="69280"/>
                  <a:pt x="7098543" y="68672"/>
                  <a:pt x="7102190" y="67456"/>
                </a:cubicBezTo>
                <a:close/>
                <a:moveTo>
                  <a:pt x="6335129" y="67456"/>
                </a:moveTo>
                <a:lnTo>
                  <a:pt x="6349714" y="67456"/>
                </a:lnTo>
                <a:cubicBezTo>
                  <a:pt x="6404408" y="67456"/>
                  <a:pt x="6431148" y="123366"/>
                  <a:pt x="6429933" y="235186"/>
                </a:cubicBezTo>
                <a:lnTo>
                  <a:pt x="6429933" y="251594"/>
                </a:lnTo>
                <a:cubicBezTo>
                  <a:pt x="6429933" y="284411"/>
                  <a:pt x="6427502" y="318443"/>
                  <a:pt x="6422640" y="353690"/>
                </a:cubicBezTo>
                <a:cubicBezTo>
                  <a:pt x="6462750" y="257671"/>
                  <a:pt x="6525952" y="163475"/>
                  <a:pt x="6612247" y="71103"/>
                </a:cubicBezTo>
                <a:lnTo>
                  <a:pt x="6646887" y="71103"/>
                </a:lnTo>
                <a:cubicBezTo>
                  <a:pt x="6600701" y="190215"/>
                  <a:pt x="6576392" y="285626"/>
                  <a:pt x="6573961" y="357336"/>
                </a:cubicBezTo>
                <a:cubicBezTo>
                  <a:pt x="6573961" y="370706"/>
                  <a:pt x="6578215" y="377391"/>
                  <a:pt x="6586723" y="377391"/>
                </a:cubicBezTo>
                <a:cubicBezTo>
                  <a:pt x="6592800" y="377391"/>
                  <a:pt x="6601308" y="374960"/>
                  <a:pt x="6612247" y="370098"/>
                </a:cubicBezTo>
                <a:cubicBezTo>
                  <a:pt x="6614678" y="368883"/>
                  <a:pt x="6616501" y="368275"/>
                  <a:pt x="6617716" y="368275"/>
                </a:cubicBezTo>
                <a:lnTo>
                  <a:pt x="6615894" y="382860"/>
                </a:lnTo>
                <a:cubicBezTo>
                  <a:pt x="6604954" y="387722"/>
                  <a:pt x="6593408" y="390153"/>
                  <a:pt x="6581254" y="390153"/>
                </a:cubicBezTo>
                <a:cubicBezTo>
                  <a:pt x="6560592" y="390153"/>
                  <a:pt x="6550868" y="379822"/>
                  <a:pt x="6552084" y="359160"/>
                </a:cubicBezTo>
                <a:cubicBezTo>
                  <a:pt x="6555730" y="278941"/>
                  <a:pt x="6577000" y="191430"/>
                  <a:pt x="6615894" y="96627"/>
                </a:cubicBezTo>
                <a:cubicBezTo>
                  <a:pt x="6566061" y="142813"/>
                  <a:pt x="6506505" y="230932"/>
                  <a:pt x="6437226" y="360983"/>
                </a:cubicBezTo>
                <a:cubicBezTo>
                  <a:pt x="6436010" y="363414"/>
                  <a:pt x="6434186" y="367060"/>
                  <a:pt x="6431756" y="371922"/>
                </a:cubicBezTo>
                <a:cubicBezTo>
                  <a:pt x="6429325" y="374352"/>
                  <a:pt x="6428110" y="376176"/>
                  <a:pt x="6428110" y="377391"/>
                </a:cubicBezTo>
                <a:lnTo>
                  <a:pt x="6404408" y="377391"/>
                </a:lnTo>
                <a:cubicBezTo>
                  <a:pt x="6406840" y="345790"/>
                  <a:pt x="6408055" y="314796"/>
                  <a:pt x="6408055" y="284411"/>
                </a:cubicBezTo>
                <a:cubicBezTo>
                  <a:pt x="6408055" y="187176"/>
                  <a:pt x="6402586" y="128228"/>
                  <a:pt x="6391646" y="107566"/>
                </a:cubicBezTo>
                <a:cubicBezTo>
                  <a:pt x="6384354" y="89334"/>
                  <a:pt x="6361869" y="82042"/>
                  <a:pt x="6324190" y="85688"/>
                </a:cubicBezTo>
                <a:lnTo>
                  <a:pt x="6316898" y="85688"/>
                </a:lnTo>
                <a:lnTo>
                  <a:pt x="6320544" y="69280"/>
                </a:lnTo>
                <a:cubicBezTo>
                  <a:pt x="6324190" y="69280"/>
                  <a:pt x="6329052" y="68672"/>
                  <a:pt x="6335129" y="67456"/>
                </a:cubicBezTo>
                <a:close/>
                <a:moveTo>
                  <a:pt x="5862860" y="67456"/>
                </a:moveTo>
                <a:cubicBezTo>
                  <a:pt x="5892030" y="69887"/>
                  <a:pt x="5907832" y="88726"/>
                  <a:pt x="5910262" y="123974"/>
                </a:cubicBezTo>
                <a:cubicBezTo>
                  <a:pt x="5896892" y="238224"/>
                  <a:pt x="5836121" y="302034"/>
                  <a:pt x="5727948" y="315404"/>
                </a:cubicBezTo>
                <a:cubicBezTo>
                  <a:pt x="5709716" y="315404"/>
                  <a:pt x="5692700" y="313581"/>
                  <a:pt x="5676900" y="309935"/>
                </a:cubicBezTo>
                <a:lnTo>
                  <a:pt x="5675076" y="291703"/>
                </a:lnTo>
                <a:cubicBezTo>
                  <a:pt x="5689662" y="296565"/>
                  <a:pt x="5704247" y="298996"/>
                  <a:pt x="5718832" y="298996"/>
                </a:cubicBezTo>
                <a:cubicBezTo>
                  <a:pt x="5818498" y="288057"/>
                  <a:pt x="5874407" y="228501"/>
                  <a:pt x="5886562" y="120328"/>
                </a:cubicBezTo>
                <a:cubicBezTo>
                  <a:pt x="5886562" y="93588"/>
                  <a:pt x="5881092" y="80218"/>
                  <a:pt x="5870153" y="80218"/>
                </a:cubicBezTo>
                <a:lnTo>
                  <a:pt x="5861038" y="82042"/>
                </a:lnTo>
                <a:cubicBezTo>
                  <a:pt x="5754080" y="105135"/>
                  <a:pt x="5670822" y="223639"/>
                  <a:pt x="5611266" y="437555"/>
                </a:cubicBezTo>
                <a:lnTo>
                  <a:pt x="5587566" y="437555"/>
                </a:lnTo>
                <a:cubicBezTo>
                  <a:pt x="5591212" y="422970"/>
                  <a:pt x="5596682" y="403523"/>
                  <a:pt x="5603974" y="379214"/>
                </a:cubicBezTo>
                <a:cubicBezTo>
                  <a:pt x="5640437" y="245517"/>
                  <a:pt x="5658060" y="142813"/>
                  <a:pt x="5656845" y="71103"/>
                </a:cubicBezTo>
                <a:lnTo>
                  <a:pt x="5678723" y="71103"/>
                </a:lnTo>
                <a:lnTo>
                  <a:pt x="5680546" y="94804"/>
                </a:lnTo>
                <a:cubicBezTo>
                  <a:pt x="5681762" y="131266"/>
                  <a:pt x="5672038" y="187176"/>
                  <a:pt x="5651376" y="262533"/>
                </a:cubicBezTo>
                <a:cubicBezTo>
                  <a:pt x="5647730" y="271041"/>
                  <a:pt x="5644690" y="280157"/>
                  <a:pt x="5642260" y="289880"/>
                </a:cubicBezTo>
                <a:cubicBezTo>
                  <a:pt x="5642260" y="291096"/>
                  <a:pt x="5642260" y="292311"/>
                  <a:pt x="5642260" y="293526"/>
                </a:cubicBezTo>
                <a:cubicBezTo>
                  <a:pt x="5717616" y="148890"/>
                  <a:pt x="5791150" y="73534"/>
                  <a:pt x="5862860" y="67456"/>
                </a:cubicBezTo>
                <a:close/>
                <a:moveTo>
                  <a:pt x="5529486" y="67456"/>
                </a:moveTo>
                <a:cubicBezTo>
                  <a:pt x="5558656" y="69887"/>
                  <a:pt x="5574456" y="88726"/>
                  <a:pt x="5576887" y="123974"/>
                </a:cubicBezTo>
                <a:cubicBezTo>
                  <a:pt x="5563518" y="238224"/>
                  <a:pt x="5502746" y="302034"/>
                  <a:pt x="5394572" y="315404"/>
                </a:cubicBezTo>
                <a:cubicBezTo>
                  <a:pt x="5376342" y="315404"/>
                  <a:pt x="5359326" y="313581"/>
                  <a:pt x="5343524" y="309935"/>
                </a:cubicBezTo>
                <a:lnTo>
                  <a:pt x="5341702" y="291703"/>
                </a:lnTo>
                <a:cubicBezTo>
                  <a:pt x="5356286" y="296565"/>
                  <a:pt x="5370872" y="298996"/>
                  <a:pt x="5385457" y="298996"/>
                </a:cubicBezTo>
                <a:cubicBezTo>
                  <a:pt x="5485122" y="288057"/>
                  <a:pt x="5541032" y="228501"/>
                  <a:pt x="5553186" y="120328"/>
                </a:cubicBezTo>
                <a:cubicBezTo>
                  <a:pt x="5553186" y="93588"/>
                  <a:pt x="5547717" y="80218"/>
                  <a:pt x="5536778" y="80218"/>
                </a:cubicBezTo>
                <a:lnTo>
                  <a:pt x="5527662" y="82042"/>
                </a:lnTo>
                <a:cubicBezTo>
                  <a:pt x="5420704" y="105135"/>
                  <a:pt x="5337448" y="223639"/>
                  <a:pt x="5277892" y="437555"/>
                </a:cubicBezTo>
                <a:lnTo>
                  <a:pt x="5254190" y="437555"/>
                </a:lnTo>
                <a:cubicBezTo>
                  <a:pt x="5257837" y="422970"/>
                  <a:pt x="5263306" y="403523"/>
                  <a:pt x="5270599" y="379214"/>
                </a:cubicBezTo>
                <a:cubicBezTo>
                  <a:pt x="5307062" y="245517"/>
                  <a:pt x="5324686" y="142813"/>
                  <a:pt x="5323470" y="71103"/>
                </a:cubicBezTo>
                <a:lnTo>
                  <a:pt x="5345348" y="71103"/>
                </a:lnTo>
                <a:lnTo>
                  <a:pt x="5347171" y="94804"/>
                </a:lnTo>
                <a:cubicBezTo>
                  <a:pt x="5348386" y="131266"/>
                  <a:pt x="5338662" y="187176"/>
                  <a:pt x="5318000" y="262533"/>
                </a:cubicBezTo>
                <a:cubicBezTo>
                  <a:pt x="5314354" y="271041"/>
                  <a:pt x="5311316" y="280157"/>
                  <a:pt x="5308885" y="289880"/>
                </a:cubicBezTo>
                <a:cubicBezTo>
                  <a:pt x="5308885" y="291096"/>
                  <a:pt x="5308885" y="292311"/>
                  <a:pt x="5308885" y="293526"/>
                </a:cubicBezTo>
                <a:cubicBezTo>
                  <a:pt x="5384242" y="148890"/>
                  <a:pt x="5457775" y="73534"/>
                  <a:pt x="5529486" y="67456"/>
                </a:cubicBezTo>
                <a:close/>
                <a:moveTo>
                  <a:pt x="3964409" y="67456"/>
                </a:moveTo>
                <a:cubicBezTo>
                  <a:pt x="3966840" y="67456"/>
                  <a:pt x="3971094" y="69887"/>
                  <a:pt x="3977171" y="74749"/>
                </a:cubicBezTo>
                <a:cubicBezTo>
                  <a:pt x="3979602" y="77180"/>
                  <a:pt x="3982033" y="79003"/>
                  <a:pt x="3984464" y="80218"/>
                </a:cubicBezTo>
                <a:cubicBezTo>
                  <a:pt x="3985679" y="80218"/>
                  <a:pt x="3987502" y="80218"/>
                  <a:pt x="3989933" y="80218"/>
                </a:cubicBezTo>
                <a:cubicBezTo>
                  <a:pt x="4003303" y="81434"/>
                  <a:pt x="4009988" y="86296"/>
                  <a:pt x="4009988" y="94804"/>
                </a:cubicBezTo>
                <a:cubicBezTo>
                  <a:pt x="4009988" y="102096"/>
                  <a:pt x="4005126" y="110604"/>
                  <a:pt x="3995402" y="120328"/>
                </a:cubicBezTo>
                <a:cubicBezTo>
                  <a:pt x="3989325" y="125189"/>
                  <a:pt x="3985679" y="129443"/>
                  <a:pt x="3984464" y="133090"/>
                </a:cubicBezTo>
                <a:cubicBezTo>
                  <a:pt x="3979602" y="142813"/>
                  <a:pt x="3969878" y="156183"/>
                  <a:pt x="3955293" y="173199"/>
                </a:cubicBezTo>
                <a:cubicBezTo>
                  <a:pt x="3951647" y="178061"/>
                  <a:pt x="3949216" y="181707"/>
                  <a:pt x="3948001" y="184138"/>
                </a:cubicBezTo>
                <a:lnTo>
                  <a:pt x="3948001" y="187784"/>
                </a:lnTo>
                <a:cubicBezTo>
                  <a:pt x="3949216" y="193861"/>
                  <a:pt x="3952862" y="197507"/>
                  <a:pt x="3958940" y="198723"/>
                </a:cubicBezTo>
                <a:cubicBezTo>
                  <a:pt x="3958940" y="198723"/>
                  <a:pt x="3960155" y="197507"/>
                  <a:pt x="3962586" y="195077"/>
                </a:cubicBezTo>
                <a:cubicBezTo>
                  <a:pt x="3967447" y="186569"/>
                  <a:pt x="3972309" y="181707"/>
                  <a:pt x="3977171" y="180491"/>
                </a:cubicBezTo>
                <a:cubicBezTo>
                  <a:pt x="3979602" y="179276"/>
                  <a:pt x="3981425" y="178668"/>
                  <a:pt x="3982640" y="178668"/>
                </a:cubicBezTo>
                <a:cubicBezTo>
                  <a:pt x="3983856" y="179884"/>
                  <a:pt x="3983856" y="181099"/>
                  <a:pt x="3982640" y="182315"/>
                </a:cubicBezTo>
                <a:cubicBezTo>
                  <a:pt x="3981425" y="184745"/>
                  <a:pt x="3980817" y="187176"/>
                  <a:pt x="3980817" y="189607"/>
                </a:cubicBezTo>
                <a:cubicBezTo>
                  <a:pt x="3980817" y="190823"/>
                  <a:pt x="3982033" y="192038"/>
                  <a:pt x="3984464" y="193253"/>
                </a:cubicBezTo>
                <a:cubicBezTo>
                  <a:pt x="3997833" y="187176"/>
                  <a:pt x="4018495" y="178668"/>
                  <a:pt x="4046450" y="167729"/>
                </a:cubicBezTo>
                <a:cubicBezTo>
                  <a:pt x="4059820" y="161652"/>
                  <a:pt x="4070151" y="157398"/>
                  <a:pt x="4077444" y="154967"/>
                </a:cubicBezTo>
                <a:cubicBezTo>
                  <a:pt x="4084736" y="152537"/>
                  <a:pt x="4094460" y="148890"/>
                  <a:pt x="4106614" y="144029"/>
                </a:cubicBezTo>
                <a:cubicBezTo>
                  <a:pt x="4138215" y="131874"/>
                  <a:pt x="4162524" y="123366"/>
                  <a:pt x="4179540" y="118505"/>
                </a:cubicBezTo>
                <a:cubicBezTo>
                  <a:pt x="4185617" y="116074"/>
                  <a:pt x="4195340" y="113643"/>
                  <a:pt x="4208710" y="111212"/>
                </a:cubicBezTo>
                <a:cubicBezTo>
                  <a:pt x="4222080" y="108781"/>
                  <a:pt x="4231804" y="106958"/>
                  <a:pt x="4237880" y="105742"/>
                </a:cubicBezTo>
                <a:cubicBezTo>
                  <a:pt x="4250035" y="103312"/>
                  <a:pt x="4257328" y="106958"/>
                  <a:pt x="4259758" y="116681"/>
                </a:cubicBezTo>
                <a:cubicBezTo>
                  <a:pt x="4259758" y="127620"/>
                  <a:pt x="4254896" y="133090"/>
                  <a:pt x="4245173" y="133090"/>
                </a:cubicBezTo>
                <a:cubicBezTo>
                  <a:pt x="4243958" y="133090"/>
                  <a:pt x="4242134" y="131874"/>
                  <a:pt x="4239704" y="129443"/>
                </a:cubicBezTo>
                <a:lnTo>
                  <a:pt x="4237880" y="129443"/>
                </a:lnTo>
                <a:cubicBezTo>
                  <a:pt x="4231804" y="129443"/>
                  <a:pt x="4223903" y="131266"/>
                  <a:pt x="4214180" y="134913"/>
                </a:cubicBezTo>
                <a:cubicBezTo>
                  <a:pt x="4209318" y="136128"/>
                  <a:pt x="4205064" y="137344"/>
                  <a:pt x="4201418" y="138559"/>
                </a:cubicBezTo>
                <a:cubicBezTo>
                  <a:pt x="4200202" y="138559"/>
                  <a:pt x="4195948" y="139167"/>
                  <a:pt x="4188656" y="140382"/>
                </a:cubicBezTo>
                <a:cubicBezTo>
                  <a:pt x="4180148" y="141598"/>
                  <a:pt x="4175286" y="142205"/>
                  <a:pt x="4174070" y="142205"/>
                </a:cubicBezTo>
                <a:cubicBezTo>
                  <a:pt x="4172855" y="142205"/>
                  <a:pt x="4167994" y="142813"/>
                  <a:pt x="4159486" y="144029"/>
                </a:cubicBezTo>
                <a:cubicBezTo>
                  <a:pt x="4153408" y="144029"/>
                  <a:pt x="4150370" y="144029"/>
                  <a:pt x="4150370" y="144029"/>
                </a:cubicBezTo>
                <a:cubicBezTo>
                  <a:pt x="4130922" y="147675"/>
                  <a:pt x="4102968" y="157398"/>
                  <a:pt x="4066505" y="173199"/>
                </a:cubicBezTo>
                <a:cubicBezTo>
                  <a:pt x="4044627" y="182922"/>
                  <a:pt x="4028219" y="189607"/>
                  <a:pt x="4017280" y="193253"/>
                </a:cubicBezTo>
                <a:cubicBezTo>
                  <a:pt x="4014849" y="194469"/>
                  <a:pt x="4009988" y="196900"/>
                  <a:pt x="4002695" y="200546"/>
                </a:cubicBezTo>
                <a:cubicBezTo>
                  <a:pt x="3985679" y="211485"/>
                  <a:pt x="3974740" y="215739"/>
                  <a:pt x="3969878" y="213308"/>
                </a:cubicBezTo>
                <a:cubicBezTo>
                  <a:pt x="3968663" y="215739"/>
                  <a:pt x="3968055" y="217562"/>
                  <a:pt x="3968055" y="218777"/>
                </a:cubicBezTo>
                <a:cubicBezTo>
                  <a:pt x="3968055" y="222424"/>
                  <a:pt x="3968055" y="227893"/>
                  <a:pt x="3968055" y="235186"/>
                </a:cubicBezTo>
                <a:cubicBezTo>
                  <a:pt x="3969271" y="242478"/>
                  <a:pt x="3969878" y="248555"/>
                  <a:pt x="3969878" y="253417"/>
                </a:cubicBezTo>
                <a:cubicBezTo>
                  <a:pt x="3969878" y="258279"/>
                  <a:pt x="3969271" y="265571"/>
                  <a:pt x="3968055" y="275295"/>
                </a:cubicBezTo>
                <a:cubicBezTo>
                  <a:pt x="3965624" y="294742"/>
                  <a:pt x="3964409" y="309327"/>
                  <a:pt x="3964409" y="319050"/>
                </a:cubicBezTo>
                <a:cubicBezTo>
                  <a:pt x="3976563" y="306896"/>
                  <a:pt x="3992364" y="288665"/>
                  <a:pt x="4011811" y="264356"/>
                </a:cubicBezTo>
                <a:cubicBezTo>
                  <a:pt x="4015457" y="260710"/>
                  <a:pt x="4016065" y="261925"/>
                  <a:pt x="4013634" y="268002"/>
                </a:cubicBezTo>
                <a:cubicBezTo>
                  <a:pt x="4009988" y="275295"/>
                  <a:pt x="4003910" y="286234"/>
                  <a:pt x="3995402" y="300819"/>
                </a:cubicBezTo>
                <a:cubicBezTo>
                  <a:pt x="3988110" y="315404"/>
                  <a:pt x="3982033" y="326343"/>
                  <a:pt x="3977171" y="333636"/>
                </a:cubicBezTo>
                <a:cubicBezTo>
                  <a:pt x="3975956" y="336066"/>
                  <a:pt x="3971702" y="345182"/>
                  <a:pt x="3964409" y="360983"/>
                </a:cubicBezTo>
                <a:cubicBezTo>
                  <a:pt x="3952255" y="391368"/>
                  <a:pt x="3943747" y="406561"/>
                  <a:pt x="3938885" y="406561"/>
                </a:cubicBezTo>
                <a:cubicBezTo>
                  <a:pt x="3935239" y="406561"/>
                  <a:pt x="3931592" y="404131"/>
                  <a:pt x="3927946" y="399269"/>
                </a:cubicBezTo>
                <a:cubicBezTo>
                  <a:pt x="3927946" y="396838"/>
                  <a:pt x="3927946" y="393799"/>
                  <a:pt x="3927946" y="390153"/>
                </a:cubicBezTo>
                <a:cubicBezTo>
                  <a:pt x="3927946" y="387722"/>
                  <a:pt x="3927946" y="385899"/>
                  <a:pt x="3927946" y="384684"/>
                </a:cubicBezTo>
                <a:cubicBezTo>
                  <a:pt x="3930377" y="378606"/>
                  <a:pt x="3932808" y="368275"/>
                  <a:pt x="3935239" y="353690"/>
                </a:cubicBezTo>
                <a:cubicBezTo>
                  <a:pt x="3943747" y="311150"/>
                  <a:pt x="3948001" y="273472"/>
                  <a:pt x="3948001" y="240655"/>
                </a:cubicBezTo>
                <a:cubicBezTo>
                  <a:pt x="3948001" y="216347"/>
                  <a:pt x="3942531" y="204192"/>
                  <a:pt x="3931592" y="204192"/>
                </a:cubicBezTo>
                <a:lnTo>
                  <a:pt x="3925422" y="205735"/>
                </a:lnTo>
                <a:lnTo>
                  <a:pt x="3922477" y="207839"/>
                </a:lnTo>
                <a:cubicBezTo>
                  <a:pt x="3916399" y="213916"/>
                  <a:pt x="3906676" y="223031"/>
                  <a:pt x="3893306" y="235186"/>
                </a:cubicBezTo>
                <a:cubicBezTo>
                  <a:pt x="3879937" y="247340"/>
                  <a:pt x="3869605" y="257063"/>
                  <a:pt x="3862313" y="264356"/>
                </a:cubicBezTo>
                <a:cubicBezTo>
                  <a:pt x="3859882" y="271649"/>
                  <a:pt x="3855020" y="270433"/>
                  <a:pt x="3847728" y="260710"/>
                </a:cubicBezTo>
                <a:cubicBezTo>
                  <a:pt x="3845297" y="258279"/>
                  <a:pt x="3844081" y="257063"/>
                  <a:pt x="3844081" y="257063"/>
                </a:cubicBezTo>
                <a:cubicBezTo>
                  <a:pt x="3850159" y="241263"/>
                  <a:pt x="3867782" y="222424"/>
                  <a:pt x="3896953" y="200546"/>
                </a:cubicBezTo>
                <a:cubicBezTo>
                  <a:pt x="3901814" y="196900"/>
                  <a:pt x="3905461" y="194469"/>
                  <a:pt x="3907891" y="193253"/>
                </a:cubicBezTo>
                <a:cubicBezTo>
                  <a:pt x="3929769" y="172591"/>
                  <a:pt x="3951647" y="142813"/>
                  <a:pt x="3973525" y="103919"/>
                </a:cubicBezTo>
                <a:cubicBezTo>
                  <a:pt x="3975956" y="101488"/>
                  <a:pt x="3975956" y="99665"/>
                  <a:pt x="3973525" y="98450"/>
                </a:cubicBezTo>
                <a:cubicBezTo>
                  <a:pt x="3973525" y="98450"/>
                  <a:pt x="3972309" y="97842"/>
                  <a:pt x="3969878" y="96627"/>
                </a:cubicBezTo>
                <a:cubicBezTo>
                  <a:pt x="3961370" y="88119"/>
                  <a:pt x="3957116" y="81434"/>
                  <a:pt x="3957116" y="76572"/>
                </a:cubicBezTo>
                <a:cubicBezTo>
                  <a:pt x="3957116" y="70495"/>
                  <a:pt x="3959547" y="67456"/>
                  <a:pt x="3964409" y="67456"/>
                </a:cubicBezTo>
                <a:close/>
                <a:moveTo>
                  <a:pt x="1471836" y="67456"/>
                </a:moveTo>
                <a:cubicBezTo>
                  <a:pt x="1501006" y="69887"/>
                  <a:pt x="1516806" y="88726"/>
                  <a:pt x="1519237" y="123974"/>
                </a:cubicBezTo>
                <a:cubicBezTo>
                  <a:pt x="1505868" y="238224"/>
                  <a:pt x="1445096" y="302034"/>
                  <a:pt x="1336923" y="315404"/>
                </a:cubicBezTo>
                <a:cubicBezTo>
                  <a:pt x="1318691" y="315404"/>
                  <a:pt x="1301675" y="313581"/>
                  <a:pt x="1285875" y="309935"/>
                </a:cubicBezTo>
                <a:lnTo>
                  <a:pt x="1284052" y="291703"/>
                </a:lnTo>
                <a:cubicBezTo>
                  <a:pt x="1298637" y="296565"/>
                  <a:pt x="1313222" y="298996"/>
                  <a:pt x="1327807" y="298996"/>
                </a:cubicBezTo>
                <a:cubicBezTo>
                  <a:pt x="1427472" y="288057"/>
                  <a:pt x="1483382" y="228501"/>
                  <a:pt x="1495536" y="120328"/>
                </a:cubicBezTo>
                <a:cubicBezTo>
                  <a:pt x="1495536" y="93588"/>
                  <a:pt x="1490067" y="80218"/>
                  <a:pt x="1479128" y="80218"/>
                </a:cubicBezTo>
                <a:lnTo>
                  <a:pt x="1470012" y="82042"/>
                </a:lnTo>
                <a:cubicBezTo>
                  <a:pt x="1363055" y="105135"/>
                  <a:pt x="1279798" y="223639"/>
                  <a:pt x="1220242" y="437555"/>
                </a:cubicBezTo>
                <a:lnTo>
                  <a:pt x="1196541" y="437555"/>
                </a:lnTo>
                <a:cubicBezTo>
                  <a:pt x="1200187" y="422970"/>
                  <a:pt x="1205656" y="403523"/>
                  <a:pt x="1212949" y="379214"/>
                </a:cubicBezTo>
                <a:cubicBezTo>
                  <a:pt x="1249412" y="245517"/>
                  <a:pt x="1267036" y="142813"/>
                  <a:pt x="1265820" y="71103"/>
                </a:cubicBezTo>
                <a:lnTo>
                  <a:pt x="1287698" y="71103"/>
                </a:lnTo>
                <a:lnTo>
                  <a:pt x="1289521" y="94804"/>
                </a:lnTo>
                <a:cubicBezTo>
                  <a:pt x="1290736" y="131266"/>
                  <a:pt x="1281013" y="187176"/>
                  <a:pt x="1260351" y="262533"/>
                </a:cubicBezTo>
                <a:cubicBezTo>
                  <a:pt x="1256705" y="271041"/>
                  <a:pt x="1253666" y="280157"/>
                  <a:pt x="1251235" y="289880"/>
                </a:cubicBezTo>
                <a:cubicBezTo>
                  <a:pt x="1251235" y="291096"/>
                  <a:pt x="1251235" y="292311"/>
                  <a:pt x="1251235" y="293526"/>
                </a:cubicBezTo>
                <a:cubicBezTo>
                  <a:pt x="1326592" y="148890"/>
                  <a:pt x="1400125" y="73534"/>
                  <a:pt x="1471836" y="67456"/>
                </a:cubicBezTo>
                <a:close/>
                <a:moveTo>
                  <a:pt x="1138461" y="67456"/>
                </a:moveTo>
                <a:cubicBezTo>
                  <a:pt x="1167631" y="69887"/>
                  <a:pt x="1183432" y="88726"/>
                  <a:pt x="1185862" y="123974"/>
                </a:cubicBezTo>
                <a:cubicBezTo>
                  <a:pt x="1172493" y="238224"/>
                  <a:pt x="1111721" y="302034"/>
                  <a:pt x="1003548" y="315404"/>
                </a:cubicBezTo>
                <a:cubicBezTo>
                  <a:pt x="985316" y="315404"/>
                  <a:pt x="968300" y="313581"/>
                  <a:pt x="952500" y="309935"/>
                </a:cubicBezTo>
                <a:lnTo>
                  <a:pt x="950677" y="291703"/>
                </a:lnTo>
                <a:cubicBezTo>
                  <a:pt x="965262" y="296565"/>
                  <a:pt x="979847" y="298996"/>
                  <a:pt x="994432" y="298996"/>
                </a:cubicBezTo>
                <a:cubicBezTo>
                  <a:pt x="1094097" y="288057"/>
                  <a:pt x="1150007" y="228501"/>
                  <a:pt x="1162161" y="120328"/>
                </a:cubicBezTo>
                <a:cubicBezTo>
                  <a:pt x="1162161" y="93588"/>
                  <a:pt x="1156692" y="80218"/>
                  <a:pt x="1145753" y="80218"/>
                </a:cubicBezTo>
                <a:lnTo>
                  <a:pt x="1136637" y="82042"/>
                </a:lnTo>
                <a:cubicBezTo>
                  <a:pt x="1029680" y="105135"/>
                  <a:pt x="946423" y="223639"/>
                  <a:pt x="886867" y="437555"/>
                </a:cubicBezTo>
                <a:lnTo>
                  <a:pt x="863166" y="437555"/>
                </a:lnTo>
                <a:cubicBezTo>
                  <a:pt x="866812" y="422970"/>
                  <a:pt x="872282" y="403523"/>
                  <a:pt x="879574" y="379214"/>
                </a:cubicBezTo>
                <a:cubicBezTo>
                  <a:pt x="916037" y="245517"/>
                  <a:pt x="933661" y="142813"/>
                  <a:pt x="932445" y="71103"/>
                </a:cubicBezTo>
                <a:lnTo>
                  <a:pt x="954323" y="71103"/>
                </a:lnTo>
                <a:lnTo>
                  <a:pt x="956146" y="94804"/>
                </a:lnTo>
                <a:cubicBezTo>
                  <a:pt x="957362" y="131266"/>
                  <a:pt x="947638" y="187176"/>
                  <a:pt x="926976" y="262533"/>
                </a:cubicBezTo>
                <a:cubicBezTo>
                  <a:pt x="923330" y="271041"/>
                  <a:pt x="920291" y="280157"/>
                  <a:pt x="917860" y="289880"/>
                </a:cubicBezTo>
                <a:cubicBezTo>
                  <a:pt x="917860" y="291096"/>
                  <a:pt x="917860" y="292311"/>
                  <a:pt x="917860" y="293526"/>
                </a:cubicBezTo>
                <a:cubicBezTo>
                  <a:pt x="993217" y="148890"/>
                  <a:pt x="1066750" y="73534"/>
                  <a:pt x="1138461" y="67456"/>
                </a:cubicBezTo>
                <a:close/>
                <a:moveTo>
                  <a:pt x="6947892" y="61987"/>
                </a:moveTo>
                <a:cubicBezTo>
                  <a:pt x="6958830" y="63202"/>
                  <a:pt x="6969770" y="72926"/>
                  <a:pt x="6980708" y="91157"/>
                </a:cubicBezTo>
                <a:cubicBezTo>
                  <a:pt x="6979493" y="120328"/>
                  <a:pt x="6969770" y="164083"/>
                  <a:pt x="6951538" y="222424"/>
                </a:cubicBezTo>
                <a:cubicBezTo>
                  <a:pt x="6932091" y="288057"/>
                  <a:pt x="6922368" y="336674"/>
                  <a:pt x="6922368" y="368275"/>
                </a:cubicBezTo>
                <a:cubicBezTo>
                  <a:pt x="6922368" y="382860"/>
                  <a:pt x="6935738" y="385899"/>
                  <a:pt x="6962477" y="377391"/>
                </a:cubicBezTo>
                <a:lnTo>
                  <a:pt x="6957008" y="388330"/>
                </a:lnTo>
                <a:cubicBezTo>
                  <a:pt x="6946068" y="389545"/>
                  <a:pt x="6935130" y="390153"/>
                  <a:pt x="6924191" y="390153"/>
                </a:cubicBezTo>
                <a:cubicBezTo>
                  <a:pt x="6908390" y="390153"/>
                  <a:pt x="6900490" y="382860"/>
                  <a:pt x="6900490" y="368275"/>
                </a:cubicBezTo>
                <a:cubicBezTo>
                  <a:pt x="6900490" y="343967"/>
                  <a:pt x="6912644" y="283803"/>
                  <a:pt x="6936953" y="187784"/>
                </a:cubicBezTo>
                <a:cubicBezTo>
                  <a:pt x="6953969" y="125797"/>
                  <a:pt x="6961262" y="91157"/>
                  <a:pt x="6958830" y="83865"/>
                </a:cubicBezTo>
                <a:lnTo>
                  <a:pt x="6953362" y="78395"/>
                </a:lnTo>
                <a:cubicBezTo>
                  <a:pt x="6915683" y="82042"/>
                  <a:pt x="6851872" y="137344"/>
                  <a:pt x="6761931" y="244301"/>
                </a:cubicBezTo>
                <a:lnTo>
                  <a:pt x="6794748" y="242478"/>
                </a:lnTo>
                <a:lnTo>
                  <a:pt x="6902313" y="244301"/>
                </a:lnTo>
                <a:lnTo>
                  <a:pt x="6896844" y="258887"/>
                </a:lnTo>
                <a:lnTo>
                  <a:pt x="6798394" y="257063"/>
                </a:lnTo>
                <a:lnTo>
                  <a:pt x="6752816" y="257063"/>
                </a:lnTo>
                <a:cubicBezTo>
                  <a:pt x="6721214" y="304465"/>
                  <a:pt x="6695082" y="348828"/>
                  <a:pt x="6674420" y="390153"/>
                </a:cubicBezTo>
                <a:lnTo>
                  <a:pt x="6650720" y="390153"/>
                </a:lnTo>
                <a:cubicBezTo>
                  <a:pt x="6653150" y="387722"/>
                  <a:pt x="6654973" y="384076"/>
                  <a:pt x="6656188" y="379214"/>
                </a:cubicBezTo>
                <a:cubicBezTo>
                  <a:pt x="6684144" y="318443"/>
                  <a:pt x="6707844" y="278333"/>
                  <a:pt x="6727292" y="258887"/>
                </a:cubicBezTo>
                <a:cubicBezTo>
                  <a:pt x="6707844" y="258887"/>
                  <a:pt x="6689006" y="259494"/>
                  <a:pt x="6670774" y="260710"/>
                </a:cubicBezTo>
                <a:lnTo>
                  <a:pt x="6672597" y="247948"/>
                </a:lnTo>
                <a:cubicBezTo>
                  <a:pt x="6694475" y="244301"/>
                  <a:pt x="6715745" y="243086"/>
                  <a:pt x="6736407" y="244301"/>
                </a:cubicBezTo>
                <a:cubicBezTo>
                  <a:pt x="6828780" y="126405"/>
                  <a:pt x="6899274" y="65633"/>
                  <a:pt x="6947892" y="61987"/>
                </a:cubicBezTo>
                <a:close/>
                <a:moveTo>
                  <a:pt x="58341" y="61987"/>
                </a:moveTo>
                <a:cubicBezTo>
                  <a:pt x="63202" y="61987"/>
                  <a:pt x="66241" y="69887"/>
                  <a:pt x="67456" y="85688"/>
                </a:cubicBezTo>
                <a:cubicBezTo>
                  <a:pt x="67456" y="91765"/>
                  <a:pt x="68064" y="95411"/>
                  <a:pt x="69279" y="96627"/>
                </a:cubicBezTo>
                <a:cubicBezTo>
                  <a:pt x="70495" y="97842"/>
                  <a:pt x="72318" y="99058"/>
                  <a:pt x="74749" y="100273"/>
                </a:cubicBezTo>
                <a:cubicBezTo>
                  <a:pt x="77180" y="101488"/>
                  <a:pt x="78395" y="103919"/>
                  <a:pt x="78395" y="107566"/>
                </a:cubicBezTo>
                <a:cubicBezTo>
                  <a:pt x="78395" y="127013"/>
                  <a:pt x="74141" y="136736"/>
                  <a:pt x="65633" y="136736"/>
                </a:cubicBezTo>
                <a:cubicBezTo>
                  <a:pt x="53479" y="135521"/>
                  <a:pt x="46794" y="119720"/>
                  <a:pt x="45579" y="89334"/>
                </a:cubicBezTo>
                <a:cubicBezTo>
                  <a:pt x="46794" y="71103"/>
                  <a:pt x="51048" y="61987"/>
                  <a:pt x="58341" y="61987"/>
                </a:cubicBezTo>
                <a:close/>
                <a:moveTo>
                  <a:pt x="2182936" y="60164"/>
                </a:moveTo>
                <a:cubicBezTo>
                  <a:pt x="2190229" y="58948"/>
                  <a:pt x="2193875" y="61987"/>
                  <a:pt x="2193875" y="69280"/>
                </a:cubicBezTo>
                <a:cubicBezTo>
                  <a:pt x="2193875" y="71710"/>
                  <a:pt x="2189014" y="75964"/>
                  <a:pt x="2179290" y="82042"/>
                </a:cubicBezTo>
                <a:cubicBezTo>
                  <a:pt x="2164705" y="89334"/>
                  <a:pt x="2156197" y="96627"/>
                  <a:pt x="2153766" y="103919"/>
                </a:cubicBezTo>
                <a:cubicBezTo>
                  <a:pt x="2153766" y="106350"/>
                  <a:pt x="2153158" y="109996"/>
                  <a:pt x="2151943" y="114858"/>
                </a:cubicBezTo>
                <a:cubicBezTo>
                  <a:pt x="2151943" y="119720"/>
                  <a:pt x="2151335" y="123974"/>
                  <a:pt x="2150120" y="127620"/>
                </a:cubicBezTo>
                <a:cubicBezTo>
                  <a:pt x="2148904" y="130051"/>
                  <a:pt x="2148297" y="149498"/>
                  <a:pt x="2148297" y="185961"/>
                </a:cubicBezTo>
                <a:cubicBezTo>
                  <a:pt x="2149512" y="185961"/>
                  <a:pt x="2151943" y="185353"/>
                  <a:pt x="2155589" y="184138"/>
                </a:cubicBezTo>
                <a:cubicBezTo>
                  <a:pt x="2164097" y="180491"/>
                  <a:pt x="2171997" y="178668"/>
                  <a:pt x="2179290" y="178668"/>
                </a:cubicBezTo>
                <a:cubicBezTo>
                  <a:pt x="2179290" y="178668"/>
                  <a:pt x="2177467" y="176845"/>
                  <a:pt x="2173821" y="173199"/>
                </a:cubicBezTo>
                <a:cubicBezTo>
                  <a:pt x="2170174" y="169553"/>
                  <a:pt x="2167743" y="167122"/>
                  <a:pt x="2166528" y="165906"/>
                </a:cubicBezTo>
                <a:cubicBezTo>
                  <a:pt x="2166528" y="162260"/>
                  <a:pt x="2167743" y="160437"/>
                  <a:pt x="2170174" y="160437"/>
                </a:cubicBezTo>
                <a:cubicBezTo>
                  <a:pt x="2196914" y="161652"/>
                  <a:pt x="2222438" y="167122"/>
                  <a:pt x="2246746" y="176845"/>
                </a:cubicBezTo>
                <a:cubicBezTo>
                  <a:pt x="2250393" y="180491"/>
                  <a:pt x="2252216" y="182922"/>
                  <a:pt x="2252216" y="184138"/>
                </a:cubicBezTo>
                <a:cubicBezTo>
                  <a:pt x="2251000" y="191430"/>
                  <a:pt x="2247354" y="195684"/>
                  <a:pt x="2241277" y="196900"/>
                </a:cubicBezTo>
                <a:cubicBezTo>
                  <a:pt x="2238846" y="196900"/>
                  <a:pt x="2235808" y="196292"/>
                  <a:pt x="2232161" y="195077"/>
                </a:cubicBezTo>
                <a:cubicBezTo>
                  <a:pt x="2229730" y="193861"/>
                  <a:pt x="2228515" y="193253"/>
                  <a:pt x="2228515" y="193253"/>
                </a:cubicBezTo>
                <a:cubicBezTo>
                  <a:pt x="2207853" y="192038"/>
                  <a:pt x="2181113" y="195684"/>
                  <a:pt x="2148297" y="204192"/>
                </a:cubicBezTo>
                <a:lnTo>
                  <a:pt x="2148297" y="335459"/>
                </a:lnTo>
                <a:cubicBezTo>
                  <a:pt x="2148297" y="371922"/>
                  <a:pt x="2149512" y="395015"/>
                  <a:pt x="2151943" y="404738"/>
                </a:cubicBezTo>
                <a:cubicBezTo>
                  <a:pt x="2150728" y="414462"/>
                  <a:pt x="2147689" y="420539"/>
                  <a:pt x="2142827" y="422970"/>
                </a:cubicBezTo>
                <a:cubicBezTo>
                  <a:pt x="2134319" y="419323"/>
                  <a:pt x="2129457" y="402307"/>
                  <a:pt x="2128242" y="371922"/>
                </a:cubicBezTo>
                <a:cubicBezTo>
                  <a:pt x="2128242" y="318443"/>
                  <a:pt x="2128242" y="264356"/>
                  <a:pt x="2128242" y="209662"/>
                </a:cubicBezTo>
                <a:cubicBezTo>
                  <a:pt x="2117303" y="212093"/>
                  <a:pt x="2107580" y="215131"/>
                  <a:pt x="2099072" y="218777"/>
                </a:cubicBezTo>
                <a:cubicBezTo>
                  <a:pt x="2097856" y="235793"/>
                  <a:pt x="2094210" y="253417"/>
                  <a:pt x="2088133" y="271649"/>
                </a:cubicBezTo>
                <a:cubicBezTo>
                  <a:pt x="2080840" y="299604"/>
                  <a:pt x="2062609" y="325735"/>
                  <a:pt x="2033438" y="350044"/>
                </a:cubicBezTo>
                <a:cubicBezTo>
                  <a:pt x="2024931" y="352475"/>
                  <a:pt x="2020676" y="349436"/>
                  <a:pt x="2020676" y="340928"/>
                </a:cubicBezTo>
                <a:cubicBezTo>
                  <a:pt x="2051062" y="308112"/>
                  <a:pt x="2069901" y="269825"/>
                  <a:pt x="2077194" y="226070"/>
                </a:cubicBezTo>
                <a:cubicBezTo>
                  <a:pt x="2062609" y="232147"/>
                  <a:pt x="2052278" y="237009"/>
                  <a:pt x="2046200" y="240655"/>
                </a:cubicBezTo>
                <a:cubicBezTo>
                  <a:pt x="2034046" y="247948"/>
                  <a:pt x="2026146" y="251594"/>
                  <a:pt x="2022500" y="251594"/>
                </a:cubicBezTo>
                <a:cubicBezTo>
                  <a:pt x="2022500" y="251594"/>
                  <a:pt x="2020676" y="250986"/>
                  <a:pt x="2017030" y="249771"/>
                </a:cubicBezTo>
                <a:cubicBezTo>
                  <a:pt x="2014599" y="248555"/>
                  <a:pt x="2012776" y="247948"/>
                  <a:pt x="2011561" y="247948"/>
                </a:cubicBezTo>
                <a:cubicBezTo>
                  <a:pt x="2007914" y="247948"/>
                  <a:pt x="2000014" y="251594"/>
                  <a:pt x="1987860" y="258887"/>
                </a:cubicBezTo>
                <a:cubicBezTo>
                  <a:pt x="1974490" y="266179"/>
                  <a:pt x="1964159" y="271041"/>
                  <a:pt x="1956866" y="273472"/>
                </a:cubicBezTo>
                <a:cubicBezTo>
                  <a:pt x="1956866" y="286841"/>
                  <a:pt x="1953220" y="293526"/>
                  <a:pt x="1945928" y="293526"/>
                </a:cubicBezTo>
                <a:cubicBezTo>
                  <a:pt x="1941066" y="292311"/>
                  <a:pt x="1938027" y="289880"/>
                  <a:pt x="1936812" y="286234"/>
                </a:cubicBezTo>
                <a:cubicBezTo>
                  <a:pt x="1936812" y="278941"/>
                  <a:pt x="1936812" y="268610"/>
                  <a:pt x="1936812" y="255240"/>
                </a:cubicBezTo>
                <a:cubicBezTo>
                  <a:pt x="1936812" y="240655"/>
                  <a:pt x="1936204" y="230324"/>
                  <a:pt x="1934989" y="224247"/>
                </a:cubicBezTo>
                <a:cubicBezTo>
                  <a:pt x="1900957" y="268002"/>
                  <a:pt x="1876648" y="296565"/>
                  <a:pt x="1862063" y="309935"/>
                </a:cubicBezTo>
                <a:cubicBezTo>
                  <a:pt x="1862063" y="309935"/>
                  <a:pt x="1862063" y="310542"/>
                  <a:pt x="1862063" y="311758"/>
                </a:cubicBezTo>
                <a:cubicBezTo>
                  <a:pt x="1855986" y="320266"/>
                  <a:pt x="1850516" y="324520"/>
                  <a:pt x="1845655" y="324520"/>
                </a:cubicBezTo>
                <a:cubicBezTo>
                  <a:pt x="1839578" y="324520"/>
                  <a:pt x="1836539" y="318443"/>
                  <a:pt x="1836539" y="306288"/>
                </a:cubicBezTo>
                <a:cubicBezTo>
                  <a:pt x="1840185" y="277118"/>
                  <a:pt x="1848693" y="254633"/>
                  <a:pt x="1862063" y="238832"/>
                </a:cubicBezTo>
                <a:cubicBezTo>
                  <a:pt x="1863278" y="246125"/>
                  <a:pt x="1861455" y="255848"/>
                  <a:pt x="1856593" y="268002"/>
                </a:cubicBezTo>
                <a:cubicBezTo>
                  <a:pt x="1851732" y="277726"/>
                  <a:pt x="1849301" y="285626"/>
                  <a:pt x="1849301" y="291703"/>
                </a:cubicBezTo>
                <a:cubicBezTo>
                  <a:pt x="1849301" y="295350"/>
                  <a:pt x="1850516" y="296565"/>
                  <a:pt x="1852947" y="295350"/>
                </a:cubicBezTo>
                <a:cubicBezTo>
                  <a:pt x="1883333" y="262533"/>
                  <a:pt x="1907034" y="232147"/>
                  <a:pt x="1924050" y="204192"/>
                </a:cubicBezTo>
                <a:cubicBezTo>
                  <a:pt x="1925265" y="202977"/>
                  <a:pt x="1926481" y="201154"/>
                  <a:pt x="1927696" y="198723"/>
                </a:cubicBezTo>
                <a:cubicBezTo>
                  <a:pt x="1931342" y="190215"/>
                  <a:pt x="1934989" y="185353"/>
                  <a:pt x="1938635" y="184138"/>
                </a:cubicBezTo>
                <a:cubicBezTo>
                  <a:pt x="1956866" y="158614"/>
                  <a:pt x="1969628" y="137344"/>
                  <a:pt x="1976921" y="120328"/>
                </a:cubicBezTo>
                <a:cubicBezTo>
                  <a:pt x="1978137" y="117897"/>
                  <a:pt x="1976921" y="116074"/>
                  <a:pt x="1973275" y="114858"/>
                </a:cubicBezTo>
                <a:cubicBezTo>
                  <a:pt x="1967198" y="116074"/>
                  <a:pt x="1959297" y="119112"/>
                  <a:pt x="1949574" y="123974"/>
                </a:cubicBezTo>
                <a:cubicBezTo>
                  <a:pt x="1939850" y="130051"/>
                  <a:pt x="1932558" y="133090"/>
                  <a:pt x="1927696" y="133090"/>
                </a:cubicBezTo>
                <a:cubicBezTo>
                  <a:pt x="1916757" y="129443"/>
                  <a:pt x="1913111" y="125189"/>
                  <a:pt x="1916757" y="120328"/>
                </a:cubicBezTo>
                <a:cubicBezTo>
                  <a:pt x="1928912" y="121543"/>
                  <a:pt x="1957474" y="109996"/>
                  <a:pt x="2002445" y="85688"/>
                </a:cubicBezTo>
                <a:cubicBezTo>
                  <a:pt x="2008522" y="82042"/>
                  <a:pt x="2013992" y="80218"/>
                  <a:pt x="2018853" y="80218"/>
                </a:cubicBezTo>
                <a:cubicBezTo>
                  <a:pt x="2026146" y="81434"/>
                  <a:pt x="2030400" y="84472"/>
                  <a:pt x="2031615" y="89334"/>
                </a:cubicBezTo>
                <a:cubicBezTo>
                  <a:pt x="2031615" y="94196"/>
                  <a:pt x="2026754" y="98450"/>
                  <a:pt x="2017030" y="102096"/>
                </a:cubicBezTo>
                <a:cubicBezTo>
                  <a:pt x="2013384" y="102096"/>
                  <a:pt x="2010953" y="102704"/>
                  <a:pt x="2009738" y="103919"/>
                </a:cubicBezTo>
                <a:cubicBezTo>
                  <a:pt x="2004876" y="109996"/>
                  <a:pt x="2000622" y="116681"/>
                  <a:pt x="1996976" y="123974"/>
                </a:cubicBezTo>
                <a:cubicBezTo>
                  <a:pt x="1987252" y="143421"/>
                  <a:pt x="1971452" y="169553"/>
                  <a:pt x="1949574" y="202369"/>
                </a:cubicBezTo>
                <a:cubicBezTo>
                  <a:pt x="1955651" y="199938"/>
                  <a:pt x="1964767" y="196292"/>
                  <a:pt x="1976921" y="191430"/>
                </a:cubicBezTo>
                <a:cubicBezTo>
                  <a:pt x="1993937" y="182922"/>
                  <a:pt x="2007914" y="178668"/>
                  <a:pt x="2018853" y="178668"/>
                </a:cubicBezTo>
                <a:cubicBezTo>
                  <a:pt x="2024931" y="178668"/>
                  <a:pt x="2027969" y="181099"/>
                  <a:pt x="2027969" y="185961"/>
                </a:cubicBezTo>
                <a:cubicBezTo>
                  <a:pt x="2027969" y="192038"/>
                  <a:pt x="2024323" y="199331"/>
                  <a:pt x="2017030" y="207839"/>
                </a:cubicBezTo>
                <a:cubicBezTo>
                  <a:pt x="2008522" y="217562"/>
                  <a:pt x="2003660" y="226070"/>
                  <a:pt x="2002445" y="233363"/>
                </a:cubicBezTo>
                <a:cubicBezTo>
                  <a:pt x="2015815" y="227285"/>
                  <a:pt x="2024323" y="223031"/>
                  <a:pt x="2027969" y="220601"/>
                </a:cubicBezTo>
                <a:cubicBezTo>
                  <a:pt x="2034046" y="212093"/>
                  <a:pt x="2043770" y="199938"/>
                  <a:pt x="2057139" y="184138"/>
                </a:cubicBezTo>
                <a:cubicBezTo>
                  <a:pt x="2065647" y="171983"/>
                  <a:pt x="2071724" y="163475"/>
                  <a:pt x="2075371" y="158614"/>
                </a:cubicBezTo>
                <a:cubicBezTo>
                  <a:pt x="2075371" y="156183"/>
                  <a:pt x="2072940" y="152537"/>
                  <a:pt x="2068078" y="147675"/>
                </a:cubicBezTo>
                <a:cubicBezTo>
                  <a:pt x="2062001" y="141598"/>
                  <a:pt x="2058962" y="136736"/>
                  <a:pt x="2058962" y="133090"/>
                </a:cubicBezTo>
                <a:cubicBezTo>
                  <a:pt x="2060178" y="130659"/>
                  <a:pt x="2062001" y="128836"/>
                  <a:pt x="2064432" y="127620"/>
                </a:cubicBezTo>
                <a:cubicBezTo>
                  <a:pt x="2074155" y="127620"/>
                  <a:pt x="2082663" y="132482"/>
                  <a:pt x="2089956" y="142205"/>
                </a:cubicBezTo>
                <a:cubicBezTo>
                  <a:pt x="2093602" y="138559"/>
                  <a:pt x="2100287" y="130659"/>
                  <a:pt x="2110011" y="118505"/>
                </a:cubicBezTo>
                <a:cubicBezTo>
                  <a:pt x="2117303" y="109996"/>
                  <a:pt x="2122773" y="103919"/>
                  <a:pt x="2126419" y="100273"/>
                </a:cubicBezTo>
                <a:cubicBezTo>
                  <a:pt x="2103326" y="107566"/>
                  <a:pt x="2082663" y="116681"/>
                  <a:pt x="2064432" y="127620"/>
                </a:cubicBezTo>
                <a:cubicBezTo>
                  <a:pt x="2064432" y="127620"/>
                  <a:pt x="2062609" y="128228"/>
                  <a:pt x="2058962" y="129443"/>
                </a:cubicBezTo>
                <a:cubicBezTo>
                  <a:pt x="2054101" y="130659"/>
                  <a:pt x="2051062" y="131266"/>
                  <a:pt x="2049847" y="131266"/>
                </a:cubicBezTo>
                <a:cubicBezTo>
                  <a:pt x="2046200" y="130051"/>
                  <a:pt x="2043770" y="127620"/>
                  <a:pt x="2042554" y="123974"/>
                </a:cubicBezTo>
                <a:cubicBezTo>
                  <a:pt x="2043770" y="110604"/>
                  <a:pt x="2046200" y="103919"/>
                  <a:pt x="2049847" y="103919"/>
                </a:cubicBezTo>
                <a:cubicBezTo>
                  <a:pt x="2051062" y="103919"/>
                  <a:pt x="2053493" y="106350"/>
                  <a:pt x="2057139" y="111212"/>
                </a:cubicBezTo>
                <a:cubicBezTo>
                  <a:pt x="2083879" y="102704"/>
                  <a:pt x="2115480" y="89942"/>
                  <a:pt x="2151943" y="72926"/>
                </a:cubicBezTo>
                <a:cubicBezTo>
                  <a:pt x="2154374" y="71710"/>
                  <a:pt x="2158020" y="69887"/>
                  <a:pt x="2162882" y="67456"/>
                </a:cubicBezTo>
                <a:cubicBezTo>
                  <a:pt x="2172605" y="63810"/>
                  <a:pt x="2179290" y="61379"/>
                  <a:pt x="2182936" y="60164"/>
                </a:cubicBezTo>
                <a:close/>
                <a:moveTo>
                  <a:pt x="2925365" y="51048"/>
                </a:moveTo>
                <a:cubicBezTo>
                  <a:pt x="2937520" y="53479"/>
                  <a:pt x="2944812" y="61379"/>
                  <a:pt x="2947243" y="74749"/>
                </a:cubicBezTo>
                <a:cubicBezTo>
                  <a:pt x="2947243" y="79611"/>
                  <a:pt x="2945420" y="83865"/>
                  <a:pt x="2941774" y="87511"/>
                </a:cubicBezTo>
                <a:cubicBezTo>
                  <a:pt x="2940558" y="88726"/>
                  <a:pt x="2939343" y="89942"/>
                  <a:pt x="2938127" y="91157"/>
                </a:cubicBezTo>
                <a:cubicBezTo>
                  <a:pt x="2916250" y="121543"/>
                  <a:pt x="2904095" y="145244"/>
                  <a:pt x="2901665" y="162260"/>
                </a:cubicBezTo>
                <a:cubicBezTo>
                  <a:pt x="2901665" y="164691"/>
                  <a:pt x="2902880" y="167729"/>
                  <a:pt x="2905311" y="171376"/>
                </a:cubicBezTo>
                <a:cubicBezTo>
                  <a:pt x="2906526" y="173807"/>
                  <a:pt x="2907134" y="175022"/>
                  <a:pt x="2907134" y="175022"/>
                </a:cubicBezTo>
                <a:cubicBezTo>
                  <a:pt x="2929012" y="198115"/>
                  <a:pt x="2939343" y="216954"/>
                  <a:pt x="2938127" y="231539"/>
                </a:cubicBezTo>
                <a:cubicBezTo>
                  <a:pt x="2938127" y="241263"/>
                  <a:pt x="2933266" y="243694"/>
                  <a:pt x="2923542" y="238832"/>
                </a:cubicBezTo>
                <a:cubicBezTo>
                  <a:pt x="2916250" y="233970"/>
                  <a:pt x="2906526" y="230932"/>
                  <a:pt x="2894372" y="229716"/>
                </a:cubicBezTo>
                <a:cubicBezTo>
                  <a:pt x="2877356" y="226070"/>
                  <a:pt x="2868240" y="219993"/>
                  <a:pt x="2867025" y="211485"/>
                </a:cubicBezTo>
                <a:cubicBezTo>
                  <a:pt x="2867025" y="207839"/>
                  <a:pt x="2868848" y="206015"/>
                  <a:pt x="2872494" y="206015"/>
                </a:cubicBezTo>
                <a:cubicBezTo>
                  <a:pt x="2876141" y="206015"/>
                  <a:pt x="2881002" y="207231"/>
                  <a:pt x="2887079" y="209662"/>
                </a:cubicBezTo>
                <a:cubicBezTo>
                  <a:pt x="2893156" y="212093"/>
                  <a:pt x="2897411" y="213308"/>
                  <a:pt x="2899841" y="213308"/>
                </a:cubicBezTo>
                <a:cubicBezTo>
                  <a:pt x="2905918" y="213308"/>
                  <a:pt x="2908957" y="212093"/>
                  <a:pt x="2908957" y="209662"/>
                </a:cubicBezTo>
                <a:cubicBezTo>
                  <a:pt x="2908957" y="204800"/>
                  <a:pt x="2904095" y="198115"/>
                  <a:pt x="2894372" y="189607"/>
                </a:cubicBezTo>
                <a:cubicBezTo>
                  <a:pt x="2884649" y="181099"/>
                  <a:pt x="2879787" y="173807"/>
                  <a:pt x="2879787" y="167729"/>
                </a:cubicBezTo>
                <a:cubicBezTo>
                  <a:pt x="2879787" y="151929"/>
                  <a:pt x="2884649" y="136128"/>
                  <a:pt x="2894372" y="120328"/>
                </a:cubicBezTo>
                <a:cubicBezTo>
                  <a:pt x="2871279" y="132482"/>
                  <a:pt x="2859125" y="141598"/>
                  <a:pt x="2857909" y="147675"/>
                </a:cubicBezTo>
                <a:cubicBezTo>
                  <a:pt x="2862771" y="229109"/>
                  <a:pt x="2859125" y="296565"/>
                  <a:pt x="2846970" y="350044"/>
                </a:cubicBezTo>
                <a:cubicBezTo>
                  <a:pt x="2854263" y="345182"/>
                  <a:pt x="2868240" y="330597"/>
                  <a:pt x="2888903" y="306288"/>
                </a:cubicBezTo>
                <a:cubicBezTo>
                  <a:pt x="2890118" y="303858"/>
                  <a:pt x="2890726" y="303858"/>
                  <a:pt x="2890726" y="306288"/>
                </a:cubicBezTo>
                <a:cubicBezTo>
                  <a:pt x="2890726" y="318443"/>
                  <a:pt x="2879787" y="337890"/>
                  <a:pt x="2857909" y="364629"/>
                </a:cubicBezTo>
                <a:cubicBezTo>
                  <a:pt x="2850616" y="374352"/>
                  <a:pt x="2845755" y="381037"/>
                  <a:pt x="2843324" y="384684"/>
                </a:cubicBezTo>
                <a:cubicBezTo>
                  <a:pt x="2843324" y="385899"/>
                  <a:pt x="2842716" y="387722"/>
                  <a:pt x="2841501" y="390153"/>
                </a:cubicBezTo>
                <a:cubicBezTo>
                  <a:pt x="2837854" y="401092"/>
                  <a:pt x="2832993" y="406561"/>
                  <a:pt x="2826916" y="406561"/>
                </a:cubicBezTo>
                <a:cubicBezTo>
                  <a:pt x="2820839" y="405346"/>
                  <a:pt x="2816584" y="400484"/>
                  <a:pt x="2814154" y="391976"/>
                </a:cubicBezTo>
                <a:lnTo>
                  <a:pt x="2814154" y="390153"/>
                </a:lnTo>
                <a:cubicBezTo>
                  <a:pt x="2815369" y="384076"/>
                  <a:pt x="2818407" y="373745"/>
                  <a:pt x="2823269" y="359160"/>
                </a:cubicBezTo>
                <a:cubicBezTo>
                  <a:pt x="2826916" y="348221"/>
                  <a:pt x="2829346" y="340320"/>
                  <a:pt x="2830562" y="335459"/>
                </a:cubicBezTo>
                <a:cubicBezTo>
                  <a:pt x="2839070" y="295350"/>
                  <a:pt x="2843324" y="244301"/>
                  <a:pt x="2843324" y="182315"/>
                </a:cubicBezTo>
                <a:cubicBezTo>
                  <a:pt x="2843324" y="170160"/>
                  <a:pt x="2841501" y="162868"/>
                  <a:pt x="2837854" y="160437"/>
                </a:cubicBezTo>
                <a:cubicBezTo>
                  <a:pt x="2836639" y="161652"/>
                  <a:pt x="2834816" y="162260"/>
                  <a:pt x="2832385" y="162260"/>
                </a:cubicBezTo>
                <a:cubicBezTo>
                  <a:pt x="2828739" y="162260"/>
                  <a:pt x="2826916" y="161652"/>
                  <a:pt x="2826916" y="160437"/>
                </a:cubicBezTo>
                <a:cubicBezTo>
                  <a:pt x="2825700" y="158006"/>
                  <a:pt x="2825092" y="152537"/>
                  <a:pt x="2825092" y="144029"/>
                </a:cubicBezTo>
                <a:cubicBezTo>
                  <a:pt x="2825092" y="142813"/>
                  <a:pt x="2834816" y="136128"/>
                  <a:pt x="2854263" y="123974"/>
                </a:cubicBezTo>
                <a:cubicBezTo>
                  <a:pt x="2890726" y="100881"/>
                  <a:pt x="2910173" y="86903"/>
                  <a:pt x="2912603" y="82042"/>
                </a:cubicBezTo>
                <a:cubicBezTo>
                  <a:pt x="2913819" y="79611"/>
                  <a:pt x="2914427" y="75357"/>
                  <a:pt x="2914427" y="69280"/>
                </a:cubicBezTo>
                <a:cubicBezTo>
                  <a:pt x="2914427" y="57125"/>
                  <a:pt x="2918073" y="51048"/>
                  <a:pt x="2925365" y="51048"/>
                </a:cubicBezTo>
                <a:close/>
                <a:moveTo>
                  <a:pt x="520005" y="49225"/>
                </a:moveTo>
                <a:cubicBezTo>
                  <a:pt x="551607" y="73534"/>
                  <a:pt x="568623" y="90550"/>
                  <a:pt x="571053" y="100273"/>
                </a:cubicBezTo>
                <a:cubicBezTo>
                  <a:pt x="571053" y="106350"/>
                  <a:pt x="566192" y="110604"/>
                  <a:pt x="556468" y="113035"/>
                </a:cubicBezTo>
                <a:cubicBezTo>
                  <a:pt x="551607" y="113035"/>
                  <a:pt x="548568" y="113643"/>
                  <a:pt x="547353" y="114858"/>
                </a:cubicBezTo>
                <a:cubicBezTo>
                  <a:pt x="544922" y="114858"/>
                  <a:pt x="541883" y="115466"/>
                  <a:pt x="538237" y="116681"/>
                </a:cubicBezTo>
                <a:cubicBezTo>
                  <a:pt x="533375" y="119112"/>
                  <a:pt x="529729" y="120328"/>
                  <a:pt x="527298" y="120328"/>
                </a:cubicBezTo>
                <a:cubicBezTo>
                  <a:pt x="522436" y="120328"/>
                  <a:pt x="520005" y="119112"/>
                  <a:pt x="520005" y="116681"/>
                </a:cubicBezTo>
                <a:cubicBezTo>
                  <a:pt x="520005" y="114250"/>
                  <a:pt x="522436" y="111212"/>
                  <a:pt x="527298" y="107566"/>
                </a:cubicBezTo>
                <a:cubicBezTo>
                  <a:pt x="534591" y="102704"/>
                  <a:pt x="538237" y="98450"/>
                  <a:pt x="538237" y="94804"/>
                </a:cubicBezTo>
                <a:cubicBezTo>
                  <a:pt x="538237" y="94804"/>
                  <a:pt x="537629" y="94196"/>
                  <a:pt x="536414" y="92980"/>
                </a:cubicBezTo>
                <a:cubicBezTo>
                  <a:pt x="536414" y="92980"/>
                  <a:pt x="535806" y="92373"/>
                  <a:pt x="534591" y="91157"/>
                </a:cubicBezTo>
                <a:cubicBezTo>
                  <a:pt x="520005" y="77788"/>
                  <a:pt x="512713" y="66241"/>
                  <a:pt x="512713" y="56518"/>
                </a:cubicBezTo>
                <a:cubicBezTo>
                  <a:pt x="512713" y="51656"/>
                  <a:pt x="515144" y="49225"/>
                  <a:pt x="520005" y="49225"/>
                </a:cubicBezTo>
                <a:close/>
                <a:moveTo>
                  <a:pt x="3594311" y="30994"/>
                </a:moveTo>
                <a:lnTo>
                  <a:pt x="3599780" y="30994"/>
                </a:lnTo>
                <a:cubicBezTo>
                  <a:pt x="3599780" y="30994"/>
                  <a:pt x="3600388" y="31601"/>
                  <a:pt x="3601603" y="32817"/>
                </a:cubicBezTo>
                <a:cubicBezTo>
                  <a:pt x="3605249" y="35248"/>
                  <a:pt x="3607073" y="38286"/>
                  <a:pt x="3607073" y="41932"/>
                </a:cubicBezTo>
                <a:cubicBezTo>
                  <a:pt x="3607073" y="44363"/>
                  <a:pt x="3605857" y="48617"/>
                  <a:pt x="3603426" y="54694"/>
                </a:cubicBezTo>
                <a:cubicBezTo>
                  <a:pt x="3600995" y="58341"/>
                  <a:pt x="3599780" y="61379"/>
                  <a:pt x="3599780" y="63810"/>
                </a:cubicBezTo>
                <a:cubicBezTo>
                  <a:pt x="3599780" y="71103"/>
                  <a:pt x="3599172" y="83865"/>
                  <a:pt x="3597957" y="102096"/>
                </a:cubicBezTo>
                <a:cubicBezTo>
                  <a:pt x="3596742" y="123974"/>
                  <a:pt x="3595526" y="139167"/>
                  <a:pt x="3594311" y="147675"/>
                </a:cubicBezTo>
                <a:lnTo>
                  <a:pt x="3616188" y="136736"/>
                </a:lnTo>
                <a:cubicBezTo>
                  <a:pt x="3616188" y="133090"/>
                  <a:pt x="3614973" y="127013"/>
                  <a:pt x="3612542" y="118505"/>
                </a:cubicBezTo>
                <a:cubicBezTo>
                  <a:pt x="3611327" y="111212"/>
                  <a:pt x="3610719" y="106350"/>
                  <a:pt x="3610719" y="103919"/>
                </a:cubicBezTo>
                <a:cubicBezTo>
                  <a:pt x="3610719" y="102704"/>
                  <a:pt x="3613150" y="100273"/>
                  <a:pt x="3618012" y="96627"/>
                </a:cubicBezTo>
                <a:cubicBezTo>
                  <a:pt x="3619227" y="95411"/>
                  <a:pt x="3619835" y="94804"/>
                  <a:pt x="3619835" y="94804"/>
                </a:cubicBezTo>
                <a:cubicBezTo>
                  <a:pt x="3635635" y="102096"/>
                  <a:pt x="3645966" y="110604"/>
                  <a:pt x="3650828" y="120328"/>
                </a:cubicBezTo>
                <a:cubicBezTo>
                  <a:pt x="3650828" y="122758"/>
                  <a:pt x="3648397" y="126405"/>
                  <a:pt x="3643536" y="131266"/>
                </a:cubicBezTo>
                <a:cubicBezTo>
                  <a:pt x="3641105" y="133697"/>
                  <a:pt x="3637458" y="139775"/>
                  <a:pt x="3632597" y="149498"/>
                </a:cubicBezTo>
                <a:cubicBezTo>
                  <a:pt x="3630166" y="153144"/>
                  <a:pt x="3627127" y="156791"/>
                  <a:pt x="3623481" y="160437"/>
                </a:cubicBezTo>
                <a:cubicBezTo>
                  <a:pt x="3614973" y="170160"/>
                  <a:pt x="3607680" y="181707"/>
                  <a:pt x="3601603" y="195077"/>
                </a:cubicBezTo>
                <a:cubicBezTo>
                  <a:pt x="3613757" y="191430"/>
                  <a:pt x="3619835" y="193861"/>
                  <a:pt x="3619835" y="202369"/>
                </a:cubicBezTo>
                <a:cubicBezTo>
                  <a:pt x="3619835" y="204800"/>
                  <a:pt x="3618012" y="206623"/>
                  <a:pt x="3614365" y="207839"/>
                </a:cubicBezTo>
                <a:cubicBezTo>
                  <a:pt x="3611934" y="209054"/>
                  <a:pt x="3610111" y="210269"/>
                  <a:pt x="3608896" y="211485"/>
                </a:cubicBezTo>
                <a:cubicBezTo>
                  <a:pt x="3599172" y="219993"/>
                  <a:pt x="3588233" y="238224"/>
                  <a:pt x="3576079" y="266179"/>
                </a:cubicBezTo>
                <a:cubicBezTo>
                  <a:pt x="3582156" y="257671"/>
                  <a:pt x="3592487" y="257671"/>
                  <a:pt x="3607073" y="266179"/>
                </a:cubicBezTo>
                <a:cubicBezTo>
                  <a:pt x="3613150" y="260102"/>
                  <a:pt x="3619227" y="250379"/>
                  <a:pt x="3625304" y="237009"/>
                </a:cubicBezTo>
                <a:cubicBezTo>
                  <a:pt x="3644751" y="184745"/>
                  <a:pt x="3660552" y="131266"/>
                  <a:pt x="3672706" y="76572"/>
                </a:cubicBezTo>
                <a:cubicBezTo>
                  <a:pt x="3672706" y="71710"/>
                  <a:pt x="3669060" y="67456"/>
                  <a:pt x="3661767" y="63810"/>
                </a:cubicBezTo>
                <a:cubicBezTo>
                  <a:pt x="3653259" y="61379"/>
                  <a:pt x="3649005" y="57733"/>
                  <a:pt x="3649005" y="52871"/>
                </a:cubicBezTo>
                <a:cubicBezTo>
                  <a:pt x="3649005" y="49225"/>
                  <a:pt x="3652043" y="47402"/>
                  <a:pt x="3658121" y="47402"/>
                </a:cubicBezTo>
                <a:cubicBezTo>
                  <a:pt x="3681214" y="52264"/>
                  <a:pt x="3693976" y="58948"/>
                  <a:pt x="3696407" y="67456"/>
                </a:cubicBezTo>
                <a:lnTo>
                  <a:pt x="3696407" y="69280"/>
                </a:lnTo>
                <a:cubicBezTo>
                  <a:pt x="3695191" y="72926"/>
                  <a:pt x="3693368" y="78395"/>
                  <a:pt x="3690937" y="85688"/>
                </a:cubicBezTo>
                <a:cubicBezTo>
                  <a:pt x="3687291" y="95411"/>
                  <a:pt x="3684860" y="103312"/>
                  <a:pt x="3683645" y="109389"/>
                </a:cubicBezTo>
                <a:cubicBezTo>
                  <a:pt x="3672706" y="154360"/>
                  <a:pt x="3659336" y="197507"/>
                  <a:pt x="3643536" y="238832"/>
                </a:cubicBezTo>
                <a:cubicBezTo>
                  <a:pt x="3659336" y="229109"/>
                  <a:pt x="3679998" y="215131"/>
                  <a:pt x="3705522" y="196900"/>
                </a:cubicBezTo>
                <a:cubicBezTo>
                  <a:pt x="3726185" y="182315"/>
                  <a:pt x="3738947" y="173807"/>
                  <a:pt x="3743808" y="171376"/>
                </a:cubicBezTo>
                <a:cubicBezTo>
                  <a:pt x="3752316" y="168945"/>
                  <a:pt x="3756570" y="171983"/>
                  <a:pt x="3756570" y="180491"/>
                </a:cubicBezTo>
                <a:cubicBezTo>
                  <a:pt x="3757786" y="184138"/>
                  <a:pt x="3756570" y="186569"/>
                  <a:pt x="3752924" y="187784"/>
                </a:cubicBezTo>
                <a:cubicBezTo>
                  <a:pt x="3752924" y="188999"/>
                  <a:pt x="3750494" y="189607"/>
                  <a:pt x="3745632" y="189607"/>
                </a:cubicBezTo>
                <a:cubicBezTo>
                  <a:pt x="3734693" y="195684"/>
                  <a:pt x="3714031" y="209054"/>
                  <a:pt x="3683645" y="229716"/>
                </a:cubicBezTo>
                <a:cubicBezTo>
                  <a:pt x="3687291" y="230932"/>
                  <a:pt x="3691545" y="232755"/>
                  <a:pt x="3696407" y="235186"/>
                </a:cubicBezTo>
                <a:cubicBezTo>
                  <a:pt x="3706130" y="238832"/>
                  <a:pt x="3710992" y="242478"/>
                  <a:pt x="3710992" y="246125"/>
                </a:cubicBezTo>
                <a:cubicBezTo>
                  <a:pt x="3710992" y="248555"/>
                  <a:pt x="3709169" y="252202"/>
                  <a:pt x="3705522" y="257063"/>
                </a:cubicBezTo>
                <a:cubicBezTo>
                  <a:pt x="3703092" y="260710"/>
                  <a:pt x="3701876" y="263141"/>
                  <a:pt x="3701876" y="264356"/>
                </a:cubicBezTo>
                <a:cubicBezTo>
                  <a:pt x="3698230" y="283803"/>
                  <a:pt x="3690937" y="305681"/>
                  <a:pt x="3679998" y="329989"/>
                </a:cubicBezTo>
                <a:cubicBezTo>
                  <a:pt x="3712815" y="356729"/>
                  <a:pt x="3738947" y="373137"/>
                  <a:pt x="3758394" y="379214"/>
                </a:cubicBezTo>
                <a:cubicBezTo>
                  <a:pt x="3766902" y="381645"/>
                  <a:pt x="3780271" y="382860"/>
                  <a:pt x="3798503" y="382860"/>
                </a:cubicBezTo>
                <a:cubicBezTo>
                  <a:pt x="3816734" y="382860"/>
                  <a:pt x="3825850" y="385291"/>
                  <a:pt x="3825850" y="390153"/>
                </a:cubicBezTo>
                <a:cubicBezTo>
                  <a:pt x="3825850" y="397446"/>
                  <a:pt x="3820988" y="400484"/>
                  <a:pt x="3811265" y="399269"/>
                </a:cubicBezTo>
                <a:cubicBezTo>
                  <a:pt x="3807619" y="399269"/>
                  <a:pt x="3802757" y="399876"/>
                  <a:pt x="3796680" y="401092"/>
                </a:cubicBezTo>
                <a:cubicBezTo>
                  <a:pt x="3789387" y="402307"/>
                  <a:pt x="3783918" y="402915"/>
                  <a:pt x="3780271" y="402915"/>
                </a:cubicBezTo>
                <a:cubicBezTo>
                  <a:pt x="3768117" y="402915"/>
                  <a:pt x="3755963" y="400484"/>
                  <a:pt x="3743808" y="395622"/>
                </a:cubicBezTo>
                <a:cubicBezTo>
                  <a:pt x="3719500" y="382253"/>
                  <a:pt x="3695799" y="365237"/>
                  <a:pt x="3672706" y="344574"/>
                </a:cubicBezTo>
                <a:cubicBezTo>
                  <a:pt x="3671491" y="345790"/>
                  <a:pt x="3670275" y="348221"/>
                  <a:pt x="3669060" y="351867"/>
                </a:cubicBezTo>
                <a:cubicBezTo>
                  <a:pt x="3666629" y="356729"/>
                  <a:pt x="3664805" y="359767"/>
                  <a:pt x="3663590" y="360983"/>
                </a:cubicBezTo>
                <a:cubicBezTo>
                  <a:pt x="3649005" y="382860"/>
                  <a:pt x="3634420" y="394407"/>
                  <a:pt x="3619835" y="395622"/>
                </a:cubicBezTo>
                <a:cubicBezTo>
                  <a:pt x="3606465" y="394407"/>
                  <a:pt x="3594918" y="390761"/>
                  <a:pt x="3585195" y="384684"/>
                </a:cubicBezTo>
                <a:cubicBezTo>
                  <a:pt x="3582764" y="385899"/>
                  <a:pt x="3579725" y="387722"/>
                  <a:pt x="3576079" y="390153"/>
                </a:cubicBezTo>
                <a:cubicBezTo>
                  <a:pt x="3571218" y="393799"/>
                  <a:pt x="3567571" y="395622"/>
                  <a:pt x="3565140" y="395622"/>
                </a:cubicBezTo>
                <a:cubicBezTo>
                  <a:pt x="3556632" y="395622"/>
                  <a:pt x="3552378" y="393799"/>
                  <a:pt x="3552378" y="390153"/>
                </a:cubicBezTo>
                <a:cubicBezTo>
                  <a:pt x="3553594" y="387722"/>
                  <a:pt x="3554809" y="385291"/>
                  <a:pt x="3556025" y="382860"/>
                </a:cubicBezTo>
                <a:cubicBezTo>
                  <a:pt x="3563317" y="374352"/>
                  <a:pt x="3571825" y="343967"/>
                  <a:pt x="3581549" y="291703"/>
                </a:cubicBezTo>
                <a:cubicBezTo>
                  <a:pt x="3581549" y="288057"/>
                  <a:pt x="3581549" y="286234"/>
                  <a:pt x="3581549" y="286234"/>
                </a:cubicBezTo>
                <a:cubicBezTo>
                  <a:pt x="3580333" y="285018"/>
                  <a:pt x="3578510" y="285018"/>
                  <a:pt x="3576079" y="286234"/>
                </a:cubicBezTo>
                <a:cubicBezTo>
                  <a:pt x="3572433" y="287449"/>
                  <a:pt x="3568787" y="289272"/>
                  <a:pt x="3565140" y="291703"/>
                </a:cubicBezTo>
                <a:cubicBezTo>
                  <a:pt x="3565140" y="292919"/>
                  <a:pt x="3564533" y="294742"/>
                  <a:pt x="3563317" y="297173"/>
                </a:cubicBezTo>
                <a:cubicBezTo>
                  <a:pt x="3562102" y="304465"/>
                  <a:pt x="3557848" y="315404"/>
                  <a:pt x="3550555" y="329989"/>
                </a:cubicBezTo>
                <a:cubicBezTo>
                  <a:pt x="3543263" y="349436"/>
                  <a:pt x="3537185" y="359160"/>
                  <a:pt x="3532324" y="359160"/>
                </a:cubicBezTo>
                <a:cubicBezTo>
                  <a:pt x="3520170" y="362806"/>
                  <a:pt x="3513484" y="349436"/>
                  <a:pt x="3512269" y="319050"/>
                </a:cubicBezTo>
                <a:lnTo>
                  <a:pt x="3479453" y="381037"/>
                </a:lnTo>
                <a:cubicBezTo>
                  <a:pt x="3479453" y="383468"/>
                  <a:pt x="3477629" y="387114"/>
                  <a:pt x="3473983" y="391976"/>
                </a:cubicBezTo>
                <a:cubicBezTo>
                  <a:pt x="3472768" y="394407"/>
                  <a:pt x="3472160" y="395622"/>
                  <a:pt x="3472160" y="395622"/>
                </a:cubicBezTo>
                <a:cubicBezTo>
                  <a:pt x="3472160" y="395622"/>
                  <a:pt x="3470945" y="395622"/>
                  <a:pt x="3468514" y="395622"/>
                </a:cubicBezTo>
                <a:cubicBezTo>
                  <a:pt x="3458790" y="395622"/>
                  <a:pt x="3453928" y="393799"/>
                  <a:pt x="3453928" y="390153"/>
                </a:cubicBezTo>
                <a:lnTo>
                  <a:pt x="3453928" y="386507"/>
                </a:lnTo>
                <a:cubicBezTo>
                  <a:pt x="3453928" y="385291"/>
                  <a:pt x="3456359" y="381037"/>
                  <a:pt x="3461221" y="373745"/>
                </a:cubicBezTo>
                <a:cubicBezTo>
                  <a:pt x="3475806" y="319050"/>
                  <a:pt x="3478845" y="280764"/>
                  <a:pt x="3470337" y="258887"/>
                </a:cubicBezTo>
                <a:cubicBezTo>
                  <a:pt x="3467906" y="261317"/>
                  <a:pt x="3463044" y="264964"/>
                  <a:pt x="3455752" y="269825"/>
                </a:cubicBezTo>
                <a:cubicBezTo>
                  <a:pt x="3420504" y="300211"/>
                  <a:pt x="3396196" y="314796"/>
                  <a:pt x="3382826" y="313581"/>
                </a:cubicBezTo>
                <a:cubicBezTo>
                  <a:pt x="3382826" y="313581"/>
                  <a:pt x="3382218" y="313581"/>
                  <a:pt x="3381003" y="313581"/>
                </a:cubicBezTo>
                <a:cubicBezTo>
                  <a:pt x="3377356" y="314796"/>
                  <a:pt x="3375533" y="313581"/>
                  <a:pt x="3375533" y="309935"/>
                </a:cubicBezTo>
                <a:cubicBezTo>
                  <a:pt x="3399842" y="298996"/>
                  <a:pt x="3428404" y="274687"/>
                  <a:pt x="3461221" y="237009"/>
                </a:cubicBezTo>
                <a:cubicBezTo>
                  <a:pt x="3478237" y="217562"/>
                  <a:pt x="3491607" y="201154"/>
                  <a:pt x="3501330" y="187784"/>
                </a:cubicBezTo>
                <a:cubicBezTo>
                  <a:pt x="3497684" y="186569"/>
                  <a:pt x="3492215" y="185353"/>
                  <a:pt x="3484922" y="184138"/>
                </a:cubicBezTo>
                <a:cubicBezTo>
                  <a:pt x="3478845" y="182922"/>
                  <a:pt x="3473983" y="181707"/>
                  <a:pt x="3470337" y="180491"/>
                </a:cubicBezTo>
                <a:cubicBezTo>
                  <a:pt x="3465475" y="180491"/>
                  <a:pt x="3463044" y="178061"/>
                  <a:pt x="3463044" y="173199"/>
                </a:cubicBezTo>
                <a:cubicBezTo>
                  <a:pt x="3463044" y="170768"/>
                  <a:pt x="3468514" y="163475"/>
                  <a:pt x="3479453" y="151321"/>
                </a:cubicBezTo>
                <a:cubicBezTo>
                  <a:pt x="3496469" y="133090"/>
                  <a:pt x="3504977" y="119720"/>
                  <a:pt x="3504977" y="111212"/>
                </a:cubicBezTo>
                <a:cubicBezTo>
                  <a:pt x="3504977" y="109996"/>
                  <a:pt x="3503761" y="107566"/>
                  <a:pt x="3501330" y="103919"/>
                </a:cubicBezTo>
                <a:cubicBezTo>
                  <a:pt x="3498899" y="100273"/>
                  <a:pt x="3497684" y="97234"/>
                  <a:pt x="3497684" y="94804"/>
                </a:cubicBezTo>
                <a:cubicBezTo>
                  <a:pt x="3498899" y="89942"/>
                  <a:pt x="3501330" y="87511"/>
                  <a:pt x="3504977" y="87511"/>
                </a:cubicBezTo>
                <a:cubicBezTo>
                  <a:pt x="3519562" y="93588"/>
                  <a:pt x="3529285" y="100881"/>
                  <a:pt x="3534147" y="109389"/>
                </a:cubicBezTo>
                <a:cubicBezTo>
                  <a:pt x="3534147" y="114250"/>
                  <a:pt x="3527462" y="125189"/>
                  <a:pt x="3514092" y="142205"/>
                </a:cubicBezTo>
                <a:cubicBezTo>
                  <a:pt x="3504369" y="154360"/>
                  <a:pt x="3499507" y="161652"/>
                  <a:pt x="3499507" y="164083"/>
                </a:cubicBezTo>
                <a:cubicBezTo>
                  <a:pt x="3500722" y="164083"/>
                  <a:pt x="3502546" y="164691"/>
                  <a:pt x="3504977" y="165906"/>
                </a:cubicBezTo>
                <a:cubicBezTo>
                  <a:pt x="3515915" y="169553"/>
                  <a:pt x="3523208" y="173199"/>
                  <a:pt x="3526854" y="176845"/>
                </a:cubicBezTo>
                <a:cubicBezTo>
                  <a:pt x="3528070" y="175630"/>
                  <a:pt x="3528677" y="171376"/>
                  <a:pt x="3528677" y="164083"/>
                </a:cubicBezTo>
                <a:cubicBezTo>
                  <a:pt x="3528677" y="148283"/>
                  <a:pt x="3533539" y="140382"/>
                  <a:pt x="3543263" y="140382"/>
                </a:cubicBezTo>
                <a:cubicBezTo>
                  <a:pt x="3546909" y="140382"/>
                  <a:pt x="3548732" y="144029"/>
                  <a:pt x="3548732" y="151321"/>
                </a:cubicBezTo>
                <a:cubicBezTo>
                  <a:pt x="3548732" y="153752"/>
                  <a:pt x="3548124" y="158006"/>
                  <a:pt x="3546909" y="164083"/>
                </a:cubicBezTo>
                <a:cubicBezTo>
                  <a:pt x="3545694" y="170160"/>
                  <a:pt x="3545694" y="175630"/>
                  <a:pt x="3546909" y="180491"/>
                </a:cubicBezTo>
                <a:cubicBezTo>
                  <a:pt x="3548124" y="179276"/>
                  <a:pt x="3550555" y="177453"/>
                  <a:pt x="3554201" y="175022"/>
                </a:cubicBezTo>
                <a:cubicBezTo>
                  <a:pt x="3561494" y="168945"/>
                  <a:pt x="3566963" y="165299"/>
                  <a:pt x="3570610" y="164083"/>
                </a:cubicBezTo>
                <a:cubicBezTo>
                  <a:pt x="3573041" y="147067"/>
                  <a:pt x="3574864" y="120328"/>
                  <a:pt x="3576079" y="83865"/>
                </a:cubicBezTo>
                <a:cubicBezTo>
                  <a:pt x="3577295" y="71710"/>
                  <a:pt x="3577902" y="62595"/>
                  <a:pt x="3577902" y="56518"/>
                </a:cubicBezTo>
                <a:cubicBezTo>
                  <a:pt x="3577902" y="54087"/>
                  <a:pt x="3574864" y="52264"/>
                  <a:pt x="3568787" y="51048"/>
                </a:cubicBezTo>
                <a:cubicBezTo>
                  <a:pt x="3561494" y="49833"/>
                  <a:pt x="3557848" y="47402"/>
                  <a:pt x="3557848" y="43756"/>
                </a:cubicBezTo>
                <a:cubicBezTo>
                  <a:pt x="3557848" y="40109"/>
                  <a:pt x="3559063" y="37678"/>
                  <a:pt x="3561494" y="36463"/>
                </a:cubicBezTo>
                <a:cubicBezTo>
                  <a:pt x="3562709" y="36463"/>
                  <a:pt x="3565140" y="35855"/>
                  <a:pt x="3568787" y="34640"/>
                </a:cubicBezTo>
                <a:cubicBezTo>
                  <a:pt x="3579725" y="32209"/>
                  <a:pt x="3588233" y="30994"/>
                  <a:pt x="3594311" y="30994"/>
                </a:cubicBezTo>
                <a:close/>
                <a:moveTo>
                  <a:pt x="642156" y="18232"/>
                </a:moveTo>
                <a:lnTo>
                  <a:pt x="645802" y="18232"/>
                </a:lnTo>
                <a:cubicBezTo>
                  <a:pt x="660387" y="23093"/>
                  <a:pt x="674973" y="27347"/>
                  <a:pt x="689558" y="30994"/>
                </a:cubicBezTo>
                <a:cubicBezTo>
                  <a:pt x="690773" y="32209"/>
                  <a:pt x="691989" y="32817"/>
                  <a:pt x="693204" y="32817"/>
                </a:cubicBezTo>
                <a:cubicBezTo>
                  <a:pt x="696850" y="35248"/>
                  <a:pt x="698674" y="37678"/>
                  <a:pt x="698674" y="40109"/>
                </a:cubicBezTo>
                <a:cubicBezTo>
                  <a:pt x="693812" y="55910"/>
                  <a:pt x="679227" y="75357"/>
                  <a:pt x="654918" y="98450"/>
                </a:cubicBezTo>
                <a:cubicBezTo>
                  <a:pt x="631825" y="121543"/>
                  <a:pt x="617240" y="140990"/>
                  <a:pt x="611163" y="156791"/>
                </a:cubicBezTo>
                <a:cubicBezTo>
                  <a:pt x="619671" y="156791"/>
                  <a:pt x="631825" y="154360"/>
                  <a:pt x="647625" y="149498"/>
                </a:cubicBezTo>
                <a:cubicBezTo>
                  <a:pt x="660995" y="145852"/>
                  <a:pt x="670719" y="144029"/>
                  <a:pt x="676796" y="144029"/>
                </a:cubicBezTo>
                <a:cubicBezTo>
                  <a:pt x="680442" y="144029"/>
                  <a:pt x="684088" y="144029"/>
                  <a:pt x="687735" y="144029"/>
                </a:cubicBezTo>
                <a:cubicBezTo>
                  <a:pt x="691381" y="147675"/>
                  <a:pt x="693204" y="151321"/>
                  <a:pt x="693204" y="154967"/>
                </a:cubicBezTo>
                <a:cubicBezTo>
                  <a:pt x="693204" y="174414"/>
                  <a:pt x="691989" y="193253"/>
                  <a:pt x="689558" y="211485"/>
                </a:cubicBezTo>
                <a:cubicBezTo>
                  <a:pt x="705358" y="206623"/>
                  <a:pt x="721767" y="202977"/>
                  <a:pt x="738783" y="200546"/>
                </a:cubicBezTo>
                <a:cubicBezTo>
                  <a:pt x="763091" y="200546"/>
                  <a:pt x="775246" y="206015"/>
                  <a:pt x="775246" y="216954"/>
                </a:cubicBezTo>
                <a:cubicBezTo>
                  <a:pt x="775246" y="218170"/>
                  <a:pt x="774638" y="219993"/>
                  <a:pt x="773422" y="222424"/>
                </a:cubicBezTo>
                <a:cubicBezTo>
                  <a:pt x="743037" y="250379"/>
                  <a:pt x="698066" y="294134"/>
                  <a:pt x="638510" y="353690"/>
                </a:cubicBezTo>
                <a:cubicBezTo>
                  <a:pt x="647018" y="352475"/>
                  <a:pt x="660387" y="350652"/>
                  <a:pt x="678619" y="348221"/>
                </a:cubicBezTo>
                <a:cubicBezTo>
                  <a:pt x="710220" y="343359"/>
                  <a:pt x="732706" y="340928"/>
                  <a:pt x="746075" y="340928"/>
                </a:cubicBezTo>
                <a:cubicBezTo>
                  <a:pt x="761876" y="340928"/>
                  <a:pt x="769776" y="347005"/>
                  <a:pt x="769776" y="359160"/>
                </a:cubicBezTo>
                <a:cubicBezTo>
                  <a:pt x="768561" y="364021"/>
                  <a:pt x="766130" y="367060"/>
                  <a:pt x="762484" y="368275"/>
                </a:cubicBezTo>
                <a:cubicBezTo>
                  <a:pt x="736960" y="367060"/>
                  <a:pt x="698066" y="370098"/>
                  <a:pt x="645802" y="377391"/>
                </a:cubicBezTo>
                <a:cubicBezTo>
                  <a:pt x="626355" y="379822"/>
                  <a:pt x="611770" y="381645"/>
                  <a:pt x="602047" y="382860"/>
                </a:cubicBezTo>
                <a:cubicBezTo>
                  <a:pt x="592323" y="382860"/>
                  <a:pt x="587462" y="379822"/>
                  <a:pt x="587462" y="373745"/>
                </a:cubicBezTo>
                <a:cubicBezTo>
                  <a:pt x="587462" y="370098"/>
                  <a:pt x="591108" y="365237"/>
                  <a:pt x="598401" y="359160"/>
                </a:cubicBezTo>
                <a:cubicBezTo>
                  <a:pt x="616632" y="344574"/>
                  <a:pt x="636079" y="326951"/>
                  <a:pt x="656741" y="306288"/>
                </a:cubicBezTo>
                <a:cubicBezTo>
                  <a:pt x="649449" y="309935"/>
                  <a:pt x="642156" y="309327"/>
                  <a:pt x="634863" y="304465"/>
                </a:cubicBezTo>
                <a:cubicBezTo>
                  <a:pt x="633648" y="304465"/>
                  <a:pt x="631825" y="303858"/>
                  <a:pt x="629394" y="302642"/>
                </a:cubicBezTo>
                <a:cubicBezTo>
                  <a:pt x="605085" y="292919"/>
                  <a:pt x="593539" y="281372"/>
                  <a:pt x="594754" y="268002"/>
                </a:cubicBezTo>
                <a:cubicBezTo>
                  <a:pt x="594754" y="255848"/>
                  <a:pt x="618455" y="239440"/>
                  <a:pt x="665857" y="218777"/>
                </a:cubicBezTo>
                <a:cubicBezTo>
                  <a:pt x="667072" y="202977"/>
                  <a:pt x="667680" y="185961"/>
                  <a:pt x="667680" y="167729"/>
                </a:cubicBezTo>
                <a:cubicBezTo>
                  <a:pt x="643372" y="167729"/>
                  <a:pt x="620278" y="172591"/>
                  <a:pt x="598401" y="182315"/>
                </a:cubicBezTo>
                <a:cubicBezTo>
                  <a:pt x="592323" y="181099"/>
                  <a:pt x="588677" y="178061"/>
                  <a:pt x="587462" y="173199"/>
                </a:cubicBezTo>
                <a:cubicBezTo>
                  <a:pt x="587462" y="161045"/>
                  <a:pt x="595970" y="145852"/>
                  <a:pt x="612986" y="127620"/>
                </a:cubicBezTo>
                <a:cubicBezTo>
                  <a:pt x="619063" y="121543"/>
                  <a:pt x="623317" y="117289"/>
                  <a:pt x="625748" y="114858"/>
                </a:cubicBezTo>
                <a:cubicBezTo>
                  <a:pt x="646410" y="91765"/>
                  <a:pt x="660387" y="71103"/>
                  <a:pt x="667680" y="52871"/>
                </a:cubicBezTo>
                <a:lnTo>
                  <a:pt x="667680" y="51048"/>
                </a:lnTo>
                <a:cubicBezTo>
                  <a:pt x="667680" y="48617"/>
                  <a:pt x="662818" y="45579"/>
                  <a:pt x="653095" y="41932"/>
                </a:cubicBezTo>
                <a:cubicBezTo>
                  <a:pt x="638510" y="37071"/>
                  <a:pt x="631217" y="31601"/>
                  <a:pt x="631217" y="25524"/>
                </a:cubicBezTo>
                <a:cubicBezTo>
                  <a:pt x="631217" y="20662"/>
                  <a:pt x="634863" y="18232"/>
                  <a:pt x="642156" y="18232"/>
                </a:cubicBezTo>
                <a:close/>
                <a:moveTo>
                  <a:pt x="4053743" y="16408"/>
                </a:moveTo>
                <a:cubicBezTo>
                  <a:pt x="4061036" y="17624"/>
                  <a:pt x="4062251" y="18839"/>
                  <a:pt x="4057389" y="20055"/>
                </a:cubicBezTo>
                <a:cubicBezTo>
                  <a:pt x="4054958" y="22486"/>
                  <a:pt x="4053743" y="25524"/>
                  <a:pt x="4053743" y="29170"/>
                </a:cubicBezTo>
                <a:cubicBezTo>
                  <a:pt x="4053743" y="42540"/>
                  <a:pt x="4068936" y="55910"/>
                  <a:pt x="4099322" y="69280"/>
                </a:cubicBezTo>
                <a:cubicBezTo>
                  <a:pt x="4123630" y="81434"/>
                  <a:pt x="4135784" y="91765"/>
                  <a:pt x="4135784" y="100273"/>
                </a:cubicBezTo>
                <a:cubicBezTo>
                  <a:pt x="4135784" y="107566"/>
                  <a:pt x="4129100" y="111212"/>
                  <a:pt x="4115730" y="111212"/>
                </a:cubicBezTo>
                <a:cubicBezTo>
                  <a:pt x="4109653" y="111212"/>
                  <a:pt x="4105398" y="111820"/>
                  <a:pt x="4102968" y="113035"/>
                </a:cubicBezTo>
                <a:cubicBezTo>
                  <a:pt x="4100537" y="114250"/>
                  <a:pt x="4096283" y="115466"/>
                  <a:pt x="4090206" y="116681"/>
                </a:cubicBezTo>
                <a:cubicBezTo>
                  <a:pt x="4084129" y="119112"/>
                  <a:pt x="4079267" y="120935"/>
                  <a:pt x="4075621" y="122151"/>
                </a:cubicBezTo>
                <a:cubicBezTo>
                  <a:pt x="4071974" y="122151"/>
                  <a:pt x="4069544" y="120935"/>
                  <a:pt x="4068328" y="118505"/>
                </a:cubicBezTo>
                <a:cubicBezTo>
                  <a:pt x="4068328" y="114858"/>
                  <a:pt x="4073190" y="110604"/>
                  <a:pt x="4082913" y="105742"/>
                </a:cubicBezTo>
                <a:cubicBezTo>
                  <a:pt x="4091422" y="100881"/>
                  <a:pt x="4095675" y="97234"/>
                  <a:pt x="4095675" y="94804"/>
                </a:cubicBezTo>
                <a:lnTo>
                  <a:pt x="4095675" y="92980"/>
                </a:lnTo>
                <a:cubicBezTo>
                  <a:pt x="4092029" y="90550"/>
                  <a:pt x="4087167" y="87511"/>
                  <a:pt x="4081090" y="83865"/>
                </a:cubicBezTo>
                <a:cubicBezTo>
                  <a:pt x="4050705" y="66849"/>
                  <a:pt x="4036119" y="48617"/>
                  <a:pt x="4037335" y="29170"/>
                </a:cubicBezTo>
                <a:cubicBezTo>
                  <a:pt x="4037335" y="20662"/>
                  <a:pt x="4042804" y="16408"/>
                  <a:pt x="4053743" y="16408"/>
                </a:cubicBezTo>
                <a:close/>
                <a:moveTo>
                  <a:pt x="164083" y="12762"/>
                </a:moveTo>
                <a:cubicBezTo>
                  <a:pt x="166514" y="12762"/>
                  <a:pt x="169552" y="13370"/>
                  <a:pt x="173199" y="14585"/>
                </a:cubicBezTo>
                <a:cubicBezTo>
                  <a:pt x="175629" y="17016"/>
                  <a:pt x="178060" y="18232"/>
                  <a:pt x="180491" y="18232"/>
                </a:cubicBezTo>
                <a:cubicBezTo>
                  <a:pt x="181707" y="18232"/>
                  <a:pt x="185353" y="18839"/>
                  <a:pt x="191430" y="20055"/>
                </a:cubicBezTo>
                <a:cubicBezTo>
                  <a:pt x="198723" y="22486"/>
                  <a:pt x="202369" y="23701"/>
                  <a:pt x="202369" y="23701"/>
                </a:cubicBezTo>
                <a:cubicBezTo>
                  <a:pt x="210877" y="26132"/>
                  <a:pt x="215739" y="30386"/>
                  <a:pt x="216954" y="36463"/>
                </a:cubicBezTo>
                <a:cubicBezTo>
                  <a:pt x="216954" y="37678"/>
                  <a:pt x="216346" y="40109"/>
                  <a:pt x="215131" y="43756"/>
                </a:cubicBezTo>
                <a:cubicBezTo>
                  <a:pt x="212700" y="46186"/>
                  <a:pt x="211485" y="48010"/>
                  <a:pt x="211485" y="49225"/>
                </a:cubicBezTo>
                <a:cubicBezTo>
                  <a:pt x="184745" y="86903"/>
                  <a:pt x="156183" y="121543"/>
                  <a:pt x="125797" y="153144"/>
                </a:cubicBezTo>
                <a:cubicBezTo>
                  <a:pt x="152536" y="142205"/>
                  <a:pt x="176845" y="130051"/>
                  <a:pt x="198723" y="116681"/>
                </a:cubicBezTo>
                <a:cubicBezTo>
                  <a:pt x="208446" y="113035"/>
                  <a:pt x="215131" y="114858"/>
                  <a:pt x="218777" y="122151"/>
                </a:cubicBezTo>
                <a:cubicBezTo>
                  <a:pt x="219993" y="123366"/>
                  <a:pt x="217562" y="127013"/>
                  <a:pt x="211485" y="133090"/>
                </a:cubicBezTo>
                <a:cubicBezTo>
                  <a:pt x="181099" y="151321"/>
                  <a:pt x="160437" y="167729"/>
                  <a:pt x="149498" y="182315"/>
                </a:cubicBezTo>
                <a:cubicBezTo>
                  <a:pt x="151929" y="184745"/>
                  <a:pt x="151929" y="189607"/>
                  <a:pt x="149498" y="196900"/>
                </a:cubicBezTo>
                <a:cubicBezTo>
                  <a:pt x="149498" y="198115"/>
                  <a:pt x="148890" y="199331"/>
                  <a:pt x="147675" y="200546"/>
                </a:cubicBezTo>
                <a:cubicBezTo>
                  <a:pt x="145244" y="207839"/>
                  <a:pt x="144028" y="213308"/>
                  <a:pt x="144028" y="216954"/>
                </a:cubicBezTo>
                <a:cubicBezTo>
                  <a:pt x="139167" y="226678"/>
                  <a:pt x="159829" y="230324"/>
                  <a:pt x="206015" y="227893"/>
                </a:cubicBezTo>
                <a:cubicBezTo>
                  <a:pt x="214523" y="227893"/>
                  <a:pt x="218777" y="231539"/>
                  <a:pt x="218777" y="238832"/>
                </a:cubicBezTo>
                <a:cubicBezTo>
                  <a:pt x="219993" y="243694"/>
                  <a:pt x="216954" y="246732"/>
                  <a:pt x="209662" y="247948"/>
                </a:cubicBezTo>
                <a:cubicBezTo>
                  <a:pt x="180491" y="256456"/>
                  <a:pt x="152536" y="266179"/>
                  <a:pt x="125797" y="277118"/>
                </a:cubicBezTo>
                <a:cubicBezTo>
                  <a:pt x="94196" y="343967"/>
                  <a:pt x="63810" y="388330"/>
                  <a:pt x="34640" y="410208"/>
                </a:cubicBezTo>
                <a:cubicBezTo>
                  <a:pt x="27347" y="416285"/>
                  <a:pt x="19447" y="417500"/>
                  <a:pt x="10939" y="413854"/>
                </a:cubicBezTo>
                <a:cubicBezTo>
                  <a:pt x="6077" y="412638"/>
                  <a:pt x="2431" y="408992"/>
                  <a:pt x="0" y="402915"/>
                </a:cubicBezTo>
                <a:cubicBezTo>
                  <a:pt x="0" y="400484"/>
                  <a:pt x="1823" y="399269"/>
                  <a:pt x="5469" y="399269"/>
                </a:cubicBezTo>
                <a:cubicBezTo>
                  <a:pt x="6685" y="399269"/>
                  <a:pt x="8508" y="399269"/>
                  <a:pt x="10939" y="399269"/>
                </a:cubicBezTo>
                <a:cubicBezTo>
                  <a:pt x="15801" y="400484"/>
                  <a:pt x="19447" y="399876"/>
                  <a:pt x="21878" y="397446"/>
                </a:cubicBezTo>
                <a:cubicBezTo>
                  <a:pt x="42540" y="385291"/>
                  <a:pt x="66849" y="349436"/>
                  <a:pt x="94803" y="289880"/>
                </a:cubicBezTo>
                <a:cubicBezTo>
                  <a:pt x="92373" y="291096"/>
                  <a:pt x="88119" y="292919"/>
                  <a:pt x="82041" y="295350"/>
                </a:cubicBezTo>
                <a:cubicBezTo>
                  <a:pt x="68672" y="301427"/>
                  <a:pt x="58948" y="306288"/>
                  <a:pt x="52871" y="309935"/>
                </a:cubicBezTo>
                <a:cubicBezTo>
                  <a:pt x="35855" y="313581"/>
                  <a:pt x="29170" y="308719"/>
                  <a:pt x="32817" y="295350"/>
                </a:cubicBezTo>
                <a:cubicBezTo>
                  <a:pt x="57125" y="267395"/>
                  <a:pt x="81434" y="237009"/>
                  <a:pt x="105742" y="204192"/>
                </a:cubicBezTo>
                <a:cubicBezTo>
                  <a:pt x="105742" y="202977"/>
                  <a:pt x="104527" y="201154"/>
                  <a:pt x="102096" y="198723"/>
                </a:cubicBezTo>
                <a:cubicBezTo>
                  <a:pt x="99665" y="196292"/>
                  <a:pt x="98450" y="194469"/>
                  <a:pt x="98450" y="193253"/>
                </a:cubicBezTo>
                <a:cubicBezTo>
                  <a:pt x="98450" y="188392"/>
                  <a:pt x="105742" y="184745"/>
                  <a:pt x="120327" y="182315"/>
                </a:cubicBezTo>
                <a:cubicBezTo>
                  <a:pt x="125189" y="182315"/>
                  <a:pt x="128835" y="181707"/>
                  <a:pt x="131266" y="180491"/>
                </a:cubicBezTo>
                <a:cubicBezTo>
                  <a:pt x="131266" y="180491"/>
                  <a:pt x="132482" y="178668"/>
                  <a:pt x="134913" y="175022"/>
                </a:cubicBezTo>
                <a:cubicBezTo>
                  <a:pt x="139774" y="170160"/>
                  <a:pt x="142813" y="167122"/>
                  <a:pt x="144028" y="165906"/>
                </a:cubicBezTo>
                <a:cubicBezTo>
                  <a:pt x="130659" y="168337"/>
                  <a:pt x="109996" y="176237"/>
                  <a:pt x="82041" y="189607"/>
                </a:cubicBezTo>
                <a:cubicBezTo>
                  <a:pt x="63810" y="199331"/>
                  <a:pt x="51656" y="204800"/>
                  <a:pt x="45579" y="206015"/>
                </a:cubicBezTo>
                <a:cubicBezTo>
                  <a:pt x="27347" y="210877"/>
                  <a:pt x="17624" y="206623"/>
                  <a:pt x="16408" y="193253"/>
                </a:cubicBezTo>
                <a:cubicBezTo>
                  <a:pt x="15193" y="187176"/>
                  <a:pt x="17624" y="184138"/>
                  <a:pt x="23701" y="184138"/>
                </a:cubicBezTo>
                <a:cubicBezTo>
                  <a:pt x="26132" y="184138"/>
                  <a:pt x="28563" y="184745"/>
                  <a:pt x="30993" y="185961"/>
                </a:cubicBezTo>
                <a:cubicBezTo>
                  <a:pt x="33424" y="187176"/>
                  <a:pt x="35247" y="187784"/>
                  <a:pt x="36463" y="187784"/>
                </a:cubicBezTo>
                <a:cubicBezTo>
                  <a:pt x="65633" y="179276"/>
                  <a:pt x="92373" y="168337"/>
                  <a:pt x="116681" y="154967"/>
                </a:cubicBezTo>
                <a:cubicBezTo>
                  <a:pt x="110604" y="153752"/>
                  <a:pt x="109996" y="150106"/>
                  <a:pt x="114858" y="144029"/>
                </a:cubicBezTo>
                <a:cubicBezTo>
                  <a:pt x="140382" y="116074"/>
                  <a:pt x="163475" y="85080"/>
                  <a:pt x="184137" y="51048"/>
                </a:cubicBezTo>
                <a:cubicBezTo>
                  <a:pt x="186568" y="43756"/>
                  <a:pt x="185353" y="38894"/>
                  <a:pt x="180491" y="36463"/>
                </a:cubicBezTo>
                <a:cubicBezTo>
                  <a:pt x="178060" y="35248"/>
                  <a:pt x="173806" y="33424"/>
                  <a:pt x="167729" y="30994"/>
                </a:cubicBezTo>
                <a:cubicBezTo>
                  <a:pt x="158006" y="27347"/>
                  <a:pt x="152536" y="24309"/>
                  <a:pt x="151321" y="21878"/>
                </a:cubicBezTo>
                <a:cubicBezTo>
                  <a:pt x="154967" y="15801"/>
                  <a:pt x="159221" y="12762"/>
                  <a:pt x="164083" y="12762"/>
                </a:cubicBezTo>
                <a:close/>
                <a:moveTo>
                  <a:pt x="4582864" y="10939"/>
                </a:moveTo>
                <a:cubicBezTo>
                  <a:pt x="4599880" y="13370"/>
                  <a:pt x="4609604" y="20662"/>
                  <a:pt x="4612034" y="32817"/>
                </a:cubicBezTo>
                <a:cubicBezTo>
                  <a:pt x="4612034" y="38894"/>
                  <a:pt x="4605350" y="48010"/>
                  <a:pt x="4591980" y="60164"/>
                </a:cubicBezTo>
                <a:cubicBezTo>
                  <a:pt x="4588334" y="63810"/>
                  <a:pt x="4585903" y="66241"/>
                  <a:pt x="4584688" y="67456"/>
                </a:cubicBezTo>
                <a:cubicBezTo>
                  <a:pt x="4570102" y="85688"/>
                  <a:pt x="4559163" y="102096"/>
                  <a:pt x="4551870" y="116681"/>
                </a:cubicBezTo>
                <a:cubicBezTo>
                  <a:pt x="4554302" y="116681"/>
                  <a:pt x="4557948" y="116074"/>
                  <a:pt x="4562810" y="114858"/>
                </a:cubicBezTo>
                <a:cubicBezTo>
                  <a:pt x="4566456" y="113643"/>
                  <a:pt x="4569494" y="113035"/>
                  <a:pt x="4571925" y="113035"/>
                </a:cubicBezTo>
                <a:cubicBezTo>
                  <a:pt x="4579218" y="113035"/>
                  <a:pt x="4582864" y="114858"/>
                  <a:pt x="4582864" y="118505"/>
                </a:cubicBezTo>
                <a:cubicBezTo>
                  <a:pt x="4584080" y="129443"/>
                  <a:pt x="4583472" y="134913"/>
                  <a:pt x="4581041" y="134913"/>
                </a:cubicBezTo>
                <a:cubicBezTo>
                  <a:pt x="4568886" y="137344"/>
                  <a:pt x="4552478" y="144636"/>
                  <a:pt x="4531816" y="156791"/>
                </a:cubicBezTo>
                <a:cubicBezTo>
                  <a:pt x="4523308" y="160437"/>
                  <a:pt x="4517231" y="163475"/>
                  <a:pt x="4513584" y="165906"/>
                </a:cubicBezTo>
                <a:cubicBezTo>
                  <a:pt x="4511154" y="167122"/>
                  <a:pt x="4505684" y="170160"/>
                  <a:pt x="4497176" y="175022"/>
                </a:cubicBezTo>
                <a:cubicBezTo>
                  <a:pt x="4481376" y="185961"/>
                  <a:pt x="4471652" y="191430"/>
                  <a:pt x="4468006" y="191430"/>
                </a:cubicBezTo>
                <a:cubicBezTo>
                  <a:pt x="4466790" y="191430"/>
                  <a:pt x="4466183" y="190215"/>
                  <a:pt x="4466183" y="187784"/>
                </a:cubicBezTo>
                <a:cubicBezTo>
                  <a:pt x="4466183" y="185353"/>
                  <a:pt x="4467398" y="183530"/>
                  <a:pt x="4469829" y="182315"/>
                </a:cubicBezTo>
                <a:cubicBezTo>
                  <a:pt x="4469829" y="183530"/>
                  <a:pt x="4470436" y="183530"/>
                  <a:pt x="4471652" y="182315"/>
                </a:cubicBezTo>
                <a:cubicBezTo>
                  <a:pt x="4472868" y="179884"/>
                  <a:pt x="4475906" y="176845"/>
                  <a:pt x="4480768" y="173199"/>
                </a:cubicBezTo>
                <a:cubicBezTo>
                  <a:pt x="4485630" y="169553"/>
                  <a:pt x="4488668" y="166514"/>
                  <a:pt x="4489884" y="164083"/>
                </a:cubicBezTo>
                <a:cubicBezTo>
                  <a:pt x="4489884" y="162868"/>
                  <a:pt x="4487453" y="160437"/>
                  <a:pt x="4482591" y="156791"/>
                </a:cubicBezTo>
                <a:cubicBezTo>
                  <a:pt x="4476514" y="153144"/>
                  <a:pt x="4472868" y="150713"/>
                  <a:pt x="4471652" y="149498"/>
                </a:cubicBezTo>
                <a:cubicBezTo>
                  <a:pt x="4469222" y="144636"/>
                  <a:pt x="4466790" y="137344"/>
                  <a:pt x="4464360" y="127620"/>
                </a:cubicBezTo>
                <a:cubicBezTo>
                  <a:pt x="4461929" y="121543"/>
                  <a:pt x="4460106" y="116681"/>
                  <a:pt x="4458890" y="113035"/>
                </a:cubicBezTo>
                <a:cubicBezTo>
                  <a:pt x="4457674" y="110604"/>
                  <a:pt x="4455852" y="107566"/>
                  <a:pt x="4453421" y="103919"/>
                </a:cubicBezTo>
                <a:cubicBezTo>
                  <a:pt x="4447344" y="97842"/>
                  <a:pt x="4444305" y="92373"/>
                  <a:pt x="4444305" y="87511"/>
                </a:cubicBezTo>
                <a:cubicBezTo>
                  <a:pt x="4443090" y="83865"/>
                  <a:pt x="4443698" y="81434"/>
                  <a:pt x="4446128" y="80218"/>
                </a:cubicBezTo>
                <a:cubicBezTo>
                  <a:pt x="4448559" y="79003"/>
                  <a:pt x="4451598" y="79611"/>
                  <a:pt x="4455244" y="82042"/>
                </a:cubicBezTo>
                <a:cubicBezTo>
                  <a:pt x="4466183" y="85688"/>
                  <a:pt x="4474691" y="95411"/>
                  <a:pt x="4480768" y="111212"/>
                </a:cubicBezTo>
                <a:cubicBezTo>
                  <a:pt x="4485630" y="130659"/>
                  <a:pt x="4491100" y="140382"/>
                  <a:pt x="4497176" y="140382"/>
                </a:cubicBezTo>
                <a:cubicBezTo>
                  <a:pt x="4506900" y="139167"/>
                  <a:pt x="4515408" y="134913"/>
                  <a:pt x="4522700" y="127620"/>
                </a:cubicBezTo>
                <a:cubicBezTo>
                  <a:pt x="4537286" y="98450"/>
                  <a:pt x="4552478" y="73534"/>
                  <a:pt x="4568279" y="52871"/>
                </a:cubicBezTo>
                <a:cubicBezTo>
                  <a:pt x="4559771" y="52871"/>
                  <a:pt x="4550655" y="55302"/>
                  <a:pt x="4540932" y="60164"/>
                </a:cubicBezTo>
                <a:cubicBezTo>
                  <a:pt x="4520270" y="68672"/>
                  <a:pt x="4508115" y="73534"/>
                  <a:pt x="4504469" y="74749"/>
                </a:cubicBezTo>
                <a:cubicBezTo>
                  <a:pt x="4502038" y="75964"/>
                  <a:pt x="4500215" y="77180"/>
                  <a:pt x="4499000" y="78395"/>
                </a:cubicBezTo>
                <a:cubicBezTo>
                  <a:pt x="4497784" y="79611"/>
                  <a:pt x="4496569" y="80218"/>
                  <a:pt x="4495353" y="80218"/>
                </a:cubicBezTo>
                <a:cubicBezTo>
                  <a:pt x="4490492" y="80218"/>
                  <a:pt x="4488060" y="77180"/>
                  <a:pt x="4488060" y="71103"/>
                </a:cubicBezTo>
                <a:cubicBezTo>
                  <a:pt x="4488060" y="63810"/>
                  <a:pt x="4506900" y="54087"/>
                  <a:pt x="4544578" y="41932"/>
                </a:cubicBezTo>
                <a:cubicBezTo>
                  <a:pt x="4561594" y="37071"/>
                  <a:pt x="4571925" y="33424"/>
                  <a:pt x="4575572" y="30994"/>
                </a:cubicBezTo>
                <a:cubicBezTo>
                  <a:pt x="4574356" y="27347"/>
                  <a:pt x="4573748" y="23093"/>
                  <a:pt x="4573748" y="18232"/>
                </a:cubicBezTo>
                <a:cubicBezTo>
                  <a:pt x="4572533" y="14585"/>
                  <a:pt x="4575572" y="12154"/>
                  <a:pt x="4582864" y="10939"/>
                </a:cubicBezTo>
                <a:close/>
                <a:moveTo>
                  <a:pt x="2978237" y="5470"/>
                </a:moveTo>
                <a:cubicBezTo>
                  <a:pt x="2983099" y="5470"/>
                  <a:pt x="2990391" y="8508"/>
                  <a:pt x="3000114" y="14585"/>
                </a:cubicBezTo>
                <a:cubicBezTo>
                  <a:pt x="3007407" y="20662"/>
                  <a:pt x="3012876" y="24309"/>
                  <a:pt x="3016523" y="25524"/>
                </a:cubicBezTo>
                <a:cubicBezTo>
                  <a:pt x="3025031" y="27955"/>
                  <a:pt x="3037185" y="30994"/>
                  <a:pt x="3052986" y="34640"/>
                </a:cubicBezTo>
                <a:cubicBezTo>
                  <a:pt x="3061494" y="38286"/>
                  <a:pt x="3065748" y="43148"/>
                  <a:pt x="3065748" y="49225"/>
                </a:cubicBezTo>
                <a:cubicBezTo>
                  <a:pt x="3065748" y="51656"/>
                  <a:pt x="3064532" y="54087"/>
                  <a:pt x="3062101" y="56518"/>
                </a:cubicBezTo>
                <a:cubicBezTo>
                  <a:pt x="3060886" y="57733"/>
                  <a:pt x="3060278" y="58341"/>
                  <a:pt x="3060278" y="58341"/>
                </a:cubicBezTo>
                <a:cubicBezTo>
                  <a:pt x="3042047" y="60772"/>
                  <a:pt x="3020776" y="70495"/>
                  <a:pt x="2996468" y="87511"/>
                </a:cubicBezTo>
                <a:cubicBezTo>
                  <a:pt x="2978237" y="102096"/>
                  <a:pt x="2964259" y="121543"/>
                  <a:pt x="2954536" y="145852"/>
                </a:cubicBezTo>
                <a:cubicBezTo>
                  <a:pt x="2969121" y="139775"/>
                  <a:pt x="2989783" y="128228"/>
                  <a:pt x="3016523" y="111212"/>
                </a:cubicBezTo>
                <a:cubicBezTo>
                  <a:pt x="3035970" y="99058"/>
                  <a:pt x="3050555" y="90550"/>
                  <a:pt x="3060278" y="85688"/>
                </a:cubicBezTo>
                <a:cubicBezTo>
                  <a:pt x="3062709" y="84472"/>
                  <a:pt x="3066963" y="82649"/>
                  <a:pt x="3073040" y="80218"/>
                </a:cubicBezTo>
                <a:cubicBezTo>
                  <a:pt x="3085195" y="72926"/>
                  <a:pt x="3096133" y="69280"/>
                  <a:pt x="3105857" y="69280"/>
                </a:cubicBezTo>
                <a:cubicBezTo>
                  <a:pt x="3105857" y="69280"/>
                  <a:pt x="3107072" y="69280"/>
                  <a:pt x="3109503" y="69280"/>
                </a:cubicBezTo>
                <a:cubicBezTo>
                  <a:pt x="3135027" y="68064"/>
                  <a:pt x="3147789" y="72926"/>
                  <a:pt x="3147789" y="83865"/>
                </a:cubicBezTo>
                <a:cubicBezTo>
                  <a:pt x="3147789" y="93588"/>
                  <a:pt x="3138066" y="102704"/>
                  <a:pt x="3118619" y="111212"/>
                </a:cubicBezTo>
                <a:cubicBezTo>
                  <a:pt x="3112542" y="113643"/>
                  <a:pt x="3108287" y="115466"/>
                  <a:pt x="3105857" y="116681"/>
                </a:cubicBezTo>
                <a:cubicBezTo>
                  <a:pt x="3104641" y="116681"/>
                  <a:pt x="3088841" y="124582"/>
                  <a:pt x="3058455" y="140382"/>
                </a:cubicBezTo>
                <a:cubicBezTo>
                  <a:pt x="3045085" y="147675"/>
                  <a:pt x="3037185" y="151929"/>
                  <a:pt x="3034754" y="153144"/>
                </a:cubicBezTo>
                <a:cubicBezTo>
                  <a:pt x="3031108" y="155575"/>
                  <a:pt x="3028677" y="156183"/>
                  <a:pt x="3027462" y="154967"/>
                </a:cubicBezTo>
                <a:cubicBezTo>
                  <a:pt x="3027462" y="152537"/>
                  <a:pt x="3028677" y="150106"/>
                  <a:pt x="3031108" y="147675"/>
                </a:cubicBezTo>
                <a:cubicBezTo>
                  <a:pt x="3049339" y="133090"/>
                  <a:pt x="3067571" y="119720"/>
                  <a:pt x="3085802" y="107566"/>
                </a:cubicBezTo>
                <a:cubicBezTo>
                  <a:pt x="3096741" y="101488"/>
                  <a:pt x="3104641" y="96019"/>
                  <a:pt x="3109503" y="91157"/>
                </a:cubicBezTo>
                <a:cubicBezTo>
                  <a:pt x="3114365" y="87511"/>
                  <a:pt x="3110719" y="85688"/>
                  <a:pt x="3098564" y="85688"/>
                </a:cubicBezTo>
                <a:cubicBezTo>
                  <a:pt x="3081548" y="85688"/>
                  <a:pt x="3046300" y="104527"/>
                  <a:pt x="2992822" y="142205"/>
                </a:cubicBezTo>
                <a:cubicBezTo>
                  <a:pt x="2978237" y="153144"/>
                  <a:pt x="2968513" y="159829"/>
                  <a:pt x="2963651" y="162260"/>
                </a:cubicBezTo>
                <a:cubicBezTo>
                  <a:pt x="2953928" y="169553"/>
                  <a:pt x="2943597" y="176237"/>
                  <a:pt x="2932658" y="182315"/>
                </a:cubicBezTo>
                <a:cubicBezTo>
                  <a:pt x="2925365" y="182315"/>
                  <a:pt x="2921719" y="179276"/>
                  <a:pt x="2921719" y="173199"/>
                </a:cubicBezTo>
                <a:cubicBezTo>
                  <a:pt x="2926581" y="134305"/>
                  <a:pt x="2958790" y="93588"/>
                  <a:pt x="3018346" y="51048"/>
                </a:cubicBezTo>
                <a:cubicBezTo>
                  <a:pt x="2986745" y="35248"/>
                  <a:pt x="2971552" y="22486"/>
                  <a:pt x="2972767" y="12762"/>
                </a:cubicBezTo>
                <a:cubicBezTo>
                  <a:pt x="2972767" y="7900"/>
                  <a:pt x="2974590" y="5470"/>
                  <a:pt x="2978237" y="5470"/>
                </a:cubicBezTo>
                <a:close/>
                <a:moveTo>
                  <a:pt x="2487811" y="0"/>
                </a:moveTo>
                <a:lnTo>
                  <a:pt x="2491457" y="0"/>
                </a:lnTo>
                <a:cubicBezTo>
                  <a:pt x="2491457" y="2431"/>
                  <a:pt x="2492065" y="6077"/>
                  <a:pt x="2493280" y="10939"/>
                </a:cubicBezTo>
                <a:cubicBezTo>
                  <a:pt x="2493280" y="19447"/>
                  <a:pt x="2493888" y="24309"/>
                  <a:pt x="2495103" y="25524"/>
                </a:cubicBezTo>
                <a:cubicBezTo>
                  <a:pt x="2502396" y="31601"/>
                  <a:pt x="2524881" y="43148"/>
                  <a:pt x="2562560" y="60164"/>
                </a:cubicBezTo>
                <a:cubicBezTo>
                  <a:pt x="2601453" y="46794"/>
                  <a:pt x="2637916" y="41325"/>
                  <a:pt x="2671948" y="43756"/>
                </a:cubicBezTo>
                <a:cubicBezTo>
                  <a:pt x="2707196" y="47402"/>
                  <a:pt x="2726643" y="57733"/>
                  <a:pt x="2730289" y="74749"/>
                </a:cubicBezTo>
                <a:cubicBezTo>
                  <a:pt x="2731505" y="85688"/>
                  <a:pt x="2716919" y="94196"/>
                  <a:pt x="2686533" y="100273"/>
                </a:cubicBezTo>
                <a:cubicBezTo>
                  <a:pt x="2675595" y="102704"/>
                  <a:pt x="2665871" y="105742"/>
                  <a:pt x="2657363" y="109389"/>
                </a:cubicBezTo>
                <a:cubicBezTo>
                  <a:pt x="2651286" y="111820"/>
                  <a:pt x="2643386" y="113643"/>
                  <a:pt x="2633662" y="114858"/>
                </a:cubicBezTo>
                <a:cubicBezTo>
                  <a:pt x="2626370" y="116074"/>
                  <a:pt x="2620900" y="117289"/>
                  <a:pt x="2617254" y="118505"/>
                </a:cubicBezTo>
                <a:cubicBezTo>
                  <a:pt x="2614823" y="119720"/>
                  <a:pt x="2613000" y="119112"/>
                  <a:pt x="2611785" y="116681"/>
                </a:cubicBezTo>
                <a:cubicBezTo>
                  <a:pt x="2610569" y="115466"/>
                  <a:pt x="2610569" y="114250"/>
                  <a:pt x="2611785" y="113035"/>
                </a:cubicBezTo>
                <a:cubicBezTo>
                  <a:pt x="2613000" y="111820"/>
                  <a:pt x="2618470" y="109389"/>
                  <a:pt x="2628193" y="105742"/>
                </a:cubicBezTo>
                <a:cubicBezTo>
                  <a:pt x="2664656" y="88726"/>
                  <a:pt x="2685318" y="77788"/>
                  <a:pt x="2690180" y="72926"/>
                </a:cubicBezTo>
                <a:cubicBezTo>
                  <a:pt x="2687749" y="65633"/>
                  <a:pt x="2674379" y="61987"/>
                  <a:pt x="2650071" y="61987"/>
                </a:cubicBezTo>
                <a:cubicBezTo>
                  <a:pt x="2586868" y="59556"/>
                  <a:pt x="2515766" y="87511"/>
                  <a:pt x="2436763" y="145852"/>
                </a:cubicBezTo>
                <a:cubicBezTo>
                  <a:pt x="2422178" y="155575"/>
                  <a:pt x="2408808" y="164691"/>
                  <a:pt x="2396653" y="173199"/>
                </a:cubicBezTo>
                <a:cubicBezTo>
                  <a:pt x="2395438" y="174414"/>
                  <a:pt x="2393007" y="177453"/>
                  <a:pt x="2389361" y="182315"/>
                </a:cubicBezTo>
                <a:cubicBezTo>
                  <a:pt x="2378422" y="196900"/>
                  <a:pt x="2369914" y="204192"/>
                  <a:pt x="2363837" y="204192"/>
                </a:cubicBezTo>
                <a:cubicBezTo>
                  <a:pt x="2357760" y="202977"/>
                  <a:pt x="2354113" y="200546"/>
                  <a:pt x="2352898" y="196900"/>
                </a:cubicBezTo>
                <a:cubicBezTo>
                  <a:pt x="2352898" y="189607"/>
                  <a:pt x="2358367" y="178668"/>
                  <a:pt x="2369306" y="164083"/>
                </a:cubicBezTo>
                <a:cubicBezTo>
                  <a:pt x="2375384" y="158006"/>
                  <a:pt x="2379030" y="153752"/>
                  <a:pt x="2380245" y="151321"/>
                </a:cubicBezTo>
                <a:cubicBezTo>
                  <a:pt x="2381461" y="148890"/>
                  <a:pt x="2383284" y="145244"/>
                  <a:pt x="2385715" y="140382"/>
                </a:cubicBezTo>
                <a:cubicBezTo>
                  <a:pt x="2393007" y="125797"/>
                  <a:pt x="2397261" y="113643"/>
                  <a:pt x="2398477" y="103919"/>
                </a:cubicBezTo>
                <a:cubicBezTo>
                  <a:pt x="2400908" y="102704"/>
                  <a:pt x="2403946" y="102096"/>
                  <a:pt x="2407592" y="102096"/>
                </a:cubicBezTo>
                <a:cubicBezTo>
                  <a:pt x="2411239" y="102096"/>
                  <a:pt x="2413062" y="106350"/>
                  <a:pt x="2413062" y="114858"/>
                </a:cubicBezTo>
                <a:cubicBezTo>
                  <a:pt x="2413062" y="117289"/>
                  <a:pt x="2412454" y="122151"/>
                  <a:pt x="2411239" y="129443"/>
                </a:cubicBezTo>
                <a:cubicBezTo>
                  <a:pt x="2410023" y="135520"/>
                  <a:pt x="2409416" y="140382"/>
                  <a:pt x="2409416" y="144029"/>
                </a:cubicBezTo>
                <a:cubicBezTo>
                  <a:pt x="2410631" y="142813"/>
                  <a:pt x="2412454" y="141598"/>
                  <a:pt x="2414885" y="140382"/>
                </a:cubicBezTo>
                <a:cubicBezTo>
                  <a:pt x="2445271" y="123366"/>
                  <a:pt x="2468364" y="108781"/>
                  <a:pt x="2484164" y="96627"/>
                </a:cubicBezTo>
                <a:cubicBezTo>
                  <a:pt x="2481733" y="95411"/>
                  <a:pt x="2480518" y="92980"/>
                  <a:pt x="2480518" y="89334"/>
                </a:cubicBezTo>
                <a:cubicBezTo>
                  <a:pt x="2480518" y="88119"/>
                  <a:pt x="2485380" y="85080"/>
                  <a:pt x="2495103" y="80218"/>
                </a:cubicBezTo>
                <a:cubicBezTo>
                  <a:pt x="2508473" y="72926"/>
                  <a:pt x="2516373" y="67456"/>
                  <a:pt x="2518804" y="63810"/>
                </a:cubicBezTo>
                <a:cubicBezTo>
                  <a:pt x="2518804" y="62595"/>
                  <a:pt x="2517589" y="61987"/>
                  <a:pt x="2515158" y="61987"/>
                </a:cubicBezTo>
                <a:cubicBezTo>
                  <a:pt x="2512727" y="60772"/>
                  <a:pt x="2509688" y="58948"/>
                  <a:pt x="2506042" y="56518"/>
                </a:cubicBezTo>
                <a:cubicBezTo>
                  <a:pt x="2485380" y="49225"/>
                  <a:pt x="2475657" y="38894"/>
                  <a:pt x="2476872" y="25524"/>
                </a:cubicBezTo>
                <a:cubicBezTo>
                  <a:pt x="2476872" y="8508"/>
                  <a:pt x="2480518" y="0"/>
                  <a:pt x="24878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15" name="直接连接符 1214"/>
          <p:cNvCxnSpPr/>
          <p:nvPr/>
        </p:nvCxnSpPr>
        <p:spPr>
          <a:xfrm>
            <a:off x="4235450" y="3650457"/>
            <a:ext cx="7524000" cy="0"/>
          </a:xfrm>
          <a:prstGeom prst="line">
            <a:avLst/>
          </a:prstGeom>
          <a:ln w="2540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264" name="TextBox 263"/>
          <p:cNvSpPr txBox="1"/>
          <p:nvPr/>
        </p:nvSpPr>
        <p:spPr>
          <a:xfrm>
            <a:off x="5663382" y="6535737"/>
            <a:ext cx="6305448" cy="276999"/>
          </a:xfrm>
          <a:prstGeom prst="rect">
            <a:avLst/>
          </a:prstGeom>
          <a:noFill/>
        </p:spPr>
        <p:txBody>
          <a:bodyPr wrap="square" rtlCol="0">
            <a:spAutoFit/>
          </a:bodyPr>
          <a:lstStyle/>
          <a:p>
            <a:pPr algn="r"/>
            <a:r>
              <a:rPr lang="zh-CN" altLang="en-US" sz="1200" dirty="0" smtClean="0">
                <a:solidFill>
                  <a:schemeClr val="bg1"/>
                </a:solidFill>
                <a:latin typeface="微软雅黑" panose="020B0503020204020204" pitchFamily="34" charset="-122"/>
                <a:ea typeface="微软雅黑" panose="020B0503020204020204" pitchFamily="34" charset="-122"/>
              </a:rPr>
              <a:t>此作品受锐普</a:t>
            </a:r>
            <a:r>
              <a:rPr lang="en-US" altLang="zh-CN" sz="1200" dirty="0" smtClean="0">
                <a:solidFill>
                  <a:schemeClr val="bg1"/>
                </a:solidFill>
                <a:latin typeface="微软雅黑" panose="020B0503020204020204" pitchFamily="34" charset="-122"/>
                <a:ea typeface="微软雅黑" panose="020B0503020204020204" pitchFamily="34" charset="-122"/>
              </a:rPr>
              <a:t>PPT</a:t>
            </a:r>
            <a:r>
              <a:rPr lang="zh-CN" altLang="en-US" sz="1200" dirty="0" smtClean="0">
                <a:solidFill>
                  <a:schemeClr val="bg1"/>
                </a:solidFill>
                <a:latin typeface="微软雅黑" panose="020B0503020204020204" pitchFamily="34" charset="-122"/>
                <a:ea typeface="微软雅黑" panose="020B0503020204020204" pitchFamily="34" charset="-122"/>
              </a:rPr>
              <a:t>研究院保护，欢迎转载，但需保留作者版权，否则会被追究版权责任。</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57575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06"/>
                                        </p:tgtEl>
                                        <p:attrNameLst>
                                          <p:attrName>style.visibility</p:attrName>
                                        </p:attrNameLst>
                                      </p:cBhvr>
                                      <p:to>
                                        <p:strVal val="visible"/>
                                      </p:to>
                                    </p:set>
                                    <p:animEffect transition="in" filter="fade">
                                      <p:cBhvr>
                                        <p:cTn id="7" dur="500"/>
                                        <p:tgtEl>
                                          <p:spTgt spid="120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50"/>
                                        </p:tgtEl>
                                        <p:attrNameLst>
                                          <p:attrName>style.visibility</p:attrName>
                                        </p:attrNameLst>
                                      </p:cBhvr>
                                      <p:to>
                                        <p:strVal val="visible"/>
                                      </p:to>
                                    </p:set>
                                    <p:animEffect transition="in" filter="fade">
                                      <p:cBhvr>
                                        <p:cTn id="10" dur="500"/>
                                        <p:tgtEl>
                                          <p:spTgt spid="2350"/>
                                        </p:tgtEl>
                                      </p:cBhvr>
                                    </p:animEffect>
                                  </p:childTnLst>
                                </p:cTn>
                              </p:par>
                              <p:par>
                                <p:cTn id="11" presetID="42" presetClass="path" presetSubtype="0" repeatCount="indefinite" accel="50000" decel="50000" autoRev="1" fill="hold" grpId="1" nodeType="withEffect">
                                  <p:stCondLst>
                                    <p:cond delay="500"/>
                                  </p:stCondLst>
                                  <p:childTnLst>
                                    <p:animMotion origin="layout" path="M -3.95833E-6 -2.22222E-6 L 0.06628 -2.22222E-6 " pathEditMode="relative" rAng="0" ptsTypes="AA">
                                      <p:cBhvr>
                                        <p:cTn id="12" dur="4600" fill="hold"/>
                                        <p:tgtEl>
                                          <p:spTgt spid="2350"/>
                                        </p:tgtEl>
                                        <p:attrNameLst>
                                          <p:attrName>ppt_x</p:attrName>
                                          <p:attrName>ppt_y</p:attrName>
                                        </p:attrNameLst>
                                      </p:cBhvr>
                                      <p:rCtr x="3307" y="0"/>
                                    </p:animMotion>
                                  </p:childTnLst>
                                </p:cTn>
                              </p:par>
                              <p:par>
                                <p:cTn id="13" presetID="10" presetClass="entr" presetSubtype="0" fill="hold" grpId="0" nodeType="withEffect">
                                  <p:stCondLst>
                                    <p:cond delay="0"/>
                                  </p:stCondLst>
                                  <p:childTnLst>
                                    <p:set>
                                      <p:cBhvr>
                                        <p:cTn id="14" dur="1" fill="hold">
                                          <p:stCondLst>
                                            <p:cond delay="0"/>
                                          </p:stCondLst>
                                        </p:cTn>
                                        <p:tgtEl>
                                          <p:spTgt spid="2552"/>
                                        </p:tgtEl>
                                        <p:attrNameLst>
                                          <p:attrName>style.visibility</p:attrName>
                                        </p:attrNameLst>
                                      </p:cBhvr>
                                      <p:to>
                                        <p:strVal val="visible"/>
                                      </p:to>
                                    </p:set>
                                    <p:animEffect transition="in" filter="fade">
                                      <p:cBhvr>
                                        <p:cTn id="15" dur="500"/>
                                        <p:tgtEl>
                                          <p:spTgt spid="2552"/>
                                        </p:tgtEl>
                                      </p:cBhvr>
                                    </p:animEffect>
                                  </p:childTnLst>
                                </p:cTn>
                              </p:par>
                              <p:par>
                                <p:cTn id="16" presetID="42" presetClass="path" presetSubtype="0" repeatCount="indefinite" accel="50000" decel="50000" autoRev="1" fill="hold" grpId="1" nodeType="withEffect">
                                  <p:stCondLst>
                                    <p:cond delay="500"/>
                                  </p:stCondLst>
                                  <p:childTnLst>
                                    <p:animMotion origin="layout" path="M -2.08333E-6 -2.22222E-6 L 0.0793 -0.00023 " pathEditMode="relative" rAng="0" ptsTypes="AA">
                                      <p:cBhvr>
                                        <p:cTn id="17" dur="3100" fill="hold"/>
                                        <p:tgtEl>
                                          <p:spTgt spid="2552"/>
                                        </p:tgtEl>
                                        <p:attrNameLst>
                                          <p:attrName>ppt_x</p:attrName>
                                          <p:attrName>ppt_y</p:attrName>
                                        </p:attrNameLst>
                                      </p:cBhvr>
                                      <p:rCtr x="3958" y="-23"/>
                                    </p:animMotion>
                                  </p:childTnLst>
                                </p:cTn>
                              </p:par>
                              <p:par>
                                <p:cTn id="18" presetID="10" presetClass="entr" presetSubtype="0" fill="hold" grpId="0" nodeType="withEffect">
                                  <p:stCondLst>
                                    <p:cond delay="0"/>
                                  </p:stCondLst>
                                  <p:childTnLst>
                                    <p:set>
                                      <p:cBhvr>
                                        <p:cTn id="19" dur="1" fill="hold">
                                          <p:stCondLst>
                                            <p:cond delay="0"/>
                                          </p:stCondLst>
                                        </p:cTn>
                                        <p:tgtEl>
                                          <p:spTgt spid="2351"/>
                                        </p:tgtEl>
                                        <p:attrNameLst>
                                          <p:attrName>style.visibility</p:attrName>
                                        </p:attrNameLst>
                                      </p:cBhvr>
                                      <p:to>
                                        <p:strVal val="visible"/>
                                      </p:to>
                                    </p:set>
                                    <p:animEffect transition="in" filter="fade">
                                      <p:cBhvr>
                                        <p:cTn id="20" dur="500"/>
                                        <p:tgtEl>
                                          <p:spTgt spid="2351"/>
                                        </p:tgtEl>
                                      </p:cBhvr>
                                    </p:animEffect>
                                  </p:childTnLst>
                                </p:cTn>
                              </p:par>
                              <p:par>
                                <p:cTn id="21" presetID="42" presetClass="path" presetSubtype="0" repeatCount="indefinite" accel="50000" decel="50000" autoRev="1" fill="hold" grpId="1" nodeType="withEffect">
                                  <p:stCondLst>
                                    <p:cond delay="500"/>
                                  </p:stCondLst>
                                  <p:childTnLst>
                                    <p:animMotion origin="layout" path="M -4.16667E-7 2.96296E-6 L -0.11263 -0.00023 " pathEditMode="relative" rAng="0" ptsTypes="AA">
                                      <p:cBhvr>
                                        <p:cTn id="22" dur="4000" fill="hold"/>
                                        <p:tgtEl>
                                          <p:spTgt spid="2351"/>
                                        </p:tgtEl>
                                        <p:attrNameLst>
                                          <p:attrName>ppt_x</p:attrName>
                                          <p:attrName>ppt_y</p:attrName>
                                        </p:attrNameLst>
                                      </p:cBhvr>
                                      <p:rCtr x="-5638" y="-23"/>
                                    </p:animMotion>
                                  </p:childTnLst>
                                </p:cTn>
                              </p:par>
                              <p:par>
                                <p:cTn id="23" presetID="2" presetClass="entr" presetSubtype="4" decel="56000" fill="hold" nodeType="withEffect">
                                  <p:stCondLst>
                                    <p:cond delay="0"/>
                                  </p:stCondLst>
                                  <p:childTnLst>
                                    <p:set>
                                      <p:cBhvr>
                                        <p:cTn id="24" dur="1" fill="hold">
                                          <p:stCondLst>
                                            <p:cond delay="0"/>
                                          </p:stCondLst>
                                        </p:cTn>
                                        <p:tgtEl>
                                          <p:spTgt spid="2558"/>
                                        </p:tgtEl>
                                        <p:attrNameLst>
                                          <p:attrName>style.visibility</p:attrName>
                                        </p:attrNameLst>
                                      </p:cBhvr>
                                      <p:to>
                                        <p:strVal val="visible"/>
                                      </p:to>
                                    </p:set>
                                    <p:anim calcmode="lin" valueType="num">
                                      <p:cBhvr additive="base">
                                        <p:cTn id="25" dur="750" fill="hold"/>
                                        <p:tgtEl>
                                          <p:spTgt spid="2558"/>
                                        </p:tgtEl>
                                        <p:attrNameLst>
                                          <p:attrName>ppt_x</p:attrName>
                                        </p:attrNameLst>
                                      </p:cBhvr>
                                      <p:tavLst>
                                        <p:tav tm="0">
                                          <p:val>
                                            <p:strVal val="#ppt_x"/>
                                          </p:val>
                                        </p:tav>
                                        <p:tav tm="100000">
                                          <p:val>
                                            <p:strVal val="#ppt_x"/>
                                          </p:val>
                                        </p:tav>
                                      </p:tavLst>
                                    </p:anim>
                                    <p:anim calcmode="lin" valueType="num">
                                      <p:cBhvr additive="base">
                                        <p:cTn id="26" dur="750" fill="hold"/>
                                        <p:tgtEl>
                                          <p:spTgt spid="2558"/>
                                        </p:tgtEl>
                                        <p:attrNameLst>
                                          <p:attrName>ppt_y</p:attrName>
                                        </p:attrNameLst>
                                      </p:cBhvr>
                                      <p:tavLst>
                                        <p:tav tm="0">
                                          <p:val>
                                            <p:strVal val="1+#ppt_h/2"/>
                                          </p:val>
                                        </p:tav>
                                        <p:tav tm="100000">
                                          <p:val>
                                            <p:strVal val="#ppt_y"/>
                                          </p:val>
                                        </p:tav>
                                      </p:tavLst>
                                    </p:anim>
                                  </p:childTnLst>
                                </p:cTn>
                              </p:par>
                              <p:par>
                                <p:cTn id="27" presetID="2" presetClass="entr" presetSubtype="4" decel="56000" fill="hold" nodeType="withEffect">
                                  <p:stCondLst>
                                    <p:cond delay="100"/>
                                  </p:stCondLst>
                                  <p:childTnLst>
                                    <p:set>
                                      <p:cBhvr>
                                        <p:cTn id="28" dur="1" fill="hold">
                                          <p:stCondLst>
                                            <p:cond delay="0"/>
                                          </p:stCondLst>
                                        </p:cTn>
                                        <p:tgtEl>
                                          <p:spTgt spid="1190"/>
                                        </p:tgtEl>
                                        <p:attrNameLst>
                                          <p:attrName>style.visibility</p:attrName>
                                        </p:attrNameLst>
                                      </p:cBhvr>
                                      <p:to>
                                        <p:strVal val="visible"/>
                                      </p:to>
                                    </p:set>
                                    <p:anim calcmode="lin" valueType="num">
                                      <p:cBhvr additive="base">
                                        <p:cTn id="29" dur="750" fill="hold"/>
                                        <p:tgtEl>
                                          <p:spTgt spid="1190"/>
                                        </p:tgtEl>
                                        <p:attrNameLst>
                                          <p:attrName>ppt_x</p:attrName>
                                        </p:attrNameLst>
                                      </p:cBhvr>
                                      <p:tavLst>
                                        <p:tav tm="0">
                                          <p:val>
                                            <p:strVal val="#ppt_x"/>
                                          </p:val>
                                        </p:tav>
                                        <p:tav tm="100000">
                                          <p:val>
                                            <p:strVal val="#ppt_x"/>
                                          </p:val>
                                        </p:tav>
                                      </p:tavLst>
                                    </p:anim>
                                    <p:anim calcmode="lin" valueType="num">
                                      <p:cBhvr additive="base">
                                        <p:cTn id="30" dur="750" fill="hold"/>
                                        <p:tgtEl>
                                          <p:spTgt spid="1190"/>
                                        </p:tgtEl>
                                        <p:attrNameLst>
                                          <p:attrName>ppt_y</p:attrName>
                                        </p:attrNameLst>
                                      </p:cBhvr>
                                      <p:tavLst>
                                        <p:tav tm="0">
                                          <p:val>
                                            <p:strVal val="1+#ppt_h/2"/>
                                          </p:val>
                                        </p:tav>
                                        <p:tav tm="100000">
                                          <p:val>
                                            <p:strVal val="#ppt_y"/>
                                          </p:val>
                                        </p:tav>
                                      </p:tavLst>
                                    </p:anim>
                                  </p:childTnLst>
                                </p:cTn>
                              </p:par>
                              <p:par>
                                <p:cTn id="31" presetID="2" presetClass="entr" presetSubtype="4" decel="56000" fill="hold" nodeType="withEffect">
                                  <p:stCondLst>
                                    <p:cond delay="200"/>
                                  </p:stCondLst>
                                  <p:childTnLst>
                                    <p:set>
                                      <p:cBhvr>
                                        <p:cTn id="32" dur="1" fill="hold">
                                          <p:stCondLst>
                                            <p:cond delay="0"/>
                                          </p:stCondLst>
                                        </p:cTn>
                                        <p:tgtEl>
                                          <p:spTgt spid="1162"/>
                                        </p:tgtEl>
                                        <p:attrNameLst>
                                          <p:attrName>style.visibility</p:attrName>
                                        </p:attrNameLst>
                                      </p:cBhvr>
                                      <p:to>
                                        <p:strVal val="visible"/>
                                      </p:to>
                                    </p:set>
                                    <p:anim calcmode="lin" valueType="num">
                                      <p:cBhvr additive="base">
                                        <p:cTn id="33" dur="750" fill="hold"/>
                                        <p:tgtEl>
                                          <p:spTgt spid="1162"/>
                                        </p:tgtEl>
                                        <p:attrNameLst>
                                          <p:attrName>ppt_x</p:attrName>
                                        </p:attrNameLst>
                                      </p:cBhvr>
                                      <p:tavLst>
                                        <p:tav tm="0">
                                          <p:val>
                                            <p:strVal val="#ppt_x"/>
                                          </p:val>
                                        </p:tav>
                                        <p:tav tm="100000">
                                          <p:val>
                                            <p:strVal val="#ppt_x"/>
                                          </p:val>
                                        </p:tav>
                                      </p:tavLst>
                                    </p:anim>
                                    <p:anim calcmode="lin" valueType="num">
                                      <p:cBhvr additive="base">
                                        <p:cTn id="34" dur="750" fill="hold"/>
                                        <p:tgtEl>
                                          <p:spTgt spid="1162"/>
                                        </p:tgtEl>
                                        <p:attrNameLst>
                                          <p:attrName>ppt_y</p:attrName>
                                        </p:attrNameLst>
                                      </p:cBhvr>
                                      <p:tavLst>
                                        <p:tav tm="0">
                                          <p:val>
                                            <p:strVal val="1+#ppt_h/2"/>
                                          </p:val>
                                        </p:tav>
                                        <p:tav tm="100000">
                                          <p:val>
                                            <p:strVal val="#ppt_y"/>
                                          </p:val>
                                        </p:tav>
                                      </p:tavLst>
                                    </p:anim>
                                  </p:childTnLst>
                                </p:cTn>
                              </p:par>
                              <p:par>
                                <p:cTn id="35" presetID="2" presetClass="entr" presetSubtype="4" decel="56000" fill="hold" nodeType="withEffect">
                                  <p:stCondLst>
                                    <p:cond delay="300"/>
                                  </p:stCondLst>
                                  <p:childTnLst>
                                    <p:set>
                                      <p:cBhvr>
                                        <p:cTn id="36" dur="1" fill="hold">
                                          <p:stCondLst>
                                            <p:cond delay="0"/>
                                          </p:stCondLst>
                                        </p:cTn>
                                        <p:tgtEl>
                                          <p:spTgt spid="1191"/>
                                        </p:tgtEl>
                                        <p:attrNameLst>
                                          <p:attrName>style.visibility</p:attrName>
                                        </p:attrNameLst>
                                      </p:cBhvr>
                                      <p:to>
                                        <p:strVal val="visible"/>
                                      </p:to>
                                    </p:set>
                                    <p:anim calcmode="lin" valueType="num">
                                      <p:cBhvr additive="base">
                                        <p:cTn id="37" dur="750" fill="hold"/>
                                        <p:tgtEl>
                                          <p:spTgt spid="1191"/>
                                        </p:tgtEl>
                                        <p:attrNameLst>
                                          <p:attrName>ppt_x</p:attrName>
                                        </p:attrNameLst>
                                      </p:cBhvr>
                                      <p:tavLst>
                                        <p:tav tm="0">
                                          <p:val>
                                            <p:strVal val="#ppt_x"/>
                                          </p:val>
                                        </p:tav>
                                        <p:tav tm="100000">
                                          <p:val>
                                            <p:strVal val="#ppt_x"/>
                                          </p:val>
                                        </p:tav>
                                      </p:tavLst>
                                    </p:anim>
                                    <p:anim calcmode="lin" valueType="num">
                                      <p:cBhvr additive="base">
                                        <p:cTn id="38" dur="750" fill="hold"/>
                                        <p:tgtEl>
                                          <p:spTgt spid="1191"/>
                                        </p:tgtEl>
                                        <p:attrNameLst>
                                          <p:attrName>ppt_y</p:attrName>
                                        </p:attrNameLst>
                                      </p:cBhvr>
                                      <p:tavLst>
                                        <p:tav tm="0">
                                          <p:val>
                                            <p:strVal val="1+#ppt_h/2"/>
                                          </p:val>
                                        </p:tav>
                                        <p:tav tm="100000">
                                          <p:val>
                                            <p:strVal val="#ppt_y"/>
                                          </p:val>
                                        </p:tav>
                                      </p:tavLst>
                                    </p:anim>
                                  </p:childTnLst>
                                </p:cTn>
                              </p:par>
                              <p:par>
                                <p:cTn id="39" presetID="2" presetClass="entr" presetSubtype="4" decel="56000" fill="hold" nodeType="withEffect">
                                  <p:stCondLst>
                                    <p:cond delay="400"/>
                                  </p:stCondLst>
                                  <p:childTnLst>
                                    <p:set>
                                      <p:cBhvr>
                                        <p:cTn id="40" dur="1" fill="hold">
                                          <p:stCondLst>
                                            <p:cond delay="0"/>
                                          </p:stCondLst>
                                        </p:cTn>
                                        <p:tgtEl>
                                          <p:spTgt spid="1161"/>
                                        </p:tgtEl>
                                        <p:attrNameLst>
                                          <p:attrName>style.visibility</p:attrName>
                                        </p:attrNameLst>
                                      </p:cBhvr>
                                      <p:to>
                                        <p:strVal val="visible"/>
                                      </p:to>
                                    </p:set>
                                    <p:anim calcmode="lin" valueType="num">
                                      <p:cBhvr additive="base">
                                        <p:cTn id="41" dur="750" fill="hold"/>
                                        <p:tgtEl>
                                          <p:spTgt spid="1161"/>
                                        </p:tgtEl>
                                        <p:attrNameLst>
                                          <p:attrName>ppt_x</p:attrName>
                                        </p:attrNameLst>
                                      </p:cBhvr>
                                      <p:tavLst>
                                        <p:tav tm="0">
                                          <p:val>
                                            <p:strVal val="#ppt_x"/>
                                          </p:val>
                                        </p:tav>
                                        <p:tav tm="100000">
                                          <p:val>
                                            <p:strVal val="#ppt_x"/>
                                          </p:val>
                                        </p:tav>
                                      </p:tavLst>
                                    </p:anim>
                                    <p:anim calcmode="lin" valueType="num">
                                      <p:cBhvr additive="base">
                                        <p:cTn id="42" dur="750" fill="hold"/>
                                        <p:tgtEl>
                                          <p:spTgt spid="1161"/>
                                        </p:tgtEl>
                                        <p:attrNameLst>
                                          <p:attrName>ppt_y</p:attrName>
                                        </p:attrNameLst>
                                      </p:cBhvr>
                                      <p:tavLst>
                                        <p:tav tm="0">
                                          <p:val>
                                            <p:strVal val="1+#ppt_h/2"/>
                                          </p:val>
                                        </p:tav>
                                        <p:tav tm="100000">
                                          <p:val>
                                            <p:strVal val="#ppt_y"/>
                                          </p:val>
                                        </p:tav>
                                      </p:tavLst>
                                    </p:anim>
                                  </p:childTnLst>
                                </p:cTn>
                              </p:par>
                              <p:par>
                                <p:cTn id="43" presetID="2" presetClass="entr" presetSubtype="4" decel="56000" fill="hold" nodeType="withEffect">
                                  <p:stCondLst>
                                    <p:cond delay="500"/>
                                  </p:stCondLst>
                                  <p:childTnLst>
                                    <p:set>
                                      <p:cBhvr>
                                        <p:cTn id="44" dur="1" fill="hold">
                                          <p:stCondLst>
                                            <p:cond delay="0"/>
                                          </p:stCondLst>
                                        </p:cTn>
                                        <p:tgtEl>
                                          <p:spTgt spid="1192"/>
                                        </p:tgtEl>
                                        <p:attrNameLst>
                                          <p:attrName>style.visibility</p:attrName>
                                        </p:attrNameLst>
                                      </p:cBhvr>
                                      <p:to>
                                        <p:strVal val="visible"/>
                                      </p:to>
                                    </p:set>
                                    <p:anim calcmode="lin" valueType="num">
                                      <p:cBhvr additive="base">
                                        <p:cTn id="45" dur="750" fill="hold"/>
                                        <p:tgtEl>
                                          <p:spTgt spid="1192"/>
                                        </p:tgtEl>
                                        <p:attrNameLst>
                                          <p:attrName>ppt_x</p:attrName>
                                        </p:attrNameLst>
                                      </p:cBhvr>
                                      <p:tavLst>
                                        <p:tav tm="0">
                                          <p:val>
                                            <p:strVal val="#ppt_x"/>
                                          </p:val>
                                        </p:tav>
                                        <p:tav tm="100000">
                                          <p:val>
                                            <p:strVal val="#ppt_x"/>
                                          </p:val>
                                        </p:tav>
                                      </p:tavLst>
                                    </p:anim>
                                    <p:anim calcmode="lin" valueType="num">
                                      <p:cBhvr additive="base">
                                        <p:cTn id="46" dur="750" fill="hold"/>
                                        <p:tgtEl>
                                          <p:spTgt spid="1192"/>
                                        </p:tgtEl>
                                        <p:attrNameLst>
                                          <p:attrName>ppt_y</p:attrName>
                                        </p:attrNameLst>
                                      </p:cBhvr>
                                      <p:tavLst>
                                        <p:tav tm="0">
                                          <p:val>
                                            <p:strVal val="1+#ppt_h/2"/>
                                          </p:val>
                                        </p:tav>
                                        <p:tav tm="100000">
                                          <p:val>
                                            <p:strVal val="#ppt_y"/>
                                          </p:val>
                                        </p:tav>
                                      </p:tavLst>
                                    </p:anim>
                                  </p:childTnLst>
                                </p:cTn>
                              </p:par>
                              <p:par>
                                <p:cTn id="47" presetID="2" presetClass="entr" presetSubtype="4" decel="56000" fill="hold" nodeType="withEffect">
                                  <p:stCondLst>
                                    <p:cond delay="600"/>
                                  </p:stCondLst>
                                  <p:childTnLst>
                                    <p:set>
                                      <p:cBhvr>
                                        <p:cTn id="48" dur="1" fill="hold">
                                          <p:stCondLst>
                                            <p:cond delay="0"/>
                                          </p:stCondLst>
                                        </p:cTn>
                                        <p:tgtEl>
                                          <p:spTgt spid="1160"/>
                                        </p:tgtEl>
                                        <p:attrNameLst>
                                          <p:attrName>style.visibility</p:attrName>
                                        </p:attrNameLst>
                                      </p:cBhvr>
                                      <p:to>
                                        <p:strVal val="visible"/>
                                      </p:to>
                                    </p:set>
                                    <p:anim calcmode="lin" valueType="num">
                                      <p:cBhvr additive="base">
                                        <p:cTn id="49" dur="750" fill="hold"/>
                                        <p:tgtEl>
                                          <p:spTgt spid="1160"/>
                                        </p:tgtEl>
                                        <p:attrNameLst>
                                          <p:attrName>ppt_x</p:attrName>
                                        </p:attrNameLst>
                                      </p:cBhvr>
                                      <p:tavLst>
                                        <p:tav tm="0">
                                          <p:val>
                                            <p:strVal val="#ppt_x"/>
                                          </p:val>
                                        </p:tav>
                                        <p:tav tm="100000">
                                          <p:val>
                                            <p:strVal val="#ppt_x"/>
                                          </p:val>
                                        </p:tav>
                                      </p:tavLst>
                                    </p:anim>
                                    <p:anim calcmode="lin" valueType="num">
                                      <p:cBhvr additive="base">
                                        <p:cTn id="50" dur="750" fill="hold"/>
                                        <p:tgtEl>
                                          <p:spTgt spid="1160"/>
                                        </p:tgtEl>
                                        <p:attrNameLst>
                                          <p:attrName>ppt_y</p:attrName>
                                        </p:attrNameLst>
                                      </p:cBhvr>
                                      <p:tavLst>
                                        <p:tav tm="0">
                                          <p:val>
                                            <p:strVal val="1+#ppt_h/2"/>
                                          </p:val>
                                        </p:tav>
                                        <p:tav tm="100000">
                                          <p:val>
                                            <p:strVal val="#ppt_y"/>
                                          </p:val>
                                        </p:tav>
                                      </p:tavLst>
                                    </p:anim>
                                  </p:childTnLst>
                                </p:cTn>
                              </p:par>
                              <p:par>
                                <p:cTn id="51" presetID="2" presetClass="entr" presetSubtype="4" decel="56000" fill="hold" nodeType="withEffect">
                                  <p:stCondLst>
                                    <p:cond delay="700"/>
                                  </p:stCondLst>
                                  <p:childTnLst>
                                    <p:set>
                                      <p:cBhvr>
                                        <p:cTn id="52" dur="1" fill="hold">
                                          <p:stCondLst>
                                            <p:cond delay="0"/>
                                          </p:stCondLst>
                                        </p:cTn>
                                        <p:tgtEl>
                                          <p:spTgt spid="1163"/>
                                        </p:tgtEl>
                                        <p:attrNameLst>
                                          <p:attrName>style.visibility</p:attrName>
                                        </p:attrNameLst>
                                      </p:cBhvr>
                                      <p:to>
                                        <p:strVal val="visible"/>
                                      </p:to>
                                    </p:set>
                                    <p:anim calcmode="lin" valueType="num">
                                      <p:cBhvr additive="base">
                                        <p:cTn id="53" dur="750" fill="hold"/>
                                        <p:tgtEl>
                                          <p:spTgt spid="1163"/>
                                        </p:tgtEl>
                                        <p:attrNameLst>
                                          <p:attrName>ppt_x</p:attrName>
                                        </p:attrNameLst>
                                      </p:cBhvr>
                                      <p:tavLst>
                                        <p:tav tm="0">
                                          <p:val>
                                            <p:strVal val="#ppt_x"/>
                                          </p:val>
                                        </p:tav>
                                        <p:tav tm="100000">
                                          <p:val>
                                            <p:strVal val="#ppt_x"/>
                                          </p:val>
                                        </p:tav>
                                      </p:tavLst>
                                    </p:anim>
                                    <p:anim calcmode="lin" valueType="num">
                                      <p:cBhvr additive="base">
                                        <p:cTn id="54" dur="750" fill="hold"/>
                                        <p:tgtEl>
                                          <p:spTgt spid="1163"/>
                                        </p:tgtEl>
                                        <p:attrNameLst>
                                          <p:attrName>ppt_y</p:attrName>
                                        </p:attrNameLst>
                                      </p:cBhvr>
                                      <p:tavLst>
                                        <p:tav tm="0">
                                          <p:val>
                                            <p:strVal val="1+#ppt_h/2"/>
                                          </p:val>
                                        </p:tav>
                                        <p:tav tm="100000">
                                          <p:val>
                                            <p:strVal val="#ppt_y"/>
                                          </p:val>
                                        </p:tav>
                                      </p:tavLst>
                                    </p:anim>
                                  </p:childTnLst>
                                </p:cTn>
                              </p:par>
                              <p:par>
                                <p:cTn id="55" presetID="2" presetClass="entr" presetSubtype="4" decel="50667" fill="hold" nodeType="withEffect">
                                  <p:stCondLst>
                                    <p:cond delay="80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750" fill="hold"/>
                                        <p:tgtEl>
                                          <p:spTgt spid="2"/>
                                        </p:tgtEl>
                                        <p:attrNameLst>
                                          <p:attrName>ppt_x</p:attrName>
                                        </p:attrNameLst>
                                      </p:cBhvr>
                                      <p:tavLst>
                                        <p:tav tm="0">
                                          <p:val>
                                            <p:strVal val="#ppt_x"/>
                                          </p:val>
                                        </p:tav>
                                        <p:tav tm="100000">
                                          <p:val>
                                            <p:strVal val="#ppt_x"/>
                                          </p:val>
                                        </p:tav>
                                      </p:tavLst>
                                    </p:anim>
                                    <p:anim calcmode="lin" valueType="num">
                                      <p:cBhvr additive="base">
                                        <p:cTn id="58" dur="750" fill="hold"/>
                                        <p:tgtEl>
                                          <p:spTgt spid="2"/>
                                        </p:tgtEl>
                                        <p:attrNameLst>
                                          <p:attrName>ppt_y</p:attrName>
                                        </p:attrNameLst>
                                      </p:cBhvr>
                                      <p:tavLst>
                                        <p:tav tm="0">
                                          <p:val>
                                            <p:strVal val="1+#ppt_h/2"/>
                                          </p:val>
                                        </p:tav>
                                        <p:tav tm="100000">
                                          <p:val>
                                            <p:strVal val="#ppt_y"/>
                                          </p:val>
                                        </p:tav>
                                      </p:tavLst>
                                    </p:anim>
                                  </p:childTnLst>
                                </p:cTn>
                              </p:par>
                              <p:par>
                                <p:cTn id="59" presetID="22" presetClass="entr" presetSubtype="8" fill="hold" nodeType="withEffect">
                                  <p:stCondLst>
                                    <p:cond delay="1500"/>
                                  </p:stCondLst>
                                  <p:childTnLst>
                                    <p:set>
                                      <p:cBhvr>
                                        <p:cTn id="60" dur="1" fill="hold">
                                          <p:stCondLst>
                                            <p:cond delay="0"/>
                                          </p:stCondLst>
                                        </p:cTn>
                                        <p:tgtEl>
                                          <p:spTgt spid="1159"/>
                                        </p:tgtEl>
                                        <p:attrNameLst>
                                          <p:attrName>style.visibility</p:attrName>
                                        </p:attrNameLst>
                                      </p:cBhvr>
                                      <p:to>
                                        <p:strVal val="visible"/>
                                      </p:to>
                                    </p:set>
                                    <p:animEffect transition="in" filter="wipe(left)">
                                      <p:cBhvr>
                                        <p:cTn id="61" dur="500"/>
                                        <p:tgtEl>
                                          <p:spTgt spid="1159"/>
                                        </p:tgtEl>
                                      </p:cBhvr>
                                    </p:animEffect>
                                  </p:childTnLst>
                                </p:cTn>
                              </p:par>
                              <p:par>
                                <p:cTn id="62" presetID="22" presetClass="entr" presetSubtype="2" fill="hold" nodeType="withEffect">
                                  <p:stCondLst>
                                    <p:cond delay="1500"/>
                                  </p:stCondLst>
                                  <p:childTnLst>
                                    <p:set>
                                      <p:cBhvr>
                                        <p:cTn id="63" dur="1" fill="hold">
                                          <p:stCondLst>
                                            <p:cond delay="0"/>
                                          </p:stCondLst>
                                        </p:cTn>
                                        <p:tgtEl>
                                          <p:spTgt spid="1214"/>
                                        </p:tgtEl>
                                        <p:attrNameLst>
                                          <p:attrName>style.visibility</p:attrName>
                                        </p:attrNameLst>
                                      </p:cBhvr>
                                      <p:to>
                                        <p:strVal val="visible"/>
                                      </p:to>
                                    </p:set>
                                    <p:animEffect transition="in" filter="wipe(right)">
                                      <p:cBhvr>
                                        <p:cTn id="64" dur="500"/>
                                        <p:tgtEl>
                                          <p:spTgt spid="1214"/>
                                        </p:tgtEl>
                                      </p:cBhvr>
                                    </p:animEffect>
                                  </p:childTnLst>
                                </p:cTn>
                              </p:par>
                              <p:par>
                                <p:cTn id="65" presetID="22" presetClass="entr" presetSubtype="8" fill="hold" nodeType="withEffect">
                                  <p:stCondLst>
                                    <p:cond delay="1500"/>
                                  </p:stCondLst>
                                  <p:childTnLst>
                                    <p:set>
                                      <p:cBhvr>
                                        <p:cTn id="66" dur="1" fill="hold">
                                          <p:stCondLst>
                                            <p:cond delay="0"/>
                                          </p:stCondLst>
                                        </p:cTn>
                                        <p:tgtEl>
                                          <p:spTgt spid="1215"/>
                                        </p:tgtEl>
                                        <p:attrNameLst>
                                          <p:attrName>style.visibility</p:attrName>
                                        </p:attrNameLst>
                                      </p:cBhvr>
                                      <p:to>
                                        <p:strVal val="visible"/>
                                      </p:to>
                                    </p:set>
                                    <p:animEffect transition="in" filter="wipe(left)">
                                      <p:cBhvr>
                                        <p:cTn id="67" dur="500"/>
                                        <p:tgtEl>
                                          <p:spTgt spid="1215"/>
                                        </p:tgtEl>
                                      </p:cBhvr>
                                    </p:animEffect>
                                  </p:childTnLst>
                                </p:cTn>
                              </p:par>
                              <p:par>
                                <p:cTn id="68" presetID="10" presetClass="entr" presetSubtype="0" fill="hold" grpId="0" nodeType="withEffect">
                                  <p:stCondLst>
                                    <p:cond delay="1750"/>
                                  </p:stCondLst>
                                  <p:childTnLst>
                                    <p:set>
                                      <p:cBhvr>
                                        <p:cTn id="69" dur="1" fill="hold">
                                          <p:stCondLst>
                                            <p:cond delay="0"/>
                                          </p:stCondLst>
                                        </p:cTn>
                                        <p:tgtEl>
                                          <p:spTgt spid="1187"/>
                                        </p:tgtEl>
                                        <p:attrNameLst>
                                          <p:attrName>style.visibility</p:attrName>
                                        </p:attrNameLst>
                                      </p:cBhvr>
                                      <p:to>
                                        <p:strVal val="visible"/>
                                      </p:to>
                                    </p:set>
                                    <p:animEffect transition="in" filter="fade">
                                      <p:cBhvr>
                                        <p:cTn id="70" dur="500"/>
                                        <p:tgtEl>
                                          <p:spTgt spid="1187"/>
                                        </p:tgtEl>
                                      </p:cBhvr>
                                    </p:animEffect>
                                  </p:childTnLst>
                                </p:cTn>
                              </p:par>
                              <p:par>
                                <p:cTn id="71" presetID="10" presetClass="entr" presetSubtype="0" fill="hold" grpId="0" nodeType="withEffect">
                                  <p:stCondLst>
                                    <p:cond delay="1750"/>
                                  </p:stCondLst>
                                  <p:childTnLst>
                                    <p:set>
                                      <p:cBhvr>
                                        <p:cTn id="72" dur="1" fill="hold">
                                          <p:stCondLst>
                                            <p:cond delay="0"/>
                                          </p:stCondLst>
                                        </p:cTn>
                                        <p:tgtEl>
                                          <p:spTgt spid="1179"/>
                                        </p:tgtEl>
                                        <p:attrNameLst>
                                          <p:attrName>style.visibility</p:attrName>
                                        </p:attrNameLst>
                                      </p:cBhvr>
                                      <p:to>
                                        <p:strVal val="visible"/>
                                      </p:to>
                                    </p:set>
                                    <p:animEffect transition="in" filter="fade">
                                      <p:cBhvr>
                                        <p:cTn id="73" dur="500"/>
                                        <p:tgtEl>
                                          <p:spTgt spid="1179"/>
                                        </p:tgtEl>
                                      </p:cBhvr>
                                    </p:animEffect>
                                  </p:childTnLst>
                                </p:cTn>
                              </p:par>
                              <p:par>
                                <p:cTn id="74" presetID="10" presetClass="entr" presetSubtype="0" fill="hold" grpId="0" nodeType="withEffect">
                                  <p:stCondLst>
                                    <p:cond delay="1750"/>
                                  </p:stCondLst>
                                  <p:childTnLst>
                                    <p:set>
                                      <p:cBhvr>
                                        <p:cTn id="75" dur="1" fill="hold">
                                          <p:stCondLst>
                                            <p:cond delay="0"/>
                                          </p:stCondLst>
                                        </p:cTn>
                                        <p:tgtEl>
                                          <p:spTgt spid="1182"/>
                                        </p:tgtEl>
                                        <p:attrNameLst>
                                          <p:attrName>style.visibility</p:attrName>
                                        </p:attrNameLst>
                                      </p:cBhvr>
                                      <p:to>
                                        <p:strVal val="visible"/>
                                      </p:to>
                                    </p:set>
                                    <p:animEffect transition="in" filter="fade">
                                      <p:cBhvr>
                                        <p:cTn id="76" dur="500"/>
                                        <p:tgtEl>
                                          <p:spTgt spid="1182"/>
                                        </p:tgtEl>
                                      </p:cBhvr>
                                    </p:animEffect>
                                  </p:childTnLst>
                                </p:cTn>
                              </p:par>
                              <p:par>
                                <p:cTn id="77" presetID="10" presetClass="entr" presetSubtype="0" fill="hold" grpId="0" nodeType="withEffect">
                                  <p:stCondLst>
                                    <p:cond delay="1750"/>
                                  </p:stCondLst>
                                  <p:childTnLst>
                                    <p:set>
                                      <p:cBhvr>
                                        <p:cTn id="78" dur="1" fill="hold">
                                          <p:stCondLst>
                                            <p:cond delay="0"/>
                                          </p:stCondLst>
                                        </p:cTn>
                                        <p:tgtEl>
                                          <p:spTgt spid="1184"/>
                                        </p:tgtEl>
                                        <p:attrNameLst>
                                          <p:attrName>style.visibility</p:attrName>
                                        </p:attrNameLst>
                                      </p:cBhvr>
                                      <p:to>
                                        <p:strVal val="visible"/>
                                      </p:to>
                                    </p:set>
                                    <p:animEffect transition="in" filter="fade">
                                      <p:cBhvr>
                                        <p:cTn id="79" dur="500"/>
                                        <p:tgtEl>
                                          <p:spTgt spid="1184"/>
                                        </p:tgtEl>
                                      </p:cBhvr>
                                    </p:animEffect>
                                  </p:childTnLst>
                                </p:cTn>
                              </p:par>
                              <p:par>
                                <p:cTn id="80" presetID="12" presetClass="entr" presetSubtype="1" fill="hold" grpId="0" nodeType="withEffect">
                                  <p:stCondLst>
                                    <p:cond delay="1750"/>
                                  </p:stCondLst>
                                  <p:childTnLst>
                                    <p:set>
                                      <p:cBhvr>
                                        <p:cTn id="81" dur="1" fill="hold">
                                          <p:stCondLst>
                                            <p:cond delay="0"/>
                                          </p:stCondLst>
                                        </p:cTn>
                                        <p:tgtEl>
                                          <p:spTgt spid="1225"/>
                                        </p:tgtEl>
                                        <p:attrNameLst>
                                          <p:attrName>style.visibility</p:attrName>
                                        </p:attrNameLst>
                                      </p:cBhvr>
                                      <p:to>
                                        <p:strVal val="visible"/>
                                      </p:to>
                                    </p:set>
                                    <p:anim calcmode="lin" valueType="num">
                                      <p:cBhvr additive="base">
                                        <p:cTn id="82" dur="500"/>
                                        <p:tgtEl>
                                          <p:spTgt spid="1225"/>
                                        </p:tgtEl>
                                        <p:attrNameLst>
                                          <p:attrName>ppt_y</p:attrName>
                                        </p:attrNameLst>
                                      </p:cBhvr>
                                      <p:tavLst>
                                        <p:tav tm="0">
                                          <p:val>
                                            <p:strVal val="#ppt_y-#ppt_h*1.125000"/>
                                          </p:val>
                                        </p:tav>
                                        <p:tav tm="100000">
                                          <p:val>
                                            <p:strVal val="#ppt_y"/>
                                          </p:val>
                                        </p:tav>
                                      </p:tavLst>
                                    </p:anim>
                                    <p:animEffect transition="in" filter="wipe(down)">
                                      <p:cBhvr>
                                        <p:cTn id="83" dur="500"/>
                                        <p:tgtEl>
                                          <p:spTgt spid="1225"/>
                                        </p:tgtEl>
                                      </p:cBhvr>
                                    </p:animEffect>
                                  </p:childTnLst>
                                </p:cTn>
                              </p:par>
                              <p:par>
                                <p:cTn id="84" presetID="10" presetClass="entr" presetSubtype="0" fill="hold" grpId="0" nodeType="withEffect">
                                  <p:stCondLst>
                                    <p:cond delay="1750"/>
                                  </p:stCondLst>
                                  <p:childTnLst>
                                    <p:set>
                                      <p:cBhvr>
                                        <p:cTn id="85" dur="1" fill="hold">
                                          <p:stCondLst>
                                            <p:cond delay="0"/>
                                          </p:stCondLst>
                                        </p:cTn>
                                        <p:tgtEl>
                                          <p:spTgt spid="264"/>
                                        </p:tgtEl>
                                        <p:attrNameLst>
                                          <p:attrName>style.visibility</p:attrName>
                                        </p:attrNameLst>
                                      </p:cBhvr>
                                      <p:to>
                                        <p:strVal val="visible"/>
                                      </p:to>
                                    </p:set>
                                    <p:animEffect transition="in" filter="fade">
                                      <p:cBhvr>
                                        <p:cTn id="86" dur="500"/>
                                        <p:tgtEl>
                                          <p:spTgt spid="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6" grpId="0" animBg="1"/>
      <p:bldP spid="2350" grpId="0" animBg="1"/>
      <p:bldP spid="2350" grpId="1" animBg="1"/>
      <p:bldP spid="2552" grpId="0" animBg="1"/>
      <p:bldP spid="2552" grpId="1" animBg="1"/>
      <p:bldP spid="1187" grpId="0" animBg="1"/>
      <p:bldP spid="1179" grpId="0" animBg="1"/>
      <p:bldP spid="1182" grpId="0" animBg="1"/>
      <p:bldP spid="1184" grpId="0" animBg="1"/>
      <p:bldP spid="2351" grpId="0" animBg="1"/>
      <p:bldP spid="2351" grpId="1" animBg="1"/>
      <p:bldP spid="1225" grpId="0" animBg="1"/>
      <p:bldP spid="26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lumMod val="85000"/>
              <a:alpha val="6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0" y="0"/>
            <a:ext cx="12192000" cy="2166802"/>
          </a:xfrm>
          <a:custGeom>
            <a:avLst/>
            <a:gdLst>
              <a:gd name="connsiteX0" fmla="*/ 0 w 12192000"/>
              <a:gd name="connsiteY0" fmla="*/ 0 h 2166802"/>
              <a:gd name="connsiteX1" fmla="*/ 12192000 w 12192000"/>
              <a:gd name="connsiteY1" fmla="*/ 0 h 2166802"/>
              <a:gd name="connsiteX2" fmla="*/ 12192000 w 12192000"/>
              <a:gd name="connsiteY2" fmla="*/ 1936375 h 2166802"/>
              <a:gd name="connsiteX3" fmla="*/ 6170760 w 12192000"/>
              <a:gd name="connsiteY3" fmla="*/ 1936375 h 2166802"/>
              <a:gd name="connsiteX4" fmla="*/ 6064041 w 12192000"/>
              <a:gd name="connsiteY4" fmla="*/ 2166802 h 2166802"/>
              <a:gd name="connsiteX5" fmla="*/ 5957323 w 12192000"/>
              <a:gd name="connsiteY5" fmla="*/ 1936375 h 2166802"/>
              <a:gd name="connsiteX6" fmla="*/ 0 w 12192000"/>
              <a:gd name="connsiteY6" fmla="*/ 1936375 h 2166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166802">
                <a:moveTo>
                  <a:pt x="0" y="0"/>
                </a:moveTo>
                <a:lnTo>
                  <a:pt x="12192000" y="0"/>
                </a:lnTo>
                <a:lnTo>
                  <a:pt x="12192000" y="1936375"/>
                </a:lnTo>
                <a:lnTo>
                  <a:pt x="6170760" y="1936375"/>
                </a:lnTo>
                <a:lnTo>
                  <a:pt x="6064041" y="2166802"/>
                </a:lnTo>
                <a:lnTo>
                  <a:pt x="5957323" y="1936375"/>
                </a:lnTo>
                <a:lnTo>
                  <a:pt x="0" y="1936375"/>
                </a:lnTo>
                <a:close/>
              </a:path>
            </a:pathLst>
          </a:custGeom>
          <a:blipFill>
            <a:blip r:embed="rId2"/>
            <a:stretch>
              <a:fillRect/>
            </a:stretch>
          </a:blipFill>
          <a:ln>
            <a:noFill/>
          </a:ln>
          <a:effectLst>
            <a:outerShdw blurRad="254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662322" y="819757"/>
            <a:ext cx="4867356" cy="565806"/>
            <a:chOff x="3662322" y="819757"/>
            <a:chExt cx="4867356" cy="565806"/>
          </a:xfrm>
        </p:grpSpPr>
        <p:sp>
          <p:nvSpPr>
            <p:cNvPr id="5" name="Freeform 5"/>
            <p:cNvSpPr>
              <a:spLocks noEditPoints="1"/>
            </p:cNvSpPr>
            <p:nvPr/>
          </p:nvSpPr>
          <p:spPr bwMode="auto">
            <a:xfrm>
              <a:off x="4236747" y="900705"/>
              <a:ext cx="543505" cy="354194"/>
            </a:xfrm>
            <a:custGeom>
              <a:avLst/>
              <a:gdLst>
                <a:gd name="T0" fmla="*/ 4010 w 4010"/>
                <a:gd name="T1" fmla="*/ 1660 h 2612"/>
                <a:gd name="T2" fmla="*/ 3927 w 4010"/>
                <a:gd name="T3" fmla="*/ 1925 h 2612"/>
                <a:gd name="T4" fmla="*/ 2714 w 4010"/>
                <a:gd name="T5" fmla="*/ 2610 h 2612"/>
                <a:gd name="T6" fmla="*/ 2611 w 4010"/>
                <a:gd name="T7" fmla="*/ 2519 h 2612"/>
                <a:gd name="T8" fmla="*/ 2334 w 4010"/>
                <a:gd name="T9" fmla="*/ 2124 h 2612"/>
                <a:gd name="T10" fmla="*/ 2143 w 4010"/>
                <a:gd name="T11" fmla="*/ 2481 h 2612"/>
                <a:gd name="T12" fmla="*/ 1971 w 4010"/>
                <a:gd name="T13" fmla="*/ 2503 h 2612"/>
                <a:gd name="T14" fmla="*/ 561 w 4010"/>
                <a:gd name="T15" fmla="*/ 2183 h 2612"/>
                <a:gd name="T16" fmla="*/ 14 w 4010"/>
                <a:gd name="T17" fmla="*/ 1489 h 2612"/>
                <a:gd name="T18" fmla="*/ 650 w 4010"/>
                <a:gd name="T19" fmla="*/ 607 h 2612"/>
                <a:gd name="T20" fmla="*/ 1063 w 4010"/>
                <a:gd name="T21" fmla="*/ 618 h 2612"/>
                <a:gd name="T22" fmla="*/ 1296 w 4010"/>
                <a:gd name="T23" fmla="*/ 209 h 2612"/>
                <a:gd name="T24" fmla="*/ 1794 w 4010"/>
                <a:gd name="T25" fmla="*/ 0 h 2612"/>
                <a:gd name="T26" fmla="*/ 1975 w 4010"/>
                <a:gd name="T27" fmla="*/ 10 h 2612"/>
                <a:gd name="T28" fmla="*/ 2598 w 4010"/>
                <a:gd name="T29" fmla="*/ 696 h 2612"/>
                <a:gd name="T30" fmla="*/ 2647 w 4010"/>
                <a:gd name="T31" fmla="*/ 829 h 2612"/>
                <a:gd name="T32" fmla="*/ 3181 w 4010"/>
                <a:gd name="T33" fmla="*/ 1146 h 2612"/>
                <a:gd name="T34" fmla="*/ 3227 w 4010"/>
                <a:gd name="T35" fmla="*/ 1175 h 2612"/>
                <a:gd name="T36" fmla="*/ 3859 w 4010"/>
                <a:gd name="T37" fmla="*/ 1270 h 2612"/>
                <a:gd name="T38" fmla="*/ 4010 w 4010"/>
                <a:gd name="T39" fmla="*/ 1560 h 2612"/>
                <a:gd name="T40" fmla="*/ 1235 w 4010"/>
                <a:gd name="T41" fmla="*/ 967 h 2612"/>
                <a:gd name="T42" fmla="*/ 803 w 4010"/>
                <a:gd name="T43" fmla="*/ 859 h 2612"/>
                <a:gd name="T44" fmla="*/ 399 w 4010"/>
                <a:gd name="T45" fmla="*/ 1722 h 2612"/>
                <a:gd name="T46" fmla="*/ 1139 w 4010"/>
                <a:gd name="T47" fmla="*/ 2264 h 2612"/>
                <a:gd name="T48" fmla="*/ 1763 w 4010"/>
                <a:gd name="T49" fmla="*/ 2384 h 2612"/>
                <a:gd name="T50" fmla="*/ 2099 w 4010"/>
                <a:gd name="T51" fmla="*/ 2319 h 2612"/>
                <a:gd name="T52" fmla="*/ 2244 w 4010"/>
                <a:gd name="T53" fmla="*/ 1957 h 2612"/>
                <a:gd name="T54" fmla="*/ 2114 w 4010"/>
                <a:gd name="T55" fmla="*/ 1327 h 2612"/>
                <a:gd name="T56" fmla="*/ 2422 w 4010"/>
                <a:gd name="T57" fmla="*/ 878 h 2612"/>
                <a:gd name="T58" fmla="*/ 2314 w 4010"/>
                <a:gd name="T59" fmla="*/ 597 h 2612"/>
                <a:gd name="T60" fmla="*/ 1764 w 4010"/>
                <a:gd name="T61" fmla="*/ 338 h 2612"/>
                <a:gd name="T62" fmla="*/ 1410 w 4010"/>
                <a:gd name="T63" fmla="*/ 520 h 2612"/>
                <a:gd name="T64" fmla="*/ 1279 w 4010"/>
                <a:gd name="T65" fmla="*/ 979 h 2612"/>
                <a:gd name="T66" fmla="*/ 3050 w 4010"/>
                <a:gd name="T67" fmla="*/ 1302 h 2612"/>
                <a:gd name="T68" fmla="*/ 2637 w 4010"/>
                <a:gd name="T69" fmla="*/ 1070 h 2612"/>
                <a:gd name="T70" fmla="*/ 2544 w 4010"/>
                <a:gd name="T71" fmla="*/ 1603 h 2612"/>
                <a:gd name="T72" fmla="*/ 2391 w 4010"/>
                <a:gd name="T73" fmla="*/ 2039 h 2612"/>
                <a:gd name="T74" fmla="*/ 2738 w 4010"/>
                <a:gd name="T75" fmla="*/ 2503 h 2612"/>
                <a:gd name="T76" fmla="*/ 2830 w 4010"/>
                <a:gd name="T77" fmla="*/ 2505 h 2612"/>
                <a:gd name="T78" fmla="*/ 3522 w 4010"/>
                <a:gd name="T79" fmla="*/ 2099 h 2612"/>
                <a:gd name="T80" fmla="*/ 3776 w 4010"/>
                <a:gd name="T81" fmla="*/ 1598 h 2612"/>
                <a:gd name="T82" fmla="*/ 3231 w 4010"/>
                <a:gd name="T83" fmla="*/ 1372 h 2612"/>
                <a:gd name="T84" fmla="*/ 2453 w 4010"/>
                <a:gd name="T85" fmla="*/ 1140 h 2612"/>
                <a:gd name="T86" fmla="*/ 2294 w 4010"/>
                <a:gd name="T87" fmla="*/ 1404 h 2612"/>
                <a:gd name="T88" fmla="*/ 2321 w 4010"/>
                <a:gd name="T89" fmla="*/ 1820 h 2612"/>
                <a:gd name="T90" fmla="*/ 2452 w 4010"/>
                <a:gd name="T91" fmla="*/ 1262 h 2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10" h="2612">
                  <a:moveTo>
                    <a:pt x="4010" y="1560"/>
                  </a:moveTo>
                  <a:cubicBezTo>
                    <a:pt x="4010" y="1593"/>
                    <a:pt x="4010" y="1627"/>
                    <a:pt x="4010" y="1660"/>
                  </a:cubicBezTo>
                  <a:cubicBezTo>
                    <a:pt x="4009" y="1664"/>
                    <a:pt x="4007" y="1667"/>
                    <a:pt x="4007" y="1671"/>
                  </a:cubicBezTo>
                  <a:cubicBezTo>
                    <a:pt x="3997" y="1761"/>
                    <a:pt x="3969" y="1845"/>
                    <a:pt x="3927" y="1925"/>
                  </a:cubicBezTo>
                  <a:cubicBezTo>
                    <a:pt x="3815" y="2135"/>
                    <a:pt x="3654" y="2291"/>
                    <a:pt x="3431" y="2382"/>
                  </a:cubicBezTo>
                  <a:cubicBezTo>
                    <a:pt x="3197" y="2477"/>
                    <a:pt x="2963" y="2566"/>
                    <a:pt x="2714" y="2610"/>
                  </a:cubicBezTo>
                  <a:cubicBezTo>
                    <a:pt x="2701" y="2612"/>
                    <a:pt x="2692" y="2610"/>
                    <a:pt x="2684" y="2601"/>
                  </a:cubicBezTo>
                  <a:cubicBezTo>
                    <a:pt x="2660" y="2573"/>
                    <a:pt x="2635" y="2546"/>
                    <a:pt x="2611" y="2519"/>
                  </a:cubicBezTo>
                  <a:cubicBezTo>
                    <a:pt x="2516" y="2411"/>
                    <a:pt x="2425" y="2301"/>
                    <a:pt x="2359" y="2172"/>
                  </a:cubicBezTo>
                  <a:cubicBezTo>
                    <a:pt x="2351" y="2157"/>
                    <a:pt x="2343" y="2142"/>
                    <a:pt x="2334" y="2124"/>
                  </a:cubicBezTo>
                  <a:cubicBezTo>
                    <a:pt x="2330" y="2132"/>
                    <a:pt x="2328" y="2135"/>
                    <a:pt x="2326" y="2139"/>
                  </a:cubicBezTo>
                  <a:cubicBezTo>
                    <a:pt x="2265" y="2253"/>
                    <a:pt x="2203" y="2367"/>
                    <a:pt x="2143" y="2481"/>
                  </a:cubicBezTo>
                  <a:cubicBezTo>
                    <a:pt x="2135" y="2494"/>
                    <a:pt x="2126" y="2499"/>
                    <a:pt x="2111" y="2499"/>
                  </a:cubicBezTo>
                  <a:cubicBezTo>
                    <a:pt x="2065" y="2500"/>
                    <a:pt x="2018" y="2502"/>
                    <a:pt x="1971" y="2503"/>
                  </a:cubicBezTo>
                  <a:cubicBezTo>
                    <a:pt x="1742" y="2509"/>
                    <a:pt x="1515" y="2496"/>
                    <a:pt x="1291" y="2444"/>
                  </a:cubicBezTo>
                  <a:cubicBezTo>
                    <a:pt x="1037" y="2386"/>
                    <a:pt x="788" y="2317"/>
                    <a:pt x="561" y="2183"/>
                  </a:cubicBezTo>
                  <a:cubicBezTo>
                    <a:pt x="367" y="2068"/>
                    <a:pt x="211" y="1917"/>
                    <a:pt x="97" y="1723"/>
                  </a:cubicBezTo>
                  <a:cubicBezTo>
                    <a:pt x="54" y="1651"/>
                    <a:pt x="22" y="1573"/>
                    <a:pt x="14" y="1489"/>
                  </a:cubicBezTo>
                  <a:cubicBezTo>
                    <a:pt x="0" y="1338"/>
                    <a:pt x="18" y="1191"/>
                    <a:pt x="78" y="1051"/>
                  </a:cubicBezTo>
                  <a:cubicBezTo>
                    <a:pt x="187" y="798"/>
                    <a:pt x="379" y="651"/>
                    <a:pt x="650" y="607"/>
                  </a:cubicBezTo>
                  <a:cubicBezTo>
                    <a:pt x="753" y="591"/>
                    <a:pt x="855" y="600"/>
                    <a:pt x="957" y="610"/>
                  </a:cubicBezTo>
                  <a:cubicBezTo>
                    <a:pt x="992" y="613"/>
                    <a:pt x="1027" y="615"/>
                    <a:pt x="1063" y="618"/>
                  </a:cubicBezTo>
                  <a:cubicBezTo>
                    <a:pt x="1072" y="619"/>
                    <a:pt x="1079" y="617"/>
                    <a:pt x="1082" y="604"/>
                  </a:cubicBezTo>
                  <a:cubicBezTo>
                    <a:pt x="1112" y="450"/>
                    <a:pt x="1179" y="315"/>
                    <a:pt x="1296" y="209"/>
                  </a:cubicBezTo>
                  <a:cubicBezTo>
                    <a:pt x="1411" y="106"/>
                    <a:pt x="1549" y="48"/>
                    <a:pt x="1698" y="16"/>
                  </a:cubicBezTo>
                  <a:cubicBezTo>
                    <a:pt x="1730" y="9"/>
                    <a:pt x="1762" y="5"/>
                    <a:pt x="1794" y="0"/>
                  </a:cubicBezTo>
                  <a:cubicBezTo>
                    <a:pt x="1831" y="0"/>
                    <a:pt x="1869" y="0"/>
                    <a:pt x="1906" y="0"/>
                  </a:cubicBezTo>
                  <a:cubicBezTo>
                    <a:pt x="1929" y="3"/>
                    <a:pt x="1952" y="6"/>
                    <a:pt x="1975" y="10"/>
                  </a:cubicBezTo>
                  <a:cubicBezTo>
                    <a:pt x="2141" y="39"/>
                    <a:pt x="2271" y="128"/>
                    <a:pt x="2377" y="255"/>
                  </a:cubicBezTo>
                  <a:cubicBezTo>
                    <a:pt x="2485" y="385"/>
                    <a:pt x="2553" y="535"/>
                    <a:pt x="2598" y="696"/>
                  </a:cubicBezTo>
                  <a:cubicBezTo>
                    <a:pt x="2610" y="740"/>
                    <a:pt x="2620" y="785"/>
                    <a:pt x="2631" y="829"/>
                  </a:cubicBezTo>
                  <a:cubicBezTo>
                    <a:pt x="2638" y="829"/>
                    <a:pt x="2643" y="829"/>
                    <a:pt x="2647" y="829"/>
                  </a:cubicBezTo>
                  <a:cubicBezTo>
                    <a:pt x="2811" y="822"/>
                    <a:pt x="2950" y="879"/>
                    <a:pt x="3062" y="996"/>
                  </a:cubicBezTo>
                  <a:cubicBezTo>
                    <a:pt x="3106" y="1042"/>
                    <a:pt x="3141" y="1096"/>
                    <a:pt x="3181" y="1146"/>
                  </a:cubicBezTo>
                  <a:cubicBezTo>
                    <a:pt x="3191" y="1159"/>
                    <a:pt x="3201" y="1171"/>
                    <a:pt x="3211" y="1184"/>
                  </a:cubicBezTo>
                  <a:cubicBezTo>
                    <a:pt x="3218" y="1180"/>
                    <a:pt x="3223" y="1178"/>
                    <a:pt x="3227" y="1175"/>
                  </a:cubicBezTo>
                  <a:cubicBezTo>
                    <a:pt x="3320" y="1125"/>
                    <a:pt x="3419" y="1098"/>
                    <a:pt x="3525" y="1111"/>
                  </a:cubicBezTo>
                  <a:cubicBezTo>
                    <a:pt x="3653" y="1126"/>
                    <a:pt x="3763" y="1183"/>
                    <a:pt x="3859" y="1270"/>
                  </a:cubicBezTo>
                  <a:cubicBezTo>
                    <a:pt x="3930" y="1335"/>
                    <a:pt x="3980" y="1414"/>
                    <a:pt x="4000" y="1510"/>
                  </a:cubicBezTo>
                  <a:cubicBezTo>
                    <a:pt x="4003" y="1527"/>
                    <a:pt x="4007" y="1543"/>
                    <a:pt x="4010" y="1560"/>
                  </a:cubicBezTo>
                  <a:close/>
                  <a:moveTo>
                    <a:pt x="1279" y="979"/>
                  </a:moveTo>
                  <a:cubicBezTo>
                    <a:pt x="1263" y="975"/>
                    <a:pt x="1248" y="974"/>
                    <a:pt x="1235" y="967"/>
                  </a:cubicBezTo>
                  <a:cubicBezTo>
                    <a:pt x="1211" y="955"/>
                    <a:pt x="1187" y="941"/>
                    <a:pt x="1165" y="927"/>
                  </a:cubicBezTo>
                  <a:cubicBezTo>
                    <a:pt x="1053" y="855"/>
                    <a:pt x="933" y="830"/>
                    <a:pt x="803" y="859"/>
                  </a:cubicBezTo>
                  <a:cubicBezTo>
                    <a:pt x="610" y="902"/>
                    <a:pt x="471" y="1019"/>
                    <a:pt x="380" y="1192"/>
                  </a:cubicBezTo>
                  <a:cubicBezTo>
                    <a:pt x="285" y="1371"/>
                    <a:pt x="295" y="1549"/>
                    <a:pt x="399" y="1722"/>
                  </a:cubicBezTo>
                  <a:cubicBezTo>
                    <a:pt x="457" y="1820"/>
                    <a:pt x="535" y="1901"/>
                    <a:pt x="623" y="1973"/>
                  </a:cubicBezTo>
                  <a:cubicBezTo>
                    <a:pt x="779" y="2098"/>
                    <a:pt x="952" y="2194"/>
                    <a:pt x="1139" y="2264"/>
                  </a:cubicBezTo>
                  <a:cubicBezTo>
                    <a:pt x="1250" y="2305"/>
                    <a:pt x="1361" y="2349"/>
                    <a:pt x="1478" y="2365"/>
                  </a:cubicBezTo>
                  <a:cubicBezTo>
                    <a:pt x="1573" y="2377"/>
                    <a:pt x="1668" y="2381"/>
                    <a:pt x="1763" y="2384"/>
                  </a:cubicBezTo>
                  <a:cubicBezTo>
                    <a:pt x="1852" y="2387"/>
                    <a:pt x="1942" y="2384"/>
                    <a:pt x="2030" y="2369"/>
                  </a:cubicBezTo>
                  <a:cubicBezTo>
                    <a:pt x="2063" y="2363"/>
                    <a:pt x="2083" y="2349"/>
                    <a:pt x="2099" y="2319"/>
                  </a:cubicBezTo>
                  <a:cubicBezTo>
                    <a:pt x="2157" y="2214"/>
                    <a:pt x="2202" y="2102"/>
                    <a:pt x="2247" y="1990"/>
                  </a:cubicBezTo>
                  <a:cubicBezTo>
                    <a:pt x="2251" y="1981"/>
                    <a:pt x="2248" y="1967"/>
                    <a:pt x="2244" y="1957"/>
                  </a:cubicBezTo>
                  <a:cubicBezTo>
                    <a:pt x="2232" y="1924"/>
                    <a:pt x="2216" y="1893"/>
                    <a:pt x="2204" y="1861"/>
                  </a:cubicBezTo>
                  <a:cubicBezTo>
                    <a:pt x="2137" y="1689"/>
                    <a:pt x="2094" y="1513"/>
                    <a:pt x="2114" y="1327"/>
                  </a:cubicBezTo>
                  <a:cubicBezTo>
                    <a:pt x="2128" y="1202"/>
                    <a:pt x="2174" y="1090"/>
                    <a:pt x="2267" y="1003"/>
                  </a:cubicBezTo>
                  <a:cubicBezTo>
                    <a:pt x="2316" y="958"/>
                    <a:pt x="2371" y="920"/>
                    <a:pt x="2422" y="878"/>
                  </a:cubicBezTo>
                  <a:cubicBezTo>
                    <a:pt x="2427" y="873"/>
                    <a:pt x="2433" y="864"/>
                    <a:pt x="2431" y="858"/>
                  </a:cubicBezTo>
                  <a:cubicBezTo>
                    <a:pt x="2410" y="763"/>
                    <a:pt x="2373" y="675"/>
                    <a:pt x="2314" y="597"/>
                  </a:cubicBezTo>
                  <a:cubicBezTo>
                    <a:pt x="2223" y="476"/>
                    <a:pt x="2099" y="402"/>
                    <a:pt x="1956" y="356"/>
                  </a:cubicBezTo>
                  <a:cubicBezTo>
                    <a:pt x="1893" y="336"/>
                    <a:pt x="1829" y="329"/>
                    <a:pt x="1764" y="338"/>
                  </a:cubicBezTo>
                  <a:cubicBezTo>
                    <a:pt x="1645" y="354"/>
                    <a:pt x="1544" y="409"/>
                    <a:pt x="1449" y="480"/>
                  </a:cubicBezTo>
                  <a:cubicBezTo>
                    <a:pt x="1435" y="491"/>
                    <a:pt x="1422" y="505"/>
                    <a:pt x="1410" y="520"/>
                  </a:cubicBezTo>
                  <a:cubicBezTo>
                    <a:pt x="1364" y="577"/>
                    <a:pt x="1338" y="643"/>
                    <a:pt x="1318" y="713"/>
                  </a:cubicBezTo>
                  <a:cubicBezTo>
                    <a:pt x="1294" y="798"/>
                    <a:pt x="1283" y="885"/>
                    <a:pt x="1279" y="979"/>
                  </a:cubicBezTo>
                  <a:close/>
                  <a:moveTo>
                    <a:pt x="3108" y="1445"/>
                  </a:moveTo>
                  <a:cubicBezTo>
                    <a:pt x="3089" y="1398"/>
                    <a:pt x="3073" y="1348"/>
                    <a:pt x="3050" y="1302"/>
                  </a:cubicBezTo>
                  <a:cubicBezTo>
                    <a:pt x="2985" y="1173"/>
                    <a:pt x="2887" y="1085"/>
                    <a:pt x="2737" y="1070"/>
                  </a:cubicBezTo>
                  <a:cubicBezTo>
                    <a:pt x="2704" y="1067"/>
                    <a:pt x="2669" y="1070"/>
                    <a:pt x="2637" y="1070"/>
                  </a:cubicBezTo>
                  <a:cubicBezTo>
                    <a:pt x="2637" y="1102"/>
                    <a:pt x="2639" y="1129"/>
                    <a:pt x="2637" y="1155"/>
                  </a:cubicBezTo>
                  <a:cubicBezTo>
                    <a:pt x="2626" y="1309"/>
                    <a:pt x="2595" y="1458"/>
                    <a:pt x="2544" y="1603"/>
                  </a:cubicBezTo>
                  <a:cubicBezTo>
                    <a:pt x="2495" y="1739"/>
                    <a:pt x="2443" y="1874"/>
                    <a:pt x="2393" y="2009"/>
                  </a:cubicBezTo>
                  <a:cubicBezTo>
                    <a:pt x="2390" y="2018"/>
                    <a:pt x="2388" y="2031"/>
                    <a:pt x="2391" y="2039"/>
                  </a:cubicBezTo>
                  <a:cubicBezTo>
                    <a:pt x="2406" y="2078"/>
                    <a:pt x="2420" y="2119"/>
                    <a:pt x="2441" y="2155"/>
                  </a:cubicBezTo>
                  <a:cubicBezTo>
                    <a:pt x="2517" y="2289"/>
                    <a:pt x="2624" y="2399"/>
                    <a:pt x="2738" y="2503"/>
                  </a:cubicBezTo>
                  <a:cubicBezTo>
                    <a:pt x="2749" y="2513"/>
                    <a:pt x="2772" y="2513"/>
                    <a:pt x="2790" y="2514"/>
                  </a:cubicBezTo>
                  <a:cubicBezTo>
                    <a:pt x="2803" y="2515"/>
                    <a:pt x="2818" y="2510"/>
                    <a:pt x="2830" y="2505"/>
                  </a:cubicBezTo>
                  <a:cubicBezTo>
                    <a:pt x="2880" y="2485"/>
                    <a:pt x="2929" y="2465"/>
                    <a:pt x="2978" y="2444"/>
                  </a:cubicBezTo>
                  <a:cubicBezTo>
                    <a:pt x="3177" y="2357"/>
                    <a:pt x="3360" y="2245"/>
                    <a:pt x="3522" y="2099"/>
                  </a:cubicBezTo>
                  <a:cubicBezTo>
                    <a:pt x="3608" y="2021"/>
                    <a:pt x="3685" y="1934"/>
                    <a:pt x="3737" y="1829"/>
                  </a:cubicBezTo>
                  <a:cubicBezTo>
                    <a:pt x="3773" y="1756"/>
                    <a:pt x="3792" y="1680"/>
                    <a:pt x="3776" y="1598"/>
                  </a:cubicBezTo>
                  <a:cubicBezTo>
                    <a:pt x="3743" y="1435"/>
                    <a:pt x="3576" y="1307"/>
                    <a:pt x="3407" y="1316"/>
                  </a:cubicBezTo>
                  <a:cubicBezTo>
                    <a:pt x="3344" y="1319"/>
                    <a:pt x="3286" y="1342"/>
                    <a:pt x="3231" y="1372"/>
                  </a:cubicBezTo>
                  <a:cubicBezTo>
                    <a:pt x="3189" y="1395"/>
                    <a:pt x="3148" y="1421"/>
                    <a:pt x="3108" y="1445"/>
                  </a:cubicBezTo>
                  <a:close/>
                  <a:moveTo>
                    <a:pt x="2453" y="1140"/>
                  </a:moveTo>
                  <a:cubicBezTo>
                    <a:pt x="2443" y="1147"/>
                    <a:pt x="2438" y="1151"/>
                    <a:pt x="2433" y="1155"/>
                  </a:cubicBezTo>
                  <a:cubicBezTo>
                    <a:pt x="2353" y="1219"/>
                    <a:pt x="2313" y="1306"/>
                    <a:pt x="2294" y="1404"/>
                  </a:cubicBezTo>
                  <a:cubicBezTo>
                    <a:pt x="2274" y="1508"/>
                    <a:pt x="2279" y="1611"/>
                    <a:pt x="2296" y="1714"/>
                  </a:cubicBezTo>
                  <a:cubicBezTo>
                    <a:pt x="2302" y="1750"/>
                    <a:pt x="2312" y="1785"/>
                    <a:pt x="2321" y="1820"/>
                  </a:cubicBezTo>
                  <a:cubicBezTo>
                    <a:pt x="2343" y="1761"/>
                    <a:pt x="2361" y="1702"/>
                    <a:pt x="2376" y="1643"/>
                  </a:cubicBezTo>
                  <a:cubicBezTo>
                    <a:pt x="2408" y="1517"/>
                    <a:pt x="2446" y="1393"/>
                    <a:pt x="2452" y="1262"/>
                  </a:cubicBezTo>
                  <a:cubicBezTo>
                    <a:pt x="2454" y="1223"/>
                    <a:pt x="2453" y="1184"/>
                    <a:pt x="2453" y="1140"/>
                  </a:cubicBezTo>
                  <a:close/>
                </a:path>
              </a:pathLst>
            </a:custGeom>
            <a:gradFill flip="none" rotWithShape="1">
              <a:gsLst>
                <a:gs pos="59000">
                  <a:srgbClr val="C00000"/>
                </a:gs>
                <a:gs pos="0">
                  <a:srgbClr val="C00000">
                    <a:alpha val="86000"/>
                  </a:srgbClr>
                </a:gs>
              </a:gsLst>
              <a:path path="circle">
                <a:fillToRect l="50000" t="50000" r="50000" b="50000"/>
              </a:path>
              <a:tileRect/>
            </a:gradFill>
            <a:ln>
              <a:noFill/>
            </a:ln>
            <a:effectLst>
              <a:outerShdw blurRad="50800" dist="38100" dir="2700000" algn="tl" rotWithShape="0">
                <a:prstClr val="black">
                  <a:alpha val="40000"/>
                </a:prstClr>
              </a:outerShdw>
            </a:effectLst>
          </p:spPr>
          <p:txBody>
            <a:bodyPr vert="horz" wrap="square" lIns="90908" tIns="45454" rIns="90908" bIns="45454" numCol="1" anchor="t" anchorCtr="0" compatLnSpc="1">
              <a:prstTxWarp prst="textNoShape">
                <a:avLst/>
              </a:prstTxWarp>
            </a:bodyPr>
            <a:lstStyle/>
            <a:p>
              <a:endParaRPr lang="zh-CN" altLang="en-US" sz="1123">
                <a:solidFill>
                  <a:schemeClr val="bg1"/>
                </a:solidFill>
              </a:endParaRPr>
            </a:p>
          </p:txBody>
        </p:sp>
        <p:sp>
          <p:nvSpPr>
            <p:cNvPr id="6" name="文本框 5"/>
            <p:cNvSpPr txBox="1"/>
            <p:nvPr/>
          </p:nvSpPr>
          <p:spPr>
            <a:xfrm>
              <a:off x="5482846" y="819757"/>
              <a:ext cx="539765" cy="376415"/>
            </a:xfrm>
            <a:custGeom>
              <a:avLst/>
              <a:gdLst/>
              <a:ahLst/>
              <a:cxnLst/>
              <a:rect l="l" t="t" r="r" b="b"/>
              <a:pathLst>
                <a:path w="542925" h="378619">
                  <a:moveTo>
                    <a:pt x="83343" y="0"/>
                  </a:moveTo>
                  <a:cubicBezTo>
                    <a:pt x="126206" y="6350"/>
                    <a:pt x="155575" y="15081"/>
                    <a:pt x="171450" y="26194"/>
                  </a:cubicBezTo>
                  <a:cubicBezTo>
                    <a:pt x="171450" y="27781"/>
                    <a:pt x="168275" y="34131"/>
                    <a:pt x="161925" y="45244"/>
                  </a:cubicBezTo>
                  <a:cubicBezTo>
                    <a:pt x="139700" y="78581"/>
                    <a:pt x="115093" y="119063"/>
                    <a:pt x="88106" y="166688"/>
                  </a:cubicBezTo>
                  <a:lnTo>
                    <a:pt x="121443" y="166688"/>
                  </a:lnTo>
                  <a:cubicBezTo>
                    <a:pt x="145256" y="123825"/>
                    <a:pt x="158750" y="102394"/>
                    <a:pt x="161925" y="102394"/>
                  </a:cubicBezTo>
                  <a:cubicBezTo>
                    <a:pt x="190500" y="110331"/>
                    <a:pt x="215106" y="121444"/>
                    <a:pt x="235743" y="135731"/>
                  </a:cubicBezTo>
                  <a:cubicBezTo>
                    <a:pt x="235743" y="138906"/>
                    <a:pt x="231775" y="145256"/>
                    <a:pt x="223837" y="154781"/>
                  </a:cubicBezTo>
                  <a:cubicBezTo>
                    <a:pt x="201612" y="180181"/>
                    <a:pt x="180181" y="207963"/>
                    <a:pt x="159543" y="238125"/>
                  </a:cubicBezTo>
                  <a:cubicBezTo>
                    <a:pt x="207168" y="230188"/>
                    <a:pt x="253206" y="213519"/>
                    <a:pt x="297656" y="188119"/>
                  </a:cubicBezTo>
                  <a:cubicBezTo>
                    <a:pt x="273843" y="167481"/>
                    <a:pt x="253206" y="137319"/>
                    <a:pt x="235743" y="97631"/>
                  </a:cubicBezTo>
                  <a:lnTo>
                    <a:pt x="216693" y="97631"/>
                  </a:lnTo>
                  <a:lnTo>
                    <a:pt x="216693" y="33338"/>
                  </a:lnTo>
                  <a:lnTo>
                    <a:pt x="509587" y="33338"/>
                  </a:lnTo>
                  <a:cubicBezTo>
                    <a:pt x="495300" y="92075"/>
                    <a:pt x="466725" y="142875"/>
                    <a:pt x="423862" y="185738"/>
                  </a:cubicBezTo>
                  <a:cubicBezTo>
                    <a:pt x="463550" y="200025"/>
                    <a:pt x="503237" y="210344"/>
                    <a:pt x="542925" y="216694"/>
                  </a:cubicBezTo>
                  <a:cubicBezTo>
                    <a:pt x="528637" y="246856"/>
                    <a:pt x="519112" y="270669"/>
                    <a:pt x="514350" y="288131"/>
                  </a:cubicBezTo>
                  <a:cubicBezTo>
                    <a:pt x="474662" y="277019"/>
                    <a:pt x="422275" y="257175"/>
                    <a:pt x="357187" y="228600"/>
                  </a:cubicBezTo>
                  <a:cubicBezTo>
                    <a:pt x="307975" y="258763"/>
                    <a:pt x="257175" y="280988"/>
                    <a:pt x="204787" y="295275"/>
                  </a:cubicBezTo>
                  <a:cubicBezTo>
                    <a:pt x="196850" y="285750"/>
                    <a:pt x="180181" y="268288"/>
                    <a:pt x="154781" y="242888"/>
                  </a:cubicBezTo>
                  <a:cubicBezTo>
                    <a:pt x="130968" y="274638"/>
                    <a:pt x="114300" y="296069"/>
                    <a:pt x="104775" y="307181"/>
                  </a:cubicBezTo>
                  <a:cubicBezTo>
                    <a:pt x="111125" y="307181"/>
                    <a:pt x="119856" y="306388"/>
                    <a:pt x="130968" y="304800"/>
                  </a:cubicBezTo>
                  <a:cubicBezTo>
                    <a:pt x="162718" y="303213"/>
                    <a:pt x="184150" y="301625"/>
                    <a:pt x="195262" y="300038"/>
                  </a:cubicBezTo>
                  <a:cubicBezTo>
                    <a:pt x="193675" y="307975"/>
                    <a:pt x="192087" y="323850"/>
                    <a:pt x="190500" y="347663"/>
                  </a:cubicBezTo>
                  <a:cubicBezTo>
                    <a:pt x="190500" y="342900"/>
                    <a:pt x="189706" y="346869"/>
                    <a:pt x="188118" y="359569"/>
                  </a:cubicBezTo>
                  <a:cubicBezTo>
                    <a:pt x="118269" y="362744"/>
                    <a:pt x="64293" y="368300"/>
                    <a:pt x="26193" y="376238"/>
                  </a:cubicBezTo>
                  <a:cubicBezTo>
                    <a:pt x="23019" y="377825"/>
                    <a:pt x="20637" y="378619"/>
                    <a:pt x="19050" y="378619"/>
                  </a:cubicBezTo>
                  <a:cubicBezTo>
                    <a:pt x="14287" y="369094"/>
                    <a:pt x="8731" y="346869"/>
                    <a:pt x="2381" y="311944"/>
                  </a:cubicBezTo>
                  <a:cubicBezTo>
                    <a:pt x="2381" y="310356"/>
                    <a:pt x="5556" y="308769"/>
                    <a:pt x="11906" y="307181"/>
                  </a:cubicBezTo>
                  <a:cubicBezTo>
                    <a:pt x="42069" y="294481"/>
                    <a:pt x="69056" y="265906"/>
                    <a:pt x="92868" y="221456"/>
                  </a:cubicBezTo>
                  <a:cubicBezTo>
                    <a:pt x="86518" y="221456"/>
                    <a:pt x="74612" y="223044"/>
                    <a:pt x="57150" y="226219"/>
                  </a:cubicBezTo>
                  <a:cubicBezTo>
                    <a:pt x="39687" y="227806"/>
                    <a:pt x="26987" y="229394"/>
                    <a:pt x="19050" y="230981"/>
                  </a:cubicBezTo>
                  <a:cubicBezTo>
                    <a:pt x="7937" y="203994"/>
                    <a:pt x="1587" y="182563"/>
                    <a:pt x="0" y="166688"/>
                  </a:cubicBezTo>
                  <a:cubicBezTo>
                    <a:pt x="0" y="165100"/>
                    <a:pt x="1587" y="164306"/>
                    <a:pt x="4762" y="164306"/>
                  </a:cubicBezTo>
                  <a:cubicBezTo>
                    <a:pt x="28575" y="154781"/>
                    <a:pt x="49212" y="120650"/>
                    <a:pt x="66675" y="61913"/>
                  </a:cubicBezTo>
                  <a:cubicBezTo>
                    <a:pt x="68262" y="55563"/>
                    <a:pt x="71437" y="45244"/>
                    <a:pt x="76200" y="30956"/>
                  </a:cubicBezTo>
                  <a:cubicBezTo>
                    <a:pt x="79375" y="16669"/>
                    <a:pt x="81756" y="6350"/>
                    <a:pt x="83343" y="0"/>
                  </a:cubicBezTo>
                  <a:close/>
                  <a:moveTo>
                    <a:pt x="302418" y="95250"/>
                  </a:moveTo>
                  <a:cubicBezTo>
                    <a:pt x="315118" y="117475"/>
                    <a:pt x="333375" y="136525"/>
                    <a:pt x="357187" y="152400"/>
                  </a:cubicBezTo>
                  <a:cubicBezTo>
                    <a:pt x="374650" y="139700"/>
                    <a:pt x="390525" y="120650"/>
                    <a:pt x="404812" y="95250"/>
                  </a:cubicBezTo>
                  <a:lnTo>
                    <a:pt x="302418" y="95250"/>
                  </a:lnTo>
                  <a:close/>
                </a:path>
              </a:pathLst>
            </a:custGeom>
            <a:solidFill>
              <a:schemeClr val="bg1"/>
            </a:solidFill>
            <a:ln>
              <a:solidFill>
                <a:schemeClr val="bg1"/>
              </a:solidFill>
            </a:ln>
            <a:effectLst/>
          </p:spPr>
          <p:txBody>
            <a:bodyPr rot="0" spcFirstLastPara="0" vertOverflow="overflow" horzOverflow="overflow" vert="horz" wrap="square" lIns="90908" tIns="45454" rIns="90908" bIns="45454" numCol="1" spcCol="0" rtlCol="0" fromWordArt="0" anchor="t" anchorCtr="0" forceAA="0" compatLnSpc="1">
              <a:prstTxWarp prst="textNoShape">
                <a:avLst/>
              </a:prstTxWarp>
              <a:noAutofit/>
            </a:bodyPr>
            <a:lstStyle>
              <a:defPPr>
                <a:defRPr lang="zh-CN"/>
              </a:defPPr>
              <a:lvl1pPr>
                <a:defRPr sz="1600">
                  <a:solidFill>
                    <a:schemeClr val="bg1"/>
                  </a:solidFill>
                  <a:latin typeface="造字工房悦黑体验版细体" pitchFamily="50" charset="-122"/>
                  <a:ea typeface="造字工房悦黑体验版细体" pitchFamily="50" charset="-122"/>
                </a:defRPr>
              </a:lvl1pPr>
            </a:lstStyle>
            <a:p>
              <a:endParaRPr lang="zh-CN" altLang="en-US" sz="4771" dirty="0">
                <a:ln>
                  <a:solidFill>
                    <a:schemeClr val="bg1"/>
                  </a:solidFill>
                </a:ln>
                <a:latin typeface="方正大黑简体" panose="03000509000000000000" pitchFamily="65" charset="-122"/>
                <a:ea typeface="方正大黑简体" panose="03000509000000000000" pitchFamily="65" charset="-122"/>
              </a:endParaRPr>
            </a:p>
          </p:txBody>
        </p:sp>
        <p:sp>
          <p:nvSpPr>
            <p:cNvPr id="7" name="文本框 6"/>
            <p:cNvSpPr txBox="1"/>
            <p:nvPr/>
          </p:nvSpPr>
          <p:spPr>
            <a:xfrm>
              <a:off x="4888631" y="822124"/>
              <a:ext cx="523193" cy="563439"/>
            </a:xfrm>
            <a:custGeom>
              <a:avLst/>
              <a:gdLst/>
              <a:ahLst/>
              <a:cxnLst/>
              <a:rect l="l" t="t" r="r" b="b"/>
              <a:pathLst>
                <a:path w="526256" h="566738">
                  <a:moveTo>
                    <a:pt x="366712" y="0"/>
                  </a:moveTo>
                  <a:cubicBezTo>
                    <a:pt x="368300" y="4763"/>
                    <a:pt x="369887" y="15082"/>
                    <a:pt x="371475" y="30957"/>
                  </a:cubicBezTo>
                  <a:cubicBezTo>
                    <a:pt x="373063" y="40482"/>
                    <a:pt x="373856" y="47625"/>
                    <a:pt x="373856" y="52388"/>
                  </a:cubicBezTo>
                  <a:lnTo>
                    <a:pt x="521494" y="52388"/>
                  </a:lnTo>
                  <a:lnTo>
                    <a:pt x="521494" y="166688"/>
                  </a:lnTo>
                  <a:lnTo>
                    <a:pt x="485775" y="166688"/>
                  </a:lnTo>
                  <a:lnTo>
                    <a:pt x="485775" y="195263"/>
                  </a:lnTo>
                  <a:lnTo>
                    <a:pt x="361950" y="195263"/>
                  </a:lnTo>
                  <a:lnTo>
                    <a:pt x="361950" y="223838"/>
                  </a:lnTo>
                  <a:lnTo>
                    <a:pt x="492919" y="223838"/>
                  </a:lnTo>
                  <a:lnTo>
                    <a:pt x="492919" y="442913"/>
                  </a:lnTo>
                  <a:lnTo>
                    <a:pt x="414337" y="442913"/>
                  </a:lnTo>
                  <a:cubicBezTo>
                    <a:pt x="455612" y="468313"/>
                    <a:pt x="492919" y="486569"/>
                    <a:pt x="526256" y="497682"/>
                  </a:cubicBezTo>
                  <a:cubicBezTo>
                    <a:pt x="523081" y="500857"/>
                    <a:pt x="519112" y="506413"/>
                    <a:pt x="514350" y="514350"/>
                  </a:cubicBezTo>
                  <a:cubicBezTo>
                    <a:pt x="501650" y="531813"/>
                    <a:pt x="489744" y="546894"/>
                    <a:pt x="478631" y="559594"/>
                  </a:cubicBezTo>
                  <a:cubicBezTo>
                    <a:pt x="473869" y="556419"/>
                    <a:pt x="467519" y="552450"/>
                    <a:pt x="459581" y="547688"/>
                  </a:cubicBezTo>
                  <a:cubicBezTo>
                    <a:pt x="415131" y="517525"/>
                    <a:pt x="376237" y="494507"/>
                    <a:pt x="342900" y="478632"/>
                  </a:cubicBezTo>
                  <a:cubicBezTo>
                    <a:pt x="350837" y="467519"/>
                    <a:pt x="360362" y="455613"/>
                    <a:pt x="371475" y="442913"/>
                  </a:cubicBezTo>
                  <a:lnTo>
                    <a:pt x="276225" y="442913"/>
                  </a:lnTo>
                  <a:cubicBezTo>
                    <a:pt x="292100" y="455613"/>
                    <a:pt x="304800" y="469107"/>
                    <a:pt x="314325" y="483394"/>
                  </a:cubicBezTo>
                  <a:cubicBezTo>
                    <a:pt x="312737" y="484982"/>
                    <a:pt x="277813" y="504825"/>
                    <a:pt x="209550" y="542925"/>
                  </a:cubicBezTo>
                  <a:cubicBezTo>
                    <a:pt x="179387" y="558800"/>
                    <a:pt x="164306" y="566738"/>
                    <a:pt x="164306" y="566738"/>
                  </a:cubicBezTo>
                  <a:cubicBezTo>
                    <a:pt x="148431" y="542925"/>
                    <a:pt x="132556" y="524669"/>
                    <a:pt x="116681" y="511969"/>
                  </a:cubicBezTo>
                  <a:cubicBezTo>
                    <a:pt x="162719" y="494507"/>
                    <a:pt x="205581" y="471488"/>
                    <a:pt x="245269" y="442913"/>
                  </a:cubicBezTo>
                  <a:lnTo>
                    <a:pt x="164306" y="442913"/>
                  </a:lnTo>
                  <a:lnTo>
                    <a:pt x="164306" y="223838"/>
                  </a:lnTo>
                  <a:lnTo>
                    <a:pt x="292894" y="223838"/>
                  </a:lnTo>
                  <a:lnTo>
                    <a:pt x="292894" y="195263"/>
                  </a:lnTo>
                  <a:lnTo>
                    <a:pt x="169069" y="195263"/>
                  </a:lnTo>
                  <a:lnTo>
                    <a:pt x="169069" y="166688"/>
                  </a:lnTo>
                  <a:lnTo>
                    <a:pt x="130969" y="166688"/>
                  </a:lnTo>
                  <a:lnTo>
                    <a:pt x="130969" y="100013"/>
                  </a:lnTo>
                  <a:cubicBezTo>
                    <a:pt x="103981" y="127000"/>
                    <a:pt x="90487" y="140494"/>
                    <a:pt x="90487" y="140494"/>
                  </a:cubicBezTo>
                  <a:cubicBezTo>
                    <a:pt x="80962" y="132557"/>
                    <a:pt x="61119" y="115888"/>
                    <a:pt x="30956" y="90488"/>
                  </a:cubicBezTo>
                  <a:cubicBezTo>
                    <a:pt x="16669" y="79375"/>
                    <a:pt x="6350" y="71438"/>
                    <a:pt x="0" y="66675"/>
                  </a:cubicBezTo>
                  <a:cubicBezTo>
                    <a:pt x="31750" y="26988"/>
                    <a:pt x="49213" y="6350"/>
                    <a:pt x="52387" y="4763"/>
                  </a:cubicBezTo>
                  <a:cubicBezTo>
                    <a:pt x="77788" y="23813"/>
                    <a:pt x="103981" y="47625"/>
                    <a:pt x="130969" y="76200"/>
                  </a:cubicBezTo>
                  <a:lnTo>
                    <a:pt x="130969" y="52388"/>
                  </a:lnTo>
                  <a:lnTo>
                    <a:pt x="283369" y="52388"/>
                  </a:lnTo>
                  <a:cubicBezTo>
                    <a:pt x="283369" y="50800"/>
                    <a:pt x="281781" y="46038"/>
                    <a:pt x="278606" y="38100"/>
                  </a:cubicBezTo>
                  <a:cubicBezTo>
                    <a:pt x="273844" y="22225"/>
                    <a:pt x="270669" y="11113"/>
                    <a:pt x="269081" y="4763"/>
                  </a:cubicBezTo>
                  <a:cubicBezTo>
                    <a:pt x="277019" y="4763"/>
                    <a:pt x="292100" y="3969"/>
                    <a:pt x="314325" y="2382"/>
                  </a:cubicBezTo>
                  <a:cubicBezTo>
                    <a:pt x="338137" y="794"/>
                    <a:pt x="355600" y="0"/>
                    <a:pt x="366712" y="0"/>
                  </a:cubicBezTo>
                  <a:close/>
                  <a:moveTo>
                    <a:pt x="202406" y="109538"/>
                  </a:moveTo>
                  <a:lnTo>
                    <a:pt x="202406" y="140494"/>
                  </a:lnTo>
                  <a:lnTo>
                    <a:pt x="442912" y="140494"/>
                  </a:lnTo>
                  <a:lnTo>
                    <a:pt x="442912" y="109538"/>
                  </a:lnTo>
                  <a:lnTo>
                    <a:pt x="202406" y="109538"/>
                  </a:lnTo>
                  <a:close/>
                  <a:moveTo>
                    <a:pt x="233362" y="276225"/>
                  </a:moveTo>
                  <a:lnTo>
                    <a:pt x="233362" y="307182"/>
                  </a:lnTo>
                  <a:lnTo>
                    <a:pt x="292894" y="307182"/>
                  </a:lnTo>
                  <a:lnTo>
                    <a:pt x="292894" y="276225"/>
                  </a:lnTo>
                  <a:lnTo>
                    <a:pt x="233362" y="276225"/>
                  </a:lnTo>
                  <a:close/>
                  <a:moveTo>
                    <a:pt x="361950" y="276225"/>
                  </a:moveTo>
                  <a:lnTo>
                    <a:pt x="361950" y="307182"/>
                  </a:lnTo>
                  <a:lnTo>
                    <a:pt x="419100" y="307182"/>
                  </a:lnTo>
                  <a:lnTo>
                    <a:pt x="419100" y="276225"/>
                  </a:lnTo>
                  <a:lnTo>
                    <a:pt x="361950" y="276225"/>
                  </a:lnTo>
                  <a:close/>
                  <a:moveTo>
                    <a:pt x="233362" y="357188"/>
                  </a:moveTo>
                  <a:lnTo>
                    <a:pt x="233362" y="388144"/>
                  </a:lnTo>
                  <a:lnTo>
                    <a:pt x="292894" y="388144"/>
                  </a:lnTo>
                  <a:lnTo>
                    <a:pt x="292894" y="357188"/>
                  </a:lnTo>
                  <a:lnTo>
                    <a:pt x="233362" y="357188"/>
                  </a:lnTo>
                  <a:close/>
                  <a:moveTo>
                    <a:pt x="361950" y="357188"/>
                  </a:moveTo>
                  <a:lnTo>
                    <a:pt x="361950" y="388144"/>
                  </a:lnTo>
                  <a:lnTo>
                    <a:pt x="419100" y="388144"/>
                  </a:lnTo>
                  <a:lnTo>
                    <a:pt x="419100" y="357188"/>
                  </a:lnTo>
                  <a:lnTo>
                    <a:pt x="361950" y="357188"/>
                  </a:lnTo>
                  <a:close/>
                </a:path>
              </a:pathLst>
            </a:custGeom>
            <a:solidFill>
              <a:schemeClr val="bg1"/>
            </a:solidFill>
            <a:ln>
              <a:solidFill>
                <a:schemeClr val="bg1"/>
              </a:solidFill>
            </a:ln>
            <a:effectLst/>
          </p:spPr>
          <p:txBody>
            <a:bodyPr rot="0" spcFirstLastPara="0" vertOverflow="overflow" horzOverflow="overflow" vert="horz" wrap="square" lIns="90908" tIns="45454" rIns="90908" bIns="45454" numCol="1" spcCol="0" rtlCol="0" fromWordArt="0" anchor="t" anchorCtr="0" forceAA="0" compatLnSpc="1">
              <a:prstTxWarp prst="textNoShape">
                <a:avLst/>
              </a:prstTxWarp>
              <a:noAutofit/>
            </a:bodyPr>
            <a:lstStyle>
              <a:defPPr>
                <a:defRPr lang="zh-CN"/>
              </a:defPPr>
              <a:lvl1pPr>
                <a:defRPr sz="1600">
                  <a:solidFill>
                    <a:schemeClr val="bg1"/>
                  </a:solidFill>
                  <a:latin typeface="造字工房悦黑体验版细体" pitchFamily="50" charset="-122"/>
                  <a:ea typeface="造字工房悦黑体验版细体" pitchFamily="50" charset="-122"/>
                </a:defRPr>
              </a:lvl1pPr>
            </a:lstStyle>
            <a:p>
              <a:endParaRPr lang="zh-CN" altLang="en-US" sz="4771" dirty="0">
                <a:ln>
                  <a:solidFill>
                    <a:schemeClr val="bg1"/>
                  </a:solidFill>
                </a:ln>
                <a:latin typeface="方正大黑简体" panose="03000509000000000000" pitchFamily="65" charset="-122"/>
                <a:ea typeface="方正大黑简体" panose="03000509000000000000" pitchFamily="65" charset="-122"/>
              </a:endParaRPr>
            </a:p>
          </p:txBody>
        </p:sp>
        <p:sp>
          <p:nvSpPr>
            <p:cNvPr id="8" name="文本框 7"/>
            <p:cNvSpPr txBox="1"/>
            <p:nvPr/>
          </p:nvSpPr>
          <p:spPr>
            <a:xfrm>
              <a:off x="6242779" y="822124"/>
              <a:ext cx="556337" cy="548219"/>
            </a:xfrm>
            <a:custGeom>
              <a:avLst/>
              <a:gdLst/>
              <a:ahLst/>
              <a:cxnLst/>
              <a:rect l="l" t="t" r="r" b="b"/>
              <a:pathLst>
                <a:path w="559594" h="551429">
                  <a:moveTo>
                    <a:pt x="347662" y="0"/>
                  </a:moveTo>
                  <a:lnTo>
                    <a:pt x="378619" y="0"/>
                  </a:lnTo>
                  <a:cubicBezTo>
                    <a:pt x="415131" y="0"/>
                    <a:pt x="431006" y="1588"/>
                    <a:pt x="426244" y="4763"/>
                  </a:cubicBezTo>
                  <a:cubicBezTo>
                    <a:pt x="427831" y="6350"/>
                    <a:pt x="427831" y="9525"/>
                    <a:pt x="426244" y="14288"/>
                  </a:cubicBezTo>
                  <a:cubicBezTo>
                    <a:pt x="424656" y="23813"/>
                    <a:pt x="423862" y="33338"/>
                    <a:pt x="423862" y="42863"/>
                  </a:cubicBezTo>
                  <a:lnTo>
                    <a:pt x="552450" y="42863"/>
                  </a:lnTo>
                  <a:lnTo>
                    <a:pt x="552450" y="100013"/>
                  </a:lnTo>
                  <a:lnTo>
                    <a:pt x="423862" y="100013"/>
                  </a:lnTo>
                  <a:lnTo>
                    <a:pt x="423862" y="121444"/>
                  </a:lnTo>
                  <a:lnTo>
                    <a:pt x="528637" y="121444"/>
                  </a:lnTo>
                  <a:lnTo>
                    <a:pt x="528637" y="171450"/>
                  </a:lnTo>
                  <a:lnTo>
                    <a:pt x="423862" y="171450"/>
                  </a:lnTo>
                  <a:lnTo>
                    <a:pt x="423862" y="195263"/>
                  </a:lnTo>
                  <a:lnTo>
                    <a:pt x="559594" y="195263"/>
                  </a:lnTo>
                  <a:lnTo>
                    <a:pt x="559594" y="250032"/>
                  </a:lnTo>
                  <a:lnTo>
                    <a:pt x="238125" y="250032"/>
                  </a:lnTo>
                  <a:lnTo>
                    <a:pt x="238125" y="195263"/>
                  </a:lnTo>
                  <a:lnTo>
                    <a:pt x="350044" y="195263"/>
                  </a:lnTo>
                  <a:lnTo>
                    <a:pt x="350044" y="171450"/>
                  </a:lnTo>
                  <a:lnTo>
                    <a:pt x="261937" y="171450"/>
                  </a:lnTo>
                  <a:lnTo>
                    <a:pt x="261937" y="121444"/>
                  </a:lnTo>
                  <a:lnTo>
                    <a:pt x="350044" y="121444"/>
                  </a:lnTo>
                  <a:lnTo>
                    <a:pt x="350044" y="100013"/>
                  </a:lnTo>
                  <a:lnTo>
                    <a:pt x="252412" y="100013"/>
                  </a:lnTo>
                  <a:cubicBezTo>
                    <a:pt x="247650" y="109538"/>
                    <a:pt x="239712" y="125413"/>
                    <a:pt x="228600" y="147638"/>
                  </a:cubicBezTo>
                  <a:cubicBezTo>
                    <a:pt x="223837" y="155575"/>
                    <a:pt x="220662" y="161925"/>
                    <a:pt x="219075" y="166688"/>
                  </a:cubicBezTo>
                  <a:lnTo>
                    <a:pt x="171450" y="147638"/>
                  </a:lnTo>
                  <a:lnTo>
                    <a:pt x="171450" y="190500"/>
                  </a:lnTo>
                  <a:lnTo>
                    <a:pt x="221456" y="190500"/>
                  </a:lnTo>
                  <a:lnTo>
                    <a:pt x="221456" y="250032"/>
                  </a:lnTo>
                  <a:lnTo>
                    <a:pt x="171450" y="250032"/>
                  </a:lnTo>
                  <a:lnTo>
                    <a:pt x="171450" y="290513"/>
                  </a:lnTo>
                  <a:cubicBezTo>
                    <a:pt x="193675" y="277813"/>
                    <a:pt x="205581" y="271463"/>
                    <a:pt x="207169" y="271463"/>
                  </a:cubicBezTo>
                  <a:cubicBezTo>
                    <a:pt x="208756" y="269875"/>
                    <a:pt x="222250" y="288132"/>
                    <a:pt x="247650" y="326232"/>
                  </a:cubicBezTo>
                  <a:cubicBezTo>
                    <a:pt x="254000" y="334169"/>
                    <a:pt x="257969" y="339725"/>
                    <a:pt x="259556" y="342900"/>
                  </a:cubicBezTo>
                  <a:lnTo>
                    <a:pt x="259556" y="269082"/>
                  </a:lnTo>
                  <a:lnTo>
                    <a:pt x="516731" y="269082"/>
                  </a:lnTo>
                  <a:lnTo>
                    <a:pt x="516731" y="502444"/>
                  </a:lnTo>
                  <a:cubicBezTo>
                    <a:pt x="527844" y="540544"/>
                    <a:pt x="492125" y="556419"/>
                    <a:pt x="409575" y="550069"/>
                  </a:cubicBezTo>
                  <a:cubicBezTo>
                    <a:pt x="404812" y="527844"/>
                    <a:pt x="398463" y="505619"/>
                    <a:pt x="390525" y="483394"/>
                  </a:cubicBezTo>
                  <a:cubicBezTo>
                    <a:pt x="427037" y="486569"/>
                    <a:pt x="443706" y="481013"/>
                    <a:pt x="440531" y="466725"/>
                  </a:cubicBezTo>
                  <a:lnTo>
                    <a:pt x="440531" y="454819"/>
                  </a:lnTo>
                  <a:lnTo>
                    <a:pt x="330994" y="454819"/>
                  </a:lnTo>
                  <a:lnTo>
                    <a:pt x="330994" y="550069"/>
                  </a:lnTo>
                  <a:lnTo>
                    <a:pt x="259556" y="550069"/>
                  </a:lnTo>
                  <a:lnTo>
                    <a:pt x="259556" y="371475"/>
                  </a:lnTo>
                  <a:cubicBezTo>
                    <a:pt x="256381" y="374650"/>
                    <a:pt x="250031" y="379413"/>
                    <a:pt x="240506" y="385763"/>
                  </a:cubicBezTo>
                  <a:cubicBezTo>
                    <a:pt x="221456" y="400050"/>
                    <a:pt x="211137" y="407194"/>
                    <a:pt x="209550" y="407194"/>
                  </a:cubicBezTo>
                  <a:cubicBezTo>
                    <a:pt x="209550" y="407194"/>
                    <a:pt x="207169" y="403225"/>
                    <a:pt x="202406" y="395288"/>
                  </a:cubicBezTo>
                  <a:cubicBezTo>
                    <a:pt x="191294" y="376238"/>
                    <a:pt x="181769" y="361157"/>
                    <a:pt x="173831" y="350044"/>
                  </a:cubicBezTo>
                  <a:lnTo>
                    <a:pt x="173831" y="547688"/>
                  </a:lnTo>
                  <a:lnTo>
                    <a:pt x="102394" y="547688"/>
                  </a:lnTo>
                  <a:lnTo>
                    <a:pt x="102394" y="381000"/>
                  </a:lnTo>
                  <a:cubicBezTo>
                    <a:pt x="86519" y="412750"/>
                    <a:pt x="71437" y="437357"/>
                    <a:pt x="57150" y="454819"/>
                  </a:cubicBezTo>
                  <a:cubicBezTo>
                    <a:pt x="38100" y="435769"/>
                    <a:pt x="19050" y="418307"/>
                    <a:pt x="0" y="402432"/>
                  </a:cubicBezTo>
                  <a:cubicBezTo>
                    <a:pt x="42862" y="353219"/>
                    <a:pt x="71437" y="302419"/>
                    <a:pt x="85725" y="250032"/>
                  </a:cubicBezTo>
                  <a:lnTo>
                    <a:pt x="9525" y="250032"/>
                  </a:lnTo>
                  <a:lnTo>
                    <a:pt x="9525" y="190500"/>
                  </a:lnTo>
                  <a:lnTo>
                    <a:pt x="102394" y="190500"/>
                  </a:lnTo>
                  <a:lnTo>
                    <a:pt x="102394" y="145257"/>
                  </a:lnTo>
                  <a:lnTo>
                    <a:pt x="47625" y="166688"/>
                  </a:lnTo>
                  <a:cubicBezTo>
                    <a:pt x="36513" y="134938"/>
                    <a:pt x="23812" y="103188"/>
                    <a:pt x="9525" y="71438"/>
                  </a:cubicBezTo>
                  <a:lnTo>
                    <a:pt x="71437" y="40482"/>
                  </a:lnTo>
                  <a:cubicBezTo>
                    <a:pt x="82550" y="64294"/>
                    <a:pt x="92075" y="86519"/>
                    <a:pt x="100012" y="107157"/>
                  </a:cubicBezTo>
                  <a:lnTo>
                    <a:pt x="100012" y="2382"/>
                  </a:lnTo>
                  <a:lnTo>
                    <a:pt x="123825" y="2382"/>
                  </a:lnTo>
                  <a:cubicBezTo>
                    <a:pt x="160338" y="2382"/>
                    <a:pt x="177006" y="3969"/>
                    <a:pt x="173831" y="7144"/>
                  </a:cubicBezTo>
                  <a:cubicBezTo>
                    <a:pt x="173831" y="8732"/>
                    <a:pt x="173831" y="12700"/>
                    <a:pt x="173831" y="19050"/>
                  </a:cubicBezTo>
                  <a:cubicBezTo>
                    <a:pt x="172244" y="31750"/>
                    <a:pt x="171450" y="43657"/>
                    <a:pt x="171450" y="54769"/>
                  </a:cubicBezTo>
                  <a:lnTo>
                    <a:pt x="171450" y="114300"/>
                  </a:lnTo>
                  <a:cubicBezTo>
                    <a:pt x="188913" y="79375"/>
                    <a:pt x="198438" y="55563"/>
                    <a:pt x="200025" y="42863"/>
                  </a:cubicBezTo>
                  <a:lnTo>
                    <a:pt x="257175" y="66675"/>
                  </a:lnTo>
                  <a:lnTo>
                    <a:pt x="257175" y="42863"/>
                  </a:lnTo>
                  <a:lnTo>
                    <a:pt x="347662" y="42863"/>
                  </a:lnTo>
                  <a:lnTo>
                    <a:pt x="347662" y="0"/>
                  </a:lnTo>
                  <a:close/>
                  <a:moveTo>
                    <a:pt x="330994" y="385763"/>
                  </a:moveTo>
                  <a:lnTo>
                    <a:pt x="330994" y="409575"/>
                  </a:lnTo>
                  <a:lnTo>
                    <a:pt x="440531" y="409575"/>
                  </a:lnTo>
                  <a:lnTo>
                    <a:pt x="440531" y="385763"/>
                  </a:lnTo>
                  <a:lnTo>
                    <a:pt x="330994" y="385763"/>
                  </a:lnTo>
                  <a:close/>
                  <a:moveTo>
                    <a:pt x="330994" y="319088"/>
                  </a:moveTo>
                  <a:lnTo>
                    <a:pt x="330994" y="342900"/>
                  </a:lnTo>
                  <a:lnTo>
                    <a:pt x="440531" y="342900"/>
                  </a:lnTo>
                  <a:lnTo>
                    <a:pt x="440531" y="319088"/>
                  </a:lnTo>
                  <a:lnTo>
                    <a:pt x="330994" y="319088"/>
                  </a:lnTo>
                  <a:close/>
                </a:path>
              </a:pathLst>
            </a:custGeom>
            <a:solidFill>
              <a:schemeClr val="bg1"/>
            </a:solidFill>
            <a:ln>
              <a:solidFill>
                <a:schemeClr val="bg1"/>
              </a:solidFill>
            </a:ln>
            <a:effectLst/>
          </p:spPr>
          <p:txBody>
            <a:bodyPr rot="0" spcFirstLastPara="0" vertOverflow="overflow" horzOverflow="overflow" vert="horz" wrap="square" lIns="90908" tIns="45454" rIns="90908" bIns="45454" numCol="1" spcCol="0" rtlCol="0" fromWordArt="0" anchor="t" anchorCtr="0" forceAA="0" compatLnSpc="1">
              <a:prstTxWarp prst="textNoShape">
                <a:avLst/>
              </a:prstTxWarp>
              <a:noAutofit/>
            </a:bodyPr>
            <a:lstStyle>
              <a:defPPr>
                <a:defRPr lang="zh-CN"/>
              </a:defPPr>
              <a:lvl1pPr>
                <a:defRPr sz="1600">
                  <a:solidFill>
                    <a:schemeClr val="bg1"/>
                  </a:solidFill>
                  <a:latin typeface="造字工房悦黑体验版细体" pitchFamily="50" charset="-122"/>
                  <a:ea typeface="造字工房悦黑体验版细体" pitchFamily="50" charset="-122"/>
                </a:defRPr>
              </a:lvl1pPr>
            </a:lstStyle>
            <a:p>
              <a:endParaRPr lang="zh-CN" altLang="en-US" sz="4771" dirty="0">
                <a:ln>
                  <a:solidFill>
                    <a:schemeClr val="bg1"/>
                  </a:solidFill>
                </a:ln>
                <a:latin typeface="方正大黑简体" panose="03000509000000000000" pitchFamily="65" charset="-122"/>
                <a:ea typeface="方正大黑简体" panose="03000509000000000000" pitchFamily="65" charset="-122"/>
              </a:endParaRPr>
            </a:p>
          </p:txBody>
        </p:sp>
        <p:sp>
          <p:nvSpPr>
            <p:cNvPr id="9" name="文本框 8"/>
            <p:cNvSpPr txBox="1"/>
            <p:nvPr/>
          </p:nvSpPr>
          <p:spPr>
            <a:xfrm>
              <a:off x="6957730" y="841063"/>
              <a:ext cx="348007" cy="208330"/>
            </a:xfrm>
            <a:custGeom>
              <a:avLst/>
              <a:gdLst/>
              <a:ahLst/>
              <a:cxnLst/>
              <a:rect l="l" t="t" r="r" b="b"/>
              <a:pathLst>
                <a:path w="350044" h="209550">
                  <a:moveTo>
                    <a:pt x="0" y="0"/>
                  </a:moveTo>
                  <a:lnTo>
                    <a:pt x="350044" y="0"/>
                  </a:lnTo>
                  <a:lnTo>
                    <a:pt x="350044" y="209550"/>
                  </a:lnTo>
                  <a:lnTo>
                    <a:pt x="0" y="209550"/>
                  </a:lnTo>
                  <a:lnTo>
                    <a:pt x="0" y="0"/>
                  </a:lnTo>
                  <a:close/>
                  <a:moveTo>
                    <a:pt x="78582" y="69057"/>
                  </a:moveTo>
                  <a:lnTo>
                    <a:pt x="78582" y="147638"/>
                  </a:lnTo>
                  <a:lnTo>
                    <a:pt x="266700" y="147638"/>
                  </a:lnTo>
                  <a:lnTo>
                    <a:pt x="266700" y="69057"/>
                  </a:lnTo>
                  <a:lnTo>
                    <a:pt x="78582" y="69057"/>
                  </a:lnTo>
                  <a:close/>
                </a:path>
              </a:pathLst>
            </a:custGeom>
            <a:solidFill>
              <a:schemeClr val="bg1"/>
            </a:solidFill>
            <a:ln>
              <a:solidFill>
                <a:schemeClr val="bg1"/>
              </a:solidFill>
            </a:ln>
            <a:effectLst/>
          </p:spPr>
          <p:txBody>
            <a:bodyPr rot="0" spcFirstLastPara="0" vertOverflow="overflow" horzOverflow="overflow" vert="horz" wrap="square" lIns="90908" tIns="45454" rIns="90908" bIns="45454" numCol="1" spcCol="0" rtlCol="0" fromWordArt="0" anchor="t" anchorCtr="0" forceAA="0" compatLnSpc="1">
              <a:prstTxWarp prst="textNoShape">
                <a:avLst/>
              </a:prstTxWarp>
              <a:noAutofit/>
            </a:bodyPr>
            <a:lstStyle>
              <a:defPPr>
                <a:defRPr lang="zh-CN"/>
              </a:defPPr>
              <a:lvl1pPr>
                <a:defRPr sz="1600">
                  <a:solidFill>
                    <a:schemeClr val="bg1"/>
                  </a:solidFill>
                  <a:latin typeface="造字工房悦黑体验版细体" pitchFamily="50" charset="-122"/>
                  <a:ea typeface="造字工房悦黑体验版细体" pitchFamily="50" charset="-122"/>
                </a:defRPr>
              </a:lvl1pPr>
            </a:lstStyle>
            <a:p>
              <a:endParaRPr lang="zh-CN" altLang="en-US" sz="4771" dirty="0">
                <a:ln>
                  <a:solidFill>
                    <a:schemeClr val="bg1"/>
                  </a:solidFill>
                </a:ln>
                <a:latin typeface="方正大黑简体" panose="03000509000000000000" pitchFamily="65" charset="-122"/>
                <a:ea typeface="方正大黑简体" panose="03000509000000000000" pitchFamily="65" charset="-122"/>
              </a:endParaRPr>
            </a:p>
          </p:txBody>
        </p:sp>
        <p:sp>
          <p:nvSpPr>
            <p:cNvPr id="10" name="文本框 9"/>
            <p:cNvSpPr txBox="1"/>
            <p:nvPr/>
          </p:nvSpPr>
          <p:spPr>
            <a:xfrm>
              <a:off x="3662322" y="845800"/>
              <a:ext cx="488703" cy="530295"/>
            </a:xfrm>
            <a:custGeom>
              <a:avLst/>
              <a:gdLst/>
              <a:ahLst/>
              <a:cxnLst/>
              <a:rect l="l" t="t" r="r" b="b"/>
              <a:pathLst>
                <a:path w="491564" h="533400">
                  <a:moveTo>
                    <a:pt x="69057" y="0"/>
                  </a:moveTo>
                  <a:lnTo>
                    <a:pt x="490538" y="0"/>
                  </a:lnTo>
                  <a:lnTo>
                    <a:pt x="490538" y="469106"/>
                  </a:lnTo>
                  <a:cubicBezTo>
                    <a:pt x="498475" y="505619"/>
                    <a:pt x="460375" y="523875"/>
                    <a:pt x="376238" y="523875"/>
                  </a:cubicBezTo>
                  <a:cubicBezTo>
                    <a:pt x="374650" y="517525"/>
                    <a:pt x="372269" y="508000"/>
                    <a:pt x="369094" y="495300"/>
                  </a:cubicBezTo>
                  <a:cubicBezTo>
                    <a:pt x="361157" y="469900"/>
                    <a:pt x="355600" y="453231"/>
                    <a:pt x="352425" y="445294"/>
                  </a:cubicBezTo>
                  <a:cubicBezTo>
                    <a:pt x="393700" y="450056"/>
                    <a:pt x="412750" y="443706"/>
                    <a:pt x="409575" y="426244"/>
                  </a:cubicBezTo>
                  <a:lnTo>
                    <a:pt x="409575" y="345281"/>
                  </a:lnTo>
                  <a:lnTo>
                    <a:pt x="314325" y="345281"/>
                  </a:lnTo>
                  <a:lnTo>
                    <a:pt x="314325" y="485775"/>
                  </a:lnTo>
                  <a:lnTo>
                    <a:pt x="235744" y="485775"/>
                  </a:lnTo>
                  <a:lnTo>
                    <a:pt x="235744" y="345281"/>
                  </a:lnTo>
                  <a:lnTo>
                    <a:pt x="145257" y="345281"/>
                  </a:lnTo>
                  <a:cubicBezTo>
                    <a:pt x="140494" y="405606"/>
                    <a:pt x="117475" y="468312"/>
                    <a:pt x="76200" y="533400"/>
                  </a:cubicBezTo>
                  <a:cubicBezTo>
                    <a:pt x="69850" y="530225"/>
                    <a:pt x="54769" y="522287"/>
                    <a:pt x="30957" y="509587"/>
                  </a:cubicBezTo>
                  <a:cubicBezTo>
                    <a:pt x="15082" y="501650"/>
                    <a:pt x="4763" y="496094"/>
                    <a:pt x="0" y="492919"/>
                  </a:cubicBezTo>
                  <a:cubicBezTo>
                    <a:pt x="47625" y="434181"/>
                    <a:pt x="70644" y="365125"/>
                    <a:pt x="69057" y="285750"/>
                  </a:cubicBezTo>
                  <a:lnTo>
                    <a:pt x="69057" y="0"/>
                  </a:lnTo>
                  <a:close/>
                  <a:moveTo>
                    <a:pt x="145257" y="71437"/>
                  </a:moveTo>
                  <a:lnTo>
                    <a:pt x="145257" y="145256"/>
                  </a:lnTo>
                  <a:lnTo>
                    <a:pt x="235744" y="145256"/>
                  </a:lnTo>
                  <a:lnTo>
                    <a:pt x="235744" y="71437"/>
                  </a:lnTo>
                  <a:lnTo>
                    <a:pt x="145257" y="71437"/>
                  </a:lnTo>
                  <a:close/>
                  <a:moveTo>
                    <a:pt x="311944" y="71437"/>
                  </a:moveTo>
                  <a:lnTo>
                    <a:pt x="311944" y="145256"/>
                  </a:lnTo>
                  <a:lnTo>
                    <a:pt x="409575" y="145256"/>
                  </a:lnTo>
                  <a:lnTo>
                    <a:pt x="409575" y="71437"/>
                  </a:lnTo>
                  <a:lnTo>
                    <a:pt x="311944" y="71437"/>
                  </a:lnTo>
                  <a:close/>
                  <a:moveTo>
                    <a:pt x="145257" y="209550"/>
                  </a:moveTo>
                  <a:lnTo>
                    <a:pt x="145257" y="283369"/>
                  </a:lnTo>
                  <a:lnTo>
                    <a:pt x="235744" y="283369"/>
                  </a:lnTo>
                  <a:lnTo>
                    <a:pt x="235744" y="209550"/>
                  </a:lnTo>
                  <a:lnTo>
                    <a:pt x="145257" y="209550"/>
                  </a:lnTo>
                  <a:close/>
                  <a:moveTo>
                    <a:pt x="311944" y="209550"/>
                  </a:moveTo>
                  <a:lnTo>
                    <a:pt x="311944" y="283369"/>
                  </a:lnTo>
                  <a:lnTo>
                    <a:pt x="409575" y="283369"/>
                  </a:lnTo>
                  <a:lnTo>
                    <a:pt x="409575" y="209550"/>
                  </a:lnTo>
                  <a:lnTo>
                    <a:pt x="311944" y="209550"/>
                  </a:lnTo>
                  <a:close/>
                </a:path>
              </a:pathLst>
            </a:custGeom>
            <a:solidFill>
              <a:schemeClr val="bg1"/>
            </a:solidFill>
            <a:ln>
              <a:solidFill>
                <a:schemeClr val="bg1"/>
              </a:solidFill>
            </a:ln>
            <a:effectLst/>
          </p:spPr>
          <p:txBody>
            <a:bodyPr rot="0" spcFirstLastPara="0" vertOverflow="overflow" horzOverflow="overflow" vert="horz" wrap="square" lIns="90908" tIns="45454" rIns="90908" bIns="45454" numCol="1" spcCol="0" rtlCol="0" fromWordArt="0" anchor="t" anchorCtr="0" forceAA="0" compatLnSpc="1">
              <a:prstTxWarp prst="textNoShape">
                <a:avLst/>
              </a:prstTxWarp>
              <a:noAutofit/>
            </a:bodyPr>
            <a:lstStyle>
              <a:defPPr>
                <a:defRPr lang="zh-CN"/>
              </a:defPPr>
              <a:lvl1pPr>
                <a:defRPr sz="1600">
                  <a:solidFill>
                    <a:schemeClr val="bg1"/>
                  </a:solidFill>
                  <a:latin typeface="造字工房悦黑体验版细体" pitchFamily="50" charset="-122"/>
                  <a:ea typeface="造字工房悦黑体验版细体" pitchFamily="50" charset="-122"/>
                </a:defRPr>
              </a:lvl1pPr>
            </a:lstStyle>
            <a:p>
              <a:endParaRPr lang="zh-CN" altLang="en-US" sz="4771" dirty="0">
                <a:ln>
                  <a:solidFill>
                    <a:schemeClr val="bg1"/>
                  </a:solidFill>
                </a:ln>
                <a:latin typeface="方正大黑简体" panose="03000509000000000000" pitchFamily="65" charset="-122"/>
                <a:ea typeface="方正大黑简体" panose="03000509000000000000" pitchFamily="65" charset="-122"/>
              </a:endParaRPr>
            </a:p>
          </p:txBody>
        </p:sp>
        <p:sp>
          <p:nvSpPr>
            <p:cNvPr id="11" name="文本框 10"/>
            <p:cNvSpPr txBox="1"/>
            <p:nvPr/>
          </p:nvSpPr>
          <p:spPr>
            <a:xfrm>
              <a:off x="7469087" y="874166"/>
              <a:ext cx="312526" cy="438006"/>
            </a:xfrm>
            <a:custGeom>
              <a:avLst/>
              <a:gdLst/>
              <a:ahLst/>
              <a:cxnLst/>
              <a:rect l="l" t="t" r="r" b="b"/>
              <a:pathLst>
                <a:path w="314356" h="440572">
                  <a:moveTo>
                    <a:pt x="0" y="41"/>
                  </a:moveTo>
                  <a:lnTo>
                    <a:pt x="135732" y="41"/>
                  </a:lnTo>
                  <a:cubicBezTo>
                    <a:pt x="256382" y="-1547"/>
                    <a:pt x="315913" y="43697"/>
                    <a:pt x="314326" y="135772"/>
                  </a:cubicBezTo>
                  <a:cubicBezTo>
                    <a:pt x="311150" y="221497"/>
                    <a:pt x="260351" y="266741"/>
                    <a:pt x="161925" y="271503"/>
                  </a:cubicBezTo>
                  <a:lnTo>
                    <a:pt x="92869" y="271503"/>
                  </a:lnTo>
                  <a:lnTo>
                    <a:pt x="92869" y="440572"/>
                  </a:lnTo>
                  <a:lnTo>
                    <a:pt x="0" y="440572"/>
                  </a:lnTo>
                  <a:lnTo>
                    <a:pt x="0" y="41"/>
                  </a:lnTo>
                  <a:close/>
                  <a:moveTo>
                    <a:pt x="92869" y="73860"/>
                  </a:moveTo>
                  <a:lnTo>
                    <a:pt x="92869" y="197685"/>
                  </a:lnTo>
                  <a:cubicBezTo>
                    <a:pt x="99219" y="197685"/>
                    <a:pt x="108744" y="197685"/>
                    <a:pt x="121444" y="197685"/>
                  </a:cubicBezTo>
                  <a:cubicBezTo>
                    <a:pt x="184944" y="204035"/>
                    <a:pt x="215900" y="183397"/>
                    <a:pt x="214313" y="135772"/>
                  </a:cubicBezTo>
                  <a:cubicBezTo>
                    <a:pt x="214313" y="92910"/>
                    <a:pt x="183357" y="72272"/>
                    <a:pt x="121444" y="73860"/>
                  </a:cubicBezTo>
                  <a:cubicBezTo>
                    <a:pt x="108744" y="73860"/>
                    <a:pt x="99219" y="73860"/>
                    <a:pt x="92869" y="73860"/>
                  </a:cubicBezTo>
                  <a:close/>
                </a:path>
              </a:pathLst>
            </a:custGeom>
            <a:solidFill>
              <a:schemeClr val="bg1"/>
            </a:solidFill>
            <a:ln>
              <a:solidFill>
                <a:schemeClr val="bg1"/>
              </a:solidFill>
            </a:ln>
            <a:effectLst/>
          </p:spPr>
          <p:txBody>
            <a:bodyPr rot="0" spcFirstLastPara="0" vertOverflow="overflow" horzOverflow="overflow" vert="horz" wrap="square" lIns="90908" tIns="45454" rIns="90908" bIns="45454" numCol="1" spcCol="0" rtlCol="0" fromWordArt="0" anchor="t" anchorCtr="0" forceAA="0" compatLnSpc="1">
              <a:prstTxWarp prst="textNoShape">
                <a:avLst/>
              </a:prstTxWarp>
              <a:noAutofit/>
            </a:bodyPr>
            <a:lstStyle>
              <a:defPPr>
                <a:defRPr lang="zh-CN"/>
              </a:defPPr>
              <a:lvl1pPr>
                <a:defRPr sz="1600">
                  <a:solidFill>
                    <a:schemeClr val="bg1"/>
                  </a:solidFill>
                  <a:latin typeface="造字工房悦黑体验版细体" pitchFamily="50" charset="-122"/>
                  <a:ea typeface="造字工房悦黑体验版细体" pitchFamily="50" charset="-122"/>
                </a:defRPr>
              </a:lvl1pPr>
            </a:lstStyle>
            <a:p>
              <a:endParaRPr lang="zh-CN" altLang="en-US" sz="4771" dirty="0">
                <a:ln>
                  <a:solidFill>
                    <a:schemeClr val="bg1"/>
                  </a:solidFill>
                </a:ln>
                <a:latin typeface="方正大黑简体" panose="03000509000000000000" pitchFamily="65" charset="-122"/>
                <a:ea typeface="方正大黑简体" panose="03000509000000000000" pitchFamily="65" charset="-122"/>
              </a:endParaRPr>
            </a:p>
          </p:txBody>
        </p:sp>
        <p:sp>
          <p:nvSpPr>
            <p:cNvPr id="12" name="文本框 11"/>
            <p:cNvSpPr txBox="1"/>
            <p:nvPr/>
          </p:nvSpPr>
          <p:spPr>
            <a:xfrm>
              <a:off x="7838401" y="874166"/>
              <a:ext cx="312525" cy="438007"/>
            </a:xfrm>
            <a:custGeom>
              <a:avLst/>
              <a:gdLst/>
              <a:ahLst/>
              <a:cxnLst/>
              <a:rect l="l" t="t" r="r" b="b"/>
              <a:pathLst>
                <a:path w="314355" h="440572">
                  <a:moveTo>
                    <a:pt x="0" y="41"/>
                  </a:moveTo>
                  <a:lnTo>
                    <a:pt x="135731" y="41"/>
                  </a:lnTo>
                  <a:cubicBezTo>
                    <a:pt x="256381" y="-1547"/>
                    <a:pt x="315912" y="43697"/>
                    <a:pt x="314325" y="135772"/>
                  </a:cubicBezTo>
                  <a:cubicBezTo>
                    <a:pt x="311149" y="221497"/>
                    <a:pt x="260350" y="266741"/>
                    <a:pt x="161925" y="271503"/>
                  </a:cubicBezTo>
                  <a:lnTo>
                    <a:pt x="92868" y="271503"/>
                  </a:lnTo>
                  <a:lnTo>
                    <a:pt x="92868" y="440572"/>
                  </a:lnTo>
                  <a:lnTo>
                    <a:pt x="0" y="440572"/>
                  </a:lnTo>
                  <a:lnTo>
                    <a:pt x="0" y="41"/>
                  </a:lnTo>
                  <a:close/>
                  <a:moveTo>
                    <a:pt x="92868" y="73860"/>
                  </a:moveTo>
                  <a:lnTo>
                    <a:pt x="92868" y="197685"/>
                  </a:lnTo>
                  <a:cubicBezTo>
                    <a:pt x="99218" y="197685"/>
                    <a:pt x="108743" y="197685"/>
                    <a:pt x="121443" y="197685"/>
                  </a:cubicBezTo>
                  <a:cubicBezTo>
                    <a:pt x="184943" y="204035"/>
                    <a:pt x="215899" y="183397"/>
                    <a:pt x="214312" y="135772"/>
                  </a:cubicBezTo>
                  <a:cubicBezTo>
                    <a:pt x="214312" y="92910"/>
                    <a:pt x="183356" y="72272"/>
                    <a:pt x="121443" y="73860"/>
                  </a:cubicBezTo>
                  <a:cubicBezTo>
                    <a:pt x="108743" y="73860"/>
                    <a:pt x="99218" y="73860"/>
                    <a:pt x="92868" y="73860"/>
                  </a:cubicBezTo>
                  <a:close/>
                </a:path>
              </a:pathLst>
            </a:custGeom>
            <a:solidFill>
              <a:schemeClr val="bg1"/>
            </a:solidFill>
            <a:ln>
              <a:solidFill>
                <a:schemeClr val="bg1"/>
              </a:solidFill>
            </a:ln>
            <a:effectLst/>
          </p:spPr>
          <p:txBody>
            <a:bodyPr rot="0" spcFirstLastPara="0" vertOverflow="overflow" horzOverflow="overflow" vert="horz" wrap="square" lIns="90908" tIns="45454" rIns="90908" bIns="45454" numCol="1" spcCol="0" rtlCol="0" fromWordArt="0" anchor="t" anchorCtr="0" forceAA="0" compatLnSpc="1">
              <a:prstTxWarp prst="textNoShape">
                <a:avLst/>
              </a:prstTxWarp>
              <a:noAutofit/>
            </a:bodyPr>
            <a:lstStyle>
              <a:defPPr>
                <a:defRPr lang="zh-CN"/>
              </a:defPPr>
              <a:lvl1pPr>
                <a:defRPr sz="1600">
                  <a:solidFill>
                    <a:schemeClr val="bg1"/>
                  </a:solidFill>
                  <a:latin typeface="造字工房悦黑体验版细体" pitchFamily="50" charset="-122"/>
                  <a:ea typeface="造字工房悦黑体验版细体" pitchFamily="50" charset="-122"/>
                </a:defRPr>
              </a:lvl1pPr>
            </a:lstStyle>
            <a:p>
              <a:endParaRPr lang="zh-CN" altLang="en-US" sz="4771" dirty="0">
                <a:ln>
                  <a:solidFill>
                    <a:schemeClr val="bg1"/>
                  </a:solidFill>
                </a:ln>
                <a:latin typeface="方正大黑简体" panose="03000509000000000000" pitchFamily="65" charset="-122"/>
                <a:ea typeface="方正大黑简体" panose="03000509000000000000" pitchFamily="65" charset="-122"/>
              </a:endParaRPr>
            </a:p>
          </p:txBody>
        </p:sp>
        <p:sp>
          <p:nvSpPr>
            <p:cNvPr id="13" name="文本框 12"/>
            <p:cNvSpPr txBox="1"/>
            <p:nvPr/>
          </p:nvSpPr>
          <p:spPr>
            <a:xfrm>
              <a:off x="8174570" y="874207"/>
              <a:ext cx="355108" cy="437967"/>
            </a:xfrm>
            <a:custGeom>
              <a:avLst/>
              <a:gdLst/>
              <a:ahLst/>
              <a:cxnLst/>
              <a:rect l="l" t="t" r="r" b="b"/>
              <a:pathLst>
                <a:path w="357187" h="440531">
                  <a:moveTo>
                    <a:pt x="0" y="0"/>
                  </a:moveTo>
                  <a:lnTo>
                    <a:pt x="357187" y="0"/>
                  </a:lnTo>
                  <a:lnTo>
                    <a:pt x="357187" y="73819"/>
                  </a:lnTo>
                  <a:lnTo>
                    <a:pt x="226219" y="73819"/>
                  </a:lnTo>
                  <a:lnTo>
                    <a:pt x="226219" y="440531"/>
                  </a:lnTo>
                  <a:lnTo>
                    <a:pt x="130969" y="440531"/>
                  </a:lnTo>
                  <a:lnTo>
                    <a:pt x="130969" y="73819"/>
                  </a:lnTo>
                  <a:lnTo>
                    <a:pt x="0" y="73819"/>
                  </a:lnTo>
                  <a:lnTo>
                    <a:pt x="0" y="0"/>
                  </a:lnTo>
                  <a:close/>
                </a:path>
              </a:pathLst>
            </a:custGeom>
            <a:solidFill>
              <a:schemeClr val="bg1"/>
            </a:solidFill>
            <a:ln>
              <a:solidFill>
                <a:schemeClr val="bg1"/>
              </a:solidFill>
            </a:ln>
            <a:effectLst/>
          </p:spPr>
          <p:txBody>
            <a:bodyPr rot="0" spcFirstLastPara="0" vertOverflow="overflow" horzOverflow="overflow" vert="horz" wrap="square" lIns="90908" tIns="45454" rIns="90908" bIns="45454" numCol="1" spcCol="0" rtlCol="0" fromWordArt="0" anchor="t" anchorCtr="0" forceAA="0" compatLnSpc="1">
              <a:prstTxWarp prst="textNoShape">
                <a:avLst/>
              </a:prstTxWarp>
              <a:noAutofit/>
            </a:bodyPr>
            <a:lstStyle>
              <a:defPPr>
                <a:defRPr lang="zh-CN"/>
              </a:defPPr>
              <a:lvl1pPr>
                <a:defRPr sz="1600">
                  <a:solidFill>
                    <a:schemeClr val="bg1"/>
                  </a:solidFill>
                  <a:latin typeface="造字工房悦黑体验版细体" pitchFamily="50" charset="-122"/>
                  <a:ea typeface="造字工房悦黑体验版细体" pitchFamily="50" charset="-122"/>
                </a:defRPr>
              </a:lvl1pPr>
            </a:lstStyle>
            <a:p>
              <a:endParaRPr lang="zh-CN" altLang="en-US" sz="4771" dirty="0">
                <a:ln>
                  <a:solidFill>
                    <a:schemeClr val="bg1"/>
                  </a:solidFill>
                </a:ln>
                <a:latin typeface="方正大黑简体" panose="03000509000000000000" pitchFamily="65" charset="-122"/>
                <a:ea typeface="方正大黑简体" panose="03000509000000000000" pitchFamily="65" charset="-122"/>
              </a:endParaRPr>
            </a:p>
          </p:txBody>
        </p:sp>
        <p:sp>
          <p:nvSpPr>
            <p:cNvPr id="14" name="文本框 13"/>
            <p:cNvSpPr txBox="1"/>
            <p:nvPr/>
          </p:nvSpPr>
          <p:spPr>
            <a:xfrm>
              <a:off x="4867324" y="964168"/>
              <a:ext cx="142043" cy="134942"/>
            </a:xfrm>
            <a:custGeom>
              <a:avLst/>
              <a:gdLst/>
              <a:ahLst/>
              <a:cxnLst/>
              <a:rect l="l" t="t" r="r" b="b"/>
              <a:pathLst>
                <a:path w="142875" h="135732">
                  <a:moveTo>
                    <a:pt x="50006" y="0"/>
                  </a:moveTo>
                  <a:cubicBezTo>
                    <a:pt x="96043" y="31750"/>
                    <a:pt x="127000" y="55563"/>
                    <a:pt x="142875" y="71438"/>
                  </a:cubicBezTo>
                  <a:cubicBezTo>
                    <a:pt x="141287" y="76200"/>
                    <a:pt x="125412" y="97632"/>
                    <a:pt x="95250" y="135732"/>
                  </a:cubicBezTo>
                  <a:cubicBezTo>
                    <a:pt x="74612" y="116682"/>
                    <a:pt x="42862" y="92869"/>
                    <a:pt x="0" y="64294"/>
                  </a:cubicBezTo>
                  <a:cubicBezTo>
                    <a:pt x="4762" y="56357"/>
                    <a:pt x="13494" y="45244"/>
                    <a:pt x="26193" y="30957"/>
                  </a:cubicBezTo>
                  <a:cubicBezTo>
                    <a:pt x="37306" y="16669"/>
                    <a:pt x="45243" y="6350"/>
                    <a:pt x="50006" y="0"/>
                  </a:cubicBezTo>
                  <a:close/>
                </a:path>
              </a:pathLst>
            </a:custGeom>
            <a:solidFill>
              <a:schemeClr val="bg1"/>
            </a:solidFill>
            <a:ln>
              <a:solidFill>
                <a:schemeClr val="bg1"/>
              </a:solidFill>
            </a:ln>
            <a:effectLst/>
          </p:spPr>
          <p:txBody>
            <a:bodyPr rot="0" spcFirstLastPara="0" vertOverflow="overflow" horzOverflow="overflow" vert="horz" wrap="square" lIns="90908" tIns="45454" rIns="90908" bIns="45454" numCol="1" spcCol="0" rtlCol="0" fromWordArt="0" anchor="t" anchorCtr="0" forceAA="0" compatLnSpc="1">
              <a:prstTxWarp prst="textNoShape">
                <a:avLst/>
              </a:prstTxWarp>
              <a:noAutofit/>
            </a:bodyPr>
            <a:lstStyle>
              <a:defPPr>
                <a:defRPr lang="zh-CN"/>
              </a:defPPr>
              <a:lvl1pPr>
                <a:defRPr sz="1600">
                  <a:solidFill>
                    <a:schemeClr val="bg1"/>
                  </a:solidFill>
                  <a:latin typeface="造字工房悦黑体验版细体" pitchFamily="50" charset="-122"/>
                  <a:ea typeface="造字工房悦黑体验版细体" pitchFamily="50" charset="-122"/>
                </a:defRPr>
              </a:lvl1pPr>
            </a:lstStyle>
            <a:p>
              <a:endParaRPr lang="zh-CN" altLang="en-US" sz="4771" dirty="0">
                <a:ln>
                  <a:solidFill>
                    <a:schemeClr val="bg1"/>
                  </a:solidFill>
                </a:ln>
                <a:latin typeface="方正大黑简体" panose="03000509000000000000" pitchFamily="65" charset="-122"/>
                <a:ea typeface="方正大黑简体" panose="03000509000000000000" pitchFamily="65" charset="-122"/>
              </a:endParaRPr>
            </a:p>
          </p:txBody>
        </p:sp>
        <p:sp>
          <p:nvSpPr>
            <p:cNvPr id="15" name="文本框 14"/>
            <p:cNvSpPr txBox="1"/>
            <p:nvPr/>
          </p:nvSpPr>
          <p:spPr>
            <a:xfrm>
              <a:off x="5471009" y="1077803"/>
              <a:ext cx="535031" cy="293556"/>
            </a:xfrm>
            <a:custGeom>
              <a:avLst/>
              <a:gdLst/>
              <a:ahLst/>
              <a:cxnLst/>
              <a:rect l="l" t="t" r="r" b="b"/>
              <a:pathLst>
                <a:path w="538163" h="295275">
                  <a:moveTo>
                    <a:pt x="333375" y="0"/>
                  </a:moveTo>
                  <a:lnTo>
                    <a:pt x="409575" y="0"/>
                  </a:lnTo>
                  <a:lnTo>
                    <a:pt x="409575" y="47625"/>
                  </a:lnTo>
                  <a:lnTo>
                    <a:pt x="507207" y="47625"/>
                  </a:lnTo>
                  <a:lnTo>
                    <a:pt x="507207" y="104775"/>
                  </a:lnTo>
                  <a:lnTo>
                    <a:pt x="409575" y="104775"/>
                  </a:lnTo>
                  <a:lnTo>
                    <a:pt x="409575" y="142875"/>
                  </a:lnTo>
                  <a:lnTo>
                    <a:pt x="538163" y="142875"/>
                  </a:lnTo>
                  <a:lnTo>
                    <a:pt x="538163" y="202407"/>
                  </a:lnTo>
                  <a:lnTo>
                    <a:pt x="409575" y="202407"/>
                  </a:lnTo>
                  <a:lnTo>
                    <a:pt x="409575" y="295275"/>
                  </a:lnTo>
                  <a:lnTo>
                    <a:pt x="335757" y="295275"/>
                  </a:lnTo>
                  <a:lnTo>
                    <a:pt x="335757" y="202407"/>
                  </a:lnTo>
                  <a:lnTo>
                    <a:pt x="209550" y="202407"/>
                  </a:lnTo>
                  <a:lnTo>
                    <a:pt x="209550" y="188119"/>
                  </a:lnTo>
                  <a:cubicBezTo>
                    <a:pt x="182563" y="197644"/>
                    <a:pt x="149225" y="208757"/>
                    <a:pt x="109538" y="221457"/>
                  </a:cubicBezTo>
                  <a:cubicBezTo>
                    <a:pt x="49213" y="240507"/>
                    <a:pt x="19844" y="247650"/>
                    <a:pt x="21432" y="242888"/>
                  </a:cubicBezTo>
                  <a:cubicBezTo>
                    <a:pt x="13494" y="223838"/>
                    <a:pt x="6351" y="201613"/>
                    <a:pt x="0" y="176213"/>
                  </a:cubicBezTo>
                  <a:cubicBezTo>
                    <a:pt x="1588" y="174625"/>
                    <a:pt x="7938" y="173038"/>
                    <a:pt x="19050" y="171450"/>
                  </a:cubicBezTo>
                  <a:cubicBezTo>
                    <a:pt x="76200" y="161925"/>
                    <a:pt x="138907" y="146050"/>
                    <a:pt x="207169" y="123825"/>
                  </a:cubicBezTo>
                  <a:cubicBezTo>
                    <a:pt x="208757" y="125413"/>
                    <a:pt x="210344" y="128588"/>
                    <a:pt x="211932" y="133350"/>
                  </a:cubicBezTo>
                  <a:cubicBezTo>
                    <a:pt x="211932" y="138113"/>
                    <a:pt x="212725" y="141288"/>
                    <a:pt x="214313" y="142875"/>
                  </a:cubicBezTo>
                  <a:lnTo>
                    <a:pt x="335757" y="142875"/>
                  </a:lnTo>
                  <a:lnTo>
                    <a:pt x="335757" y="104775"/>
                  </a:lnTo>
                  <a:lnTo>
                    <a:pt x="230982" y="104775"/>
                  </a:lnTo>
                  <a:lnTo>
                    <a:pt x="230982" y="47625"/>
                  </a:lnTo>
                  <a:lnTo>
                    <a:pt x="333375" y="47625"/>
                  </a:lnTo>
                  <a:lnTo>
                    <a:pt x="333375" y="0"/>
                  </a:lnTo>
                  <a:close/>
                </a:path>
              </a:pathLst>
            </a:custGeom>
            <a:solidFill>
              <a:schemeClr val="bg1"/>
            </a:solidFill>
            <a:ln>
              <a:solidFill>
                <a:schemeClr val="bg1"/>
              </a:solidFill>
            </a:ln>
            <a:effectLst/>
          </p:spPr>
          <p:txBody>
            <a:bodyPr rot="0" spcFirstLastPara="0" vertOverflow="overflow" horzOverflow="overflow" vert="horz" wrap="square" lIns="90908" tIns="45454" rIns="90908" bIns="45454" numCol="1" spcCol="0" rtlCol="0" fromWordArt="0" anchor="t" anchorCtr="0" forceAA="0" compatLnSpc="1">
              <a:prstTxWarp prst="textNoShape">
                <a:avLst/>
              </a:prstTxWarp>
              <a:noAutofit/>
            </a:bodyPr>
            <a:lstStyle>
              <a:defPPr>
                <a:defRPr lang="zh-CN"/>
              </a:defPPr>
              <a:lvl1pPr>
                <a:defRPr sz="1600">
                  <a:solidFill>
                    <a:schemeClr val="bg1"/>
                  </a:solidFill>
                  <a:latin typeface="造字工房悦黑体验版细体" pitchFamily="50" charset="-122"/>
                  <a:ea typeface="造字工房悦黑体验版细体" pitchFamily="50" charset="-122"/>
                </a:defRPr>
              </a:lvl1pPr>
            </a:lstStyle>
            <a:p>
              <a:endParaRPr lang="zh-CN" altLang="en-US" sz="4771" dirty="0">
                <a:ln>
                  <a:solidFill>
                    <a:schemeClr val="bg1"/>
                  </a:solidFill>
                </a:ln>
                <a:latin typeface="方正大黑简体" panose="03000509000000000000" pitchFamily="65" charset="-122"/>
                <a:ea typeface="方正大黑简体" panose="03000509000000000000" pitchFamily="65" charset="-122"/>
              </a:endParaRPr>
            </a:p>
          </p:txBody>
        </p:sp>
        <p:sp>
          <p:nvSpPr>
            <p:cNvPr id="16" name="文本框 15"/>
            <p:cNvSpPr txBox="1"/>
            <p:nvPr/>
          </p:nvSpPr>
          <p:spPr>
            <a:xfrm>
              <a:off x="6881973" y="1092008"/>
              <a:ext cx="229638" cy="269882"/>
            </a:xfrm>
            <a:custGeom>
              <a:avLst/>
              <a:gdLst/>
              <a:ahLst/>
              <a:cxnLst/>
              <a:rect l="l" t="t" r="r" b="b"/>
              <a:pathLst>
                <a:path w="230982" h="271462">
                  <a:moveTo>
                    <a:pt x="0" y="0"/>
                  </a:moveTo>
                  <a:lnTo>
                    <a:pt x="230982" y="0"/>
                  </a:lnTo>
                  <a:lnTo>
                    <a:pt x="230982" y="271462"/>
                  </a:lnTo>
                  <a:lnTo>
                    <a:pt x="154782" y="271462"/>
                  </a:lnTo>
                  <a:lnTo>
                    <a:pt x="154782" y="230981"/>
                  </a:lnTo>
                  <a:lnTo>
                    <a:pt x="76200" y="230981"/>
                  </a:lnTo>
                  <a:lnTo>
                    <a:pt x="76200" y="271462"/>
                  </a:lnTo>
                  <a:lnTo>
                    <a:pt x="0" y="271462"/>
                  </a:lnTo>
                  <a:lnTo>
                    <a:pt x="0" y="0"/>
                  </a:lnTo>
                  <a:close/>
                  <a:moveTo>
                    <a:pt x="76200" y="66675"/>
                  </a:moveTo>
                  <a:lnTo>
                    <a:pt x="76200" y="173831"/>
                  </a:lnTo>
                  <a:lnTo>
                    <a:pt x="154782" y="173831"/>
                  </a:lnTo>
                  <a:lnTo>
                    <a:pt x="154782" y="66675"/>
                  </a:lnTo>
                  <a:lnTo>
                    <a:pt x="76200" y="66675"/>
                  </a:lnTo>
                  <a:close/>
                </a:path>
              </a:pathLst>
            </a:custGeom>
            <a:solidFill>
              <a:schemeClr val="bg1"/>
            </a:solidFill>
            <a:ln>
              <a:solidFill>
                <a:schemeClr val="bg1"/>
              </a:solidFill>
            </a:ln>
            <a:effectLst/>
          </p:spPr>
          <p:txBody>
            <a:bodyPr rot="0" spcFirstLastPara="0" vertOverflow="overflow" horzOverflow="overflow" vert="horz" wrap="square" lIns="90908" tIns="45454" rIns="90908" bIns="45454" numCol="1" spcCol="0" rtlCol="0" fromWordArt="0" anchor="t" anchorCtr="0" forceAA="0" compatLnSpc="1">
              <a:prstTxWarp prst="textNoShape">
                <a:avLst/>
              </a:prstTxWarp>
              <a:noAutofit/>
            </a:bodyPr>
            <a:lstStyle>
              <a:defPPr>
                <a:defRPr lang="zh-CN"/>
              </a:defPPr>
              <a:lvl1pPr>
                <a:defRPr sz="1600">
                  <a:solidFill>
                    <a:schemeClr val="bg1"/>
                  </a:solidFill>
                  <a:latin typeface="造字工房悦黑体验版细体" pitchFamily="50" charset="-122"/>
                  <a:ea typeface="造字工房悦黑体验版细体" pitchFamily="50" charset="-122"/>
                </a:defRPr>
              </a:lvl1pPr>
            </a:lstStyle>
            <a:p>
              <a:endParaRPr lang="zh-CN" altLang="en-US" sz="4771" dirty="0">
                <a:ln>
                  <a:solidFill>
                    <a:schemeClr val="bg1"/>
                  </a:solidFill>
                </a:ln>
                <a:latin typeface="方正大黑简体" panose="03000509000000000000" pitchFamily="65" charset="-122"/>
                <a:ea typeface="方正大黑简体" panose="03000509000000000000" pitchFamily="65" charset="-122"/>
              </a:endParaRPr>
            </a:p>
          </p:txBody>
        </p:sp>
        <p:sp>
          <p:nvSpPr>
            <p:cNvPr id="17" name="文本框 16"/>
            <p:cNvSpPr txBox="1"/>
            <p:nvPr/>
          </p:nvSpPr>
          <p:spPr>
            <a:xfrm>
              <a:off x="7144753" y="1092007"/>
              <a:ext cx="229637" cy="269882"/>
            </a:xfrm>
            <a:custGeom>
              <a:avLst/>
              <a:gdLst/>
              <a:ahLst/>
              <a:cxnLst/>
              <a:rect l="l" t="t" r="r" b="b"/>
              <a:pathLst>
                <a:path w="230981" h="271462">
                  <a:moveTo>
                    <a:pt x="0" y="0"/>
                  </a:moveTo>
                  <a:lnTo>
                    <a:pt x="230981" y="0"/>
                  </a:lnTo>
                  <a:lnTo>
                    <a:pt x="230981" y="271462"/>
                  </a:lnTo>
                  <a:lnTo>
                    <a:pt x="152400" y="271462"/>
                  </a:lnTo>
                  <a:lnTo>
                    <a:pt x="152400" y="230981"/>
                  </a:lnTo>
                  <a:lnTo>
                    <a:pt x="71438" y="230981"/>
                  </a:lnTo>
                  <a:lnTo>
                    <a:pt x="71438" y="271462"/>
                  </a:lnTo>
                  <a:lnTo>
                    <a:pt x="0" y="271462"/>
                  </a:lnTo>
                  <a:lnTo>
                    <a:pt x="0" y="0"/>
                  </a:lnTo>
                  <a:close/>
                  <a:moveTo>
                    <a:pt x="71438" y="66675"/>
                  </a:moveTo>
                  <a:lnTo>
                    <a:pt x="71438" y="173831"/>
                  </a:lnTo>
                  <a:lnTo>
                    <a:pt x="152400" y="173831"/>
                  </a:lnTo>
                  <a:lnTo>
                    <a:pt x="152400" y="66675"/>
                  </a:lnTo>
                  <a:lnTo>
                    <a:pt x="71438" y="66675"/>
                  </a:lnTo>
                  <a:close/>
                </a:path>
              </a:pathLst>
            </a:custGeom>
            <a:solidFill>
              <a:schemeClr val="bg1"/>
            </a:solidFill>
            <a:ln>
              <a:solidFill>
                <a:schemeClr val="bg1"/>
              </a:solidFill>
            </a:ln>
            <a:effectLst/>
          </p:spPr>
          <p:txBody>
            <a:bodyPr rot="0" spcFirstLastPara="0" vertOverflow="overflow" horzOverflow="overflow" vert="horz" wrap="square" lIns="90908" tIns="45454" rIns="90908" bIns="45454" numCol="1" spcCol="0" rtlCol="0" fromWordArt="0" anchor="t" anchorCtr="0" forceAA="0" compatLnSpc="1">
              <a:prstTxWarp prst="textNoShape">
                <a:avLst/>
              </a:prstTxWarp>
              <a:noAutofit/>
            </a:bodyPr>
            <a:lstStyle>
              <a:defPPr>
                <a:defRPr lang="zh-CN"/>
              </a:defPPr>
              <a:lvl1pPr>
                <a:defRPr sz="1600">
                  <a:solidFill>
                    <a:schemeClr val="bg1"/>
                  </a:solidFill>
                  <a:latin typeface="造字工房悦黑体验版细体" pitchFamily="50" charset="-122"/>
                  <a:ea typeface="造字工房悦黑体验版细体" pitchFamily="50" charset="-122"/>
                </a:defRPr>
              </a:lvl1pPr>
            </a:lstStyle>
            <a:p>
              <a:endParaRPr lang="zh-CN" altLang="en-US" sz="4771" dirty="0">
                <a:ln>
                  <a:solidFill>
                    <a:schemeClr val="bg1"/>
                  </a:solidFill>
                </a:ln>
                <a:latin typeface="方正大黑简体" panose="03000509000000000000" pitchFamily="65" charset="-122"/>
                <a:ea typeface="方正大黑简体" panose="03000509000000000000" pitchFamily="65" charset="-122"/>
              </a:endParaRPr>
            </a:p>
          </p:txBody>
        </p:sp>
        <p:sp>
          <p:nvSpPr>
            <p:cNvPr id="18" name="文本框 17"/>
            <p:cNvSpPr txBox="1"/>
            <p:nvPr/>
          </p:nvSpPr>
          <p:spPr>
            <a:xfrm>
              <a:off x="4874438" y="1115681"/>
              <a:ext cx="144412" cy="250944"/>
            </a:xfrm>
            <a:custGeom>
              <a:avLst/>
              <a:gdLst/>
              <a:ahLst/>
              <a:cxnLst/>
              <a:rect l="l" t="t" r="r" b="b"/>
              <a:pathLst>
                <a:path w="145257" h="252413">
                  <a:moveTo>
                    <a:pt x="83344" y="0"/>
                  </a:moveTo>
                  <a:cubicBezTo>
                    <a:pt x="91282" y="6350"/>
                    <a:pt x="106363" y="17463"/>
                    <a:pt x="128588" y="33338"/>
                  </a:cubicBezTo>
                  <a:cubicBezTo>
                    <a:pt x="139701" y="41275"/>
                    <a:pt x="145257" y="45244"/>
                    <a:pt x="145257" y="45244"/>
                  </a:cubicBezTo>
                  <a:cubicBezTo>
                    <a:pt x="137319" y="67469"/>
                    <a:pt x="124619" y="102394"/>
                    <a:pt x="107157" y="150019"/>
                  </a:cubicBezTo>
                  <a:cubicBezTo>
                    <a:pt x="88107" y="196057"/>
                    <a:pt x="74613" y="230188"/>
                    <a:pt x="66675" y="252413"/>
                  </a:cubicBezTo>
                  <a:cubicBezTo>
                    <a:pt x="61913" y="249238"/>
                    <a:pt x="50800" y="239713"/>
                    <a:pt x="33338" y="223838"/>
                  </a:cubicBezTo>
                  <a:cubicBezTo>
                    <a:pt x="15876" y="206375"/>
                    <a:pt x="4763" y="196850"/>
                    <a:pt x="0" y="195263"/>
                  </a:cubicBezTo>
                  <a:cubicBezTo>
                    <a:pt x="38100" y="131763"/>
                    <a:pt x="65882" y="66675"/>
                    <a:pt x="83344" y="0"/>
                  </a:cubicBezTo>
                  <a:close/>
                </a:path>
              </a:pathLst>
            </a:custGeom>
            <a:solidFill>
              <a:schemeClr val="bg1"/>
            </a:solidFill>
            <a:ln>
              <a:solidFill>
                <a:schemeClr val="bg1"/>
              </a:solidFill>
            </a:ln>
            <a:effectLst/>
          </p:spPr>
          <p:txBody>
            <a:bodyPr rot="0" spcFirstLastPara="0" vertOverflow="overflow" horzOverflow="overflow" vert="horz" wrap="square" lIns="90908" tIns="45454" rIns="90908" bIns="45454" numCol="1" spcCol="0" rtlCol="0" fromWordArt="0" anchor="t" anchorCtr="0" forceAA="0" compatLnSpc="1">
              <a:prstTxWarp prst="textNoShape">
                <a:avLst/>
              </a:prstTxWarp>
              <a:noAutofit/>
            </a:bodyPr>
            <a:lstStyle>
              <a:defPPr>
                <a:defRPr lang="zh-CN"/>
              </a:defPPr>
              <a:lvl1pPr>
                <a:defRPr sz="1600">
                  <a:solidFill>
                    <a:schemeClr val="bg1"/>
                  </a:solidFill>
                  <a:latin typeface="造字工房悦黑体验版细体" pitchFamily="50" charset="-122"/>
                  <a:ea typeface="造字工房悦黑体验版细体" pitchFamily="50" charset="-122"/>
                </a:defRPr>
              </a:lvl1pPr>
            </a:lstStyle>
            <a:p>
              <a:endParaRPr lang="zh-CN" altLang="en-US" sz="4771" dirty="0">
                <a:ln>
                  <a:solidFill>
                    <a:schemeClr val="bg1"/>
                  </a:solidFill>
                </a:ln>
                <a:latin typeface="方正大黑简体" panose="03000509000000000000" pitchFamily="65" charset="-122"/>
                <a:ea typeface="方正大黑简体" panose="03000509000000000000" pitchFamily="65" charset="-122"/>
              </a:endParaRPr>
            </a:p>
          </p:txBody>
        </p:sp>
      </p:grpSp>
      <p:grpSp>
        <p:nvGrpSpPr>
          <p:cNvPr id="19" name="组合 18"/>
          <p:cNvGrpSpPr/>
          <p:nvPr/>
        </p:nvGrpSpPr>
        <p:grpSpPr>
          <a:xfrm>
            <a:off x="4585070" y="2341559"/>
            <a:ext cx="3134600" cy="2667600"/>
            <a:chOff x="4585070" y="2341559"/>
            <a:chExt cx="3134600" cy="2667600"/>
          </a:xfrm>
          <a:effectLst>
            <a:outerShdw blurRad="50800" dist="38100" dir="2700000" algn="tl" rotWithShape="0">
              <a:prstClr val="black">
                <a:alpha val="40000"/>
              </a:prstClr>
            </a:outerShdw>
          </a:effectLst>
        </p:grpSpPr>
        <p:sp>
          <p:nvSpPr>
            <p:cNvPr id="20" name="矩形 19"/>
            <p:cNvSpPr/>
            <p:nvPr/>
          </p:nvSpPr>
          <p:spPr>
            <a:xfrm>
              <a:off x="4585070" y="2341859"/>
              <a:ext cx="462424" cy="266700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34"/>
            <p:cNvSpPr txBox="1"/>
            <p:nvPr/>
          </p:nvSpPr>
          <p:spPr>
            <a:xfrm>
              <a:off x="4649569" y="3031119"/>
              <a:ext cx="333426" cy="1298573"/>
            </a:xfrm>
            <a:custGeom>
              <a:avLst/>
              <a:gdLst/>
              <a:ahLst/>
              <a:cxnLst/>
              <a:rect l="l" t="t" r="r" b="b"/>
              <a:pathLst>
                <a:path w="333426" h="1298573">
                  <a:moveTo>
                    <a:pt x="192732" y="1223163"/>
                  </a:moveTo>
                  <a:cubicBezTo>
                    <a:pt x="196403" y="1224081"/>
                    <a:pt x="198698" y="1224998"/>
                    <a:pt x="199615" y="1225916"/>
                  </a:cubicBezTo>
                  <a:cubicBezTo>
                    <a:pt x="200533" y="1227752"/>
                    <a:pt x="199615" y="1230505"/>
                    <a:pt x="196862" y="1234176"/>
                  </a:cubicBezTo>
                  <a:cubicBezTo>
                    <a:pt x="187684" y="1247943"/>
                    <a:pt x="164281" y="1257120"/>
                    <a:pt x="126652" y="1261709"/>
                  </a:cubicBezTo>
                  <a:cubicBezTo>
                    <a:pt x="114721" y="1258038"/>
                    <a:pt x="112886" y="1249319"/>
                    <a:pt x="121146" y="1235553"/>
                  </a:cubicBezTo>
                  <a:cubicBezTo>
                    <a:pt x="126652" y="1237388"/>
                    <a:pt x="133077" y="1236471"/>
                    <a:pt x="140419" y="1232799"/>
                  </a:cubicBezTo>
                  <a:cubicBezTo>
                    <a:pt x="153268" y="1226375"/>
                    <a:pt x="170705" y="1223163"/>
                    <a:pt x="192732" y="1223163"/>
                  </a:cubicBezTo>
                  <a:close/>
                  <a:moveTo>
                    <a:pt x="238162" y="1163966"/>
                  </a:moveTo>
                  <a:cubicBezTo>
                    <a:pt x="227148" y="1168555"/>
                    <a:pt x="213841" y="1170850"/>
                    <a:pt x="198239" y="1170850"/>
                  </a:cubicBezTo>
                  <a:cubicBezTo>
                    <a:pt x="196403" y="1173603"/>
                    <a:pt x="193650" y="1177274"/>
                    <a:pt x="189979" y="1181863"/>
                  </a:cubicBezTo>
                  <a:cubicBezTo>
                    <a:pt x="189061" y="1183698"/>
                    <a:pt x="188143" y="1185075"/>
                    <a:pt x="187225" y="1185993"/>
                  </a:cubicBezTo>
                  <a:cubicBezTo>
                    <a:pt x="199156" y="1188746"/>
                    <a:pt x="210170" y="1187828"/>
                    <a:pt x="220265" y="1183240"/>
                  </a:cubicBezTo>
                  <a:cubicBezTo>
                    <a:pt x="228525" y="1176815"/>
                    <a:pt x="234491" y="1173603"/>
                    <a:pt x="238162" y="1173603"/>
                  </a:cubicBezTo>
                  <a:cubicBezTo>
                    <a:pt x="241833" y="1173603"/>
                    <a:pt x="243668" y="1172685"/>
                    <a:pt x="243668" y="1170850"/>
                  </a:cubicBezTo>
                  <a:cubicBezTo>
                    <a:pt x="242751" y="1166261"/>
                    <a:pt x="240915" y="1163966"/>
                    <a:pt x="238162" y="1163966"/>
                  </a:cubicBezTo>
                  <a:close/>
                  <a:moveTo>
                    <a:pt x="169329" y="1141940"/>
                  </a:moveTo>
                  <a:cubicBezTo>
                    <a:pt x="146384" y="1143775"/>
                    <a:pt x="133994" y="1148823"/>
                    <a:pt x="132159" y="1157083"/>
                  </a:cubicBezTo>
                  <a:cubicBezTo>
                    <a:pt x="141337" y="1160754"/>
                    <a:pt x="155562" y="1158919"/>
                    <a:pt x="174835" y="1151576"/>
                  </a:cubicBezTo>
                  <a:cubicBezTo>
                    <a:pt x="176212" y="1150659"/>
                    <a:pt x="177015" y="1149626"/>
                    <a:pt x="177245" y="1148479"/>
                  </a:cubicBezTo>
                  <a:cubicBezTo>
                    <a:pt x="177474" y="1147332"/>
                    <a:pt x="177130" y="1146070"/>
                    <a:pt x="176212" y="1144693"/>
                  </a:cubicBezTo>
                  <a:cubicBezTo>
                    <a:pt x="175294" y="1141940"/>
                    <a:pt x="173000" y="1141022"/>
                    <a:pt x="169329" y="1141940"/>
                  </a:cubicBezTo>
                  <a:close/>
                  <a:moveTo>
                    <a:pt x="238162" y="1135057"/>
                  </a:moveTo>
                  <a:cubicBezTo>
                    <a:pt x="211546" y="1132303"/>
                    <a:pt x="197780" y="1136892"/>
                    <a:pt x="196862" y="1148823"/>
                  </a:cubicBezTo>
                  <a:cubicBezTo>
                    <a:pt x="205122" y="1149741"/>
                    <a:pt x="220265" y="1150200"/>
                    <a:pt x="242292" y="1150200"/>
                  </a:cubicBezTo>
                  <a:cubicBezTo>
                    <a:pt x="243668" y="1146529"/>
                    <a:pt x="244013" y="1143431"/>
                    <a:pt x="243324" y="1140907"/>
                  </a:cubicBezTo>
                  <a:cubicBezTo>
                    <a:pt x="242636" y="1138383"/>
                    <a:pt x="240915" y="1136433"/>
                    <a:pt x="238162" y="1135057"/>
                  </a:cubicBezTo>
                  <a:close/>
                  <a:moveTo>
                    <a:pt x="177589" y="1107523"/>
                  </a:moveTo>
                  <a:cubicBezTo>
                    <a:pt x="153727" y="1107523"/>
                    <a:pt x="141337" y="1113489"/>
                    <a:pt x="140419" y="1125420"/>
                  </a:cubicBezTo>
                  <a:cubicBezTo>
                    <a:pt x="143172" y="1127255"/>
                    <a:pt x="150973" y="1125420"/>
                    <a:pt x="163822" y="1119913"/>
                  </a:cubicBezTo>
                  <a:cubicBezTo>
                    <a:pt x="173459" y="1115095"/>
                    <a:pt x="178449" y="1111567"/>
                    <a:pt x="178793" y="1109330"/>
                  </a:cubicBezTo>
                  <a:cubicBezTo>
                    <a:pt x="178908" y="1108584"/>
                    <a:pt x="178506" y="1107982"/>
                    <a:pt x="177589" y="1107523"/>
                  </a:cubicBezTo>
                  <a:close/>
                  <a:moveTo>
                    <a:pt x="234376" y="1101672"/>
                  </a:moveTo>
                  <a:cubicBezTo>
                    <a:pt x="227263" y="1101443"/>
                    <a:pt x="217971" y="1102017"/>
                    <a:pt x="206499" y="1103393"/>
                  </a:cubicBezTo>
                  <a:cubicBezTo>
                    <a:pt x="201910" y="1104311"/>
                    <a:pt x="200074" y="1106147"/>
                    <a:pt x="200992" y="1108900"/>
                  </a:cubicBezTo>
                  <a:cubicBezTo>
                    <a:pt x="201910" y="1113489"/>
                    <a:pt x="204663" y="1116242"/>
                    <a:pt x="209252" y="1117160"/>
                  </a:cubicBezTo>
                  <a:cubicBezTo>
                    <a:pt x="218430" y="1114407"/>
                    <a:pt x="231278" y="1113948"/>
                    <a:pt x="247798" y="1115783"/>
                  </a:cubicBezTo>
                  <a:cubicBezTo>
                    <a:pt x="249175" y="1113489"/>
                    <a:pt x="249978" y="1111424"/>
                    <a:pt x="250208" y="1109588"/>
                  </a:cubicBezTo>
                  <a:cubicBezTo>
                    <a:pt x="250437" y="1107753"/>
                    <a:pt x="250093" y="1106147"/>
                    <a:pt x="249175" y="1104770"/>
                  </a:cubicBezTo>
                  <a:cubicBezTo>
                    <a:pt x="246422" y="1102934"/>
                    <a:pt x="241489" y="1101902"/>
                    <a:pt x="234376" y="1101672"/>
                  </a:cubicBezTo>
                  <a:close/>
                  <a:moveTo>
                    <a:pt x="63326" y="1049704"/>
                  </a:moveTo>
                  <a:cubicBezTo>
                    <a:pt x="70668" y="1055210"/>
                    <a:pt x="74339" y="1062094"/>
                    <a:pt x="74339" y="1070354"/>
                  </a:cubicBezTo>
                  <a:cubicBezTo>
                    <a:pt x="72504" y="1085038"/>
                    <a:pt x="74798" y="1092839"/>
                    <a:pt x="81223" y="1093757"/>
                  </a:cubicBezTo>
                  <a:cubicBezTo>
                    <a:pt x="87647" y="1093757"/>
                    <a:pt x="96366" y="1095592"/>
                    <a:pt x="107379" y="1099263"/>
                  </a:cubicBezTo>
                  <a:cubicBezTo>
                    <a:pt x="108526" y="1103623"/>
                    <a:pt x="108956" y="1107667"/>
                    <a:pt x="108670" y="1111395"/>
                  </a:cubicBezTo>
                  <a:cubicBezTo>
                    <a:pt x="107809" y="1122581"/>
                    <a:pt x="100496" y="1130927"/>
                    <a:pt x="86729" y="1136433"/>
                  </a:cubicBezTo>
                  <a:cubicBezTo>
                    <a:pt x="78469" y="1138269"/>
                    <a:pt x="72963" y="1144234"/>
                    <a:pt x="70209" y="1154330"/>
                  </a:cubicBezTo>
                  <a:cubicBezTo>
                    <a:pt x="68374" y="1166261"/>
                    <a:pt x="66997" y="1183698"/>
                    <a:pt x="66079" y="1206643"/>
                  </a:cubicBezTo>
                  <a:cubicBezTo>
                    <a:pt x="64244" y="1232341"/>
                    <a:pt x="63785" y="1248402"/>
                    <a:pt x="64703" y="1254826"/>
                  </a:cubicBezTo>
                  <a:cubicBezTo>
                    <a:pt x="65620" y="1265839"/>
                    <a:pt x="64244" y="1276394"/>
                    <a:pt x="60573" y="1286489"/>
                  </a:cubicBezTo>
                  <a:cubicBezTo>
                    <a:pt x="56902" y="1291996"/>
                    <a:pt x="54148" y="1292455"/>
                    <a:pt x="52313" y="1287866"/>
                  </a:cubicBezTo>
                  <a:cubicBezTo>
                    <a:pt x="52313" y="1288784"/>
                    <a:pt x="51854" y="1288325"/>
                    <a:pt x="50936" y="1286489"/>
                  </a:cubicBezTo>
                  <a:cubicBezTo>
                    <a:pt x="44512" y="1269051"/>
                    <a:pt x="43135" y="1255285"/>
                    <a:pt x="46806" y="1245189"/>
                  </a:cubicBezTo>
                  <a:cubicBezTo>
                    <a:pt x="51395" y="1207561"/>
                    <a:pt x="53689" y="1178192"/>
                    <a:pt x="53689" y="1157083"/>
                  </a:cubicBezTo>
                  <a:cubicBezTo>
                    <a:pt x="51854" y="1146070"/>
                    <a:pt x="44512" y="1144234"/>
                    <a:pt x="31663" y="1151576"/>
                  </a:cubicBezTo>
                  <a:cubicBezTo>
                    <a:pt x="16061" y="1154330"/>
                    <a:pt x="5965" y="1151576"/>
                    <a:pt x="1376" y="1143316"/>
                  </a:cubicBezTo>
                  <a:cubicBezTo>
                    <a:pt x="458" y="1140563"/>
                    <a:pt x="0" y="1132303"/>
                    <a:pt x="0" y="1118537"/>
                  </a:cubicBezTo>
                  <a:cubicBezTo>
                    <a:pt x="0" y="1111194"/>
                    <a:pt x="4130" y="1107523"/>
                    <a:pt x="12390" y="1107523"/>
                  </a:cubicBezTo>
                  <a:cubicBezTo>
                    <a:pt x="40840" y="1107523"/>
                    <a:pt x="54148" y="1095592"/>
                    <a:pt x="52313" y="1071730"/>
                  </a:cubicBezTo>
                  <a:cubicBezTo>
                    <a:pt x="52313" y="1060717"/>
                    <a:pt x="55984" y="1053375"/>
                    <a:pt x="63326" y="1049704"/>
                  </a:cubicBezTo>
                  <a:close/>
                  <a:moveTo>
                    <a:pt x="195485" y="1044197"/>
                  </a:moveTo>
                  <a:cubicBezTo>
                    <a:pt x="195485" y="1049704"/>
                    <a:pt x="200074" y="1052457"/>
                    <a:pt x="209252" y="1052457"/>
                  </a:cubicBezTo>
                  <a:cubicBezTo>
                    <a:pt x="215676" y="1051539"/>
                    <a:pt x="223019" y="1052457"/>
                    <a:pt x="231278" y="1055210"/>
                  </a:cubicBezTo>
                  <a:cubicBezTo>
                    <a:pt x="238621" y="1056128"/>
                    <a:pt x="241833" y="1052916"/>
                    <a:pt x="240915" y="1045574"/>
                  </a:cubicBezTo>
                  <a:cubicBezTo>
                    <a:pt x="246422" y="1040067"/>
                    <a:pt x="251011" y="1040067"/>
                    <a:pt x="254682" y="1045574"/>
                  </a:cubicBezTo>
                  <a:cubicBezTo>
                    <a:pt x="255599" y="1051998"/>
                    <a:pt x="258353" y="1055669"/>
                    <a:pt x="262942" y="1056587"/>
                  </a:cubicBezTo>
                  <a:cubicBezTo>
                    <a:pt x="264777" y="1056587"/>
                    <a:pt x="267531" y="1057505"/>
                    <a:pt x="271202" y="1059340"/>
                  </a:cubicBezTo>
                  <a:cubicBezTo>
                    <a:pt x="276708" y="1060258"/>
                    <a:pt x="280838" y="1060717"/>
                    <a:pt x="283592" y="1060717"/>
                  </a:cubicBezTo>
                  <a:cubicBezTo>
                    <a:pt x="279920" y="1073566"/>
                    <a:pt x="269366" y="1078613"/>
                    <a:pt x="251928" y="1075860"/>
                  </a:cubicBezTo>
                  <a:cubicBezTo>
                    <a:pt x="228066" y="1070354"/>
                    <a:pt x="212464" y="1069895"/>
                    <a:pt x="205122" y="1074483"/>
                  </a:cubicBezTo>
                  <a:cubicBezTo>
                    <a:pt x="202369" y="1076319"/>
                    <a:pt x="201910" y="1078155"/>
                    <a:pt x="203745" y="1079990"/>
                  </a:cubicBezTo>
                  <a:cubicBezTo>
                    <a:pt x="205581" y="1081826"/>
                    <a:pt x="208334" y="1082743"/>
                    <a:pt x="212005" y="1082743"/>
                  </a:cubicBezTo>
                  <a:cubicBezTo>
                    <a:pt x="215676" y="1081826"/>
                    <a:pt x="228525" y="1082743"/>
                    <a:pt x="250552" y="1085497"/>
                  </a:cubicBezTo>
                  <a:cubicBezTo>
                    <a:pt x="260647" y="1086415"/>
                    <a:pt x="266613" y="1086873"/>
                    <a:pt x="268448" y="1086873"/>
                  </a:cubicBezTo>
                  <a:cubicBezTo>
                    <a:pt x="273955" y="1088709"/>
                    <a:pt x="274873" y="1094216"/>
                    <a:pt x="271202" y="1103393"/>
                  </a:cubicBezTo>
                  <a:cubicBezTo>
                    <a:pt x="261106" y="1123584"/>
                    <a:pt x="256058" y="1141481"/>
                    <a:pt x="256058" y="1157083"/>
                  </a:cubicBezTo>
                  <a:cubicBezTo>
                    <a:pt x="256058" y="1162590"/>
                    <a:pt x="251928" y="1169473"/>
                    <a:pt x="243668" y="1177733"/>
                  </a:cubicBezTo>
                  <a:cubicBezTo>
                    <a:pt x="245504" y="1188746"/>
                    <a:pt x="258812" y="1192417"/>
                    <a:pt x="283592" y="1188746"/>
                  </a:cubicBezTo>
                  <a:cubicBezTo>
                    <a:pt x="290016" y="1186911"/>
                    <a:pt x="294605" y="1186452"/>
                    <a:pt x="297358" y="1187370"/>
                  </a:cubicBezTo>
                  <a:cubicBezTo>
                    <a:pt x="305618" y="1190123"/>
                    <a:pt x="312043" y="1189664"/>
                    <a:pt x="316631" y="1185993"/>
                  </a:cubicBezTo>
                  <a:cubicBezTo>
                    <a:pt x="318467" y="1183240"/>
                    <a:pt x="319844" y="1183240"/>
                    <a:pt x="320761" y="1185993"/>
                  </a:cubicBezTo>
                  <a:cubicBezTo>
                    <a:pt x="321220" y="1186911"/>
                    <a:pt x="321335" y="1187828"/>
                    <a:pt x="321106" y="1188746"/>
                  </a:cubicBezTo>
                  <a:cubicBezTo>
                    <a:pt x="320876" y="1189664"/>
                    <a:pt x="320302" y="1190582"/>
                    <a:pt x="319385" y="1191500"/>
                  </a:cubicBezTo>
                  <a:cubicBezTo>
                    <a:pt x="315714" y="1194253"/>
                    <a:pt x="312960" y="1198842"/>
                    <a:pt x="311125" y="1205266"/>
                  </a:cubicBezTo>
                  <a:cubicBezTo>
                    <a:pt x="311125" y="1210773"/>
                    <a:pt x="303783" y="1216738"/>
                    <a:pt x="289098" y="1223163"/>
                  </a:cubicBezTo>
                  <a:cubicBezTo>
                    <a:pt x="277167" y="1227752"/>
                    <a:pt x="264777" y="1225916"/>
                    <a:pt x="251928" y="1217656"/>
                  </a:cubicBezTo>
                  <a:cubicBezTo>
                    <a:pt x="244586" y="1214903"/>
                    <a:pt x="240456" y="1217656"/>
                    <a:pt x="239538" y="1225916"/>
                  </a:cubicBezTo>
                  <a:cubicBezTo>
                    <a:pt x="239538" y="1235094"/>
                    <a:pt x="239538" y="1244731"/>
                    <a:pt x="239538" y="1254826"/>
                  </a:cubicBezTo>
                  <a:cubicBezTo>
                    <a:pt x="239538" y="1273181"/>
                    <a:pt x="231278" y="1286489"/>
                    <a:pt x="214759" y="1294749"/>
                  </a:cubicBezTo>
                  <a:cubicBezTo>
                    <a:pt x="204663" y="1299338"/>
                    <a:pt x="187684" y="1299797"/>
                    <a:pt x="163822" y="1296126"/>
                  </a:cubicBezTo>
                  <a:cubicBezTo>
                    <a:pt x="161069" y="1294290"/>
                    <a:pt x="155103" y="1292455"/>
                    <a:pt x="145926" y="1290619"/>
                  </a:cubicBezTo>
                  <a:cubicBezTo>
                    <a:pt x="143172" y="1289701"/>
                    <a:pt x="141337" y="1289242"/>
                    <a:pt x="140419" y="1289242"/>
                  </a:cubicBezTo>
                  <a:cubicBezTo>
                    <a:pt x="134912" y="1289242"/>
                    <a:pt x="132159" y="1288325"/>
                    <a:pt x="132159" y="1286489"/>
                  </a:cubicBezTo>
                  <a:cubicBezTo>
                    <a:pt x="133077" y="1284654"/>
                    <a:pt x="136289" y="1283277"/>
                    <a:pt x="141796" y="1282359"/>
                  </a:cubicBezTo>
                  <a:cubicBezTo>
                    <a:pt x="142713" y="1282359"/>
                    <a:pt x="144090" y="1281900"/>
                    <a:pt x="145926" y="1280983"/>
                  </a:cubicBezTo>
                  <a:cubicBezTo>
                    <a:pt x="167952" y="1277311"/>
                    <a:pt x="184931" y="1275476"/>
                    <a:pt x="196862" y="1275476"/>
                  </a:cubicBezTo>
                  <a:cubicBezTo>
                    <a:pt x="208793" y="1273640"/>
                    <a:pt x="216135" y="1267675"/>
                    <a:pt x="218889" y="1257579"/>
                  </a:cubicBezTo>
                  <a:cubicBezTo>
                    <a:pt x="218889" y="1255744"/>
                    <a:pt x="219347" y="1252073"/>
                    <a:pt x="220265" y="1246566"/>
                  </a:cubicBezTo>
                  <a:cubicBezTo>
                    <a:pt x="223936" y="1228211"/>
                    <a:pt x="224395" y="1217197"/>
                    <a:pt x="221642" y="1213526"/>
                  </a:cubicBezTo>
                  <a:cubicBezTo>
                    <a:pt x="214300" y="1203431"/>
                    <a:pt x="184013" y="1205266"/>
                    <a:pt x="130782" y="1219033"/>
                  </a:cubicBezTo>
                  <a:cubicBezTo>
                    <a:pt x="101414" y="1230046"/>
                    <a:pt x="84435" y="1233258"/>
                    <a:pt x="79846" y="1228669"/>
                  </a:cubicBezTo>
                  <a:cubicBezTo>
                    <a:pt x="74339" y="1222245"/>
                    <a:pt x="74798" y="1216738"/>
                    <a:pt x="81223" y="1212150"/>
                  </a:cubicBezTo>
                  <a:cubicBezTo>
                    <a:pt x="85811" y="1212150"/>
                    <a:pt x="91777" y="1209855"/>
                    <a:pt x="99119" y="1205266"/>
                  </a:cubicBezTo>
                  <a:cubicBezTo>
                    <a:pt x="108297" y="1198842"/>
                    <a:pt x="116557" y="1196088"/>
                    <a:pt x="123899" y="1197006"/>
                  </a:cubicBezTo>
                  <a:cubicBezTo>
                    <a:pt x="135830" y="1197006"/>
                    <a:pt x="151891" y="1194253"/>
                    <a:pt x="172082" y="1188746"/>
                  </a:cubicBezTo>
                  <a:cubicBezTo>
                    <a:pt x="174835" y="1185075"/>
                    <a:pt x="174835" y="1180486"/>
                    <a:pt x="172082" y="1174980"/>
                  </a:cubicBezTo>
                  <a:cubicBezTo>
                    <a:pt x="141796" y="1174062"/>
                    <a:pt x="122981" y="1178651"/>
                    <a:pt x="115639" y="1188746"/>
                  </a:cubicBezTo>
                  <a:cubicBezTo>
                    <a:pt x="112886" y="1193335"/>
                    <a:pt x="110591" y="1195630"/>
                    <a:pt x="108756" y="1195630"/>
                  </a:cubicBezTo>
                  <a:cubicBezTo>
                    <a:pt x="106920" y="1194712"/>
                    <a:pt x="106920" y="1191958"/>
                    <a:pt x="108756" y="1187370"/>
                  </a:cubicBezTo>
                  <a:cubicBezTo>
                    <a:pt x="117933" y="1161672"/>
                    <a:pt x="121605" y="1138728"/>
                    <a:pt x="119769" y="1118537"/>
                  </a:cubicBezTo>
                  <a:cubicBezTo>
                    <a:pt x="116098" y="1103852"/>
                    <a:pt x="116557" y="1096969"/>
                    <a:pt x="121146" y="1097887"/>
                  </a:cubicBezTo>
                  <a:cubicBezTo>
                    <a:pt x="125735" y="1097887"/>
                    <a:pt x="133077" y="1096051"/>
                    <a:pt x="143172" y="1092380"/>
                  </a:cubicBezTo>
                  <a:cubicBezTo>
                    <a:pt x="150514" y="1089627"/>
                    <a:pt x="159233" y="1087791"/>
                    <a:pt x="169329" y="1086873"/>
                  </a:cubicBezTo>
                  <a:cubicBezTo>
                    <a:pt x="174835" y="1085956"/>
                    <a:pt x="178048" y="1085038"/>
                    <a:pt x="178965" y="1084120"/>
                  </a:cubicBezTo>
                  <a:cubicBezTo>
                    <a:pt x="179883" y="1082285"/>
                    <a:pt x="178965" y="1079531"/>
                    <a:pt x="176212" y="1075860"/>
                  </a:cubicBezTo>
                  <a:cubicBezTo>
                    <a:pt x="169788" y="1071271"/>
                    <a:pt x="161528" y="1071271"/>
                    <a:pt x="151432" y="1075860"/>
                  </a:cubicBezTo>
                  <a:cubicBezTo>
                    <a:pt x="128488" y="1088709"/>
                    <a:pt x="113345" y="1092839"/>
                    <a:pt x="106002" y="1088250"/>
                  </a:cubicBezTo>
                  <a:cubicBezTo>
                    <a:pt x="98660" y="1079990"/>
                    <a:pt x="98660" y="1073566"/>
                    <a:pt x="106002" y="1068977"/>
                  </a:cubicBezTo>
                  <a:cubicBezTo>
                    <a:pt x="107838" y="1071730"/>
                    <a:pt x="113803" y="1071271"/>
                    <a:pt x="123899" y="1067600"/>
                  </a:cubicBezTo>
                  <a:cubicBezTo>
                    <a:pt x="143172" y="1061176"/>
                    <a:pt x="157398" y="1057964"/>
                    <a:pt x="166575" y="1057964"/>
                  </a:cubicBezTo>
                  <a:cubicBezTo>
                    <a:pt x="173918" y="1056128"/>
                    <a:pt x="178506" y="1052457"/>
                    <a:pt x="180342" y="1046950"/>
                  </a:cubicBezTo>
                  <a:cubicBezTo>
                    <a:pt x="184931" y="1040526"/>
                    <a:pt x="189979" y="1039608"/>
                    <a:pt x="195485" y="1044197"/>
                  </a:cubicBezTo>
                  <a:close/>
                  <a:moveTo>
                    <a:pt x="176212" y="825308"/>
                  </a:moveTo>
                  <a:cubicBezTo>
                    <a:pt x="186308" y="827143"/>
                    <a:pt x="189520" y="832191"/>
                    <a:pt x="185849" y="840451"/>
                  </a:cubicBezTo>
                  <a:cubicBezTo>
                    <a:pt x="171164" y="851465"/>
                    <a:pt x="162904" y="862019"/>
                    <a:pt x="161069" y="872114"/>
                  </a:cubicBezTo>
                  <a:cubicBezTo>
                    <a:pt x="160151" y="873950"/>
                    <a:pt x="160610" y="875327"/>
                    <a:pt x="162445" y="876244"/>
                  </a:cubicBezTo>
                  <a:cubicBezTo>
                    <a:pt x="163363" y="877162"/>
                    <a:pt x="164740" y="877162"/>
                    <a:pt x="166575" y="876244"/>
                  </a:cubicBezTo>
                  <a:cubicBezTo>
                    <a:pt x="172082" y="874409"/>
                    <a:pt x="175753" y="872573"/>
                    <a:pt x="177589" y="870738"/>
                  </a:cubicBezTo>
                  <a:cubicBezTo>
                    <a:pt x="177589" y="869820"/>
                    <a:pt x="180801" y="867067"/>
                    <a:pt x="187225" y="862478"/>
                  </a:cubicBezTo>
                  <a:cubicBezTo>
                    <a:pt x="190896" y="861560"/>
                    <a:pt x="195944" y="858348"/>
                    <a:pt x="202369" y="852841"/>
                  </a:cubicBezTo>
                  <a:cubicBezTo>
                    <a:pt x="204204" y="851923"/>
                    <a:pt x="205237" y="851694"/>
                    <a:pt x="205466" y="852153"/>
                  </a:cubicBezTo>
                  <a:cubicBezTo>
                    <a:pt x="205696" y="852612"/>
                    <a:pt x="205122" y="853759"/>
                    <a:pt x="203745" y="855594"/>
                  </a:cubicBezTo>
                  <a:cubicBezTo>
                    <a:pt x="201910" y="857430"/>
                    <a:pt x="200992" y="860642"/>
                    <a:pt x="200992" y="865231"/>
                  </a:cubicBezTo>
                  <a:cubicBezTo>
                    <a:pt x="190896" y="882669"/>
                    <a:pt x="181260" y="892764"/>
                    <a:pt x="172082" y="895518"/>
                  </a:cubicBezTo>
                  <a:cubicBezTo>
                    <a:pt x="171164" y="895518"/>
                    <a:pt x="166575" y="897353"/>
                    <a:pt x="158315" y="901024"/>
                  </a:cubicBezTo>
                  <a:cubicBezTo>
                    <a:pt x="150973" y="903778"/>
                    <a:pt x="146384" y="905613"/>
                    <a:pt x="144549" y="906531"/>
                  </a:cubicBezTo>
                  <a:cubicBezTo>
                    <a:pt x="141796" y="908366"/>
                    <a:pt x="139960" y="909284"/>
                    <a:pt x="139042" y="909284"/>
                  </a:cubicBezTo>
                  <a:cubicBezTo>
                    <a:pt x="138124" y="909284"/>
                    <a:pt x="137666" y="907908"/>
                    <a:pt x="137666" y="905154"/>
                  </a:cubicBezTo>
                  <a:cubicBezTo>
                    <a:pt x="137666" y="893223"/>
                    <a:pt x="141796" y="878080"/>
                    <a:pt x="150056" y="859724"/>
                  </a:cubicBezTo>
                  <a:cubicBezTo>
                    <a:pt x="150973" y="856053"/>
                    <a:pt x="149597" y="853759"/>
                    <a:pt x="145926" y="852841"/>
                  </a:cubicBezTo>
                  <a:cubicBezTo>
                    <a:pt x="132159" y="852841"/>
                    <a:pt x="123899" y="856053"/>
                    <a:pt x="121146" y="862478"/>
                  </a:cubicBezTo>
                  <a:cubicBezTo>
                    <a:pt x="120228" y="869820"/>
                    <a:pt x="117475" y="878080"/>
                    <a:pt x="112886" y="887258"/>
                  </a:cubicBezTo>
                  <a:cubicBezTo>
                    <a:pt x="110132" y="888175"/>
                    <a:pt x="108756" y="890929"/>
                    <a:pt x="108756" y="895518"/>
                  </a:cubicBezTo>
                  <a:cubicBezTo>
                    <a:pt x="104167" y="905613"/>
                    <a:pt x="92236" y="911120"/>
                    <a:pt x="72963" y="912038"/>
                  </a:cubicBezTo>
                  <a:cubicBezTo>
                    <a:pt x="71127" y="911120"/>
                    <a:pt x="71127" y="909284"/>
                    <a:pt x="72963" y="906531"/>
                  </a:cubicBezTo>
                  <a:cubicBezTo>
                    <a:pt x="94989" y="882669"/>
                    <a:pt x="104626" y="863396"/>
                    <a:pt x="101872" y="848711"/>
                  </a:cubicBezTo>
                  <a:cubicBezTo>
                    <a:pt x="103708" y="838616"/>
                    <a:pt x="108297" y="834027"/>
                    <a:pt x="115639" y="834945"/>
                  </a:cubicBezTo>
                  <a:cubicBezTo>
                    <a:pt x="122063" y="835862"/>
                    <a:pt x="131700" y="834486"/>
                    <a:pt x="144549" y="830815"/>
                  </a:cubicBezTo>
                  <a:cubicBezTo>
                    <a:pt x="157398" y="828061"/>
                    <a:pt x="165199" y="826685"/>
                    <a:pt x="167952" y="826685"/>
                  </a:cubicBezTo>
                  <a:cubicBezTo>
                    <a:pt x="170705" y="827602"/>
                    <a:pt x="173459" y="827143"/>
                    <a:pt x="176212" y="825308"/>
                  </a:cubicBezTo>
                  <a:close/>
                  <a:moveTo>
                    <a:pt x="217512" y="799151"/>
                  </a:moveTo>
                  <a:cubicBezTo>
                    <a:pt x="226690" y="818425"/>
                    <a:pt x="233573" y="830815"/>
                    <a:pt x="238162" y="836321"/>
                  </a:cubicBezTo>
                  <a:cubicBezTo>
                    <a:pt x="240915" y="839992"/>
                    <a:pt x="244127" y="839992"/>
                    <a:pt x="247798" y="836321"/>
                  </a:cubicBezTo>
                  <a:cubicBezTo>
                    <a:pt x="252387" y="829897"/>
                    <a:pt x="255599" y="822096"/>
                    <a:pt x="257435" y="812918"/>
                  </a:cubicBezTo>
                  <a:cubicBezTo>
                    <a:pt x="254682" y="809247"/>
                    <a:pt x="255141" y="806035"/>
                    <a:pt x="258812" y="803281"/>
                  </a:cubicBezTo>
                  <a:cubicBezTo>
                    <a:pt x="262483" y="803281"/>
                    <a:pt x="265695" y="801905"/>
                    <a:pt x="268448" y="799151"/>
                  </a:cubicBezTo>
                  <a:cubicBezTo>
                    <a:pt x="276708" y="796398"/>
                    <a:pt x="281297" y="797775"/>
                    <a:pt x="282215" y="803281"/>
                  </a:cubicBezTo>
                  <a:cubicBezTo>
                    <a:pt x="282215" y="807870"/>
                    <a:pt x="280838" y="811083"/>
                    <a:pt x="278085" y="812918"/>
                  </a:cubicBezTo>
                  <a:cubicBezTo>
                    <a:pt x="274414" y="817507"/>
                    <a:pt x="269366" y="827143"/>
                    <a:pt x="262942" y="841828"/>
                  </a:cubicBezTo>
                  <a:cubicBezTo>
                    <a:pt x="259271" y="850088"/>
                    <a:pt x="258812" y="856971"/>
                    <a:pt x="261565" y="862478"/>
                  </a:cubicBezTo>
                  <a:cubicBezTo>
                    <a:pt x="274414" y="878080"/>
                    <a:pt x="282674" y="887258"/>
                    <a:pt x="286345" y="890011"/>
                  </a:cubicBezTo>
                  <a:cubicBezTo>
                    <a:pt x="297358" y="899189"/>
                    <a:pt x="305159" y="906531"/>
                    <a:pt x="309748" y="912038"/>
                  </a:cubicBezTo>
                  <a:cubicBezTo>
                    <a:pt x="316173" y="916626"/>
                    <a:pt x="321679" y="919380"/>
                    <a:pt x="326268" y="920298"/>
                  </a:cubicBezTo>
                  <a:cubicBezTo>
                    <a:pt x="329021" y="920298"/>
                    <a:pt x="330398" y="921215"/>
                    <a:pt x="330398" y="923051"/>
                  </a:cubicBezTo>
                  <a:cubicBezTo>
                    <a:pt x="330857" y="923510"/>
                    <a:pt x="330972" y="924083"/>
                    <a:pt x="330742" y="924772"/>
                  </a:cubicBezTo>
                  <a:cubicBezTo>
                    <a:pt x="330513" y="925460"/>
                    <a:pt x="329939" y="926263"/>
                    <a:pt x="329021" y="927181"/>
                  </a:cubicBezTo>
                  <a:cubicBezTo>
                    <a:pt x="318926" y="935441"/>
                    <a:pt x="301488" y="939571"/>
                    <a:pt x="276708" y="939571"/>
                  </a:cubicBezTo>
                  <a:cubicBezTo>
                    <a:pt x="266613" y="934982"/>
                    <a:pt x="260188" y="927181"/>
                    <a:pt x="257435" y="916168"/>
                  </a:cubicBezTo>
                  <a:cubicBezTo>
                    <a:pt x="255599" y="904236"/>
                    <a:pt x="252846" y="895976"/>
                    <a:pt x="249175" y="891388"/>
                  </a:cubicBezTo>
                  <a:cubicBezTo>
                    <a:pt x="246422" y="885881"/>
                    <a:pt x="242751" y="885881"/>
                    <a:pt x="238162" y="891388"/>
                  </a:cubicBezTo>
                  <a:cubicBezTo>
                    <a:pt x="226231" y="914332"/>
                    <a:pt x="207875" y="928557"/>
                    <a:pt x="183095" y="934064"/>
                  </a:cubicBezTo>
                  <a:cubicBezTo>
                    <a:pt x="170247" y="936817"/>
                    <a:pt x="161528" y="933146"/>
                    <a:pt x="156939" y="923051"/>
                  </a:cubicBezTo>
                  <a:cubicBezTo>
                    <a:pt x="154186" y="917544"/>
                    <a:pt x="154186" y="915250"/>
                    <a:pt x="156939" y="916168"/>
                  </a:cubicBezTo>
                  <a:cubicBezTo>
                    <a:pt x="159692" y="916168"/>
                    <a:pt x="163363" y="915250"/>
                    <a:pt x="167952" y="913414"/>
                  </a:cubicBezTo>
                  <a:cubicBezTo>
                    <a:pt x="177130" y="908825"/>
                    <a:pt x="184931" y="906072"/>
                    <a:pt x="191355" y="905154"/>
                  </a:cubicBezTo>
                  <a:cubicBezTo>
                    <a:pt x="202369" y="897812"/>
                    <a:pt x="213841" y="888175"/>
                    <a:pt x="225772" y="876244"/>
                  </a:cubicBezTo>
                  <a:cubicBezTo>
                    <a:pt x="230361" y="867984"/>
                    <a:pt x="230361" y="859724"/>
                    <a:pt x="225772" y="851465"/>
                  </a:cubicBezTo>
                  <a:cubicBezTo>
                    <a:pt x="221183" y="845040"/>
                    <a:pt x="216594" y="840451"/>
                    <a:pt x="212005" y="837698"/>
                  </a:cubicBezTo>
                  <a:cubicBezTo>
                    <a:pt x="201910" y="830356"/>
                    <a:pt x="199156" y="819801"/>
                    <a:pt x="203745" y="806035"/>
                  </a:cubicBezTo>
                  <a:cubicBezTo>
                    <a:pt x="208334" y="797775"/>
                    <a:pt x="212923" y="795480"/>
                    <a:pt x="217512" y="799151"/>
                  </a:cubicBezTo>
                  <a:close/>
                  <a:moveTo>
                    <a:pt x="151432" y="786761"/>
                  </a:moveTo>
                  <a:cubicBezTo>
                    <a:pt x="154186" y="787679"/>
                    <a:pt x="157857" y="787679"/>
                    <a:pt x="162445" y="786761"/>
                  </a:cubicBezTo>
                  <a:cubicBezTo>
                    <a:pt x="170705" y="784926"/>
                    <a:pt x="178965" y="784926"/>
                    <a:pt x="187225" y="786761"/>
                  </a:cubicBezTo>
                  <a:cubicBezTo>
                    <a:pt x="190896" y="788597"/>
                    <a:pt x="195026" y="789515"/>
                    <a:pt x="199615" y="789515"/>
                  </a:cubicBezTo>
                  <a:cubicBezTo>
                    <a:pt x="200992" y="790433"/>
                    <a:pt x="201680" y="791580"/>
                    <a:pt x="201680" y="792956"/>
                  </a:cubicBezTo>
                  <a:cubicBezTo>
                    <a:pt x="201680" y="794333"/>
                    <a:pt x="200992" y="795939"/>
                    <a:pt x="199615" y="797775"/>
                  </a:cubicBezTo>
                  <a:cubicBezTo>
                    <a:pt x="196862" y="798693"/>
                    <a:pt x="195026" y="800987"/>
                    <a:pt x="194109" y="804658"/>
                  </a:cubicBezTo>
                  <a:cubicBezTo>
                    <a:pt x="194109" y="808329"/>
                    <a:pt x="188143" y="811083"/>
                    <a:pt x="176212" y="812918"/>
                  </a:cubicBezTo>
                  <a:cubicBezTo>
                    <a:pt x="148679" y="817507"/>
                    <a:pt x="128947" y="821178"/>
                    <a:pt x="117016" y="823931"/>
                  </a:cubicBezTo>
                  <a:cubicBezTo>
                    <a:pt x="102331" y="825767"/>
                    <a:pt x="95907" y="818425"/>
                    <a:pt x="97742" y="801905"/>
                  </a:cubicBezTo>
                  <a:cubicBezTo>
                    <a:pt x="100496" y="795480"/>
                    <a:pt x="103708" y="793645"/>
                    <a:pt x="107379" y="796398"/>
                  </a:cubicBezTo>
                  <a:cubicBezTo>
                    <a:pt x="109215" y="798234"/>
                    <a:pt x="111509" y="798693"/>
                    <a:pt x="114262" y="797775"/>
                  </a:cubicBezTo>
                  <a:cubicBezTo>
                    <a:pt x="114262" y="796857"/>
                    <a:pt x="114721" y="796398"/>
                    <a:pt x="115639" y="796398"/>
                  </a:cubicBezTo>
                  <a:cubicBezTo>
                    <a:pt x="117475" y="795480"/>
                    <a:pt x="120687" y="794563"/>
                    <a:pt x="125276" y="793645"/>
                  </a:cubicBezTo>
                  <a:cubicBezTo>
                    <a:pt x="141796" y="788138"/>
                    <a:pt x="150514" y="785844"/>
                    <a:pt x="151432" y="786761"/>
                  </a:cubicBezTo>
                  <a:close/>
                  <a:moveTo>
                    <a:pt x="77093" y="775748"/>
                  </a:moveTo>
                  <a:cubicBezTo>
                    <a:pt x="80764" y="773913"/>
                    <a:pt x="83058" y="774830"/>
                    <a:pt x="83976" y="778502"/>
                  </a:cubicBezTo>
                  <a:cubicBezTo>
                    <a:pt x="84894" y="786761"/>
                    <a:pt x="83517" y="795021"/>
                    <a:pt x="79846" y="803281"/>
                  </a:cubicBezTo>
                  <a:cubicBezTo>
                    <a:pt x="79846" y="804199"/>
                    <a:pt x="79387" y="806035"/>
                    <a:pt x="78469" y="808788"/>
                  </a:cubicBezTo>
                  <a:cubicBezTo>
                    <a:pt x="76634" y="818884"/>
                    <a:pt x="75257" y="826685"/>
                    <a:pt x="74339" y="832191"/>
                  </a:cubicBezTo>
                  <a:cubicBezTo>
                    <a:pt x="66997" y="874409"/>
                    <a:pt x="53230" y="905154"/>
                    <a:pt x="33039" y="924427"/>
                  </a:cubicBezTo>
                  <a:cubicBezTo>
                    <a:pt x="25697" y="928099"/>
                    <a:pt x="20649" y="929475"/>
                    <a:pt x="17896" y="928557"/>
                  </a:cubicBezTo>
                  <a:cubicBezTo>
                    <a:pt x="17896" y="927640"/>
                    <a:pt x="17437" y="926722"/>
                    <a:pt x="16520" y="925804"/>
                  </a:cubicBezTo>
                  <a:cubicBezTo>
                    <a:pt x="11931" y="920298"/>
                    <a:pt x="9636" y="915709"/>
                    <a:pt x="9636" y="912038"/>
                  </a:cubicBezTo>
                  <a:cubicBezTo>
                    <a:pt x="9636" y="908366"/>
                    <a:pt x="11013" y="906990"/>
                    <a:pt x="13766" y="907908"/>
                  </a:cubicBezTo>
                  <a:cubicBezTo>
                    <a:pt x="16520" y="908825"/>
                    <a:pt x="19273" y="906990"/>
                    <a:pt x="22026" y="902401"/>
                  </a:cubicBezTo>
                  <a:cubicBezTo>
                    <a:pt x="22944" y="901483"/>
                    <a:pt x="27074" y="895059"/>
                    <a:pt x="34416" y="883128"/>
                  </a:cubicBezTo>
                  <a:cubicBezTo>
                    <a:pt x="36252" y="880374"/>
                    <a:pt x="37628" y="878539"/>
                    <a:pt x="38546" y="877621"/>
                  </a:cubicBezTo>
                  <a:cubicBezTo>
                    <a:pt x="50477" y="858348"/>
                    <a:pt x="58278" y="839992"/>
                    <a:pt x="61949" y="822555"/>
                  </a:cubicBezTo>
                  <a:cubicBezTo>
                    <a:pt x="62867" y="816130"/>
                    <a:pt x="60114" y="813377"/>
                    <a:pt x="53689" y="814295"/>
                  </a:cubicBezTo>
                  <a:cubicBezTo>
                    <a:pt x="46347" y="817966"/>
                    <a:pt x="40382" y="820260"/>
                    <a:pt x="35793" y="821178"/>
                  </a:cubicBezTo>
                  <a:cubicBezTo>
                    <a:pt x="34875" y="821178"/>
                    <a:pt x="33498" y="821637"/>
                    <a:pt x="31663" y="822555"/>
                  </a:cubicBezTo>
                  <a:cubicBezTo>
                    <a:pt x="28909" y="823472"/>
                    <a:pt x="27074" y="824390"/>
                    <a:pt x="26156" y="825308"/>
                  </a:cubicBezTo>
                  <a:cubicBezTo>
                    <a:pt x="23403" y="828061"/>
                    <a:pt x="20649" y="827602"/>
                    <a:pt x="17896" y="823931"/>
                  </a:cubicBezTo>
                  <a:cubicBezTo>
                    <a:pt x="15143" y="816589"/>
                    <a:pt x="15602" y="803740"/>
                    <a:pt x="19273" y="785385"/>
                  </a:cubicBezTo>
                  <a:cubicBezTo>
                    <a:pt x="19273" y="781714"/>
                    <a:pt x="21567" y="780796"/>
                    <a:pt x="26156" y="782632"/>
                  </a:cubicBezTo>
                  <a:cubicBezTo>
                    <a:pt x="33498" y="786303"/>
                    <a:pt x="39923" y="786303"/>
                    <a:pt x="45429" y="782632"/>
                  </a:cubicBezTo>
                  <a:cubicBezTo>
                    <a:pt x="52772" y="780796"/>
                    <a:pt x="61032" y="778960"/>
                    <a:pt x="70209" y="777125"/>
                  </a:cubicBezTo>
                  <a:cubicBezTo>
                    <a:pt x="74798" y="778043"/>
                    <a:pt x="77093" y="777584"/>
                    <a:pt x="77093" y="775748"/>
                  </a:cubicBezTo>
                  <a:close/>
                  <a:moveTo>
                    <a:pt x="34416" y="711045"/>
                  </a:moveTo>
                  <a:cubicBezTo>
                    <a:pt x="39923" y="713798"/>
                    <a:pt x="48642" y="714716"/>
                    <a:pt x="60573" y="713798"/>
                  </a:cubicBezTo>
                  <a:cubicBezTo>
                    <a:pt x="68833" y="713798"/>
                    <a:pt x="73880" y="714257"/>
                    <a:pt x="75716" y="715175"/>
                  </a:cubicBezTo>
                  <a:cubicBezTo>
                    <a:pt x="81223" y="717011"/>
                    <a:pt x="85811" y="717928"/>
                    <a:pt x="89482" y="717928"/>
                  </a:cubicBezTo>
                  <a:cubicBezTo>
                    <a:pt x="95677" y="721370"/>
                    <a:pt x="98517" y="725844"/>
                    <a:pt x="98001" y="731351"/>
                  </a:cubicBezTo>
                  <a:cubicBezTo>
                    <a:pt x="97828" y="733186"/>
                    <a:pt x="97284" y="735137"/>
                    <a:pt x="96366" y="737202"/>
                  </a:cubicBezTo>
                  <a:cubicBezTo>
                    <a:pt x="92695" y="744544"/>
                    <a:pt x="86729" y="749133"/>
                    <a:pt x="78469" y="750968"/>
                  </a:cubicBezTo>
                  <a:cubicBezTo>
                    <a:pt x="72963" y="751886"/>
                    <a:pt x="60573" y="754639"/>
                    <a:pt x="41299" y="759228"/>
                  </a:cubicBezTo>
                  <a:cubicBezTo>
                    <a:pt x="37628" y="760146"/>
                    <a:pt x="34875" y="760605"/>
                    <a:pt x="33039" y="760605"/>
                  </a:cubicBezTo>
                  <a:cubicBezTo>
                    <a:pt x="20191" y="762440"/>
                    <a:pt x="15602" y="752345"/>
                    <a:pt x="19273" y="730318"/>
                  </a:cubicBezTo>
                  <a:cubicBezTo>
                    <a:pt x="20191" y="725730"/>
                    <a:pt x="20649" y="722058"/>
                    <a:pt x="20649" y="719305"/>
                  </a:cubicBezTo>
                  <a:cubicBezTo>
                    <a:pt x="22485" y="711045"/>
                    <a:pt x="27074" y="708292"/>
                    <a:pt x="34416" y="711045"/>
                  </a:cubicBezTo>
                  <a:close/>
                  <a:moveTo>
                    <a:pt x="243668" y="709669"/>
                  </a:moveTo>
                  <a:cubicBezTo>
                    <a:pt x="249175" y="709669"/>
                    <a:pt x="252846" y="711963"/>
                    <a:pt x="254682" y="716552"/>
                  </a:cubicBezTo>
                  <a:cubicBezTo>
                    <a:pt x="255599" y="720223"/>
                    <a:pt x="256517" y="726647"/>
                    <a:pt x="257435" y="735825"/>
                  </a:cubicBezTo>
                  <a:cubicBezTo>
                    <a:pt x="259271" y="745003"/>
                    <a:pt x="260188" y="751886"/>
                    <a:pt x="260188" y="756475"/>
                  </a:cubicBezTo>
                  <a:cubicBezTo>
                    <a:pt x="276708" y="753722"/>
                    <a:pt x="295523" y="753722"/>
                    <a:pt x="316631" y="756475"/>
                  </a:cubicBezTo>
                  <a:cubicBezTo>
                    <a:pt x="320303" y="756475"/>
                    <a:pt x="322597" y="757393"/>
                    <a:pt x="323515" y="759228"/>
                  </a:cubicBezTo>
                  <a:cubicBezTo>
                    <a:pt x="323974" y="759687"/>
                    <a:pt x="324088" y="760490"/>
                    <a:pt x="323859" y="761637"/>
                  </a:cubicBezTo>
                  <a:cubicBezTo>
                    <a:pt x="323629" y="762785"/>
                    <a:pt x="323056" y="764276"/>
                    <a:pt x="322138" y="766112"/>
                  </a:cubicBezTo>
                  <a:cubicBezTo>
                    <a:pt x="316631" y="783549"/>
                    <a:pt x="306995" y="790433"/>
                    <a:pt x="293228" y="786761"/>
                  </a:cubicBezTo>
                  <a:cubicBezTo>
                    <a:pt x="287722" y="786761"/>
                    <a:pt x="281297" y="787220"/>
                    <a:pt x="273955" y="788138"/>
                  </a:cubicBezTo>
                  <a:cubicBezTo>
                    <a:pt x="273037" y="789056"/>
                    <a:pt x="269366" y="789056"/>
                    <a:pt x="262942" y="788138"/>
                  </a:cubicBezTo>
                  <a:cubicBezTo>
                    <a:pt x="259271" y="788138"/>
                    <a:pt x="256517" y="788138"/>
                    <a:pt x="254682" y="788138"/>
                  </a:cubicBezTo>
                  <a:cubicBezTo>
                    <a:pt x="244586" y="786303"/>
                    <a:pt x="237703" y="786761"/>
                    <a:pt x="234032" y="789515"/>
                  </a:cubicBezTo>
                  <a:cubicBezTo>
                    <a:pt x="228525" y="791350"/>
                    <a:pt x="225313" y="791350"/>
                    <a:pt x="224395" y="789515"/>
                  </a:cubicBezTo>
                  <a:cubicBezTo>
                    <a:pt x="223477" y="788597"/>
                    <a:pt x="220724" y="788138"/>
                    <a:pt x="216135" y="788138"/>
                  </a:cubicBezTo>
                  <a:cubicBezTo>
                    <a:pt x="214300" y="789056"/>
                    <a:pt x="213382" y="789056"/>
                    <a:pt x="213382" y="788138"/>
                  </a:cubicBezTo>
                  <a:cubicBezTo>
                    <a:pt x="212464" y="787220"/>
                    <a:pt x="212464" y="785844"/>
                    <a:pt x="213382" y="784008"/>
                  </a:cubicBezTo>
                  <a:cubicBezTo>
                    <a:pt x="215217" y="779419"/>
                    <a:pt x="217512" y="775289"/>
                    <a:pt x="220265" y="771618"/>
                  </a:cubicBezTo>
                  <a:cubicBezTo>
                    <a:pt x="232196" y="744085"/>
                    <a:pt x="237703" y="725730"/>
                    <a:pt x="236785" y="716552"/>
                  </a:cubicBezTo>
                  <a:cubicBezTo>
                    <a:pt x="234950" y="711963"/>
                    <a:pt x="237244" y="709669"/>
                    <a:pt x="243668" y="709669"/>
                  </a:cubicBezTo>
                  <a:close/>
                  <a:moveTo>
                    <a:pt x="170705" y="708292"/>
                  </a:moveTo>
                  <a:cubicBezTo>
                    <a:pt x="174377" y="715634"/>
                    <a:pt x="175294" y="723894"/>
                    <a:pt x="173459" y="733072"/>
                  </a:cubicBezTo>
                  <a:cubicBezTo>
                    <a:pt x="171623" y="739496"/>
                    <a:pt x="173000" y="743626"/>
                    <a:pt x="177589" y="745462"/>
                  </a:cubicBezTo>
                  <a:cubicBezTo>
                    <a:pt x="178506" y="745462"/>
                    <a:pt x="179424" y="745462"/>
                    <a:pt x="180342" y="745462"/>
                  </a:cubicBezTo>
                  <a:cubicBezTo>
                    <a:pt x="184013" y="744544"/>
                    <a:pt x="186308" y="744544"/>
                    <a:pt x="187225" y="745462"/>
                  </a:cubicBezTo>
                  <a:cubicBezTo>
                    <a:pt x="189979" y="746379"/>
                    <a:pt x="193191" y="745921"/>
                    <a:pt x="196862" y="744085"/>
                  </a:cubicBezTo>
                  <a:cubicBezTo>
                    <a:pt x="196862" y="744085"/>
                    <a:pt x="197321" y="742250"/>
                    <a:pt x="198239" y="738578"/>
                  </a:cubicBezTo>
                  <a:cubicBezTo>
                    <a:pt x="199156" y="733072"/>
                    <a:pt x="199615" y="729860"/>
                    <a:pt x="199615" y="728942"/>
                  </a:cubicBezTo>
                  <a:cubicBezTo>
                    <a:pt x="199615" y="728024"/>
                    <a:pt x="200074" y="726188"/>
                    <a:pt x="200992" y="723435"/>
                  </a:cubicBezTo>
                  <a:cubicBezTo>
                    <a:pt x="200992" y="720682"/>
                    <a:pt x="200992" y="719305"/>
                    <a:pt x="200992" y="719305"/>
                  </a:cubicBezTo>
                  <a:cubicBezTo>
                    <a:pt x="206499" y="714716"/>
                    <a:pt x="210629" y="715175"/>
                    <a:pt x="213382" y="720682"/>
                  </a:cubicBezTo>
                  <a:cubicBezTo>
                    <a:pt x="214300" y="722976"/>
                    <a:pt x="214759" y="725041"/>
                    <a:pt x="214759" y="726877"/>
                  </a:cubicBezTo>
                  <a:cubicBezTo>
                    <a:pt x="214759" y="728712"/>
                    <a:pt x="214300" y="730318"/>
                    <a:pt x="213382" y="731695"/>
                  </a:cubicBezTo>
                  <a:cubicBezTo>
                    <a:pt x="212464" y="735366"/>
                    <a:pt x="212005" y="738578"/>
                    <a:pt x="212005" y="741332"/>
                  </a:cubicBezTo>
                  <a:cubicBezTo>
                    <a:pt x="211087" y="747756"/>
                    <a:pt x="208334" y="754639"/>
                    <a:pt x="203745" y="761982"/>
                  </a:cubicBezTo>
                  <a:cubicBezTo>
                    <a:pt x="198239" y="768406"/>
                    <a:pt x="189979" y="772077"/>
                    <a:pt x="178965" y="772995"/>
                  </a:cubicBezTo>
                  <a:cubicBezTo>
                    <a:pt x="173459" y="772995"/>
                    <a:pt x="169329" y="773454"/>
                    <a:pt x="166575" y="774372"/>
                  </a:cubicBezTo>
                  <a:cubicBezTo>
                    <a:pt x="160151" y="776207"/>
                    <a:pt x="154644" y="776666"/>
                    <a:pt x="150056" y="775748"/>
                  </a:cubicBezTo>
                  <a:cubicBezTo>
                    <a:pt x="146384" y="773913"/>
                    <a:pt x="143172" y="774372"/>
                    <a:pt x="140419" y="777125"/>
                  </a:cubicBezTo>
                  <a:cubicBezTo>
                    <a:pt x="140419" y="777125"/>
                    <a:pt x="139042" y="777125"/>
                    <a:pt x="136289" y="777125"/>
                  </a:cubicBezTo>
                  <a:cubicBezTo>
                    <a:pt x="134453" y="778043"/>
                    <a:pt x="133077" y="778502"/>
                    <a:pt x="132159" y="778502"/>
                  </a:cubicBezTo>
                  <a:cubicBezTo>
                    <a:pt x="127570" y="778502"/>
                    <a:pt x="121146" y="780337"/>
                    <a:pt x="112886" y="784008"/>
                  </a:cubicBezTo>
                  <a:cubicBezTo>
                    <a:pt x="105544" y="785844"/>
                    <a:pt x="101414" y="783549"/>
                    <a:pt x="100496" y="777125"/>
                  </a:cubicBezTo>
                  <a:cubicBezTo>
                    <a:pt x="102331" y="772536"/>
                    <a:pt x="103708" y="767947"/>
                    <a:pt x="104626" y="763358"/>
                  </a:cubicBezTo>
                  <a:cubicBezTo>
                    <a:pt x="104626" y="760605"/>
                    <a:pt x="105544" y="757393"/>
                    <a:pt x="107379" y="753722"/>
                  </a:cubicBezTo>
                  <a:cubicBezTo>
                    <a:pt x="108297" y="752804"/>
                    <a:pt x="108756" y="752345"/>
                    <a:pt x="108756" y="752345"/>
                  </a:cubicBezTo>
                  <a:cubicBezTo>
                    <a:pt x="115180" y="743167"/>
                    <a:pt x="117475" y="734448"/>
                    <a:pt x="115639" y="726188"/>
                  </a:cubicBezTo>
                  <a:cubicBezTo>
                    <a:pt x="113803" y="722517"/>
                    <a:pt x="114262" y="719764"/>
                    <a:pt x="117016" y="717928"/>
                  </a:cubicBezTo>
                  <a:cubicBezTo>
                    <a:pt x="120687" y="717011"/>
                    <a:pt x="123899" y="717928"/>
                    <a:pt x="126652" y="720682"/>
                  </a:cubicBezTo>
                  <a:cubicBezTo>
                    <a:pt x="128488" y="722517"/>
                    <a:pt x="129865" y="730318"/>
                    <a:pt x="130782" y="744085"/>
                  </a:cubicBezTo>
                  <a:cubicBezTo>
                    <a:pt x="128947" y="746838"/>
                    <a:pt x="128488" y="749133"/>
                    <a:pt x="129406" y="750968"/>
                  </a:cubicBezTo>
                  <a:cubicBezTo>
                    <a:pt x="129406" y="751886"/>
                    <a:pt x="131241" y="752345"/>
                    <a:pt x="134912" y="752345"/>
                  </a:cubicBezTo>
                  <a:cubicBezTo>
                    <a:pt x="145926" y="753263"/>
                    <a:pt x="151891" y="749133"/>
                    <a:pt x="152809" y="739955"/>
                  </a:cubicBezTo>
                  <a:cubicBezTo>
                    <a:pt x="152809" y="735366"/>
                    <a:pt x="153727" y="730777"/>
                    <a:pt x="155562" y="726188"/>
                  </a:cubicBezTo>
                  <a:cubicBezTo>
                    <a:pt x="158315" y="720682"/>
                    <a:pt x="159233" y="715634"/>
                    <a:pt x="158315" y="711045"/>
                  </a:cubicBezTo>
                  <a:cubicBezTo>
                    <a:pt x="161069" y="703703"/>
                    <a:pt x="165199" y="702785"/>
                    <a:pt x="170705" y="708292"/>
                  </a:cubicBezTo>
                  <a:close/>
                  <a:moveTo>
                    <a:pt x="214759" y="494910"/>
                  </a:moveTo>
                  <a:cubicBezTo>
                    <a:pt x="209252" y="490321"/>
                    <a:pt x="205122" y="490780"/>
                    <a:pt x="202369" y="496286"/>
                  </a:cubicBezTo>
                  <a:cubicBezTo>
                    <a:pt x="200533" y="504546"/>
                    <a:pt x="195485" y="514642"/>
                    <a:pt x="187225" y="526573"/>
                  </a:cubicBezTo>
                  <a:cubicBezTo>
                    <a:pt x="184472" y="531162"/>
                    <a:pt x="189061" y="532538"/>
                    <a:pt x="200992" y="530703"/>
                  </a:cubicBezTo>
                  <a:cubicBezTo>
                    <a:pt x="212005" y="527949"/>
                    <a:pt x="220265" y="527032"/>
                    <a:pt x="225772" y="527949"/>
                  </a:cubicBezTo>
                  <a:cubicBezTo>
                    <a:pt x="229443" y="527032"/>
                    <a:pt x="230820" y="525196"/>
                    <a:pt x="229902" y="522443"/>
                  </a:cubicBezTo>
                  <a:cubicBezTo>
                    <a:pt x="225313" y="510512"/>
                    <a:pt x="220265" y="501334"/>
                    <a:pt x="214759" y="494910"/>
                  </a:cubicBezTo>
                  <a:close/>
                  <a:moveTo>
                    <a:pt x="92236" y="488026"/>
                  </a:moveTo>
                  <a:cubicBezTo>
                    <a:pt x="93154" y="488944"/>
                    <a:pt x="93612" y="489976"/>
                    <a:pt x="93612" y="491124"/>
                  </a:cubicBezTo>
                  <a:cubicBezTo>
                    <a:pt x="93612" y="492271"/>
                    <a:pt x="93154" y="493533"/>
                    <a:pt x="92236" y="494910"/>
                  </a:cubicBezTo>
                  <a:cubicBezTo>
                    <a:pt x="86729" y="505923"/>
                    <a:pt x="80305" y="515559"/>
                    <a:pt x="72963" y="523819"/>
                  </a:cubicBezTo>
                  <a:cubicBezTo>
                    <a:pt x="48183" y="553188"/>
                    <a:pt x="30745" y="562825"/>
                    <a:pt x="20649" y="552729"/>
                  </a:cubicBezTo>
                  <a:cubicBezTo>
                    <a:pt x="16978" y="537127"/>
                    <a:pt x="18814" y="527491"/>
                    <a:pt x="26156" y="523819"/>
                  </a:cubicBezTo>
                  <a:cubicBezTo>
                    <a:pt x="29827" y="523819"/>
                    <a:pt x="34416" y="521984"/>
                    <a:pt x="39923" y="518313"/>
                  </a:cubicBezTo>
                  <a:cubicBezTo>
                    <a:pt x="46347" y="512806"/>
                    <a:pt x="54607" y="507758"/>
                    <a:pt x="64703" y="503169"/>
                  </a:cubicBezTo>
                  <a:cubicBezTo>
                    <a:pt x="72045" y="500416"/>
                    <a:pt x="78928" y="495827"/>
                    <a:pt x="85353" y="489403"/>
                  </a:cubicBezTo>
                  <a:cubicBezTo>
                    <a:pt x="88106" y="487567"/>
                    <a:pt x="90400" y="487108"/>
                    <a:pt x="92236" y="488026"/>
                  </a:cubicBezTo>
                  <a:close/>
                  <a:moveTo>
                    <a:pt x="184472" y="481143"/>
                  </a:moveTo>
                  <a:cubicBezTo>
                    <a:pt x="168870" y="478390"/>
                    <a:pt x="156939" y="482061"/>
                    <a:pt x="148679" y="492156"/>
                  </a:cubicBezTo>
                  <a:cubicBezTo>
                    <a:pt x="146843" y="505923"/>
                    <a:pt x="143172" y="518772"/>
                    <a:pt x="137666" y="530703"/>
                  </a:cubicBezTo>
                  <a:cubicBezTo>
                    <a:pt x="141337" y="538963"/>
                    <a:pt x="152809" y="538504"/>
                    <a:pt x="172082" y="529326"/>
                  </a:cubicBezTo>
                  <a:cubicBezTo>
                    <a:pt x="176671" y="515559"/>
                    <a:pt x="180801" y="505005"/>
                    <a:pt x="184472" y="497663"/>
                  </a:cubicBezTo>
                  <a:cubicBezTo>
                    <a:pt x="186308" y="493992"/>
                    <a:pt x="187225" y="490780"/>
                    <a:pt x="187225" y="488026"/>
                  </a:cubicBezTo>
                  <a:cubicBezTo>
                    <a:pt x="187225" y="485273"/>
                    <a:pt x="186308" y="482978"/>
                    <a:pt x="184472" y="481143"/>
                  </a:cubicBezTo>
                  <a:close/>
                  <a:moveTo>
                    <a:pt x="250552" y="431583"/>
                  </a:moveTo>
                  <a:cubicBezTo>
                    <a:pt x="233114" y="429748"/>
                    <a:pt x="213382" y="430665"/>
                    <a:pt x="191355" y="434336"/>
                  </a:cubicBezTo>
                  <a:cubicBezTo>
                    <a:pt x="184931" y="435254"/>
                    <a:pt x="175753" y="435713"/>
                    <a:pt x="163822" y="435713"/>
                  </a:cubicBezTo>
                  <a:cubicBezTo>
                    <a:pt x="158315" y="435713"/>
                    <a:pt x="154186" y="438925"/>
                    <a:pt x="151432" y="445350"/>
                  </a:cubicBezTo>
                  <a:cubicBezTo>
                    <a:pt x="147761" y="455445"/>
                    <a:pt x="148220" y="460952"/>
                    <a:pt x="152809" y="461870"/>
                  </a:cubicBezTo>
                  <a:cubicBezTo>
                    <a:pt x="153727" y="461870"/>
                    <a:pt x="155103" y="461411"/>
                    <a:pt x="156939" y="460493"/>
                  </a:cubicBezTo>
                  <a:cubicBezTo>
                    <a:pt x="161528" y="459575"/>
                    <a:pt x="165658" y="459116"/>
                    <a:pt x="169329" y="459116"/>
                  </a:cubicBezTo>
                  <a:cubicBezTo>
                    <a:pt x="182178" y="459116"/>
                    <a:pt x="191814" y="458199"/>
                    <a:pt x="198239" y="456363"/>
                  </a:cubicBezTo>
                  <a:cubicBezTo>
                    <a:pt x="209252" y="453610"/>
                    <a:pt x="225313" y="453151"/>
                    <a:pt x="246422" y="454986"/>
                  </a:cubicBezTo>
                  <a:cubicBezTo>
                    <a:pt x="251240" y="451545"/>
                    <a:pt x="253219" y="446296"/>
                    <a:pt x="252359" y="439241"/>
                  </a:cubicBezTo>
                  <a:cubicBezTo>
                    <a:pt x="252072" y="436889"/>
                    <a:pt x="251469" y="434336"/>
                    <a:pt x="250552" y="431583"/>
                  </a:cubicBezTo>
                  <a:close/>
                  <a:moveTo>
                    <a:pt x="27533" y="424700"/>
                  </a:moveTo>
                  <a:cubicBezTo>
                    <a:pt x="29368" y="425618"/>
                    <a:pt x="33498" y="425618"/>
                    <a:pt x="39923" y="424700"/>
                  </a:cubicBezTo>
                  <a:cubicBezTo>
                    <a:pt x="42676" y="424700"/>
                    <a:pt x="44512" y="424700"/>
                    <a:pt x="45429" y="424700"/>
                  </a:cubicBezTo>
                  <a:cubicBezTo>
                    <a:pt x="56443" y="421947"/>
                    <a:pt x="65161" y="421947"/>
                    <a:pt x="71586" y="424700"/>
                  </a:cubicBezTo>
                  <a:cubicBezTo>
                    <a:pt x="77093" y="425618"/>
                    <a:pt x="82140" y="425618"/>
                    <a:pt x="86729" y="424700"/>
                  </a:cubicBezTo>
                  <a:cubicBezTo>
                    <a:pt x="89482" y="423782"/>
                    <a:pt x="91777" y="424700"/>
                    <a:pt x="93612" y="427453"/>
                  </a:cubicBezTo>
                  <a:cubicBezTo>
                    <a:pt x="94530" y="428830"/>
                    <a:pt x="94874" y="430206"/>
                    <a:pt x="94645" y="431583"/>
                  </a:cubicBezTo>
                  <a:cubicBezTo>
                    <a:pt x="94416" y="432960"/>
                    <a:pt x="93612" y="434336"/>
                    <a:pt x="92236" y="435713"/>
                  </a:cubicBezTo>
                  <a:cubicBezTo>
                    <a:pt x="86729" y="441220"/>
                    <a:pt x="83517" y="445350"/>
                    <a:pt x="82599" y="448103"/>
                  </a:cubicBezTo>
                  <a:cubicBezTo>
                    <a:pt x="78928" y="458199"/>
                    <a:pt x="69291" y="464164"/>
                    <a:pt x="53689" y="466000"/>
                  </a:cubicBezTo>
                  <a:cubicBezTo>
                    <a:pt x="44512" y="465082"/>
                    <a:pt x="36252" y="466000"/>
                    <a:pt x="28909" y="468753"/>
                  </a:cubicBezTo>
                  <a:cubicBezTo>
                    <a:pt x="21567" y="471506"/>
                    <a:pt x="18355" y="459575"/>
                    <a:pt x="19273" y="432960"/>
                  </a:cubicBezTo>
                  <a:cubicBezTo>
                    <a:pt x="19273" y="427453"/>
                    <a:pt x="22026" y="424700"/>
                    <a:pt x="27533" y="424700"/>
                  </a:cubicBezTo>
                  <a:close/>
                  <a:moveTo>
                    <a:pt x="237473" y="384777"/>
                  </a:moveTo>
                  <a:cubicBezTo>
                    <a:pt x="227378" y="384777"/>
                    <a:pt x="214300" y="385236"/>
                    <a:pt x="198239" y="386153"/>
                  </a:cubicBezTo>
                  <a:cubicBezTo>
                    <a:pt x="189979" y="387071"/>
                    <a:pt x="184013" y="387530"/>
                    <a:pt x="180342" y="387530"/>
                  </a:cubicBezTo>
                  <a:cubicBezTo>
                    <a:pt x="161069" y="389366"/>
                    <a:pt x="151891" y="396249"/>
                    <a:pt x="152809" y="408180"/>
                  </a:cubicBezTo>
                  <a:cubicBezTo>
                    <a:pt x="154644" y="414604"/>
                    <a:pt x="161987" y="416440"/>
                    <a:pt x="174835" y="413687"/>
                  </a:cubicBezTo>
                  <a:cubicBezTo>
                    <a:pt x="196862" y="408180"/>
                    <a:pt x="223019" y="406803"/>
                    <a:pt x="253305" y="409557"/>
                  </a:cubicBezTo>
                  <a:cubicBezTo>
                    <a:pt x="257894" y="406344"/>
                    <a:pt x="260647" y="402788"/>
                    <a:pt x="261565" y="398887"/>
                  </a:cubicBezTo>
                  <a:cubicBezTo>
                    <a:pt x="262483" y="394987"/>
                    <a:pt x="261565" y="390742"/>
                    <a:pt x="258812" y="386153"/>
                  </a:cubicBezTo>
                  <a:cubicBezTo>
                    <a:pt x="254682" y="385236"/>
                    <a:pt x="247569" y="384777"/>
                    <a:pt x="237473" y="384777"/>
                  </a:cubicBezTo>
                  <a:close/>
                  <a:moveTo>
                    <a:pt x="29254" y="354490"/>
                  </a:moveTo>
                  <a:cubicBezTo>
                    <a:pt x="32695" y="352196"/>
                    <a:pt x="37628" y="352196"/>
                    <a:pt x="44053" y="354490"/>
                  </a:cubicBezTo>
                  <a:cubicBezTo>
                    <a:pt x="50477" y="358161"/>
                    <a:pt x="55066" y="358620"/>
                    <a:pt x="57819" y="355867"/>
                  </a:cubicBezTo>
                  <a:cubicBezTo>
                    <a:pt x="70668" y="355867"/>
                    <a:pt x="81223" y="358620"/>
                    <a:pt x="89482" y="364127"/>
                  </a:cubicBezTo>
                  <a:cubicBezTo>
                    <a:pt x="94071" y="366880"/>
                    <a:pt x="100496" y="369633"/>
                    <a:pt x="108756" y="372387"/>
                  </a:cubicBezTo>
                  <a:cubicBezTo>
                    <a:pt x="111509" y="373305"/>
                    <a:pt x="112886" y="375140"/>
                    <a:pt x="112886" y="377893"/>
                  </a:cubicBezTo>
                  <a:cubicBezTo>
                    <a:pt x="112886" y="379729"/>
                    <a:pt x="111050" y="381106"/>
                    <a:pt x="107379" y="382023"/>
                  </a:cubicBezTo>
                  <a:cubicBezTo>
                    <a:pt x="104626" y="382941"/>
                    <a:pt x="101872" y="384777"/>
                    <a:pt x="99119" y="387530"/>
                  </a:cubicBezTo>
                  <a:cubicBezTo>
                    <a:pt x="93612" y="392119"/>
                    <a:pt x="87188" y="394872"/>
                    <a:pt x="79846" y="395790"/>
                  </a:cubicBezTo>
                  <a:cubicBezTo>
                    <a:pt x="77093" y="394872"/>
                    <a:pt x="70209" y="395331"/>
                    <a:pt x="59196" y="397167"/>
                  </a:cubicBezTo>
                  <a:cubicBezTo>
                    <a:pt x="67456" y="395331"/>
                    <a:pt x="66079" y="395331"/>
                    <a:pt x="55066" y="397167"/>
                  </a:cubicBezTo>
                  <a:cubicBezTo>
                    <a:pt x="33957" y="400838"/>
                    <a:pt x="23403" y="391201"/>
                    <a:pt x="23403" y="368257"/>
                  </a:cubicBezTo>
                  <a:cubicBezTo>
                    <a:pt x="23862" y="361373"/>
                    <a:pt x="25812" y="356785"/>
                    <a:pt x="29254" y="354490"/>
                  </a:cubicBezTo>
                  <a:close/>
                  <a:moveTo>
                    <a:pt x="195485" y="344854"/>
                  </a:moveTo>
                  <a:cubicBezTo>
                    <a:pt x="198239" y="343018"/>
                    <a:pt x="201451" y="343018"/>
                    <a:pt x="205122" y="344854"/>
                  </a:cubicBezTo>
                  <a:cubicBezTo>
                    <a:pt x="214300" y="351278"/>
                    <a:pt x="220724" y="357243"/>
                    <a:pt x="224395" y="362750"/>
                  </a:cubicBezTo>
                  <a:cubicBezTo>
                    <a:pt x="227148" y="367339"/>
                    <a:pt x="235867" y="370551"/>
                    <a:pt x="250552" y="372387"/>
                  </a:cubicBezTo>
                  <a:cubicBezTo>
                    <a:pt x="264318" y="373305"/>
                    <a:pt x="273037" y="371928"/>
                    <a:pt x="276708" y="368257"/>
                  </a:cubicBezTo>
                  <a:cubicBezTo>
                    <a:pt x="283133" y="362750"/>
                    <a:pt x="288180" y="362291"/>
                    <a:pt x="291852" y="366880"/>
                  </a:cubicBezTo>
                  <a:cubicBezTo>
                    <a:pt x="293687" y="372387"/>
                    <a:pt x="292310" y="377893"/>
                    <a:pt x="287722" y="383400"/>
                  </a:cubicBezTo>
                  <a:cubicBezTo>
                    <a:pt x="280379" y="392578"/>
                    <a:pt x="276249" y="403132"/>
                    <a:pt x="275332" y="415063"/>
                  </a:cubicBezTo>
                  <a:cubicBezTo>
                    <a:pt x="275332" y="418734"/>
                    <a:pt x="274414" y="424241"/>
                    <a:pt x="272578" y="431583"/>
                  </a:cubicBezTo>
                  <a:cubicBezTo>
                    <a:pt x="267072" y="440761"/>
                    <a:pt x="265695" y="453151"/>
                    <a:pt x="268448" y="468753"/>
                  </a:cubicBezTo>
                  <a:cubicBezTo>
                    <a:pt x="267531" y="474260"/>
                    <a:pt x="262942" y="476554"/>
                    <a:pt x="254682" y="475636"/>
                  </a:cubicBezTo>
                  <a:cubicBezTo>
                    <a:pt x="243668" y="474718"/>
                    <a:pt x="235408" y="475636"/>
                    <a:pt x="229902" y="478390"/>
                  </a:cubicBezTo>
                  <a:cubicBezTo>
                    <a:pt x="252846" y="518772"/>
                    <a:pt x="284509" y="544469"/>
                    <a:pt x="324891" y="555483"/>
                  </a:cubicBezTo>
                  <a:cubicBezTo>
                    <a:pt x="329480" y="556400"/>
                    <a:pt x="332234" y="558695"/>
                    <a:pt x="333151" y="562366"/>
                  </a:cubicBezTo>
                  <a:cubicBezTo>
                    <a:pt x="334069" y="566037"/>
                    <a:pt x="332692" y="568331"/>
                    <a:pt x="329021" y="569249"/>
                  </a:cubicBezTo>
                  <a:cubicBezTo>
                    <a:pt x="324432" y="570167"/>
                    <a:pt x="319385" y="574297"/>
                    <a:pt x="313878" y="581639"/>
                  </a:cubicBezTo>
                  <a:cubicBezTo>
                    <a:pt x="306536" y="585310"/>
                    <a:pt x="292769" y="585769"/>
                    <a:pt x="272578" y="583016"/>
                  </a:cubicBezTo>
                  <a:cubicBezTo>
                    <a:pt x="263401" y="573838"/>
                    <a:pt x="254223" y="562366"/>
                    <a:pt x="245045" y="548599"/>
                  </a:cubicBezTo>
                  <a:cubicBezTo>
                    <a:pt x="243210" y="543093"/>
                    <a:pt x="239538" y="541716"/>
                    <a:pt x="234032" y="544469"/>
                  </a:cubicBezTo>
                  <a:cubicBezTo>
                    <a:pt x="223936" y="552729"/>
                    <a:pt x="201910" y="558236"/>
                    <a:pt x="167952" y="560989"/>
                  </a:cubicBezTo>
                  <a:cubicBezTo>
                    <a:pt x="150514" y="562825"/>
                    <a:pt x="134912" y="566496"/>
                    <a:pt x="121146" y="572002"/>
                  </a:cubicBezTo>
                  <a:cubicBezTo>
                    <a:pt x="111050" y="578427"/>
                    <a:pt x="101414" y="582557"/>
                    <a:pt x="92236" y="584392"/>
                  </a:cubicBezTo>
                  <a:cubicBezTo>
                    <a:pt x="83976" y="587146"/>
                    <a:pt x="79387" y="584392"/>
                    <a:pt x="78469" y="576132"/>
                  </a:cubicBezTo>
                  <a:cubicBezTo>
                    <a:pt x="78469" y="561448"/>
                    <a:pt x="82599" y="553647"/>
                    <a:pt x="90859" y="552729"/>
                  </a:cubicBezTo>
                  <a:cubicBezTo>
                    <a:pt x="102790" y="547223"/>
                    <a:pt x="112886" y="538504"/>
                    <a:pt x="121146" y="526573"/>
                  </a:cubicBezTo>
                  <a:cubicBezTo>
                    <a:pt x="121146" y="521984"/>
                    <a:pt x="122981" y="510512"/>
                    <a:pt x="126652" y="492156"/>
                  </a:cubicBezTo>
                  <a:cubicBezTo>
                    <a:pt x="127570" y="486650"/>
                    <a:pt x="128029" y="482520"/>
                    <a:pt x="128029" y="479766"/>
                  </a:cubicBezTo>
                  <a:cubicBezTo>
                    <a:pt x="133536" y="445809"/>
                    <a:pt x="133994" y="419193"/>
                    <a:pt x="129406" y="399920"/>
                  </a:cubicBezTo>
                  <a:cubicBezTo>
                    <a:pt x="125735" y="394413"/>
                    <a:pt x="123440" y="388907"/>
                    <a:pt x="122522" y="383400"/>
                  </a:cubicBezTo>
                  <a:cubicBezTo>
                    <a:pt x="122522" y="376058"/>
                    <a:pt x="126652" y="373763"/>
                    <a:pt x="134912" y="376517"/>
                  </a:cubicBezTo>
                  <a:cubicBezTo>
                    <a:pt x="139501" y="379270"/>
                    <a:pt x="153727" y="377434"/>
                    <a:pt x="177589" y="371010"/>
                  </a:cubicBezTo>
                  <a:cubicBezTo>
                    <a:pt x="187684" y="365503"/>
                    <a:pt x="192732" y="359997"/>
                    <a:pt x="192732" y="354490"/>
                  </a:cubicBezTo>
                  <a:cubicBezTo>
                    <a:pt x="191814" y="349901"/>
                    <a:pt x="192732" y="346689"/>
                    <a:pt x="195485" y="344854"/>
                  </a:cubicBezTo>
                  <a:close/>
                  <a:moveTo>
                    <a:pt x="67456" y="163134"/>
                  </a:moveTo>
                  <a:cubicBezTo>
                    <a:pt x="70209" y="158546"/>
                    <a:pt x="72963" y="158546"/>
                    <a:pt x="75716" y="163134"/>
                  </a:cubicBezTo>
                  <a:cubicBezTo>
                    <a:pt x="77093" y="164052"/>
                    <a:pt x="78010" y="165199"/>
                    <a:pt x="78469" y="166576"/>
                  </a:cubicBezTo>
                  <a:cubicBezTo>
                    <a:pt x="78928" y="167953"/>
                    <a:pt x="78928" y="169559"/>
                    <a:pt x="78469" y="171394"/>
                  </a:cubicBezTo>
                  <a:cubicBezTo>
                    <a:pt x="78469" y="172312"/>
                    <a:pt x="77551" y="174148"/>
                    <a:pt x="75716" y="176901"/>
                  </a:cubicBezTo>
                  <a:cubicBezTo>
                    <a:pt x="74798" y="180572"/>
                    <a:pt x="73880" y="183325"/>
                    <a:pt x="72963" y="185161"/>
                  </a:cubicBezTo>
                  <a:cubicBezTo>
                    <a:pt x="72045" y="192503"/>
                    <a:pt x="67915" y="198010"/>
                    <a:pt x="60573" y="201681"/>
                  </a:cubicBezTo>
                  <a:cubicBezTo>
                    <a:pt x="55066" y="204434"/>
                    <a:pt x="50936" y="207188"/>
                    <a:pt x="48183" y="209941"/>
                  </a:cubicBezTo>
                  <a:cubicBezTo>
                    <a:pt x="36252" y="211776"/>
                    <a:pt x="28451" y="209482"/>
                    <a:pt x="24779" y="203058"/>
                  </a:cubicBezTo>
                  <a:cubicBezTo>
                    <a:pt x="24779" y="203058"/>
                    <a:pt x="24779" y="202599"/>
                    <a:pt x="24779" y="201681"/>
                  </a:cubicBezTo>
                  <a:cubicBezTo>
                    <a:pt x="22026" y="196174"/>
                    <a:pt x="19273" y="192503"/>
                    <a:pt x="16520" y="190668"/>
                  </a:cubicBezTo>
                  <a:cubicBezTo>
                    <a:pt x="13766" y="186079"/>
                    <a:pt x="14225" y="183325"/>
                    <a:pt x="17896" y="182408"/>
                  </a:cubicBezTo>
                  <a:cubicBezTo>
                    <a:pt x="21567" y="183325"/>
                    <a:pt x="25238" y="182408"/>
                    <a:pt x="28909" y="179654"/>
                  </a:cubicBezTo>
                  <a:cubicBezTo>
                    <a:pt x="40840" y="173230"/>
                    <a:pt x="50018" y="169559"/>
                    <a:pt x="56443" y="168641"/>
                  </a:cubicBezTo>
                  <a:cubicBezTo>
                    <a:pt x="61032" y="167723"/>
                    <a:pt x="64703" y="165888"/>
                    <a:pt x="67456" y="163134"/>
                  </a:cubicBezTo>
                  <a:close/>
                  <a:moveTo>
                    <a:pt x="130782" y="154874"/>
                  </a:moveTo>
                  <a:cubicBezTo>
                    <a:pt x="139042" y="153039"/>
                    <a:pt x="147761" y="153039"/>
                    <a:pt x="156939" y="154874"/>
                  </a:cubicBezTo>
                  <a:cubicBezTo>
                    <a:pt x="158315" y="155333"/>
                    <a:pt x="159233" y="156022"/>
                    <a:pt x="159692" y="156939"/>
                  </a:cubicBezTo>
                  <a:cubicBezTo>
                    <a:pt x="160151" y="157857"/>
                    <a:pt x="160151" y="159004"/>
                    <a:pt x="159692" y="160381"/>
                  </a:cubicBezTo>
                  <a:cubicBezTo>
                    <a:pt x="159692" y="161299"/>
                    <a:pt x="159692" y="162217"/>
                    <a:pt x="159692" y="163134"/>
                  </a:cubicBezTo>
                  <a:cubicBezTo>
                    <a:pt x="158774" y="164970"/>
                    <a:pt x="158315" y="166347"/>
                    <a:pt x="158315" y="167264"/>
                  </a:cubicBezTo>
                  <a:cubicBezTo>
                    <a:pt x="156480" y="175524"/>
                    <a:pt x="151891" y="179654"/>
                    <a:pt x="144549" y="179654"/>
                  </a:cubicBezTo>
                  <a:cubicBezTo>
                    <a:pt x="142713" y="178737"/>
                    <a:pt x="140419" y="178278"/>
                    <a:pt x="137666" y="178278"/>
                  </a:cubicBezTo>
                  <a:cubicBezTo>
                    <a:pt x="128488" y="171853"/>
                    <a:pt x="125276" y="165429"/>
                    <a:pt x="128029" y="159004"/>
                  </a:cubicBezTo>
                  <a:cubicBezTo>
                    <a:pt x="129865" y="157169"/>
                    <a:pt x="130782" y="155792"/>
                    <a:pt x="130782" y="154874"/>
                  </a:cubicBezTo>
                  <a:close/>
                  <a:moveTo>
                    <a:pt x="184472" y="73651"/>
                  </a:moveTo>
                  <a:lnTo>
                    <a:pt x="184260" y="75981"/>
                  </a:lnTo>
                  <a:lnTo>
                    <a:pt x="184128" y="76405"/>
                  </a:lnTo>
                  <a:cubicBezTo>
                    <a:pt x="183898" y="76864"/>
                    <a:pt x="184013" y="75946"/>
                    <a:pt x="184472" y="73651"/>
                  </a:cubicBezTo>
                  <a:close/>
                  <a:moveTo>
                    <a:pt x="119769" y="43365"/>
                  </a:moveTo>
                  <a:cubicBezTo>
                    <a:pt x="111509" y="41529"/>
                    <a:pt x="101872" y="43365"/>
                    <a:pt x="90859" y="48872"/>
                  </a:cubicBezTo>
                  <a:cubicBezTo>
                    <a:pt x="88106" y="52543"/>
                    <a:pt x="87188" y="57590"/>
                    <a:pt x="88106" y="64015"/>
                  </a:cubicBezTo>
                  <a:cubicBezTo>
                    <a:pt x="90859" y="66768"/>
                    <a:pt x="94071" y="67686"/>
                    <a:pt x="97742" y="66768"/>
                  </a:cubicBezTo>
                  <a:cubicBezTo>
                    <a:pt x="100496" y="65850"/>
                    <a:pt x="104167" y="65392"/>
                    <a:pt x="108756" y="65392"/>
                  </a:cubicBezTo>
                  <a:cubicBezTo>
                    <a:pt x="114262" y="65392"/>
                    <a:pt x="119310" y="63097"/>
                    <a:pt x="123899" y="58508"/>
                  </a:cubicBezTo>
                  <a:cubicBezTo>
                    <a:pt x="123899" y="55755"/>
                    <a:pt x="123899" y="53460"/>
                    <a:pt x="123899" y="51625"/>
                  </a:cubicBezTo>
                  <a:cubicBezTo>
                    <a:pt x="124817" y="47954"/>
                    <a:pt x="123440" y="45201"/>
                    <a:pt x="119769" y="43365"/>
                  </a:cubicBezTo>
                  <a:close/>
                  <a:moveTo>
                    <a:pt x="268448" y="15832"/>
                  </a:moveTo>
                  <a:cubicBezTo>
                    <a:pt x="273955" y="14914"/>
                    <a:pt x="280838" y="15832"/>
                    <a:pt x="289098" y="18585"/>
                  </a:cubicBezTo>
                  <a:cubicBezTo>
                    <a:pt x="293687" y="21338"/>
                    <a:pt x="297358" y="22256"/>
                    <a:pt x="300111" y="21338"/>
                  </a:cubicBezTo>
                  <a:cubicBezTo>
                    <a:pt x="301947" y="20421"/>
                    <a:pt x="303324" y="20421"/>
                    <a:pt x="304241" y="21338"/>
                  </a:cubicBezTo>
                  <a:cubicBezTo>
                    <a:pt x="305159" y="22256"/>
                    <a:pt x="305159" y="24092"/>
                    <a:pt x="304241" y="26845"/>
                  </a:cubicBezTo>
                  <a:cubicBezTo>
                    <a:pt x="295982" y="39694"/>
                    <a:pt x="288180" y="47036"/>
                    <a:pt x="280838" y="48872"/>
                  </a:cubicBezTo>
                  <a:cubicBezTo>
                    <a:pt x="274414" y="47954"/>
                    <a:pt x="265695" y="48413"/>
                    <a:pt x="254682" y="50248"/>
                  </a:cubicBezTo>
                  <a:cubicBezTo>
                    <a:pt x="239080" y="53919"/>
                    <a:pt x="228066" y="55296"/>
                    <a:pt x="221642" y="54378"/>
                  </a:cubicBezTo>
                  <a:cubicBezTo>
                    <a:pt x="214300" y="54378"/>
                    <a:pt x="208793" y="57590"/>
                    <a:pt x="205122" y="64015"/>
                  </a:cubicBezTo>
                  <a:cubicBezTo>
                    <a:pt x="203286" y="75028"/>
                    <a:pt x="206040" y="80535"/>
                    <a:pt x="213382" y="80535"/>
                  </a:cubicBezTo>
                  <a:cubicBezTo>
                    <a:pt x="244586" y="78699"/>
                    <a:pt x="271202" y="78699"/>
                    <a:pt x="293228" y="80535"/>
                  </a:cubicBezTo>
                  <a:cubicBezTo>
                    <a:pt x="305159" y="81453"/>
                    <a:pt x="314337" y="80076"/>
                    <a:pt x="320761" y="76405"/>
                  </a:cubicBezTo>
                  <a:cubicBezTo>
                    <a:pt x="324432" y="72734"/>
                    <a:pt x="327186" y="70898"/>
                    <a:pt x="329021" y="70898"/>
                  </a:cubicBezTo>
                  <a:cubicBezTo>
                    <a:pt x="329939" y="71816"/>
                    <a:pt x="329939" y="75028"/>
                    <a:pt x="329021" y="80535"/>
                  </a:cubicBezTo>
                  <a:cubicBezTo>
                    <a:pt x="321679" y="101644"/>
                    <a:pt x="313878" y="114033"/>
                    <a:pt x="305618" y="117705"/>
                  </a:cubicBezTo>
                  <a:cubicBezTo>
                    <a:pt x="302865" y="118622"/>
                    <a:pt x="300570" y="119540"/>
                    <a:pt x="298735" y="120458"/>
                  </a:cubicBezTo>
                  <a:cubicBezTo>
                    <a:pt x="298735" y="121376"/>
                    <a:pt x="298276" y="121835"/>
                    <a:pt x="297358" y="121835"/>
                  </a:cubicBezTo>
                  <a:cubicBezTo>
                    <a:pt x="290934" y="122752"/>
                    <a:pt x="284509" y="122752"/>
                    <a:pt x="278085" y="121835"/>
                  </a:cubicBezTo>
                  <a:cubicBezTo>
                    <a:pt x="273496" y="120917"/>
                    <a:pt x="270284" y="123670"/>
                    <a:pt x="268448" y="130095"/>
                  </a:cubicBezTo>
                  <a:cubicBezTo>
                    <a:pt x="267531" y="159463"/>
                    <a:pt x="267531" y="185161"/>
                    <a:pt x="268448" y="207188"/>
                  </a:cubicBezTo>
                  <a:cubicBezTo>
                    <a:pt x="270284" y="223707"/>
                    <a:pt x="267989" y="232426"/>
                    <a:pt x="261565" y="233344"/>
                  </a:cubicBezTo>
                  <a:cubicBezTo>
                    <a:pt x="261565" y="233344"/>
                    <a:pt x="260647" y="233803"/>
                    <a:pt x="258812" y="234721"/>
                  </a:cubicBezTo>
                  <a:cubicBezTo>
                    <a:pt x="257894" y="235639"/>
                    <a:pt x="256976" y="236097"/>
                    <a:pt x="256058" y="236097"/>
                  </a:cubicBezTo>
                  <a:cubicBezTo>
                    <a:pt x="250552" y="237933"/>
                    <a:pt x="246881" y="237015"/>
                    <a:pt x="245045" y="233344"/>
                  </a:cubicBezTo>
                  <a:cubicBezTo>
                    <a:pt x="245045" y="231509"/>
                    <a:pt x="244586" y="229214"/>
                    <a:pt x="243668" y="226461"/>
                  </a:cubicBezTo>
                  <a:cubicBezTo>
                    <a:pt x="242751" y="220036"/>
                    <a:pt x="242751" y="214530"/>
                    <a:pt x="243668" y="209941"/>
                  </a:cubicBezTo>
                  <a:cubicBezTo>
                    <a:pt x="243668" y="199845"/>
                    <a:pt x="243210" y="192962"/>
                    <a:pt x="242292" y="189291"/>
                  </a:cubicBezTo>
                  <a:cubicBezTo>
                    <a:pt x="242292" y="189291"/>
                    <a:pt x="242292" y="187914"/>
                    <a:pt x="242292" y="185161"/>
                  </a:cubicBezTo>
                  <a:cubicBezTo>
                    <a:pt x="241374" y="168641"/>
                    <a:pt x="241374" y="158087"/>
                    <a:pt x="242292" y="153498"/>
                  </a:cubicBezTo>
                  <a:cubicBezTo>
                    <a:pt x="245963" y="128718"/>
                    <a:pt x="240915" y="116328"/>
                    <a:pt x="227148" y="116328"/>
                  </a:cubicBezTo>
                  <a:cubicBezTo>
                    <a:pt x="214300" y="117246"/>
                    <a:pt x="206957" y="122752"/>
                    <a:pt x="205122" y="132848"/>
                  </a:cubicBezTo>
                  <a:cubicBezTo>
                    <a:pt x="205122" y="141108"/>
                    <a:pt x="204204" y="147991"/>
                    <a:pt x="202369" y="153498"/>
                  </a:cubicBezTo>
                  <a:cubicBezTo>
                    <a:pt x="200533" y="160840"/>
                    <a:pt x="199615" y="169559"/>
                    <a:pt x="199615" y="179654"/>
                  </a:cubicBezTo>
                  <a:cubicBezTo>
                    <a:pt x="199615" y="193421"/>
                    <a:pt x="197321" y="203516"/>
                    <a:pt x="192732" y="209941"/>
                  </a:cubicBezTo>
                  <a:cubicBezTo>
                    <a:pt x="186308" y="216365"/>
                    <a:pt x="180342" y="220495"/>
                    <a:pt x="174835" y="222331"/>
                  </a:cubicBezTo>
                  <a:cubicBezTo>
                    <a:pt x="168411" y="224166"/>
                    <a:pt x="163363" y="223707"/>
                    <a:pt x="159692" y="220954"/>
                  </a:cubicBezTo>
                  <a:cubicBezTo>
                    <a:pt x="153268" y="215448"/>
                    <a:pt x="147761" y="212694"/>
                    <a:pt x="143172" y="212694"/>
                  </a:cubicBezTo>
                  <a:cubicBezTo>
                    <a:pt x="141337" y="212694"/>
                    <a:pt x="139960" y="211776"/>
                    <a:pt x="139042" y="209941"/>
                  </a:cubicBezTo>
                  <a:cubicBezTo>
                    <a:pt x="139042" y="209023"/>
                    <a:pt x="140419" y="208564"/>
                    <a:pt x="143172" y="208564"/>
                  </a:cubicBezTo>
                  <a:cubicBezTo>
                    <a:pt x="158774" y="202140"/>
                    <a:pt x="168870" y="194339"/>
                    <a:pt x="173459" y="185161"/>
                  </a:cubicBezTo>
                  <a:cubicBezTo>
                    <a:pt x="173459" y="183325"/>
                    <a:pt x="173918" y="181031"/>
                    <a:pt x="174835" y="178278"/>
                  </a:cubicBezTo>
                  <a:cubicBezTo>
                    <a:pt x="175753" y="172771"/>
                    <a:pt x="176671" y="167723"/>
                    <a:pt x="177589" y="163134"/>
                  </a:cubicBezTo>
                  <a:cubicBezTo>
                    <a:pt x="177589" y="162217"/>
                    <a:pt x="178048" y="160840"/>
                    <a:pt x="178965" y="159004"/>
                  </a:cubicBezTo>
                  <a:cubicBezTo>
                    <a:pt x="179883" y="154416"/>
                    <a:pt x="180342" y="151203"/>
                    <a:pt x="180342" y="149368"/>
                  </a:cubicBezTo>
                  <a:cubicBezTo>
                    <a:pt x="180342" y="142026"/>
                    <a:pt x="180801" y="134683"/>
                    <a:pt x="181719" y="127341"/>
                  </a:cubicBezTo>
                  <a:cubicBezTo>
                    <a:pt x="183554" y="121835"/>
                    <a:pt x="184013" y="115869"/>
                    <a:pt x="183095" y="109445"/>
                  </a:cubicBezTo>
                  <a:cubicBezTo>
                    <a:pt x="182178" y="106691"/>
                    <a:pt x="182178" y="102561"/>
                    <a:pt x="183095" y="97055"/>
                  </a:cubicBezTo>
                  <a:cubicBezTo>
                    <a:pt x="184931" y="94301"/>
                    <a:pt x="184931" y="91548"/>
                    <a:pt x="183095" y="88795"/>
                  </a:cubicBezTo>
                  <a:lnTo>
                    <a:pt x="184260" y="75981"/>
                  </a:lnTo>
                  <a:lnTo>
                    <a:pt x="185849" y="70898"/>
                  </a:lnTo>
                  <a:cubicBezTo>
                    <a:pt x="184931" y="58049"/>
                    <a:pt x="184013" y="48872"/>
                    <a:pt x="183095" y="43365"/>
                  </a:cubicBezTo>
                  <a:cubicBezTo>
                    <a:pt x="183095" y="31434"/>
                    <a:pt x="186308" y="25468"/>
                    <a:pt x="192732" y="25468"/>
                  </a:cubicBezTo>
                  <a:cubicBezTo>
                    <a:pt x="196403" y="26386"/>
                    <a:pt x="200533" y="26386"/>
                    <a:pt x="205122" y="25468"/>
                  </a:cubicBezTo>
                  <a:cubicBezTo>
                    <a:pt x="217971" y="21797"/>
                    <a:pt x="233573" y="19044"/>
                    <a:pt x="251928" y="17208"/>
                  </a:cubicBezTo>
                  <a:cubicBezTo>
                    <a:pt x="252846" y="17208"/>
                    <a:pt x="254223" y="17208"/>
                    <a:pt x="256058" y="17208"/>
                  </a:cubicBezTo>
                  <a:cubicBezTo>
                    <a:pt x="261565" y="18126"/>
                    <a:pt x="265695" y="17667"/>
                    <a:pt x="268448" y="15832"/>
                  </a:cubicBezTo>
                  <a:close/>
                  <a:moveTo>
                    <a:pt x="93612" y="688"/>
                  </a:moveTo>
                  <a:cubicBezTo>
                    <a:pt x="94530" y="-229"/>
                    <a:pt x="96366" y="-229"/>
                    <a:pt x="99119" y="688"/>
                  </a:cubicBezTo>
                  <a:cubicBezTo>
                    <a:pt x="100955" y="688"/>
                    <a:pt x="103249" y="1147"/>
                    <a:pt x="106002" y="2065"/>
                  </a:cubicBezTo>
                  <a:cubicBezTo>
                    <a:pt x="107838" y="2065"/>
                    <a:pt x="109215" y="2065"/>
                    <a:pt x="110132" y="2065"/>
                  </a:cubicBezTo>
                  <a:cubicBezTo>
                    <a:pt x="118392" y="2065"/>
                    <a:pt x="123899" y="5277"/>
                    <a:pt x="126652" y="11702"/>
                  </a:cubicBezTo>
                  <a:cubicBezTo>
                    <a:pt x="132159" y="19962"/>
                    <a:pt x="139042" y="24092"/>
                    <a:pt x="147302" y="24092"/>
                  </a:cubicBezTo>
                  <a:cubicBezTo>
                    <a:pt x="155562" y="24092"/>
                    <a:pt x="162445" y="25468"/>
                    <a:pt x="167952" y="28222"/>
                  </a:cubicBezTo>
                  <a:cubicBezTo>
                    <a:pt x="168870" y="28222"/>
                    <a:pt x="169329" y="28681"/>
                    <a:pt x="169329" y="29598"/>
                  </a:cubicBezTo>
                  <a:cubicBezTo>
                    <a:pt x="171164" y="30516"/>
                    <a:pt x="173000" y="30975"/>
                    <a:pt x="174835" y="30975"/>
                  </a:cubicBezTo>
                  <a:cubicBezTo>
                    <a:pt x="177130" y="32352"/>
                    <a:pt x="178048" y="33958"/>
                    <a:pt x="177589" y="35793"/>
                  </a:cubicBezTo>
                  <a:cubicBezTo>
                    <a:pt x="177130" y="37629"/>
                    <a:pt x="175294" y="39694"/>
                    <a:pt x="172082" y="41988"/>
                  </a:cubicBezTo>
                  <a:cubicBezTo>
                    <a:pt x="164740" y="41988"/>
                    <a:pt x="160610" y="42447"/>
                    <a:pt x="159692" y="43365"/>
                  </a:cubicBezTo>
                  <a:cubicBezTo>
                    <a:pt x="158774" y="44283"/>
                    <a:pt x="157398" y="44742"/>
                    <a:pt x="155562" y="44742"/>
                  </a:cubicBezTo>
                  <a:cubicBezTo>
                    <a:pt x="153727" y="45659"/>
                    <a:pt x="152350" y="46118"/>
                    <a:pt x="151432" y="46118"/>
                  </a:cubicBezTo>
                  <a:cubicBezTo>
                    <a:pt x="143172" y="57132"/>
                    <a:pt x="140878" y="64015"/>
                    <a:pt x="144549" y="66768"/>
                  </a:cubicBezTo>
                  <a:cubicBezTo>
                    <a:pt x="147302" y="67686"/>
                    <a:pt x="151891" y="69980"/>
                    <a:pt x="158315" y="73651"/>
                  </a:cubicBezTo>
                  <a:cubicBezTo>
                    <a:pt x="160151" y="74569"/>
                    <a:pt x="161528" y="75487"/>
                    <a:pt x="162445" y="76405"/>
                  </a:cubicBezTo>
                  <a:cubicBezTo>
                    <a:pt x="164281" y="83747"/>
                    <a:pt x="161528" y="88336"/>
                    <a:pt x="154186" y="90171"/>
                  </a:cubicBezTo>
                  <a:cubicBezTo>
                    <a:pt x="151432" y="90171"/>
                    <a:pt x="147761" y="90630"/>
                    <a:pt x="143172" y="91548"/>
                  </a:cubicBezTo>
                  <a:cubicBezTo>
                    <a:pt x="139501" y="92466"/>
                    <a:pt x="134912" y="92925"/>
                    <a:pt x="129406" y="92925"/>
                  </a:cubicBezTo>
                  <a:cubicBezTo>
                    <a:pt x="121146" y="92007"/>
                    <a:pt x="115639" y="94301"/>
                    <a:pt x="112886" y="99808"/>
                  </a:cubicBezTo>
                  <a:cubicBezTo>
                    <a:pt x="111968" y="106232"/>
                    <a:pt x="115639" y="108986"/>
                    <a:pt x="123899" y="108068"/>
                  </a:cubicBezTo>
                  <a:cubicBezTo>
                    <a:pt x="130323" y="107150"/>
                    <a:pt x="141337" y="108527"/>
                    <a:pt x="156939" y="112198"/>
                  </a:cubicBezTo>
                  <a:cubicBezTo>
                    <a:pt x="160610" y="113116"/>
                    <a:pt x="162445" y="114033"/>
                    <a:pt x="162445" y="114951"/>
                  </a:cubicBezTo>
                  <a:cubicBezTo>
                    <a:pt x="163363" y="115869"/>
                    <a:pt x="162904" y="117246"/>
                    <a:pt x="161069" y="119081"/>
                  </a:cubicBezTo>
                  <a:cubicBezTo>
                    <a:pt x="160151" y="119999"/>
                    <a:pt x="159692" y="120917"/>
                    <a:pt x="159692" y="121835"/>
                  </a:cubicBezTo>
                  <a:cubicBezTo>
                    <a:pt x="158774" y="122752"/>
                    <a:pt x="158315" y="123670"/>
                    <a:pt x="158315" y="124588"/>
                  </a:cubicBezTo>
                  <a:cubicBezTo>
                    <a:pt x="157398" y="129177"/>
                    <a:pt x="155103" y="131930"/>
                    <a:pt x="151432" y="132848"/>
                  </a:cubicBezTo>
                  <a:cubicBezTo>
                    <a:pt x="150514" y="132848"/>
                    <a:pt x="149138" y="133307"/>
                    <a:pt x="147302" y="134225"/>
                  </a:cubicBezTo>
                  <a:cubicBezTo>
                    <a:pt x="145467" y="135142"/>
                    <a:pt x="144090" y="135601"/>
                    <a:pt x="143172" y="135601"/>
                  </a:cubicBezTo>
                  <a:cubicBezTo>
                    <a:pt x="137666" y="136519"/>
                    <a:pt x="131700" y="136978"/>
                    <a:pt x="125276" y="136978"/>
                  </a:cubicBezTo>
                  <a:cubicBezTo>
                    <a:pt x="120687" y="137896"/>
                    <a:pt x="117475" y="140649"/>
                    <a:pt x="115639" y="145238"/>
                  </a:cubicBezTo>
                  <a:cubicBezTo>
                    <a:pt x="113803" y="150744"/>
                    <a:pt x="112886" y="156251"/>
                    <a:pt x="112886" y="161758"/>
                  </a:cubicBezTo>
                  <a:cubicBezTo>
                    <a:pt x="113803" y="187455"/>
                    <a:pt x="113345" y="205352"/>
                    <a:pt x="111509" y="215448"/>
                  </a:cubicBezTo>
                  <a:cubicBezTo>
                    <a:pt x="110591" y="218201"/>
                    <a:pt x="110132" y="221413"/>
                    <a:pt x="110132" y="225084"/>
                  </a:cubicBezTo>
                  <a:cubicBezTo>
                    <a:pt x="107379" y="229673"/>
                    <a:pt x="104167" y="230591"/>
                    <a:pt x="100496" y="227837"/>
                  </a:cubicBezTo>
                  <a:cubicBezTo>
                    <a:pt x="94989" y="217742"/>
                    <a:pt x="92236" y="205352"/>
                    <a:pt x="92236" y="190668"/>
                  </a:cubicBezTo>
                  <a:cubicBezTo>
                    <a:pt x="93154" y="179654"/>
                    <a:pt x="93612" y="171853"/>
                    <a:pt x="93612" y="167264"/>
                  </a:cubicBezTo>
                  <a:cubicBezTo>
                    <a:pt x="93612" y="158087"/>
                    <a:pt x="94071" y="151662"/>
                    <a:pt x="94989" y="147991"/>
                  </a:cubicBezTo>
                  <a:cubicBezTo>
                    <a:pt x="94071" y="141567"/>
                    <a:pt x="88565" y="139272"/>
                    <a:pt x="78469" y="141108"/>
                  </a:cubicBezTo>
                  <a:cubicBezTo>
                    <a:pt x="69291" y="145697"/>
                    <a:pt x="56443" y="150286"/>
                    <a:pt x="39923" y="154874"/>
                  </a:cubicBezTo>
                  <a:cubicBezTo>
                    <a:pt x="34416" y="155792"/>
                    <a:pt x="28909" y="157628"/>
                    <a:pt x="23403" y="160381"/>
                  </a:cubicBezTo>
                  <a:cubicBezTo>
                    <a:pt x="17896" y="161299"/>
                    <a:pt x="14684" y="158546"/>
                    <a:pt x="13766" y="152121"/>
                  </a:cubicBezTo>
                  <a:cubicBezTo>
                    <a:pt x="13766" y="146614"/>
                    <a:pt x="13307" y="142026"/>
                    <a:pt x="12390" y="138355"/>
                  </a:cubicBezTo>
                  <a:cubicBezTo>
                    <a:pt x="12390" y="132848"/>
                    <a:pt x="14225" y="130553"/>
                    <a:pt x="17896" y="131471"/>
                  </a:cubicBezTo>
                  <a:cubicBezTo>
                    <a:pt x="24321" y="130553"/>
                    <a:pt x="29827" y="128718"/>
                    <a:pt x="34416" y="125965"/>
                  </a:cubicBezTo>
                  <a:cubicBezTo>
                    <a:pt x="45429" y="121376"/>
                    <a:pt x="64244" y="116328"/>
                    <a:pt x="90859" y="110821"/>
                  </a:cubicBezTo>
                  <a:cubicBezTo>
                    <a:pt x="97284" y="107150"/>
                    <a:pt x="98201" y="102102"/>
                    <a:pt x="93612" y="95678"/>
                  </a:cubicBezTo>
                  <a:cubicBezTo>
                    <a:pt x="88106" y="96596"/>
                    <a:pt x="83058" y="97055"/>
                    <a:pt x="78469" y="97055"/>
                  </a:cubicBezTo>
                  <a:cubicBezTo>
                    <a:pt x="74798" y="97055"/>
                    <a:pt x="63326" y="100267"/>
                    <a:pt x="44053" y="106691"/>
                  </a:cubicBezTo>
                  <a:cubicBezTo>
                    <a:pt x="33957" y="110362"/>
                    <a:pt x="26615" y="108527"/>
                    <a:pt x="22026" y="101185"/>
                  </a:cubicBezTo>
                  <a:cubicBezTo>
                    <a:pt x="21108" y="94760"/>
                    <a:pt x="21108" y="88795"/>
                    <a:pt x="22026" y="83288"/>
                  </a:cubicBezTo>
                  <a:cubicBezTo>
                    <a:pt x="22944" y="80535"/>
                    <a:pt x="24779" y="79617"/>
                    <a:pt x="27533" y="80535"/>
                  </a:cubicBezTo>
                  <a:cubicBezTo>
                    <a:pt x="29368" y="80535"/>
                    <a:pt x="31663" y="80076"/>
                    <a:pt x="34416" y="79158"/>
                  </a:cubicBezTo>
                  <a:cubicBezTo>
                    <a:pt x="37169" y="78240"/>
                    <a:pt x="42676" y="77323"/>
                    <a:pt x="50936" y="76405"/>
                  </a:cubicBezTo>
                  <a:cubicBezTo>
                    <a:pt x="58278" y="74569"/>
                    <a:pt x="62408" y="71357"/>
                    <a:pt x="63326" y="66768"/>
                  </a:cubicBezTo>
                  <a:cubicBezTo>
                    <a:pt x="64244" y="62179"/>
                    <a:pt x="60114" y="58508"/>
                    <a:pt x="50936" y="55755"/>
                  </a:cubicBezTo>
                  <a:cubicBezTo>
                    <a:pt x="44512" y="53002"/>
                    <a:pt x="39005" y="53002"/>
                    <a:pt x="34416" y="55755"/>
                  </a:cubicBezTo>
                  <a:cubicBezTo>
                    <a:pt x="28909" y="58508"/>
                    <a:pt x="23862" y="58967"/>
                    <a:pt x="19273" y="57132"/>
                  </a:cubicBezTo>
                  <a:cubicBezTo>
                    <a:pt x="14684" y="55296"/>
                    <a:pt x="12390" y="50707"/>
                    <a:pt x="12390" y="43365"/>
                  </a:cubicBezTo>
                  <a:cubicBezTo>
                    <a:pt x="13307" y="40612"/>
                    <a:pt x="15143" y="36941"/>
                    <a:pt x="17896" y="32352"/>
                  </a:cubicBezTo>
                  <a:cubicBezTo>
                    <a:pt x="20649" y="29598"/>
                    <a:pt x="22944" y="29598"/>
                    <a:pt x="24779" y="32352"/>
                  </a:cubicBezTo>
                  <a:cubicBezTo>
                    <a:pt x="27533" y="35105"/>
                    <a:pt x="32581" y="35105"/>
                    <a:pt x="39923" y="32352"/>
                  </a:cubicBezTo>
                  <a:cubicBezTo>
                    <a:pt x="52772" y="26845"/>
                    <a:pt x="62867" y="24551"/>
                    <a:pt x="70209" y="25468"/>
                  </a:cubicBezTo>
                  <a:cubicBezTo>
                    <a:pt x="76634" y="25468"/>
                    <a:pt x="83517" y="23174"/>
                    <a:pt x="90859" y="18585"/>
                  </a:cubicBezTo>
                  <a:cubicBezTo>
                    <a:pt x="94530" y="13078"/>
                    <a:pt x="95448" y="8490"/>
                    <a:pt x="93612" y="4818"/>
                  </a:cubicBezTo>
                  <a:cubicBezTo>
                    <a:pt x="92695" y="2983"/>
                    <a:pt x="92695" y="1606"/>
                    <a:pt x="93612" y="688"/>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2800" dirty="0">
                <a:solidFill>
                  <a:schemeClr val="bg1"/>
                </a:solidFill>
                <a:latin typeface="方正隶二简体" panose="03000509000000000000" pitchFamily="65" charset="-122"/>
                <a:ea typeface="方正隶二简体" panose="03000509000000000000" pitchFamily="65" charset="-122"/>
              </a:endParaRPr>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2070" y="2341559"/>
              <a:ext cx="2667600" cy="2667600"/>
            </a:xfrm>
            <a:prstGeom prst="rect">
              <a:avLst/>
            </a:prstGeom>
          </p:spPr>
        </p:pic>
      </p:grpSp>
      <p:sp>
        <p:nvSpPr>
          <p:cNvPr id="23" name="文本框 24">
            <a:hlinkClick r:id="rId4"/>
          </p:cNvPr>
          <p:cNvSpPr txBox="1"/>
          <p:nvPr/>
        </p:nvSpPr>
        <p:spPr>
          <a:xfrm>
            <a:off x="3201982" y="5309052"/>
            <a:ext cx="5788037" cy="390377"/>
          </a:xfrm>
          <a:custGeom>
            <a:avLst/>
            <a:gdLst/>
            <a:ahLst/>
            <a:cxnLst/>
            <a:rect l="l" t="t" r="r" b="b"/>
            <a:pathLst>
              <a:path w="5788037" h="390377">
                <a:moveTo>
                  <a:pt x="1721495" y="287983"/>
                </a:moveTo>
                <a:cubicBezTo>
                  <a:pt x="1735361" y="289049"/>
                  <a:pt x="1742827" y="295449"/>
                  <a:pt x="1743894" y="307182"/>
                </a:cubicBezTo>
                <a:cubicBezTo>
                  <a:pt x="1742827" y="321047"/>
                  <a:pt x="1735361" y="328514"/>
                  <a:pt x="1721495" y="329580"/>
                </a:cubicBezTo>
                <a:cubicBezTo>
                  <a:pt x="1708696" y="327447"/>
                  <a:pt x="1701230" y="319981"/>
                  <a:pt x="1699096" y="307182"/>
                </a:cubicBezTo>
                <a:cubicBezTo>
                  <a:pt x="1700163" y="295449"/>
                  <a:pt x="1707629" y="289049"/>
                  <a:pt x="1721495" y="287983"/>
                </a:cubicBezTo>
                <a:close/>
                <a:moveTo>
                  <a:pt x="5302597" y="246385"/>
                </a:moveTo>
                <a:cubicBezTo>
                  <a:pt x="5322863" y="247452"/>
                  <a:pt x="5334062" y="256518"/>
                  <a:pt x="5336195" y="273584"/>
                </a:cubicBezTo>
                <a:cubicBezTo>
                  <a:pt x="5335128" y="289583"/>
                  <a:pt x="5323929" y="298116"/>
                  <a:pt x="5302597" y="299182"/>
                </a:cubicBezTo>
                <a:cubicBezTo>
                  <a:pt x="5281265" y="298116"/>
                  <a:pt x="5270066" y="289583"/>
                  <a:pt x="5268999" y="273584"/>
                </a:cubicBezTo>
                <a:cubicBezTo>
                  <a:pt x="5271133" y="257585"/>
                  <a:pt x="5282332" y="248519"/>
                  <a:pt x="5302597" y="246385"/>
                </a:cubicBezTo>
                <a:close/>
                <a:moveTo>
                  <a:pt x="4426297" y="246385"/>
                </a:moveTo>
                <a:cubicBezTo>
                  <a:pt x="4446563" y="247452"/>
                  <a:pt x="4457762" y="256518"/>
                  <a:pt x="4459895" y="273584"/>
                </a:cubicBezTo>
                <a:cubicBezTo>
                  <a:pt x="4458829" y="289583"/>
                  <a:pt x="4447629" y="298116"/>
                  <a:pt x="4426297" y="299182"/>
                </a:cubicBezTo>
                <a:cubicBezTo>
                  <a:pt x="4404965" y="298116"/>
                  <a:pt x="4393766" y="289583"/>
                  <a:pt x="4392699" y="273584"/>
                </a:cubicBezTo>
                <a:cubicBezTo>
                  <a:pt x="4394832" y="257585"/>
                  <a:pt x="4406032" y="248519"/>
                  <a:pt x="4426297" y="246385"/>
                </a:cubicBezTo>
                <a:close/>
                <a:moveTo>
                  <a:pt x="2845147" y="246385"/>
                </a:moveTo>
                <a:cubicBezTo>
                  <a:pt x="2865413" y="247452"/>
                  <a:pt x="2876612" y="256518"/>
                  <a:pt x="2878745" y="273584"/>
                </a:cubicBezTo>
                <a:cubicBezTo>
                  <a:pt x="2877679" y="289583"/>
                  <a:pt x="2866479" y="298116"/>
                  <a:pt x="2845147" y="299182"/>
                </a:cubicBezTo>
                <a:cubicBezTo>
                  <a:pt x="2823815" y="298116"/>
                  <a:pt x="2812616" y="289583"/>
                  <a:pt x="2811549" y="273584"/>
                </a:cubicBezTo>
                <a:cubicBezTo>
                  <a:pt x="2813683" y="257585"/>
                  <a:pt x="2824882" y="248519"/>
                  <a:pt x="2845147" y="246385"/>
                </a:cubicBezTo>
                <a:close/>
                <a:moveTo>
                  <a:pt x="4807669" y="203188"/>
                </a:moveTo>
                <a:cubicBezTo>
                  <a:pt x="4803403" y="207454"/>
                  <a:pt x="4796470" y="211721"/>
                  <a:pt x="4786870" y="215987"/>
                </a:cubicBezTo>
                <a:cubicBezTo>
                  <a:pt x="4767672" y="223453"/>
                  <a:pt x="4758606" y="235186"/>
                  <a:pt x="4759672" y="251185"/>
                </a:cubicBezTo>
                <a:cubicBezTo>
                  <a:pt x="4760739" y="268251"/>
                  <a:pt x="4767672" y="277317"/>
                  <a:pt x="4780471" y="278383"/>
                </a:cubicBezTo>
                <a:cubicBezTo>
                  <a:pt x="4787937" y="278383"/>
                  <a:pt x="4797004" y="273050"/>
                  <a:pt x="4807669" y="262384"/>
                </a:cubicBezTo>
                <a:close/>
                <a:moveTo>
                  <a:pt x="1721495" y="183989"/>
                </a:moveTo>
                <a:cubicBezTo>
                  <a:pt x="1735361" y="185056"/>
                  <a:pt x="1742827" y="192522"/>
                  <a:pt x="1743894" y="206388"/>
                </a:cubicBezTo>
                <a:cubicBezTo>
                  <a:pt x="1742827" y="219187"/>
                  <a:pt x="1735361" y="226120"/>
                  <a:pt x="1721495" y="227187"/>
                </a:cubicBezTo>
                <a:cubicBezTo>
                  <a:pt x="1707629" y="225053"/>
                  <a:pt x="1700163" y="217587"/>
                  <a:pt x="1699096" y="204788"/>
                </a:cubicBezTo>
                <a:cubicBezTo>
                  <a:pt x="1700163" y="191989"/>
                  <a:pt x="1707629" y="185056"/>
                  <a:pt x="1721495" y="183989"/>
                </a:cubicBezTo>
                <a:close/>
                <a:moveTo>
                  <a:pt x="169590" y="161591"/>
                </a:moveTo>
                <a:lnTo>
                  <a:pt x="169590" y="276783"/>
                </a:lnTo>
                <a:lnTo>
                  <a:pt x="278383" y="276783"/>
                </a:lnTo>
                <a:cubicBezTo>
                  <a:pt x="290116" y="278917"/>
                  <a:pt x="294915" y="273584"/>
                  <a:pt x="292782" y="260784"/>
                </a:cubicBezTo>
                <a:lnTo>
                  <a:pt x="292782" y="161591"/>
                </a:lnTo>
                <a:close/>
                <a:moveTo>
                  <a:pt x="4114019" y="156791"/>
                </a:moveTo>
                <a:cubicBezTo>
                  <a:pt x="4102286" y="156791"/>
                  <a:pt x="4088420" y="163724"/>
                  <a:pt x="4072421" y="177590"/>
                </a:cubicBezTo>
                <a:lnTo>
                  <a:pt x="4072421" y="267184"/>
                </a:lnTo>
                <a:cubicBezTo>
                  <a:pt x="4087354" y="279983"/>
                  <a:pt x="4101753" y="286383"/>
                  <a:pt x="4115619" y="286383"/>
                </a:cubicBezTo>
                <a:cubicBezTo>
                  <a:pt x="4141217" y="284250"/>
                  <a:pt x="4155083" y="264518"/>
                  <a:pt x="4157216" y="227187"/>
                </a:cubicBezTo>
                <a:cubicBezTo>
                  <a:pt x="4155083" y="182389"/>
                  <a:pt x="4140684" y="158924"/>
                  <a:pt x="4114019" y="156791"/>
                </a:cubicBezTo>
                <a:close/>
                <a:moveTo>
                  <a:pt x="3885419" y="156791"/>
                </a:moveTo>
                <a:cubicBezTo>
                  <a:pt x="3873686" y="156791"/>
                  <a:pt x="3859820" y="163724"/>
                  <a:pt x="3843821" y="177590"/>
                </a:cubicBezTo>
                <a:lnTo>
                  <a:pt x="3843821" y="267184"/>
                </a:lnTo>
                <a:cubicBezTo>
                  <a:pt x="3858753" y="279983"/>
                  <a:pt x="3873153" y="286383"/>
                  <a:pt x="3887019" y="286383"/>
                </a:cubicBezTo>
                <a:cubicBezTo>
                  <a:pt x="3912617" y="284250"/>
                  <a:pt x="3926483" y="264518"/>
                  <a:pt x="3928616" y="227187"/>
                </a:cubicBezTo>
                <a:cubicBezTo>
                  <a:pt x="3926483" y="182389"/>
                  <a:pt x="3912084" y="158924"/>
                  <a:pt x="3885419" y="156791"/>
                </a:cubicBezTo>
                <a:close/>
                <a:moveTo>
                  <a:pt x="2675744" y="156791"/>
                </a:moveTo>
                <a:cubicBezTo>
                  <a:pt x="2664011" y="156791"/>
                  <a:pt x="2650145" y="163724"/>
                  <a:pt x="2634146" y="177590"/>
                </a:cubicBezTo>
                <a:lnTo>
                  <a:pt x="2634146" y="267184"/>
                </a:lnTo>
                <a:cubicBezTo>
                  <a:pt x="2649079" y="279983"/>
                  <a:pt x="2663478" y="286383"/>
                  <a:pt x="2677344" y="286383"/>
                </a:cubicBezTo>
                <a:cubicBezTo>
                  <a:pt x="2702942" y="284250"/>
                  <a:pt x="2716808" y="264518"/>
                  <a:pt x="2718941" y="227187"/>
                </a:cubicBezTo>
                <a:cubicBezTo>
                  <a:pt x="2716808" y="182389"/>
                  <a:pt x="2702409" y="158924"/>
                  <a:pt x="2675744" y="156791"/>
                </a:cubicBezTo>
                <a:close/>
                <a:moveTo>
                  <a:pt x="695957" y="153591"/>
                </a:moveTo>
                <a:lnTo>
                  <a:pt x="695957" y="199988"/>
                </a:lnTo>
                <a:lnTo>
                  <a:pt x="719956" y="199988"/>
                </a:lnTo>
                <a:lnTo>
                  <a:pt x="719956" y="153591"/>
                </a:lnTo>
                <a:close/>
                <a:moveTo>
                  <a:pt x="603163" y="153591"/>
                </a:moveTo>
                <a:lnTo>
                  <a:pt x="603163" y="199988"/>
                </a:lnTo>
                <a:lnTo>
                  <a:pt x="625562" y="199988"/>
                </a:lnTo>
                <a:lnTo>
                  <a:pt x="625562" y="153591"/>
                </a:lnTo>
                <a:close/>
                <a:moveTo>
                  <a:pt x="4486126" y="131192"/>
                </a:moveTo>
                <a:lnTo>
                  <a:pt x="4591720" y="131192"/>
                </a:lnTo>
                <a:lnTo>
                  <a:pt x="4591720" y="143992"/>
                </a:lnTo>
                <a:cubicBezTo>
                  <a:pt x="4581054" y="143992"/>
                  <a:pt x="4574654" y="146125"/>
                  <a:pt x="4572521" y="150391"/>
                </a:cubicBezTo>
                <a:cubicBezTo>
                  <a:pt x="4569321" y="153591"/>
                  <a:pt x="4569855" y="159457"/>
                  <a:pt x="4574121" y="167990"/>
                </a:cubicBezTo>
                <a:lnTo>
                  <a:pt x="4607719" y="238386"/>
                </a:lnTo>
                <a:lnTo>
                  <a:pt x="4639717" y="175990"/>
                </a:lnTo>
                <a:cubicBezTo>
                  <a:pt x="4648250" y="155724"/>
                  <a:pt x="4640783" y="145058"/>
                  <a:pt x="4617318" y="143992"/>
                </a:cubicBezTo>
                <a:lnTo>
                  <a:pt x="4617318" y="131192"/>
                </a:lnTo>
                <a:lnTo>
                  <a:pt x="4694114" y="131192"/>
                </a:lnTo>
                <a:lnTo>
                  <a:pt x="4694114" y="143992"/>
                </a:lnTo>
                <a:cubicBezTo>
                  <a:pt x="4679181" y="145058"/>
                  <a:pt x="4667449" y="155724"/>
                  <a:pt x="4658916" y="175990"/>
                </a:cubicBezTo>
                <a:lnTo>
                  <a:pt x="4567721" y="359978"/>
                </a:lnTo>
                <a:cubicBezTo>
                  <a:pt x="4557055" y="380244"/>
                  <a:pt x="4544256" y="390377"/>
                  <a:pt x="4529324" y="390377"/>
                </a:cubicBezTo>
                <a:cubicBezTo>
                  <a:pt x="4513325" y="389310"/>
                  <a:pt x="4504792" y="381310"/>
                  <a:pt x="4503725" y="366378"/>
                </a:cubicBezTo>
                <a:cubicBezTo>
                  <a:pt x="4504792" y="359978"/>
                  <a:pt x="4506925" y="354112"/>
                  <a:pt x="4510125" y="348779"/>
                </a:cubicBezTo>
                <a:cubicBezTo>
                  <a:pt x="4514391" y="344513"/>
                  <a:pt x="4521858" y="341846"/>
                  <a:pt x="4532523" y="340780"/>
                </a:cubicBezTo>
                <a:cubicBezTo>
                  <a:pt x="4549589" y="338646"/>
                  <a:pt x="4562922" y="327980"/>
                  <a:pt x="4572521" y="308782"/>
                </a:cubicBezTo>
                <a:lnTo>
                  <a:pt x="4580521" y="292783"/>
                </a:lnTo>
                <a:lnTo>
                  <a:pt x="4526124" y="180789"/>
                </a:lnTo>
                <a:cubicBezTo>
                  <a:pt x="4514391" y="154124"/>
                  <a:pt x="4501059" y="141858"/>
                  <a:pt x="4486126" y="143992"/>
                </a:cubicBezTo>
                <a:close/>
                <a:moveTo>
                  <a:pt x="3552676" y="131192"/>
                </a:moveTo>
                <a:lnTo>
                  <a:pt x="3658270" y="131192"/>
                </a:lnTo>
                <a:lnTo>
                  <a:pt x="3658270" y="143992"/>
                </a:lnTo>
                <a:cubicBezTo>
                  <a:pt x="3647604" y="143992"/>
                  <a:pt x="3641204" y="146125"/>
                  <a:pt x="3639071" y="150391"/>
                </a:cubicBezTo>
                <a:cubicBezTo>
                  <a:pt x="3635871" y="153591"/>
                  <a:pt x="3636405" y="159457"/>
                  <a:pt x="3640671" y="167990"/>
                </a:cubicBezTo>
                <a:lnTo>
                  <a:pt x="3674269" y="238386"/>
                </a:lnTo>
                <a:lnTo>
                  <a:pt x="3706267" y="175990"/>
                </a:lnTo>
                <a:cubicBezTo>
                  <a:pt x="3714799" y="155724"/>
                  <a:pt x="3707333" y="145058"/>
                  <a:pt x="3683868" y="143992"/>
                </a:cubicBezTo>
                <a:lnTo>
                  <a:pt x="3683868" y="131192"/>
                </a:lnTo>
                <a:lnTo>
                  <a:pt x="3760663" y="131192"/>
                </a:lnTo>
                <a:lnTo>
                  <a:pt x="3760663" y="143992"/>
                </a:lnTo>
                <a:cubicBezTo>
                  <a:pt x="3745731" y="145058"/>
                  <a:pt x="3733998" y="155724"/>
                  <a:pt x="3725466" y="175990"/>
                </a:cubicBezTo>
                <a:lnTo>
                  <a:pt x="3634271" y="359978"/>
                </a:lnTo>
                <a:cubicBezTo>
                  <a:pt x="3623605" y="380244"/>
                  <a:pt x="3610806" y="390377"/>
                  <a:pt x="3595874" y="390377"/>
                </a:cubicBezTo>
                <a:cubicBezTo>
                  <a:pt x="3579875" y="389310"/>
                  <a:pt x="3571342" y="381310"/>
                  <a:pt x="3570275" y="366378"/>
                </a:cubicBezTo>
                <a:cubicBezTo>
                  <a:pt x="3571342" y="359978"/>
                  <a:pt x="3573475" y="354112"/>
                  <a:pt x="3576675" y="348779"/>
                </a:cubicBezTo>
                <a:cubicBezTo>
                  <a:pt x="3580941" y="344513"/>
                  <a:pt x="3588407" y="341846"/>
                  <a:pt x="3599073" y="340780"/>
                </a:cubicBezTo>
                <a:cubicBezTo>
                  <a:pt x="3616139" y="338646"/>
                  <a:pt x="3629471" y="327980"/>
                  <a:pt x="3639071" y="308782"/>
                </a:cubicBezTo>
                <a:lnTo>
                  <a:pt x="3647070" y="292783"/>
                </a:lnTo>
                <a:lnTo>
                  <a:pt x="3592674" y="180789"/>
                </a:lnTo>
                <a:cubicBezTo>
                  <a:pt x="3580941" y="154124"/>
                  <a:pt x="3567609" y="141858"/>
                  <a:pt x="3552676" y="143992"/>
                </a:cubicBezTo>
                <a:close/>
                <a:moveTo>
                  <a:pt x="3336801" y="131192"/>
                </a:moveTo>
                <a:lnTo>
                  <a:pt x="3437595" y="131192"/>
                </a:lnTo>
                <a:lnTo>
                  <a:pt x="3437595" y="143992"/>
                </a:lnTo>
                <a:cubicBezTo>
                  <a:pt x="3431195" y="143992"/>
                  <a:pt x="3426929" y="145058"/>
                  <a:pt x="3424796" y="147191"/>
                </a:cubicBezTo>
                <a:cubicBezTo>
                  <a:pt x="3422662" y="149325"/>
                  <a:pt x="3423196" y="152524"/>
                  <a:pt x="3426396" y="156791"/>
                </a:cubicBezTo>
                <a:lnTo>
                  <a:pt x="3451994" y="187189"/>
                </a:lnTo>
                <a:lnTo>
                  <a:pt x="3474393" y="163190"/>
                </a:lnTo>
                <a:cubicBezTo>
                  <a:pt x="3479725" y="157857"/>
                  <a:pt x="3481325" y="153058"/>
                  <a:pt x="3479192" y="148791"/>
                </a:cubicBezTo>
                <a:cubicBezTo>
                  <a:pt x="3475992" y="145592"/>
                  <a:pt x="3470126" y="143992"/>
                  <a:pt x="3461593" y="143992"/>
                </a:cubicBezTo>
                <a:lnTo>
                  <a:pt x="3461593" y="131192"/>
                </a:lnTo>
                <a:lnTo>
                  <a:pt x="3538389" y="131192"/>
                </a:lnTo>
                <a:lnTo>
                  <a:pt x="3538389" y="143992"/>
                </a:lnTo>
                <a:cubicBezTo>
                  <a:pt x="3522390" y="145058"/>
                  <a:pt x="3506391" y="154658"/>
                  <a:pt x="3490392" y="172790"/>
                </a:cubicBezTo>
                <a:lnTo>
                  <a:pt x="3461593" y="201588"/>
                </a:lnTo>
                <a:lnTo>
                  <a:pt x="3514390" y="265584"/>
                </a:lnTo>
                <a:cubicBezTo>
                  <a:pt x="3525056" y="278383"/>
                  <a:pt x="3535189" y="284783"/>
                  <a:pt x="3544788" y="284783"/>
                </a:cubicBezTo>
                <a:lnTo>
                  <a:pt x="3547988" y="284783"/>
                </a:lnTo>
                <a:lnTo>
                  <a:pt x="3547988" y="297582"/>
                </a:lnTo>
                <a:lnTo>
                  <a:pt x="3442395" y="297582"/>
                </a:lnTo>
                <a:lnTo>
                  <a:pt x="3442395" y="284783"/>
                </a:lnTo>
                <a:lnTo>
                  <a:pt x="3445594" y="284783"/>
                </a:lnTo>
                <a:cubicBezTo>
                  <a:pt x="3451994" y="284783"/>
                  <a:pt x="3456260" y="283183"/>
                  <a:pt x="3458394" y="279983"/>
                </a:cubicBezTo>
                <a:cubicBezTo>
                  <a:pt x="3459460" y="276783"/>
                  <a:pt x="3457860" y="272517"/>
                  <a:pt x="3453594" y="267184"/>
                </a:cubicBezTo>
                <a:lnTo>
                  <a:pt x="3427995" y="235186"/>
                </a:lnTo>
                <a:lnTo>
                  <a:pt x="3407197" y="259185"/>
                </a:lnTo>
                <a:cubicBezTo>
                  <a:pt x="3399730" y="267717"/>
                  <a:pt x="3396530" y="274117"/>
                  <a:pt x="3397597" y="278383"/>
                </a:cubicBezTo>
                <a:cubicBezTo>
                  <a:pt x="3398664" y="282650"/>
                  <a:pt x="3403997" y="284783"/>
                  <a:pt x="3413596" y="284783"/>
                </a:cubicBezTo>
                <a:lnTo>
                  <a:pt x="3413596" y="297582"/>
                </a:lnTo>
                <a:lnTo>
                  <a:pt x="3340001" y="297582"/>
                </a:lnTo>
                <a:lnTo>
                  <a:pt x="3340001" y="284783"/>
                </a:lnTo>
                <a:cubicBezTo>
                  <a:pt x="3350667" y="284783"/>
                  <a:pt x="3362399" y="278383"/>
                  <a:pt x="3375199" y="265584"/>
                </a:cubicBezTo>
                <a:lnTo>
                  <a:pt x="3416796" y="222387"/>
                </a:lnTo>
                <a:lnTo>
                  <a:pt x="3370399" y="166390"/>
                </a:lnTo>
                <a:cubicBezTo>
                  <a:pt x="3360800" y="151458"/>
                  <a:pt x="3349600" y="143992"/>
                  <a:pt x="3336801" y="143992"/>
                </a:cubicBezTo>
                <a:close/>
                <a:moveTo>
                  <a:pt x="5487218" y="126393"/>
                </a:moveTo>
                <a:cubicBezTo>
                  <a:pt x="5524549" y="127459"/>
                  <a:pt x="5544815" y="138659"/>
                  <a:pt x="5548015" y="159991"/>
                </a:cubicBezTo>
                <a:cubicBezTo>
                  <a:pt x="5548015" y="172790"/>
                  <a:pt x="5541081" y="179723"/>
                  <a:pt x="5527215" y="180789"/>
                </a:cubicBezTo>
                <a:cubicBezTo>
                  <a:pt x="5516550" y="180789"/>
                  <a:pt x="5505884" y="174390"/>
                  <a:pt x="5495217" y="161591"/>
                </a:cubicBezTo>
                <a:cubicBezTo>
                  <a:pt x="5485618" y="150925"/>
                  <a:pt x="5477085" y="145592"/>
                  <a:pt x="5469619" y="145592"/>
                </a:cubicBezTo>
                <a:cubicBezTo>
                  <a:pt x="5447221" y="147725"/>
                  <a:pt x="5435488" y="167990"/>
                  <a:pt x="5434422" y="206388"/>
                </a:cubicBezTo>
                <a:cubicBezTo>
                  <a:pt x="5436555" y="253318"/>
                  <a:pt x="5453620" y="278383"/>
                  <a:pt x="5485618" y="281583"/>
                </a:cubicBezTo>
                <a:cubicBezTo>
                  <a:pt x="5503751" y="281583"/>
                  <a:pt x="5521350" y="271451"/>
                  <a:pt x="5538415" y="251185"/>
                </a:cubicBezTo>
                <a:lnTo>
                  <a:pt x="5549615" y="257585"/>
                </a:lnTo>
                <a:cubicBezTo>
                  <a:pt x="5530415" y="285316"/>
                  <a:pt x="5502684" y="299182"/>
                  <a:pt x="5466419" y="299182"/>
                </a:cubicBezTo>
                <a:cubicBezTo>
                  <a:pt x="5412023" y="297049"/>
                  <a:pt x="5383225" y="270917"/>
                  <a:pt x="5380025" y="220787"/>
                </a:cubicBezTo>
                <a:cubicBezTo>
                  <a:pt x="5385358" y="163190"/>
                  <a:pt x="5421089" y="131726"/>
                  <a:pt x="5487218" y="126393"/>
                </a:cubicBezTo>
                <a:close/>
                <a:moveTo>
                  <a:pt x="4791670" y="126393"/>
                </a:moveTo>
                <a:cubicBezTo>
                  <a:pt x="4834334" y="130659"/>
                  <a:pt x="4856733" y="147191"/>
                  <a:pt x="4858866" y="175990"/>
                </a:cubicBezTo>
                <a:lnTo>
                  <a:pt x="4858866" y="252785"/>
                </a:lnTo>
                <a:cubicBezTo>
                  <a:pt x="4858866" y="266651"/>
                  <a:pt x="4861533" y="273050"/>
                  <a:pt x="4866866" y="271984"/>
                </a:cubicBezTo>
                <a:cubicBezTo>
                  <a:pt x="4871132" y="271984"/>
                  <a:pt x="4874865" y="270384"/>
                  <a:pt x="4878065" y="267184"/>
                </a:cubicBezTo>
                <a:lnTo>
                  <a:pt x="4884464" y="276783"/>
                </a:lnTo>
                <a:cubicBezTo>
                  <a:pt x="4870599" y="290649"/>
                  <a:pt x="4855133" y="298116"/>
                  <a:pt x="4838067" y="299182"/>
                </a:cubicBezTo>
                <a:cubicBezTo>
                  <a:pt x="4821002" y="298116"/>
                  <a:pt x="4811403" y="290649"/>
                  <a:pt x="4809269" y="276783"/>
                </a:cubicBezTo>
                <a:cubicBezTo>
                  <a:pt x="4794337" y="292783"/>
                  <a:pt x="4777271" y="300249"/>
                  <a:pt x="4758072" y="299182"/>
                </a:cubicBezTo>
                <a:cubicBezTo>
                  <a:pt x="4728208" y="298116"/>
                  <a:pt x="4712742" y="284783"/>
                  <a:pt x="4711675" y="259185"/>
                </a:cubicBezTo>
                <a:cubicBezTo>
                  <a:pt x="4711675" y="245319"/>
                  <a:pt x="4715942" y="234119"/>
                  <a:pt x="4724475" y="225587"/>
                </a:cubicBezTo>
                <a:cubicBezTo>
                  <a:pt x="4730874" y="219187"/>
                  <a:pt x="4742607" y="213321"/>
                  <a:pt x="4759672" y="207988"/>
                </a:cubicBezTo>
                <a:cubicBezTo>
                  <a:pt x="4781005" y="201588"/>
                  <a:pt x="4797004" y="194122"/>
                  <a:pt x="4807669" y="185589"/>
                </a:cubicBezTo>
                <a:lnTo>
                  <a:pt x="4807669" y="169590"/>
                </a:lnTo>
                <a:cubicBezTo>
                  <a:pt x="4806603" y="152524"/>
                  <a:pt x="4798070" y="143458"/>
                  <a:pt x="4782071" y="142392"/>
                </a:cubicBezTo>
                <a:cubicBezTo>
                  <a:pt x="4766072" y="143458"/>
                  <a:pt x="4759139" y="154124"/>
                  <a:pt x="4761272" y="174390"/>
                </a:cubicBezTo>
                <a:lnTo>
                  <a:pt x="4714875" y="190389"/>
                </a:lnTo>
                <a:cubicBezTo>
                  <a:pt x="4710609" y="173323"/>
                  <a:pt x="4713809" y="159991"/>
                  <a:pt x="4724475" y="150391"/>
                </a:cubicBezTo>
                <a:cubicBezTo>
                  <a:pt x="4739407" y="136525"/>
                  <a:pt x="4761806" y="128526"/>
                  <a:pt x="4791670" y="126393"/>
                </a:cubicBezTo>
                <a:close/>
                <a:moveTo>
                  <a:pt x="2845147" y="126393"/>
                </a:moveTo>
                <a:cubicBezTo>
                  <a:pt x="2866479" y="127459"/>
                  <a:pt x="2877679" y="136525"/>
                  <a:pt x="2878745" y="153591"/>
                </a:cubicBezTo>
                <a:cubicBezTo>
                  <a:pt x="2876612" y="170657"/>
                  <a:pt x="2865413" y="179723"/>
                  <a:pt x="2845147" y="180789"/>
                </a:cubicBezTo>
                <a:cubicBezTo>
                  <a:pt x="2824882" y="179723"/>
                  <a:pt x="2813683" y="170657"/>
                  <a:pt x="2811549" y="153591"/>
                </a:cubicBezTo>
                <a:cubicBezTo>
                  <a:pt x="2813683" y="137592"/>
                  <a:pt x="2824882" y="128526"/>
                  <a:pt x="2845147" y="126393"/>
                </a:cubicBezTo>
                <a:close/>
                <a:moveTo>
                  <a:pt x="5639246" y="121593"/>
                </a:moveTo>
                <a:lnTo>
                  <a:pt x="5645645" y="121593"/>
                </a:lnTo>
                <a:lnTo>
                  <a:pt x="5645645" y="158391"/>
                </a:lnTo>
                <a:cubicBezTo>
                  <a:pt x="5676577" y="137059"/>
                  <a:pt x="5702176" y="126393"/>
                  <a:pt x="5722441" y="126393"/>
                </a:cubicBezTo>
                <a:cubicBezTo>
                  <a:pt x="5752306" y="125326"/>
                  <a:pt x="5766705" y="148791"/>
                  <a:pt x="5765639" y="196788"/>
                </a:cubicBezTo>
                <a:lnTo>
                  <a:pt x="5765639" y="260784"/>
                </a:lnTo>
                <a:cubicBezTo>
                  <a:pt x="5764572" y="277850"/>
                  <a:pt x="5772038" y="285850"/>
                  <a:pt x="5788037" y="284783"/>
                </a:cubicBezTo>
                <a:lnTo>
                  <a:pt x="5788037" y="297582"/>
                </a:lnTo>
                <a:lnTo>
                  <a:pt x="5692043" y="297582"/>
                </a:lnTo>
                <a:lnTo>
                  <a:pt x="5692043" y="284783"/>
                </a:lnTo>
                <a:cubicBezTo>
                  <a:pt x="5708042" y="284783"/>
                  <a:pt x="5715509" y="269317"/>
                  <a:pt x="5714441" y="238386"/>
                </a:cubicBezTo>
                <a:lnTo>
                  <a:pt x="5714441" y="203188"/>
                </a:lnTo>
                <a:cubicBezTo>
                  <a:pt x="5714441" y="171190"/>
                  <a:pt x="5706442" y="155724"/>
                  <a:pt x="5690443" y="156791"/>
                </a:cubicBezTo>
                <a:cubicBezTo>
                  <a:pt x="5677643" y="156791"/>
                  <a:pt x="5662711" y="162657"/>
                  <a:pt x="5645645" y="174390"/>
                </a:cubicBezTo>
                <a:lnTo>
                  <a:pt x="5645645" y="257585"/>
                </a:lnTo>
                <a:cubicBezTo>
                  <a:pt x="5645645" y="275717"/>
                  <a:pt x="5654179" y="284783"/>
                  <a:pt x="5671244" y="284783"/>
                </a:cubicBezTo>
                <a:lnTo>
                  <a:pt x="5674444" y="284783"/>
                </a:lnTo>
                <a:lnTo>
                  <a:pt x="5674444" y="297582"/>
                </a:lnTo>
                <a:lnTo>
                  <a:pt x="5570451" y="297582"/>
                </a:lnTo>
                <a:lnTo>
                  <a:pt x="5570451" y="284783"/>
                </a:lnTo>
                <a:lnTo>
                  <a:pt x="5573650" y="284783"/>
                </a:lnTo>
                <a:cubicBezTo>
                  <a:pt x="5589649" y="285850"/>
                  <a:pt x="5597115" y="276250"/>
                  <a:pt x="5596049" y="255985"/>
                </a:cubicBezTo>
                <a:lnTo>
                  <a:pt x="5596049" y="175990"/>
                </a:lnTo>
                <a:cubicBezTo>
                  <a:pt x="5597115" y="167457"/>
                  <a:pt x="5590716" y="161057"/>
                  <a:pt x="5576850" y="156791"/>
                </a:cubicBezTo>
                <a:lnTo>
                  <a:pt x="5568851" y="155191"/>
                </a:lnTo>
                <a:lnTo>
                  <a:pt x="5568851" y="145592"/>
                </a:lnTo>
                <a:close/>
                <a:moveTo>
                  <a:pt x="5199496" y="121593"/>
                </a:moveTo>
                <a:lnTo>
                  <a:pt x="5207496" y="121593"/>
                </a:lnTo>
                <a:lnTo>
                  <a:pt x="5207496" y="295982"/>
                </a:lnTo>
                <a:cubicBezTo>
                  <a:pt x="5203230" y="354645"/>
                  <a:pt x="5174965" y="385577"/>
                  <a:pt x="5122701" y="388777"/>
                </a:cubicBezTo>
                <a:cubicBezTo>
                  <a:pt x="5094970" y="387710"/>
                  <a:pt x="5080571" y="379711"/>
                  <a:pt x="5079504" y="364778"/>
                </a:cubicBezTo>
                <a:cubicBezTo>
                  <a:pt x="5081637" y="349846"/>
                  <a:pt x="5090170" y="341313"/>
                  <a:pt x="5105102" y="339180"/>
                </a:cubicBezTo>
                <a:cubicBezTo>
                  <a:pt x="5112569" y="339180"/>
                  <a:pt x="5120035" y="344513"/>
                  <a:pt x="5127501" y="355179"/>
                </a:cubicBezTo>
                <a:cubicBezTo>
                  <a:pt x="5132834" y="362645"/>
                  <a:pt x="5137634" y="366378"/>
                  <a:pt x="5141900" y="366378"/>
                </a:cubicBezTo>
                <a:cubicBezTo>
                  <a:pt x="5152566" y="366378"/>
                  <a:pt x="5157899" y="354112"/>
                  <a:pt x="5157899" y="329580"/>
                </a:cubicBezTo>
                <a:lnTo>
                  <a:pt x="5157899" y="177590"/>
                </a:lnTo>
                <a:cubicBezTo>
                  <a:pt x="5160033" y="167990"/>
                  <a:pt x="5155766" y="162124"/>
                  <a:pt x="5145100" y="159991"/>
                </a:cubicBezTo>
                <a:lnTo>
                  <a:pt x="5130701" y="155191"/>
                </a:lnTo>
                <a:lnTo>
                  <a:pt x="5130701" y="145592"/>
                </a:lnTo>
                <a:close/>
                <a:moveTo>
                  <a:pt x="4962971" y="121593"/>
                </a:moveTo>
                <a:lnTo>
                  <a:pt x="4969371" y="121593"/>
                </a:lnTo>
                <a:lnTo>
                  <a:pt x="4969371" y="158391"/>
                </a:lnTo>
                <a:cubicBezTo>
                  <a:pt x="5000303" y="137059"/>
                  <a:pt x="5025901" y="126393"/>
                  <a:pt x="5046166" y="126393"/>
                </a:cubicBezTo>
                <a:cubicBezTo>
                  <a:pt x="5076031" y="125326"/>
                  <a:pt x="5090430" y="148791"/>
                  <a:pt x="5089364" y="196788"/>
                </a:cubicBezTo>
                <a:lnTo>
                  <a:pt x="5089364" y="260784"/>
                </a:lnTo>
                <a:cubicBezTo>
                  <a:pt x="5088297" y="277850"/>
                  <a:pt x="5095763" y="285850"/>
                  <a:pt x="5111762" y="284783"/>
                </a:cubicBezTo>
                <a:lnTo>
                  <a:pt x="5111762" y="297582"/>
                </a:lnTo>
                <a:lnTo>
                  <a:pt x="5015768" y="297582"/>
                </a:lnTo>
                <a:lnTo>
                  <a:pt x="5015768" y="284783"/>
                </a:lnTo>
                <a:cubicBezTo>
                  <a:pt x="5031767" y="284783"/>
                  <a:pt x="5039234" y="269317"/>
                  <a:pt x="5038167" y="238386"/>
                </a:cubicBezTo>
                <a:lnTo>
                  <a:pt x="5038167" y="203188"/>
                </a:lnTo>
                <a:cubicBezTo>
                  <a:pt x="5038167" y="171190"/>
                  <a:pt x="5030167" y="155724"/>
                  <a:pt x="5014168" y="156791"/>
                </a:cubicBezTo>
                <a:cubicBezTo>
                  <a:pt x="5001369" y="156791"/>
                  <a:pt x="4986437" y="162657"/>
                  <a:pt x="4969371" y="174390"/>
                </a:cubicBezTo>
                <a:lnTo>
                  <a:pt x="4969371" y="257585"/>
                </a:lnTo>
                <a:cubicBezTo>
                  <a:pt x="4969371" y="275717"/>
                  <a:pt x="4977904" y="284783"/>
                  <a:pt x="4994969" y="284783"/>
                </a:cubicBezTo>
                <a:lnTo>
                  <a:pt x="4998169" y="284783"/>
                </a:lnTo>
                <a:lnTo>
                  <a:pt x="4998169" y="297582"/>
                </a:lnTo>
                <a:lnTo>
                  <a:pt x="4894176" y="297582"/>
                </a:lnTo>
                <a:lnTo>
                  <a:pt x="4894176" y="284783"/>
                </a:lnTo>
                <a:lnTo>
                  <a:pt x="4897375" y="284783"/>
                </a:lnTo>
                <a:cubicBezTo>
                  <a:pt x="4913374" y="285850"/>
                  <a:pt x="4920841" y="276250"/>
                  <a:pt x="4919774" y="255985"/>
                </a:cubicBezTo>
                <a:lnTo>
                  <a:pt x="4919774" y="175990"/>
                </a:lnTo>
                <a:cubicBezTo>
                  <a:pt x="4920841" y="167457"/>
                  <a:pt x="4914441" y="161057"/>
                  <a:pt x="4900575" y="156791"/>
                </a:cubicBezTo>
                <a:lnTo>
                  <a:pt x="4892576" y="155191"/>
                </a:lnTo>
                <a:lnTo>
                  <a:pt x="4892576" y="145592"/>
                </a:lnTo>
                <a:close/>
                <a:moveTo>
                  <a:pt x="4062822" y="121593"/>
                </a:moveTo>
                <a:lnTo>
                  <a:pt x="4072421" y="121593"/>
                </a:lnTo>
                <a:lnTo>
                  <a:pt x="4072421" y="159991"/>
                </a:lnTo>
                <a:cubicBezTo>
                  <a:pt x="4074554" y="158924"/>
                  <a:pt x="4077221" y="156791"/>
                  <a:pt x="4080421" y="153591"/>
                </a:cubicBezTo>
                <a:cubicBezTo>
                  <a:pt x="4103886" y="134392"/>
                  <a:pt x="4124151" y="125326"/>
                  <a:pt x="4141217" y="126393"/>
                </a:cubicBezTo>
                <a:cubicBezTo>
                  <a:pt x="4182815" y="130659"/>
                  <a:pt x="4205213" y="156258"/>
                  <a:pt x="4208413" y="203188"/>
                </a:cubicBezTo>
                <a:cubicBezTo>
                  <a:pt x="4203080" y="265051"/>
                  <a:pt x="4172148" y="297049"/>
                  <a:pt x="4115619" y="299182"/>
                </a:cubicBezTo>
                <a:cubicBezTo>
                  <a:pt x="4104952" y="299182"/>
                  <a:pt x="4090553" y="298116"/>
                  <a:pt x="4072421" y="295982"/>
                </a:cubicBezTo>
                <a:lnTo>
                  <a:pt x="4072421" y="337580"/>
                </a:lnTo>
                <a:cubicBezTo>
                  <a:pt x="4069221" y="363178"/>
                  <a:pt x="4083087" y="375444"/>
                  <a:pt x="4114019" y="374378"/>
                </a:cubicBezTo>
                <a:lnTo>
                  <a:pt x="4114019" y="387177"/>
                </a:lnTo>
                <a:lnTo>
                  <a:pt x="3995626" y="387177"/>
                </a:lnTo>
                <a:lnTo>
                  <a:pt x="3995626" y="374378"/>
                </a:lnTo>
                <a:lnTo>
                  <a:pt x="4000426" y="374378"/>
                </a:lnTo>
                <a:cubicBezTo>
                  <a:pt x="4016425" y="375444"/>
                  <a:pt x="4023891" y="366378"/>
                  <a:pt x="4022824" y="347179"/>
                </a:cubicBezTo>
                <a:lnTo>
                  <a:pt x="4022824" y="179189"/>
                </a:lnTo>
                <a:cubicBezTo>
                  <a:pt x="4022824" y="168523"/>
                  <a:pt x="4019091" y="161591"/>
                  <a:pt x="4011625" y="158391"/>
                </a:cubicBezTo>
                <a:lnTo>
                  <a:pt x="3997226" y="153591"/>
                </a:lnTo>
                <a:lnTo>
                  <a:pt x="3997226" y="143992"/>
                </a:lnTo>
                <a:close/>
                <a:moveTo>
                  <a:pt x="3834222" y="121593"/>
                </a:moveTo>
                <a:lnTo>
                  <a:pt x="3843821" y="121593"/>
                </a:lnTo>
                <a:lnTo>
                  <a:pt x="3843821" y="159991"/>
                </a:lnTo>
                <a:cubicBezTo>
                  <a:pt x="3845955" y="158924"/>
                  <a:pt x="3848621" y="156791"/>
                  <a:pt x="3851821" y="153591"/>
                </a:cubicBezTo>
                <a:cubicBezTo>
                  <a:pt x="3875286" y="134392"/>
                  <a:pt x="3895551" y="125326"/>
                  <a:pt x="3912617" y="126393"/>
                </a:cubicBezTo>
                <a:cubicBezTo>
                  <a:pt x="3954214" y="130659"/>
                  <a:pt x="3976613" y="156258"/>
                  <a:pt x="3979813" y="203188"/>
                </a:cubicBezTo>
                <a:cubicBezTo>
                  <a:pt x="3974480" y="265051"/>
                  <a:pt x="3943548" y="297049"/>
                  <a:pt x="3887019" y="299182"/>
                </a:cubicBezTo>
                <a:cubicBezTo>
                  <a:pt x="3876352" y="299182"/>
                  <a:pt x="3861953" y="298116"/>
                  <a:pt x="3843821" y="295982"/>
                </a:cubicBezTo>
                <a:lnTo>
                  <a:pt x="3843821" y="337580"/>
                </a:lnTo>
                <a:cubicBezTo>
                  <a:pt x="3840621" y="363178"/>
                  <a:pt x="3854487" y="375444"/>
                  <a:pt x="3885419" y="374378"/>
                </a:cubicBezTo>
                <a:lnTo>
                  <a:pt x="3885419" y="387177"/>
                </a:lnTo>
                <a:lnTo>
                  <a:pt x="3767026" y="387177"/>
                </a:lnTo>
                <a:lnTo>
                  <a:pt x="3767026" y="374378"/>
                </a:lnTo>
                <a:lnTo>
                  <a:pt x="3771826" y="374378"/>
                </a:lnTo>
                <a:cubicBezTo>
                  <a:pt x="3787825" y="375444"/>
                  <a:pt x="3795291" y="366378"/>
                  <a:pt x="3794224" y="347179"/>
                </a:cubicBezTo>
                <a:lnTo>
                  <a:pt x="3794224" y="179189"/>
                </a:lnTo>
                <a:cubicBezTo>
                  <a:pt x="3794224" y="168523"/>
                  <a:pt x="3790491" y="161591"/>
                  <a:pt x="3783025" y="158391"/>
                </a:cubicBezTo>
                <a:lnTo>
                  <a:pt x="3768626" y="153591"/>
                </a:lnTo>
                <a:lnTo>
                  <a:pt x="3768626" y="143992"/>
                </a:lnTo>
                <a:close/>
                <a:moveTo>
                  <a:pt x="2624547" y="121593"/>
                </a:moveTo>
                <a:lnTo>
                  <a:pt x="2634146" y="121593"/>
                </a:lnTo>
                <a:lnTo>
                  <a:pt x="2634146" y="159991"/>
                </a:lnTo>
                <a:cubicBezTo>
                  <a:pt x="2636280" y="158924"/>
                  <a:pt x="2638946" y="156791"/>
                  <a:pt x="2642146" y="153591"/>
                </a:cubicBezTo>
                <a:cubicBezTo>
                  <a:pt x="2665611" y="134392"/>
                  <a:pt x="2685876" y="125326"/>
                  <a:pt x="2702942" y="126393"/>
                </a:cubicBezTo>
                <a:cubicBezTo>
                  <a:pt x="2744539" y="130659"/>
                  <a:pt x="2766938" y="156258"/>
                  <a:pt x="2770138" y="203188"/>
                </a:cubicBezTo>
                <a:cubicBezTo>
                  <a:pt x="2764805" y="265051"/>
                  <a:pt x="2733874" y="297049"/>
                  <a:pt x="2677344" y="299182"/>
                </a:cubicBezTo>
                <a:cubicBezTo>
                  <a:pt x="2666678" y="299182"/>
                  <a:pt x="2652279" y="298116"/>
                  <a:pt x="2634146" y="295982"/>
                </a:cubicBezTo>
                <a:lnTo>
                  <a:pt x="2634146" y="337580"/>
                </a:lnTo>
                <a:cubicBezTo>
                  <a:pt x="2630946" y="363178"/>
                  <a:pt x="2644812" y="375444"/>
                  <a:pt x="2675744" y="374378"/>
                </a:cubicBezTo>
                <a:lnTo>
                  <a:pt x="2675744" y="387177"/>
                </a:lnTo>
                <a:lnTo>
                  <a:pt x="2557351" y="387177"/>
                </a:lnTo>
                <a:lnTo>
                  <a:pt x="2557351" y="374378"/>
                </a:lnTo>
                <a:lnTo>
                  <a:pt x="2562151" y="374378"/>
                </a:lnTo>
                <a:cubicBezTo>
                  <a:pt x="2578150" y="375444"/>
                  <a:pt x="2585616" y="366378"/>
                  <a:pt x="2584549" y="347179"/>
                </a:cubicBezTo>
                <a:lnTo>
                  <a:pt x="2584549" y="179189"/>
                </a:lnTo>
                <a:cubicBezTo>
                  <a:pt x="2584549" y="168523"/>
                  <a:pt x="2580816" y="161591"/>
                  <a:pt x="2573350" y="158391"/>
                </a:cubicBezTo>
                <a:lnTo>
                  <a:pt x="2558951" y="153591"/>
                </a:lnTo>
                <a:lnTo>
                  <a:pt x="2558951" y="143992"/>
                </a:lnTo>
                <a:close/>
                <a:moveTo>
                  <a:pt x="695957" y="91195"/>
                </a:moveTo>
                <a:lnTo>
                  <a:pt x="695957" y="123193"/>
                </a:lnTo>
                <a:lnTo>
                  <a:pt x="719956" y="123193"/>
                </a:lnTo>
                <a:lnTo>
                  <a:pt x="719956" y="91195"/>
                </a:lnTo>
                <a:close/>
                <a:moveTo>
                  <a:pt x="603163" y="91195"/>
                </a:moveTo>
                <a:lnTo>
                  <a:pt x="603163" y="123193"/>
                </a:lnTo>
                <a:lnTo>
                  <a:pt x="625562" y="123193"/>
                </a:lnTo>
                <a:lnTo>
                  <a:pt x="625562" y="91195"/>
                </a:lnTo>
                <a:close/>
                <a:moveTo>
                  <a:pt x="4299347" y="79996"/>
                </a:moveTo>
                <a:lnTo>
                  <a:pt x="4310546" y="79996"/>
                </a:lnTo>
                <a:lnTo>
                  <a:pt x="4310546" y="131192"/>
                </a:lnTo>
                <a:lnTo>
                  <a:pt x="4363343" y="131192"/>
                </a:lnTo>
                <a:lnTo>
                  <a:pt x="4358543" y="153591"/>
                </a:lnTo>
                <a:lnTo>
                  <a:pt x="4310546" y="153591"/>
                </a:lnTo>
                <a:lnTo>
                  <a:pt x="4310546" y="252785"/>
                </a:lnTo>
                <a:cubicBezTo>
                  <a:pt x="4310546" y="266651"/>
                  <a:pt x="4316946" y="273584"/>
                  <a:pt x="4329745" y="273584"/>
                </a:cubicBezTo>
                <a:cubicBezTo>
                  <a:pt x="4339345" y="273584"/>
                  <a:pt x="4349477" y="266651"/>
                  <a:pt x="4360143" y="252785"/>
                </a:cubicBezTo>
                <a:lnTo>
                  <a:pt x="4366543" y="265584"/>
                </a:lnTo>
                <a:cubicBezTo>
                  <a:pt x="4351610" y="286916"/>
                  <a:pt x="4331878" y="298116"/>
                  <a:pt x="4307347" y="299182"/>
                </a:cubicBezTo>
                <a:cubicBezTo>
                  <a:pt x="4276415" y="299182"/>
                  <a:pt x="4260949" y="283183"/>
                  <a:pt x="4260949" y="251185"/>
                </a:cubicBezTo>
                <a:lnTo>
                  <a:pt x="4260949" y="153591"/>
                </a:lnTo>
                <a:lnTo>
                  <a:pt x="4238551" y="153591"/>
                </a:lnTo>
                <a:lnTo>
                  <a:pt x="4238551" y="142392"/>
                </a:lnTo>
                <a:cubicBezTo>
                  <a:pt x="4266282" y="129592"/>
                  <a:pt x="4286548" y="108794"/>
                  <a:pt x="4299347" y="79996"/>
                </a:cubicBezTo>
                <a:close/>
                <a:moveTo>
                  <a:pt x="2480072" y="79996"/>
                </a:moveTo>
                <a:lnTo>
                  <a:pt x="2491271" y="79996"/>
                </a:lnTo>
                <a:lnTo>
                  <a:pt x="2491271" y="131192"/>
                </a:lnTo>
                <a:lnTo>
                  <a:pt x="2544068" y="131192"/>
                </a:lnTo>
                <a:lnTo>
                  <a:pt x="2539268" y="153591"/>
                </a:lnTo>
                <a:lnTo>
                  <a:pt x="2491271" y="153591"/>
                </a:lnTo>
                <a:lnTo>
                  <a:pt x="2491271" y="252785"/>
                </a:lnTo>
                <a:cubicBezTo>
                  <a:pt x="2491271" y="266651"/>
                  <a:pt x="2497671" y="273584"/>
                  <a:pt x="2510470" y="273584"/>
                </a:cubicBezTo>
                <a:cubicBezTo>
                  <a:pt x="2520069" y="273584"/>
                  <a:pt x="2530202" y="266651"/>
                  <a:pt x="2540868" y="252785"/>
                </a:cubicBezTo>
                <a:lnTo>
                  <a:pt x="2547268" y="265584"/>
                </a:lnTo>
                <a:cubicBezTo>
                  <a:pt x="2532335" y="286916"/>
                  <a:pt x="2512603" y="298116"/>
                  <a:pt x="2488071" y="299182"/>
                </a:cubicBezTo>
                <a:cubicBezTo>
                  <a:pt x="2457140" y="299182"/>
                  <a:pt x="2441674" y="283183"/>
                  <a:pt x="2441674" y="251185"/>
                </a:cubicBezTo>
                <a:lnTo>
                  <a:pt x="2441674" y="153591"/>
                </a:lnTo>
                <a:lnTo>
                  <a:pt x="2419276" y="153591"/>
                </a:lnTo>
                <a:lnTo>
                  <a:pt x="2419276" y="142392"/>
                </a:lnTo>
                <a:cubicBezTo>
                  <a:pt x="2447007" y="129592"/>
                  <a:pt x="2467273" y="108794"/>
                  <a:pt x="2480072" y="79996"/>
                </a:cubicBezTo>
                <a:close/>
                <a:moveTo>
                  <a:pt x="2337197" y="79996"/>
                </a:moveTo>
                <a:lnTo>
                  <a:pt x="2348396" y="79996"/>
                </a:lnTo>
                <a:lnTo>
                  <a:pt x="2348396" y="131192"/>
                </a:lnTo>
                <a:lnTo>
                  <a:pt x="2401193" y="131192"/>
                </a:lnTo>
                <a:lnTo>
                  <a:pt x="2396393" y="153591"/>
                </a:lnTo>
                <a:lnTo>
                  <a:pt x="2348396" y="153591"/>
                </a:lnTo>
                <a:lnTo>
                  <a:pt x="2348396" y="252785"/>
                </a:lnTo>
                <a:cubicBezTo>
                  <a:pt x="2348396" y="266651"/>
                  <a:pt x="2354796" y="273584"/>
                  <a:pt x="2367595" y="273584"/>
                </a:cubicBezTo>
                <a:cubicBezTo>
                  <a:pt x="2377194" y="273584"/>
                  <a:pt x="2387327" y="266651"/>
                  <a:pt x="2397993" y="252785"/>
                </a:cubicBezTo>
                <a:lnTo>
                  <a:pt x="2404393" y="265584"/>
                </a:lnTo>
                <a:cubicBezTo>
                  <a:pt x="2389460" y="286916"/>
                  <a:pt x="2369728" y="298116"/>
                  <a:pt x="2345196" y="299182"/>
                </a:cubicBezTo>
                <a:cubicBezTo>
                  <a:pt x="2314265" y="299182"/>
                  <a:pt x="2298799" y="283183"/>
                  <a:pt x="2298799" y="251185"/>
                </a:cubicBezTo>
                <a:lnTo>
                  <a:pt x="2298799" y="153591"/>
                </a:lnTo>
                <a:lnTo>
                  <a:pt x="2276401" y="153591"/>
                </a:lnTo>
                <a:lnTo>
                  <a:pt x="2276401" y="142392"/>
                </a:lnTo>
                <a:cubicBezTo>
                  <a:pt x="2304132" y="129592"/>
                  <a:pt x="2324398" y="108794"/>
                  <a:pt x="2337197" y="79996"/>
                </a:cubicBezTo>
                <a:close/>
                <a:moveTo>
                  <a:pt x="411175" y="60797"/>
                </a:moveTo>
                <a:lnTo>
                  <a:pt x="534367" y="60797"/>
                </a:lnTo>
                <a:lnTo>
                  <a:pt x="534367" y="91195"/>
                </a:lnTo>
                <a:lnTo>
                  <a:pt x="502370" y="91195"/>
                </a:lnTo>
                <a:lnTo>
                  <a:pt x="502370" y="123193"/>
                </a:lnTo>
                <a:lnTo>
                  <a:pt x="534367" y="123193"/>
                </a:lnTo>
                <a:lnTo>
                  <a:pt x="534367" y="153591"/>
                </a:lnTo>
                <a:lnTo>
                  <a:pt x="502370" y="153591"/>
                </a:lnTo>
                <a:lnTo>
                  <a:pt x="502370" y="260784"/>
                </a:lnTo>
                <a:cubicBezTo>
                  <a:pt x="500236" y="273584"/>
                  <a:pt x="505569" y="278917"/>
                  <a:pt x="518368" y="276783"/>
                </a:cubicBezTo>
                <a:lnTo>
                  <a:pt x="534367" y="276783"/>
                </a:lnTo>
                <a:lnTo>
                  <a:pt x="534367" y="303982"/>
                </a:lnTo>
                <a:lnTo>
                  <a:pt x="455972" y="303982"/>
                </a:lnTo>
                <a:cubicBezTo>
                  <a:pt x="433574" y="306115"/>
                  <a:pt x="423441" y="297049"/>
                  <a:pt x="425574" y="276783"/>
                </a:cubicBezTo>
                <a:lnTo>
                  <a:pt x="425574" y="153591"/>
                </a:lnTo>
                <a:lnTo>
                  <a:pt x="411175" y="153591"/>
                </a:lnTo>
                <a:lnTo>
                  <a:pt x="411175" y="123193"/>
                </a:lnTo>
                <a:lnTo>
                  <a:pt x="425574" y="123193"/>
                </a:lnTo>
                <a:lnTo>
                  <a:pt x="425574" y="91195"/>
                </a:lnTo>
                <a:lnTo>
                  <a:pt x="411175" y="91195"/>
                </a:lnTo>
                <a:close/>
                <a:moveTo>
                  <a:pt x="151991" y="60797"/>
                </a:moveTo>
                <a:lnTo>
                  <a:pt x="235186" y="60797"/>
                </a:lnTo>
                <a:lnTo>
                  <a:pt x="235186" y="76796"/>
                </a:lnTo>
                <a:lnTo>
                  <a:pt x="369577" y="76796"/>
                </a:lnTo>
                <a:lnTo>
                  <a:pt x="369577" y="107194"/>
                </a:lnTo>
                <a:lnTo>
                  <a:pt x="235186" y="107194"/>
                </a:lnTo>
                <a:lnTo>
                  <a:pt x="235186" y="129592"/>
                </a:lnTo>
                <a:lnTo>
                  <a:pt x="369577" y="129592"/>
                </a:lnTo>
                <a:lnTo>
                  <a:pt x="369577" y="276783"/>
                </a:lnTo>
                <a:cubicBezTo>
                  <a:pt x="370644" y="295982"/>
                  <a:pt x="359978" y="305048"/>
                  <a:pt x="337579" y="303982"/>
                </a:cubicBezTo>
                <a:lnTo>
                  <a:pt x="92794" y="303982"/>
                </a:lnTo>
                <a:lnTo>
                  <a:pt x="92794" y="129592"/>
                </a:lnTo>
                <a:lnTo>
                  <a:pt x="151991" y="129592"/>
                </a:lnTo>
                <a:close/>
                <a:moveTo>
                  <a:pt x="3288841" y="35198"/>
                </a:moveTo>
                <a:lnTo>
                  <a:pt x="3322439" y="35198"/>
                </a:lnTo>
                <a:lnTo>
                  <a:pt x="3176848" y="302382"/>
                </a:lnTo>
                <a:lnTo>
                  <a:pt x="3143250" y="302382"/>
                </a:lnTo>
                <a:close/>
                <a:moveTo>
                  <a:pt x="3069766" y="35198"/>
                </a:moveTo>
                <a:lnTo>
                  <a:pt x="3103364" y="35198"/>
                </a:lnTo>
                <a:lnTo>
                  <a:pt x="2957773" y="302382"/>
                </a:lnTo>
                <a:lnTo>
                  <a:pt x="2924175" y="302382"/>
                </a:lnTo>
                <a:close/>
                <a:moveTo>
                  <a:pt x="5181898" y="28799"/>
                </a:moveTo>
                <a:cubicBezTo>
                  <a:pt x="5202163" y="29865"/>
                  <a:pt x="5212829" y="38931"/>
                  <a:pt x="5213896" y="55997"/>
                </a:cubicBezTo>
                <a:cubicBezTo>
                  <a:pt x="5211763" y="73063"/>
                  <a:pt x="5201096" y="82662"/>
                  <a:pt x="5181898" y="84795"/>
                </a:cubicBezTo>
                <a:cubicBezTo>
                  <a:pt x="5161632" y="83729"/>
                  <a:pt x="5150966" y="74129"/>
                  <a:pt x="5149899" y="55997"/>
                </a:cubicBezTo>
                <a:cubicBezTo>
                  <a:pt x="5152033" y="39998"/>
                  <a:pt x="5162699" y="30932"/>
                  <a:pt x="5181898" y="28799"/>
                </a:cubicBezTo>
                <a:close/>
                <a:moveTo>
                  <a:pt x="2110197" y="23999"/>
                </a:moveTo>
                <a:lnTo>
                  <a:pt x="2119796" y="23999"/>
                </a:lnTo>
                <a:lnTo>
                  <a:pt x="2119796" y="156791"/>
                </a:lnTo>
                <a:cubicBezTo>
                  <a:pt x="2149661" y="136525"/>
                  <a:pt x="2174193" y="126393"/>
                  <a:pt x="2193392" y="126393"/>
                </a:cubicBezTo>
                <a:cubicBezTo>
                  <a:pt x="2223257" y="126393"/>
                  <a:pt x="2238189" y="150391"/>
                  <a:pt x="2238189" y="198388"/>
                </a:cubicBezTo>
                <a:lnTo>
                  <a:pt x="2238189" y="252785"/>
                </a:lnTo>
                <a:cubicBezTo>
                  <a:pt x="2237122" y="276250"/>
                  <a:pt x="2243522" y="286916"/>
                  <a:pt x="2257388" y="284783"/>
                </a:cubicBezTo>
                <a:lnTo>
                  <a:pt x="2260588" y="284783"/>
                </a:lnTo>
                <a:lnTo>
                  <a:pt x="2260588" y="297582"/>
                </a:lnTo>
                <a:lnTo>
                  <a:pt x="2164593" y="297582"/>
                </a:lnTo>
                <a:lnTo>
                  <a:pt x="2164593" y="284783"/>
                </a:lnTo>
                <a:lnTo>
                  <a:pt x="2167793" y="284783"/>
                </a:lnTo>
                <a:cubicBezTo>
                  <a:pt x="2183792" y="286916"/>
                  <a:pt x="2190725" y="276783"/>
                  <a:pt x="2188592" y="254385"/>
                </a:cubicBezTo>
                <a:lnTo>
                  <a:pt x="2188592" y="191989"/>
                </a:lnTo>
                <a:cubicBezTo>
                  <a:pt x="2187525" y="169590"/>
                  <a:pt x="2178459" y="157857"/>
                  <a:pt x="2161394" y="156791"/>
                </a:cubicBezTo>
                <a:cubicBezTo>
                  <a:pt x="2149661" y="156791"/>
                  <a:pt x="2135795" y="162124"/>
                  <a:pt x="2119796" y="172790"/>
                </a:cubicBezTo>
                <a:lnTo>
                  <a:pt x="2119796" y="255985"/>
                </a:lnTo>
                <a:cubicBezTo>
                  <a:pt x="2118730" y="277317"/>
                  <a:pt x="2126196" y="286916"/>
                  <a:pt x="2142195" y="284783"/>
                </a:cubicBezTo>
                <a:lnTo>
                  <a:pt x="2145395" y="284783"/>
                </a:lnTo>
                <a:lnTo>
                  <a:pt x="2145395" y="297582"/>
                </a:lnTo>
                <a:lnTo>
                  <a:pt x="2041401" y="297582"/>
                </a:lnTo>
                <a:lnTo>
                  <a:pt x="2041401" y="284783"/>
                </a:lnTo>
                <a:lnTo>
                  <a:pt x="2047801" y="284783"/>
                </a:lnTo>
                <a:cubicBezTo>
                  <a:pt x="2064866" y="286916"/>
                  <a:pt x="2072332" y="276783"/>
                  <a:pt x="2070199" y="254385"/>
                </a:cubicBezTo>
                <a:lnTo>
                  <a:pt x="2070199" y="75196"/>
                </a:lnTo>
                <a:cubicBezTo>
                  <a:pt x="2071266" y="65596"/>
                  <a:pt x="2066999" y="59730"/>
                  <a:pt x="2057400" y="57597"/>
                </a:cubicBezTo>
                <a:lnTo>
                  <a:pt x="2044601" y="52797"/>
                </a:lnTo>
                <a:lnTo>
                  <a:pt x="2044601" y="43198"/>
                </a:lnTo>
                <a:close/>
                <a:moveTo>
                  <a:pt x="1463911" y="0"/>
                </a:moveTo>
                <a:lnTo>
                  <a:pt x="1548706" y="0"/>
                </a:lnTo>
                <a:lnTo>
                  <a:pt x="1548706" y="46398"/>
                </a:lnTo>
                <a:lnTo>
                  <a:pt x="1598303" y="46398"/>
                </a:lnTo>
                <a:lnTo>
                  <a:pt x="1598303" y="76796"/>
                </a:lnTo>
                <a:lnTo>
                  <a:pt x="1548706" y="76796"/>
                </a:lnTo>
                <a:lnTo>
                  <a:pt x="1548706" y="276783"/>
                </a:lnTo>
                <a:lnTo>
                  <a:pt x="1598303" y="276783"/>
                </a:lnTo>
                <a:lnTo>
                  <a:pt x="1598303" y="303982"/>
                </a:lnTo>
                <a:lnTo>
                  <a:pt x="1348718" y="303982"/>
                </a:lnTo>
                <a:lnTo>
                  <a:pt x="1348718" y="276783"/>
                </a:lnTo>
                <a:lnTo>
                  <a:pt x="1355117" y="276783"/>
                </a:lnTo>
                <a:lnTo>
                  <a:pt x="1355117" y="15999"/>
                </a:lnTo>
                <a:lnTo>
                  <a:pt x="1431913" y="15999"/>
                </a:lnTo>
                <a:lnTo>
                  <a:pt x="1431913" y="276783"/>
                </a:lnTo>
                <a:lnTo>
                  <a:pt x="1463911" y="276783"/>
                </a:lnTo>
                <a:close/>
                <a:moveTo>
                  <a:pt x="1254324" y="0"/>
                </a:moveTo>
                <a:lnTo>
                  <a:pt x="1321519" y="0"/>
                </a:lnTo>
                <a:lnTo>
                  <a:pt x="1321519" y="15999"/>
                </a:lnTo>
                <a:lnTo>
                  <a:pt x="1337518" y="15999"/>
                </a:lnTo>
                <a:lnTo>
                  <a:pt x="1337518" y="46398"/>
                </a:lnTo>
                <a:lnTo>
                  <a:pt x="1321519" y="46398"/>
                </a:lnTo>
                <a:lnTo>
                  <a:pt x="1321519" y="263984"/>
                </a:lnTo>
                <a:lnTo>
                  <a:pt x="1337518" y="260784"/>
                </a:lnTo>
                <a:lnTo>
                  <a:pt x="1337518" y="292783"/>
                </a:lnTo>
                <a:lnTo>
                  <a:pt x="1230325" y="303982"/>
                </a:lnTo>
                <a:lnTo>
                  <a:pt x="1230325" y="276783"/>
                </a:lnTo>
                <a:lnTo>
                  <a:pt x="1254324" y="273584"/>
                </a:lnTo>
                <a:lnTo>
                  <a:pt x="1254324" y="46398"/>
                </a:lnTo>
                <a:lnTo>
                  <a:pt x="1230325" y="46398"/>
                </a:lnTo>
                <a:lnTo>
                  <a:pt x="1230325" y="15999"/>
                </a:lnTo>
                <a:lnTo>
                  <a:pt x="1254324" y="15999"/>
                </a:lnTo>
                <a:close/>
                <a:moveTo>
                  <a:pt x="943943" y="0"/>
                </a:moveTo>
                <a:lnTo>
                  <a:pt x="1012738" y="0"/>
                </a:lnTo>
                <a:lnTo>
                  <a:pt x="1012738" y="14400"/>
                </a:lnTo>
                <a:lnTo>
                  <a:pt x="1039937" y="14400"/>
                </a:lnTo>
                <a:lnTo>
                  <a:pt x="1039937" y="0"/>
                </a:lnTo>
                <a:lnTo>
                  <a:pt x="1100733" y="0"/>
                </a:lnTo>
                <a:lnTo>
                  <a:pt x="1100733" y="14400"/>
                </a:lnTo>
                <a:lnTo>
                  <a:pt x="1188728" y="14400"/>
                </a:lnTo>
                <a:lnTo>
                  <a:pt x="1188728" y="228786"/>
                </a:lnTo>
                <a:cubicBezTo>
                  <a:pt x="1189794" y="251185"/>
                  <a:pt x="1178595" y="261851"/>
                  <a:pt x="1155130" y="260784"/>
                </a:cubicBezTo>
                <a:lnTo>
                  <a:pt x="1119932" y="260784"/>
                </a:lnTo>
                <a:lnTo>
                  <a:pt x="1119932" y="46398"/>
                </a:lnTo>
                <a:lnTo>
                  <a:pt x="1100733" y="46398"/>
                </a:lnTo>
                <a:lnTo>
                  <a:pt x="1100733" y="260784"/>
                </a:lnTo>
                <a:lnTo>
                  <a:pt x="1039937" y="260784"/>
                </a:lnTo>
                <a:lnTo>
                  <a:pt x="1039937" y="46398"/>
                </a:lnTo>
                <a:lnTo>
                  <a:pt x="1012738" y="46398"/>
                </a:lnTo>
                <a:lnTo>
                  <a:pt x="1012738" y="260784"/>
                </a:lnTo>
                <a:cubicBezTo>
                  <a:pt x="1010605" y="273584"/>
                  <a:pt x="1015938" y="278917"/>
                  <a:pt x="1028737" y="276783"/>
                </a:cubicBezTo>
                <a:lnTo>
                  <a:pt x="1188728" y="276783"/>
                </a:lnTo>
                <a:lnTo>
                  <a:pt x="1188728" y="303982"/>
                </a:lnTo>
                <a:lnTo>
                  <a:pt x="974341" y="303982"/>
                </a:lnTo>
                <a:cubicBezTo>
                  <a:pt x="953009" y="305048"/>
                  <a:pt x="942876" y="295982"/>
                  <a:pt x="943943" y="276783"/>
                </a:cubicBezTo>
                <a:lnTo>
                  <a:pt x="943943" y="46398"/>
                </a:lnTo>
                <a:lnTo>
                  <a:pt x="935943" y="46398"/>
                </a:lnTo>
                <a:lnTo>
                  <a:pt x="935943" y="14400"/>
                </a:lnTo>
                <a:lnTo>
                  <a:pt x="943943" y="14400"/>
                </a:lnTo>
                <a:close/>
                <a:moveTo>
                  <a:pt x="846348" y="0"/>
                </a:moveTo>
                <a:lnTo>
                  <a:pt x="915144" y="0"/>
                </a:lnTo>
                <a:lnTo>
                  <a:pt x="915144" y="15999"/>
                </a:lnTo>
                <a:lnTo>
                  <a:pt x="927943" y="15999"/>
                </a:lnTo>
                <a:lnTo>
                  <a:pt x="927943" y="46398"/>
                </a:lnTo>
                <a:lnTo>
                  <a:pt x="915144" y="46398"/>
                </a:lnTo>
                <a:lnTo>
                  <a:pt x="915144" y="262384"/>
                </a:lnTo>
                <a:lnTo>
                  <a:pt x="927943" y="260784"/>
                </a:lnTo>
                <a:lnTo>
                  <a:pt x="927943" y="291183"/>
                </a:lnTo>
                <a:lnTo>
                  <a:pt x="820750" y="303982"/>
                </a:lnTo>
                <a:lnTo>
                  <a:pt x="820750" y="276783"/>
                </a:lnTo>
                <a:lnTo>
                  <a:pt x="846348" y="271984"/>
                </a:lnTo>
                <a:lnTo>
                  <a:pt x="846348" y="46398"/>
                </a:lnTo>
                <a:lnTo>
                  <a:pt x="820750" y="46398"/>
                </a:lnTo>
                <a:lnTo>
                  <a:pt x="820750" y="15999"/>
                </a:lnTo>
                <a:lnTo>
                  <a:pt x="846348" y="15999"/>
                </a:lnTo>
                <a:close/>
                <a:moveTo>
                  <a:pt x="625562" y="0"/>
                </a:moveTo>
                <a:lnTo>
                  <a:pt x="695957" y="0"/>
                </a:lnTo>
                <a:lnTo>
                  <a:pt x="695957" y="15999"/>
                </a:lnTo>
                <a:lnTo>
                  <a:pt x="713556" y="15999"/>
                </a:lnTo>
                <a:cubicBezTo>
                  <a:pt x="723156" y="18133"/>
                  <a:pt x="727422" y="13333"/>
                  <a:pt x="726356" y="1600"/>
                </a:cubicBezTo>
                <a:lnTo>
                  <a:pt x="726356" y="0"/>
                </a:lnTo>
                <a:lnTo>
                  <a:pt x="779152" y="0"/>
                </a:lnTo>
                <a:lnTo>
                  <a:pt x="779152" y="17599"/>
                </a:lnTo>
                <a:cubicBezTo>
                  <a:pt x="780219" y="37865"/>
                  <a:pt x="770620" y="47464"/>
                  <a:pt x="750354" y="46398"/>
                </a:cubicBezTo>
                <a:lnTo>
                  <a:pt x="695957" y="46398"/>
                </a:lnTo>
                <a:lnTo>
                  <a:pt x="695957" y="60797"/>
                </a:lnTo>
                <a:lnTo>
                  <a:pt x="779152" y="60797"/>
                </a:lnTo>
                <a:lnTo>
                  <a:pt x="779152" y="276783"/>
                </a:lnTo>
                <a:cubicBezTo>
                  <a:pt x="781286" y="297049"/>
                  <a:pt x="770620" y="306115"/>
                  <a:pt x="747155" y="303982"/>
                </a:cubicBezTo>
                <a:lnTo>
                  <a:pt x="719956" y="303982"/>
                </a:lnTo>
                <a:lnTo>
                  <a:pt x="719956" y="230386"/>
                </a:lnTo>
                <a:lnTo>
                  <a:pt x="695957" y="230386"/>
                </a:lnTo>
                <a:lnTo>
                  <a:pt x="695957" y="303982"/>
                </a:lnTo>
                <a:lnTo>
                  <a:pt x="625562" y="303982"/>
                </a:lnTo>
                <a:lnTo>
                  <a:pt x="625562" y="230386"/>
                </a:lnTo>
                <a:lnTo>
                  <a:pt x="603163" y="230386"/>
                </a:lnTo>
                <a:lnTo>
                  <a:pt x="603163" y="303982"/>
                </a:lnTo>
                <a:lnTo>
                  <a:pt x="543967" y="303982"/>
                </a:lnTo>
                <a:lnTo>
                  <a:pt x="543967" y="60797"/>
                </a:lnTo>
                <a:lnTo>
                  <a:pt x="625562" y="60797"/>
                </a:lnTo>
                <a:lnTo>
                  <a:pt x="625562" y="46398"/>
                </a:lnTo>
                <a:lnTo>
                  <a:pt x="543967" y="46398"/>
                </a:lnTo>
                <a:lnTo>
                  <a:pt x="543967" y="15999"/>
                </a:lnTo>
                <a:lnTo>
                  <a:pt x="625562" y="15999"/>
                </a:lnTo>
                <a:close/>
                <a:moveTo>
                  <a:pt x="415975" y="0"/>
                </a:moveTo>
                <a:lnTo>
                  <a:pt x="492770" y="0"/>
                </a:lnTo>
                <a:lnTo>
                  <a:pt x="491170" y="15999"/>
                </a:lnTo>
                <a:lnTo>
                  <a:pt x="534367" y="15999"/>
                </a:lnTo>
                <a:lnTo>
                  <a:pt x="534367" y="46398"/>
                </a:lnTo>
                <a:lnTo>
                  <a:pt x="411175" y="46398"/>
                </a:lnTo>
                <a:close/>
                <a:moveTo>
                  <a:pt x="151991" y="0"/>
                </a:moveTo>
                <a:lnTo>
                  <a:pt x="235186" y="0"/>
                </a:lnTo>
                <a:lnTo>
                  <a:pt x="235186" y="15999"/>
                </a:lnTo>
                <a:lnTo>
                  <a:pt x="369577" y="15999"/>
                </a:lnTo>
                <a:lnTo>
                  <a:pt x="369577" y="46398"/>
                </a:lnTo>
                <a:lnTo>
                  <a:pt x="75195" y="46398"/>
                </a:lnTo>
                <a:lnTo>
                  <a:pt x="75195" y="276783"/>
                </a:lnTo>
                <a:cubicBezTo>
                  <a:pt x="76262" y="295982"/>
                  <a:pt x="65596" y="305048"/>
                  <a:pt x="43197" y="303982"/>
                </a:cubicBezTo>
                <a:lnTo>
                  <a:pt x="0" y="303982"/>
                </a:lnTo>
                <a:lnTo>
                  <a:pt x="0" y="15999"/>
                </a:lnTo>
                <a:lnTo>
                  <a:pt x="151991" y="15999"/>
                </a:lnTo>
                <a:close/>
              </a:path>
            </a:pathLst>
          </a:custGeom>
          <a:solidFill>
            <a:schemeClr val="tx1">
              <a:lumMod val="95000"/>
              <a:lumOff val="5000"/>
            </a:schemeClr>
          </a:solidFill>
          <a:ln>
            <a:noFill/>
          </a:ln>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zh-CN"/>
            </a:defPPr>
            <a:lvl1pPr>
              <a:defRPr sz="3200">
                <a:solidFill>
                  <a:schemeClr val="bg1"/>
                </a:solidFill>
                <a:latin typeface="草檀斋毛泽东字体" panose="02010601030101010101" pitchFamily="2" charset="-122"/>
                <a:ea typeface="草檀斋毛泽东字体" panose="02010601030101010101" pitchFamily="2" charset="-122"/>
              </a:defRPr>
            </a:lvl1pPr>
          </a:lstStyle>
          <a:p>
            <a:endParaRPr lang="zh-CN" altLang="en-US" dirty="0"/>
          </a:p>
        </p:txBody>
      </p:sp>
    </p:spTree>
    <p:extLst>
      <p:ext uri="{BB962C8B-B14F-4D97-AF65-F5344CB8AC3E}">
        <p14:creationId xmlns:p14="http://schemas.microsoft.com/office/powerpoint/2010/main" val="3471662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    </a:t>
            </a:r>
            <a:r>
              <a:rPr lang="en-US" altLang="zh-CN" sz="2800" dirty="0" smtClean="0">
                <a:solidFill>
                  <a:prstClr val="white"/>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hlinkClick r:id="rId3"/>
              </a:rPr>
              <a:t> </a:t>
            </a:r>
            <a:r>
              <a:rPr lang="en-US" altLang="zh-CN" sz="2800" dirty="0" smtClean="0">
                <a:solidFill>
                  <a:srgbClr val="CEEAB0"/>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rPr>
              <a:t> </a:t>
            </a:r>
            <a:endParaRPr lang="zh-CN" altLang="en-US" sz="2800" dirty="0">
              <a:solidFill>
                <a:srgbClr val="CEEAB0"/>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9505955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956</TotalTime>
  <Words>4883</Words>
  <Application>Microsoft Office PowerPoint</Application>
  <PresentationFormat>宽屏</PresentationFormat>
  <Paragraphs>349</Paragraphs>
  <Slides>49</Slides>
  <Notes>1</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49</vt:i4>
      </vt:variant>
    </vt:vector>
  </HeadingPairs>
  <TitlesOfParts>
    <vt:vector size="65" baseType="lpstr">
      <vt:lpstr>迷你简粗倩</vt:lpstr>
      <vt:lpstr>Arial</vt:lpstr>
      <vt:lpstr>方正隶二简体</vt:lpstr>
      <vt:lpstr>张海山锐谐体</vt:lpstr>
      <vt:lpstr>草檀斋毛泽东字体</vt:lpstr>
      <vt:lpstr>幼圆</vt:lpstr>
      <vt:lpstr>宋体</vt:lpstr>
      <vt:lpstr>Wingdings</vt:lpstr>
      <vt:lpstr>Calibri Light</vt:lpstr>
      <vt:lpstr>方正大黑简体</vt:lpstr>
      <vt:lpstr>微软雅黑</vt:lpstr>
      <vt:lpstr>Cambria Math</vt:lpstr>
      <vt:lpstr>Meiryo</vt:lpstr>
      <vt:lpstr>Calibri</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魏继斌WEIJIBIN</dc:creator>
  <cp:lastModifiedBy>kan</cp:lastModifiedBy>
  <cp:revision>111</cp:revision>
  <dcterms:created xsi:type="dcterms:W3CDTF">2014-05-01T09:26:21Z</dcterms:created>
  <dcterms:modified xsi:type="dcterms:W3CDTF">2015-05-31T02:14:48Z</dcterms:modified>
</cp:coreProperties>
</file>