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93455" r:id="rId4"/>
    <p:sldMasterId id="2147493460" r:id="rId5"/>
  </p:sldMasterIdLst>
  <p:notesMasterIdLst>
    <p:notesMasterId r:id="rId25"/>
  </p:notesMasterIdLst>
  <p:sldIdLst>
    <p:sldId id="256" r:id="rId6"/>
    <p:sldId id="258" r:id="rId7"/>
    <p:sldId id="261" r:id="rId8"/>
    <p:sldId id="259" r:id="rId9"/>
    <p:sldId id="266" r:id="rId10"/>
    <p:sldId id="265" r:id="rId11"/>
    <p:sldId id="262" r:id="rId12"/>
    <p:sldId id="269" r:id="rId13"/>
    <p:sldId id="270" r:id="rId14"/>
    <p:sldId id="271" r:id="rId15"/>
    <p:sldId id="263" r:id="rId16"/>
    <p:sldId id="272" r:id="rId17"/>
    <p:sldId id="273" r:id="rId18"/>
    <p:sldId id="264" r:id="rId19"/>
    <p:sldId id="267" r:id="rId20"/>
    <p:sldId id="278" r:id="rId21"/>
    <p:sldId id="277" r:id="rId22"/>
    <p:sldId id="268" r:id="rId23"/>
    <p:sldId id="279" r:id="rId24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2253A"/>
    <a:srgbClr val="18BDD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621" autoAdjust="0"/>
    <p:restoredTop sz="94660"/>
  </p:normalViewPr>
  <p:slideViewPr>
    <p:cSldViewPr snapToGrid="0" snapToObjects="1">
      <p:cViewPr varScale="1">
        <p:scale>
          <a:sx n="145" d="100"/>
          <a:sy n="145" d="100"/>
        </p:scale>
        <p:origin x="1026" y="120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49" d="100"/>
        <a:sy n="149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theme" Target="theme/theme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../embeddings/oleObject1.bin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Q1</c:v>
                </c:pt>
              </c:strCache>
            </c:strRef>
          </c:tx>
          <c:spPr>
            <a:solidFill>
              <a:srgbClr val="12253A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900">
                    <a:solidFill>
                      <a:schemeClr val="tx1">
                        <a:lumMod val="75000"/>
                        <a:lumOff val="25000"/>
                      </a:schemeClr>
                    </a:solidFill>
                  </a:defRPr>
                </a:pPr>
                <a:endParaRPr lang="zh-CN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Sheet1!$A$2:$A$5</c:f>
              <c:strCache>
                <c:ptCount val="4"/>
                <c:pt idx="0">
                  <c:v>A</c:v>
                </c:pt>
                <c:pt idx="1">
                  <c:v>B</c:v>
                </c:pt>
                <c:pt idx="2">
                  <c:v>C</c:v>
                </c:pt>
                <c:pt idx="3">
                  <c:v>D</c:v>
                </c:pt>
              </c:strCache>
            </c:strRef>
          </c:cat>
          <c:val>
            <c:numRef>
              <c:f>Sheet1!$B$2:$B$5</c:f>
              <c:numCache>
                <c:formatCode>g/"通""用""格""式"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Q2</c:v>
                </c:pt>
              </c:strCache>
            </c:strRef>
          </c:tx>
          <c:spPr>
            <a:solidFill>
              <a:srgbClr val="18BDD5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900" b="1">
                    <a:solidFill>
                      <a:srgbClr val="1D8AC1"/>
                    </a:solidFill>
                  </a:defRPr>
                </a:pPr>
                <a:endParaRPr lang="zh-CN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Sheet1!$A$2:$A$5</c:f>
              <c:strCache>
                <c:ptCount val="4"/>
                <c:pt idx="0">
                  <c:v>A</c:v>
                </c:pt>
                <c:pt idx="1">
                  <c:v>B</c:v>
                </c:pt>
                <c:pt idx="2">
                  <c:v>C</c:v>
                </c:pt>
                <c:pt idx="3">
                  <c:v>D</c:v>
                </c:pt>
              </c:strCache>
            </c:strRef>
          </c:cat>
          <c:val>
            <c:numRef>
              <c:f>Sheet1!$C$2:$C$5</c:f>
              <c:numCache>
                <c:formatCode>g/"通""用""格""式"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4"/>
        <c:axId val="509252952"/>
        <c:axId val="509253344"/>
      </c:barChart>
      <c:catAx>
        <c:axId val="509252952"/>
        <c:scaling>
          <c:orientation val="minMax"/>
        </c:scaling>
        <c:delete val="0"/>
        <c:axPos val="l"/>
        <c:numFmt formatCode="General" sourceLinked="0"/>
        <c:majorTickMark val="none"/>
        <c:minorTickMark val="none"/>
        <c:tickLblPos val="nextTo"/>
        <c:spPr>
          <a:ln>
            <a:solidFill>
              <a:schemeClr val="bg1">
                <a:lumMod val="75000"/>
              </a:schemeClr>
            </a:solidFill>
          </a:ln>
        </c:spPr>
        <c:txPr>
          <a:bodyPr/>
          <a:lstStyle/>
          <a:p>
            <a:pPr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pPr>
            <a:endParaRPr lang="zh-CN"/>
          </a:p>
        </c:txPr>
        <c:crossAx val="509253344"/>
        <c:crosses val="autoZero"/>
        <c:auto val="1"/>
        <c:lblAlgn val="ctr"/>
        <c:lblOffset val="100"/>
        <c:noMultiLvlLbl val="0"/>
      </c:catAx>
      <c:valAx>
        <c:axId val="509253344"/>
        <c:scaling>
          <c:orientation val="minMax"/>
        </c:scaling>
        <c:delete val="1"/>
        <c:axPos val="b"/>
        <c:majorGridlines>
          <c:spPr>
            <a:ln>
              <a:noFill/>
            </a:ln>
          </c:spPr>
        </c:majorGridlines>
        <c:numFmt formatCode="g/&quot;通&quot;&quot;用&quot;&quot;格&quot;&quot;式&quot;" sourceLinked="1"/>
        <c:majorTickMark val="none"/>
        <c:minorTickMark val="none"/>
        <c:tickLblPos val="nextTo"/>
        <c:crossAx val="509252952"/>
        <c:crosses val="autoZero"/>
        <c:crossBetween val="between"/>
      </c:valAx>
    </c:plotArea>
    <c:plotVisOnly val="1"/>
    <c:dispBlanksAs val="gap"/>
    <c:showDLblsOverMax val="0"/>
  </c:chart>
  <c:spPr>
    <a:noFill/>
  </c:spPr>
  <c:txPr>
    <a:bodyPr/>
    <a:lstStyle/>
    <a:p>
      <a:pPr>
        <a:defRPr sz="1800"/>
      </a:pPr>
      <a:endParaRPr lang="zh-CN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33A4E3-B170-434C-AABB-AF2490F6C109}" type="datetimeFigureOut">
              <a:rPr lang="zh-CN" altLang="en-US" smtClean="0"/>
              <a:t>2016/3/27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FC5DF70-233A-42C2-9BCD-A29B046B427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814925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en-US" dirty="0" smtClean="0"/>
              <a:t>模板来自于 </a:t>
            </a:r>
            <a:r>
              <a:rPr lang="en-US" altLang="zh-CN" smtClean="0"/>
              <a:t>http://www.ypppt.com</a:t>
            </a:r>
            <a:endParaRPr lang="zh-CN" altLang="en-US" dirty="0" smtClean="0"/>
          </a:p>
        </p:txBody>
      </p:sp>
      <p:sp>
        <p:nvSpPr>
          <p:cNvPr id="6148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5ED1824-6DB2-4029-B0DF-1D3CDCF11CDA}" type="slidenum">
              <a:rPr lang="zh-CN" altLang="en-US" smtClean="0">
                <a:solidFill>
                  <a:prstClr val="black"/>
                </a:solidFill>
                <a:latin typeface="Calibri" panose="020F0502020204030204" pitchFamily="34" charset="0"/>
                <a:ea typeface="宋体" panose="02010600030101010101" pitchFamily="2" charset="-122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19</a:t>
            </a:fld>
            <a:endParaRPr lang="zh-CN" altLang="en-US" smtClean="0">
              <a:solidFill>
                <a:prstClr val="black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3059977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283514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442711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bg>
      <p:bgPr>
        <a:solidFill>
          <a:srgbClr val="18BDD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016229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bg>
      <p:bgPr>
        <a:solidFill>
          <a:srgbClr val="12253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016229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smtClean="0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2016/3/27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26069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2016/3/27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10151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2016/3/27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87183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2016/3/27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63766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2016/3/27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57404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2016/3/27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28035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2016/3/27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466071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2016/3/27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099200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2016/3/27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362491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2016/3/27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433954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2016/3/27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89807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.xml"/><Relationship Id="rId3" Type="http://schemas.openxmlformats.org/officeDocument/2006/relationships/slideLayout" Target="../slideLayouts/slideLayout7.xml"/><Relationship Id="rId7" Type="http://schemas.openxmlformats.org/officeDocument/2006/relationships/slideLayout" Target="../slideLayouts/slideLayout11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6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5.xml"/><Relationship Id="rId5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4.xml"/><Relationship Id="rId4" Type="http://schemas.openxmlformats.org/officeDocument/2006/relationships/slideLayout" Target="../slideLayouts/slideLayout8.xml"/><Relationship Id="rId9" Type="http://schemas.openxmlformats.org/officeDocument/2006/relationships/slideLayout" Target="../slideLayouts/slideLayout1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938435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93456" r:id="rId1"/>
    <p:sldLayoutId id="2147493459" r:id="rId2"/>
    <p:sldLayoutId id="2147493457" r:id="rId3"/>
    <p:sldLayoutId id="2147493458" r:id="rId4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85800"/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2016/3/27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85800"/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85800"/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78731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93461" r:id="rId1"/>
    <p:sldLayoutId id="2147493462" r:id="rId2"/>
    <p:sldLayoutId id="2147493463" r:id="rId3"/>
    <p:sldLayoutId id="2147493464" r:id="rId4"/>
    <p:sldLayoutId id="2147493465" r:id="rId5"/>
    <p:sldLayoutId id="2147493466" r:id="rId6"/>
    <p:sldLayoutId id="2147493467" r:id="rId7"/>
    <p:sldLayoutId id="2147493468" r:id="rId8"/>
    <p:sldLayoutId id="2147493469" r:id="rId9"/>
    <p:sldLayoutId id="2147493470" r:id="rId10"/>
    <p:sldLayoutId id="21474934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microsoft.com/office/2007/relationships/hdphoto" Target="../media/hdphoto1.wdp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4.jpe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hyperlink" Target="http://www.ypppt.com/jiaocheng/" TargetMode="External"/><Relationship Id="rId3" Type="http://schemas.openxmlformats.org/officeDocument/2006/relationships/hyperlink" Target="http://www.ypppt.com/moban/" TargetMode="External"/><Relationship Id="rId7" Type="http://schemas.openxmlformats.org/officeDocument/2006/relationships/hyperlink" Target="http://www.ypppt.com/sucai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.xml"/><Relationship Id="rId6" Type="http://schemas.openxmlformats.org/officeDocument/2006/relationships/hyperlink" Target="http://www.ypppt.com/tubiao/" TargetMode="External"/><Relationship Id="rId5" Type="http://schemas.openxmlformats.org/officeDocument/2006/relationships/hyperlink" Target="http://www.ypppt.com/beijing/" TargetMode="External"/><Relationship Id="rId4" Type="http://schemas.openxmlformats.org/officeDocument/2006/relationships/hyperlink" Target="http://www.ypppt.com/jieri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直角三角形 6"/>
          <p:cNvSpPr/>
          <p:nvPr/>
        </p:nvSpPr>
        <p:spPr>
          <a:xfrm flipV="1">
            <a:off x="-1" y="0"/>
            <a:ext cx="6553163" cy="2971898"/>
          </a:xfrm>
          <a:prstGeom prst="rtTriangle">
            <a:avLst/>
          </a:prstGeom>
          <a:solidFill>
            <a:srgbClr val="18BDD5">
              <a:alpha val="9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317618" y="310163"/>
            <a:ext cx="104953" cy="151260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bg1"/>
              </a:solidFill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493276" y="173703"/>
            <a:ext cx="295420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3600" b="1" dirty="0" smtClean="0">
                <a:solidFill>
                  <a:schemeClr val="bg1"/>
                </a:solidFill>
              </a:rPr>
              <a:t>PROCUCT</a:t>
            </a:r>
            <a:endParaRPr kumimoji="1" lang="en-US" altLang="zh-CN" sz="3600" b="1" dirty="0">
              <a:solidFill>
                <a:schemeClr val="bg1"/>
              </a:solidFill>
            </a:endParaRPr>
          </a:p>
          <a:p>
            <a:r>
              <a:rPr kumimoji="1" lang="en-US" altLang="zh-CN" sz="3600" b="1" dirty="0" smtClean="0">
                <a:solidFill>
                  <a:schemeClr val="bg1"/>
                </a:solidFill>
              </a:rPr>
              <a:t>PROMOTION</a:t>
            </a:r>
            <a:endParaRPr kumimoji="1" lang="en-US" altLang="zh-CN" sz="3600" b="1" dirty="0">
              <a:solidFill>
                <a:schemeClr val="bg1"/>
              </a:solidFill>
            </a:endParaRPr>
          </a:p>
        </p:txBody>
      </p:sp>
      <p:sp>
        <p:nvSpPr>
          <p:cNvPr id="5" name="矩形 4"/>
          <p:cNvSpPr/>
          <p:nvPr/>
        </p:nvSpPr>
        <p:spPr>
          <a:xfrm>
            <a:off x="668934" y="4456619"/>
            <a:ext cx="2009534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sz="1200" dirty="0" smtClean="0">
                <a:solidFill>
                  <a:schemeClr val="bg1"/>
                </a:solidFill>
              </a:rPr>
              <a:t>PRESENTED</a:t>
            </a:r>
            <a:r>
              <a:rPr kumimoji="1" lang="zh-CN" altLang="en-US" sz="1200" dirty="0" smtClean="0">
                <a:solidFill>
                  <a:schemeClr val="bg1"/>
                </a:solidFill>
              </a:rPr>
              <a:t> </a:t>
            </a:r>
            <a:r>
              <a:rPr kumimoji="1" lang="en-US" altLang="zh-CN" sz="1200" dirty="0" smtClean="0">
                <a:solidFill>
                  <a:schemeClr val="bg1"/>
                </a:solidFill>
              </a:rPr>
              <a:t>BY</a:t>
            </a:r>
            <a:r>
              <a:rPr kumimoji="1" lang="zh-CN" altLang="en-US" sz="1200" dirty="0" smtClean="0">
                <a:solidFill>
                  <a:schemeClr val="bg1"/>
                </a:solidFill>
              </a:rPr>
              <a:t> </a:t>
            </a:r>
            <a:r>
              <a:rPr kumimoji="1" lang="en-US" altLang="zh-CN" sz="1200" dirty="0" smtClean="0">
                <a:solidFill>
                  <a:schemeClr val="bg1"/>
                </a:solidFill>
              </a:rPr>
              <a:t>JANE</a:t>
            </a:r>
            <a:r>
              <a:rPr kumimoji="1" lang="zh-CN" altLang="en-US" sz="1200" dirty="0" smtClean="0">
                <a:solidFill>
                  <a:schemeClr val="bg1"/>
                </a:solidFill>
              </a:rPr>
              <a:t> </a:t>
            </a:r>
            <a:r>
              <a:rPr kumimoji="1" lang="en-US" altLang="zh-CN" sz="1200" dirty="0" smtClean="0">
                <a:solidFill>
                  <a:schemeClr val="bg1"/>
                </a:solidFill>
              </a:rPr>
              <a:t>DOE</a:t>
            </a:r>
            <a:endParaRPr kumimoji="1" lang="zh-CN" altLang="en-US" sz="1200" dirty="0">
              <a:solidFill>
                <a:schemeClr val="bg1"/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493276" y="1263063"/>
            <a:ext cx="203132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3600" b="1" dirty="0" smtClean="0">
                <a:solidFill>
                  <a:schemeClr val="bg1"/>
                </a:solidFill>
              </a:rPr>
              <a:t>产品推广</a:t>
            </a:r>
            <a:endParaRPr kumimoji="1" lang="en-US" altLang="zh-CN" sz="36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36643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占位符 15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800" y="-1196"/>
            <a:ext cx="9144000" cy="5143500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 bwMode="auto">
          <a:xfrm>
            <a:off x="4570200" y="0"/>
            <a:ext cx="4573800" cy="5143500"/>
          </a:xfrm>
          <a:prstGeom prst="rect">
            <a:avLst/>
          </a:prstGeom>
          <a:solidFill>
            <a:srgbClr val="315568">
              <a:alpha val="75000"/>
            </a:srgbClr>
          </a:solidFill>
          <a:ln w="12700" cap="flat" cmpd="sng" algn="ctr">
            <a:noFill/>
            <a:prstDash val="solid"/>
            <a:miter lim="0"/>
            <a:headEnd type="none" w="med" len="med"/>
            <a:tailEnd type="none" w="med" len="med"/>
          </a:ln>
          <a:effectLst>
            <a:outerShdw blurRad="25400" dist="12700" dir="5400000" algn="ctr" rotWithShape="0">
              <a:srgbClr val="000000">
                <a:alpha val="50000"/>
              </a:srgbClr>
            </a:outerShdw>
          </a:effectLst>
        </p:spPr>
        <p:txBody>
          <a:bodyPr rot="0" spcFirstLastPara="0" vertOverflow="overflow" horzOverflow="overflow" vert="horz" wrap="square" lIns="26789" tIns="26789" rIns="26789" bIns="26789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171450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4" name="矩形 3"/>
          <p:cNvSpPr/>
          <p:nvPr/>
        </p:nvSpPr>
        <p:spPr bwMode="auto">
          <a:xfrm>
            <a:off x="0" y="0"/>
            <a:ext cx="4573800" cy="5143500"/>
          </a:xfrm>
          <a:prstGeom prst="rect">
            <a:avLst/>
          </a:prstGeom>
          <a:solidFill>
            <a:srgbClr val="00C8D9">
              <a:alpha val="74902"/>
            </a:srgbClr>
          </a:solidFill>
          <a:ln w="12700" cap="flat" cmpd="sng" algn="ctr">
            <a:noFill/>
            <a:prstDash val="solid"/>
            <a:miter lim="0"/>
            <a:headEnd type="none" w="med" len="med"/>
            <a:tailEnd type="none" w="med" len="med"/>
          </a:ln>
          <a:effectLst>
            <a:outerShdw blurRad="25400" dist="12700" dir="5400000" algn="ctr" rotWithShape="0">
              <a:srgbClr val="000000">
                <a:alpha val="50000"/>
              </a:srgbClr>
            </a:outerShdw>
          </a:effectLst>
        </p:spPr>
        <p:txBody>
          <a:bodyPr rot="0" spcFirstLastPara="0" vertOverflow="overflow" horzOverflow="overflow" vert="horz" wrap="square" lIns="26789" tIns="26789" rIns="26789" bIns="26789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171450"/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5283712" y="3544033"/>
            <a:ext cx="184691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 smtClean="0">
                <a:solidFill>
                  <a:schemeClr val="bg1"/>
                </a:solidFill>
                <a:ea typeface="Hiragino Sans GB W3" panose="020B0300000000000000" pitchFamily="34" charset="-122"/>
                <a:cs typeface="Avenir Next Condensed Regular"/>
              </a:rPr>
              <a:t>此处添加关键词</a:t>
            </a:r>
            <a:endParaRPr lang="zh-CN" altLang="en-US" sz="1600" dirty="0">
              <a:solidFill>
                <a:schemeClr val="bg1"/>
              </a:solidFill>
              <a:ea typeface="Hiragino Sans GB W3" panose="020B0300000000000000" pitchFamily="34" charset="-122"/>
              <a:cs typeface="Avenir Next Condensed Regular"/>
            </a:endParaRPr>
          </a:p>
        </p:txBody>
      </p:sp>
      <p:grpSp>
        <p:nvGrpSpPr>
          <p:cNvPr id="8" name="组合 1"/>
          <p:cNvGrpSpPr/>
          <p:nvPr/>
        </p:nvGrpSpPr>
        <p:grpSpPr>
          <a:xfrm>
            <a:off x="5263887" y="3519561"/>
            <a:ext cx="3186426" cy="398186"/>
            <a:chOff x="5263887" y="3519561"/>
            <a:chExt cx="3186426" cy="398186"/>
          </a:xfrm>
        </p:grpSpPr>
        <p:sp>
          <p:nvSpPr>
            <p:cNvPr id="9" name="矩形 8"/>
            <p:cNvSpPr/>
            <p:nvPr/>
          </p:nvSpPr>
          <p:spPr bwMode="auto">
            <a:xfrm>
              <a:off x="5263887" y="3519561"/>
              <a:ext cx="3186426" cy="398186"/>
            </a:xfrm>
            <a:prstGeom prst="rect">
              <a:avLst/>
            </a:prstGeom>
            <a:noFill/>
            <a:ln w="12700" cap="flat" cmpd="sng" algn="ctr">
              <a:solidFill>
                <a:schemeClr val="bg1"/>
              </a:solidFill>
              <a:prstDash val="solid"/>
              <a:miter lim="0"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26789" tIns="26789" rIns="26789" bIns="26789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171450"/>
              <a:endParaRPr lang="zh-CN" altLang="en-US">
                <a:cs typeface="Avenir Next Condensed Regular"/>
              </a:endParaRPr>
            </a:p>
          </p:txBody>
        </p:sp>
        <p:cxnSp>
          <p:nvCxnSpPr>
            <p:cNvPr id="10" name="直接连接符 12"/>
            <p:cNvCxnSpPr/>
            <p:nvPr/>
          </p:nvCxnSpPr>
          <p:spPr bwMode="auto">
            <a:xfrm flipV="1">
              <a:off x="7979978" y="3519561"/>
              <a:ext cx="0" cy="398186"/>
            </a:xfrm>
            <a:prstGeom prst="line">
              <a:avLst/>
            </a:prstGeom>
            <a:noFill/>
            <a:ln w="12700" cap="flat" cmpd="sng" algn="ctr">
              <a:solidFill>
                <a:schemeClr val="bg1"/>
              </a:solidFill>
              <a:prstDash val="solid"/>
              <a:miter lim="0"/>
              <a:headEnd type="none" w="med" len="med"/>
              <a:tailEnd type="none" w="med" len="med"/>
            </a:ln>
            <a:effectLst/>
          </p:spPr>
        </p:cxnSp>
        <p:sp>
          <p:nvSpPr>
            <p:cNvPr id="11" name="任意多边形 13"/>
            <p:cNvSpPr/>
            <p:nvPr/>
          </p:nvSpPr>
          <p:spPr>
            <a:xfrm rot="2033800">
              <a:off x="8051589" y="3624145"/>
              <a:ext cx="350473" cy="207322"/>
            </a:xfrm>
            <a:custGeom>
              <a:avLst/>
              <a:gdLst>
                <a:gd name="connsiteX0" fmla="*/ 685800 w 2318657"/>
                <a:gd name="connsiteY0" fmla="*/ 244927 h 1371600"/>
                <a:gd name="connsiteX1" fmla="*/ 244927 w 2318657"/>
                <a:gd name="connsiteY1" fmla="*/ 685800 h 1371600"/>
                <a:gd name="connsiteX2" fmla="*/ 685800 w 2318657"/>
                <a:gd name="connsiteY2" fmla="*/ 1126673 h 1371600"/>
                <a:gd name="connsiteX3" fmla="*/ 1126673 w 2318657"/>
                <a:gd name="connsiteY3" fmla="*/ 685800 h 1371600"/>
                <a:gd name="connsiteX4" fmla="*/ 685800 w 2318657"/>
                <a:gd name="connsiteY4" fmla="*/ 244927 h 1371600"/>
                <a:gd name="connsiteX5" fmla="*/ 685800 w 2318657"/>
                <a:gd name="connsiteY5" fmla="*/ 0 h 1371600"/>
                <a:gd name="connsiteX6" fmla="*/ 1317707 w 2318657"/>
                <a:gd name="connsiteY6" fmla="*/ 418856 h 1371600"/>
                <a:gd name="connsiteX7" fmla="*/ 1341761 w 2318657"/>
                <a:gd name="connsiteY7" fmla="*/ 496345 h 1371600"/>
                <a:gd name="connsiteX8" fmla="*/ 2255504 w 2318657"/>
                <a:gd name="connsiteY8" fmla="*/ 496345 h 1371600"/>
                <a:gd name="connsiteX9" fmla="*/ 2318657 w 2318657"/>
                <a:gd name="connsiteY9" fmla="*/ 559498 h 1371600"/>
                <a:gd name="connsiteX10" fmla="*/ 2318657 w 2318657"/>
                <a:gd name="connsiteY10" fmla="*/ 812103 h 1371600"/>
                <a:gd name="connsiteX11" fmla="*/ 2255504 w 2318657"/>
                <a:gd name="connsiteY11" fmla="*/ 875256 h 1371600"/>
                <a:gd name="connsiteX12" fmla="*/ 1341760 w 2318657"/>
                <a:gd name="connsiteY12" fmla="*/ 875256 h 1371600"/>
                <a:gd name="connsiteX13" fmla="*/ 1317707 w 2318657"/>
                <a:gd name="connsiteY13" fmla="*/ 952744 h 1371600"/>
                <a:gd name="connsiteX14" fmla="*/ 685800 w 2318657"/>
                <a:gd name="connsiteY14" fmla="*/ 1371600 h 1371600"/>
                <a:gd name="connsiteX15" fmla="*/ 0 w 2318657"/>
                <a:gd name="connsiteY15" fmla="*/ 685800 h 1371600"/>
                <a:gd name="connsiteX16" fmla="*/ 685800 w 2318657"/>
                <a:gd name="connsiteY16" fmla="*/ 0 h 1371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318657" h="1371600">
                  <a:moveTo>
                    <a:pt x="685800" y="244927"/>
                  </a:moveTo>
                  <a:cubicBezTo>
                    <a:pt x="442313" y="244927"/>
                    <a:pt x="244927" y="442313"/>
                    <a:pt x="244927" y="685800"/>
                  </a:cubicBezTo>
                  <a:cubicBezTo>
                    <a:pt x="244927" y="929287"/>
                    <a:pt x="442313" y="1126673"/>
                    <a:pt x="685800" y="1126673"/>
                  </a:cubicBezTo>
                  <a:cubicBezTo>
                    <a:pt x="929287" y="1126673"/>
                    <a:pt x="1126673" y="929287"/>
                    <a:pt x="1126673" y="685800"/>
                  </a:cubicBezTo>
                  <a:cubicBezTo>
                    <a:pt x="1126673" y="442313"/>
                    <a:pt x="929287" y="244927"/>
                    <a:pt x="685800" y="244927"/>
                  </a:cubicBezTo>
                  <a:close/>
                  <a:moveTo>
                    <a:pt x="685800" y="0"/>
                  </a:moveTo>
                  <a:cubicBezTo>
                    <a:pt x="969868" y="0"/>
                    <a:pt x="1213596" y="172712"/>
                    <a:pt x="1317707" y="418856"/>
                  </a:cubicBezTo>
                  <a:lnTo>
                    <a:pt x="1341761" y="496345"/>
                  </a:lnTo>
                  <a:lnTo>
                    <a:pt x="2255504" y="496345"/>
                  </a:lnTo>
                  <a:cubicBezTo>
                    <a:pt x="2290382" y="496345"/>
                    <a:pt x="2318657" y="524620"/>
                    <a:pt x="2318657" y="559498"/>
                  </a:cubicBezTo>
                  <a:lnTo>
                    <a:pt x="2318657" y="812103"/>
                  </a:lnTo>
                  <a:cubicBezTo>
                    <a:pt x="2318657" y="846981"/>
                    <a:pt x="2290382" y="875256"/>
                    <a:pt x="2255504" y="875256"/>
                  </a:cubicBezTo>
                  <a:lnTo>
                    <a:pt x="1341760" y="875256"/>
                  </a:lnTo>
                  <a:lnTo>
                    <a:pt x="1317707" y="952744"/>
                  </a:lnTo>
                  <a:cubicBezTo>
                    <a:pt x="1213596" y="1198888"/>
                    <a:pt x="969868" y="1371600"/>
                    <a:pt x="685800" y="1371600"/>
                  </a:cubicBezTo>
                  <a:cubicBezTo>
                    <a:pt x="307043" y="1371600"/>
                    <a:pt x="0" y="1064557"/>
                    <a:pt x="0" y="685800"/>
                  </a:cubicBezTo>
                  <a:cubicBezTo>
                    <a:pt x="0" y="307043"/>
                    <a:pt x="307043" y="0"/>
                    <a:pt x="68580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cs typeface="Avenir Next Condensed Regular"/>
              </a:endParaRPr>
            </a:p>
          </p:txBody>
        </p:sp>
      </p:grpSp>
      <p:sp>
        <p:nvSpPr>
          <p:cNvPr id="13" name="Rectangle 11"/>
          <p:cNvSpPr/>
          <p:nvPr/>
        </p:nvSpPr>
        <p:spPr>
          <a:xfrm>
            <a:off x="5100771" y="2212085"/>
            <a:ext cx="3559986" cy="6412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000" dirty="0" smtClean="0">
                <a:solidFill>
                  <a:srgbClr val="FFFFFF"/>
                </a:solidFill>
                <a:cs typeface="Avenir Next Condensed Regular"/>
              </a:rPr>
              <a:t>点击此处添加文本信息，</a:t>
            </a:r>
            <a:r>
              <a:rPr lang="zh-CN" altLang="en-US" sz="1000" dirty="0">
                <a:solidFill>
                  <a:srgbClr val="FFFFFF"/>
                </a:solidFill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000" dirty="0">
                <a:solidFill>
                  <a:srgbClr val="FFFFFF"/>
                </a:solidFill>
              </a:rPr>
              <a:t>10</a:t>
            </a:r>
            <a:r>
              <a:rPr lang="zh-CN" altLang="en-US" sz="1000" dirty="0">
                <a:solidFill>
                  <a:srgbClr val="FFFFFF"/>
                </a:solidFill>
              </a:rPr>
              <a:t>号字，</a:t>
            </a:r>
            <a:r>
              <a:rPr lang="en-US" altLang="zh-CN" sz="1000" dirty="0">
                <a:solidFill>
                  <a:srgbClr val="FFFFFF"/>
                </a:solidFill>
              </a:rPr>
              <a:t>1.3</a:t>
            </a:r>
            <a:r>
              <a:rPr lang="zh-CN" altLang="en-US" sz="1000" dirty="0">
                <a:solidFill>
                  <a:srgbClr val="FFFFFF"/>
                </a:solidFill>
              </a:rPr>
              <a:t>倍字间距。</a:t>
            </a:r>
            <a:endParaRPr lang="zh-CN" altLang="zh-CN" sz="1000" dirty="0">
              <a:solidFill>
                <a:srgbClr val="FFFFFF"/>
              </a:solidFill>
              <a:cs typeface="Avenir Next Condensed Regular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5724032" y="949524"/>
            <a:ext cx="2255946" cy="584776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685800" eaLnBrk="1" latinLnBrk="0" hangingPunct="1">
              <a:defRPr sz="3200">
                <a:solidFill>
                  <a:schemeClr val="bg1"/>
                </a:solidFill>
                <a:latin typeface="HelveticaNeueLT Pro 67 MdCn" panose="020B0606030502030204" pitchFamily="34" charset="0"/>
                <a:ea typeface="Hiragino Sans GB W3" panose="020B0300000000000000" pitchFamily="34" charset="-122"/>
                <a:cs typeface="+mn-cs"/>
              </a:defRPr>
            </a:lvl1pPr>
            <a:lvl2pPr marL="342900" algn="l" defTabSz="685800" eaLnBrk="1" latinLnBrk="0" hangingPunct="1">
              <a:defRPr sz="13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eaLnBrk="1" latinLnBrk="0" hangingPunct="1">
              <a:defRPr sz="13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eaLnBrk="1" latinLnBrk="0" hangingPunct="1">
              <a:defRPr sz="13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eaLnBrk="1" latinLnBrk="0" hangingPunct="1">
              <a:defRPr sz="13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>
              <a:defRPr sz="13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>
              <a:defRPr sz="13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>
              <a:defRPr sz="13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>
              <a:defRPr sz="13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dirty="0" smtClean="0">
                <a:latin typeface="+mn-lt"/>
                <a:cs typeface="Avenir Next Condensed Regular"/>
              </a:rPr>
              <a:t>CONTENTS</a:t>
            </a:r>
            <a:endParaRPr lang="zh-CN" altLang="en-US" dirty="0">
              <a:latin typeface="+mn-lt"/>
              <a:cs typeface="Avenir Next Condensed Regular"/>
            </a:endParaRPr>
          </a:p>
        </p:txBody>
      </p:sp>
      <p:cxnSp>
        <p:nvCxnSpPr>
          <p:cNvPr id="16" name="直线连接符 15"/>
          <p:cNvCxnSpPr/>
          <p:nvPr/>
        </p:nvCxnSpPr>
        <p:spPr>
          <a:xfrm>
            <a:off x="779284" y="2654730"/>
            <a:ext cx="2357367" cy="0"/>
          </a:xfrm>
          <a:prstGeom prst="line">
            <a:avLst/>
          </a:prstGeom>
          <a:ln w="12700" cmpd="sng">
            <a:solidFill>
              <a:srgbClr val="FFFFF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文本框 16"/>
          <p:cNvSpPr txBox="1"/>
          <p:nvPr/>
        </p:nvSpPr>
        <p:spPr>
          <a:xfrm>
            <a:off x="708725" y="2294982"/>
            <a:ext cx="101822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1600" b="1" dirty="0" smtClean="0">
                <a:solidFill>
                  <a:srgbClr val="FFFFFF"/>
                </a:solidFill>
              </a:rPr>
              <a:t>问题场景</a:t>
            </a:r>
            <a:endParaRPr kumimoji="1" lang="zh-CN" altLang="en-US" sz="1600" b="1" dirty="0">
              <a:solidFill>
                <a:srgbClr val="FFFFFF"/>
              </a:solidFill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708725" y="2108828"/>
            <a:ext cx="105670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000" dirty="0" smtClean="0">
                <a:solidFill>
                  <a:srgbClr val="FFFFFF"/>
                </a:solidFill>
              </a:rPr>
              <a:t>THE FIRST PART</a:t>
            </a:r>
            <a:endParaRPr kumimoji="1" lang="zh-CN" altLang="en-US" sz="1000" dirty="0">
              <a:solidFill>
                <a:srgbClr val="FFFFFF"/>
              </a:solidFill>
            </a:endParaRPr>
          </a:p>
        </p:txBody>
      </p:sp>
      <p:sp>
        <p:nvSpPr>
          <p:cNvPr id="19" name="等腰三角形 18"/>
          <p:cNvSpPr/>
          <p:nvPr/>
        </p:nvSpPr>
        <p:spPr>
          <a:xfrm rot="5400000">
            <a:off x="585254" y="2171511"/>
            <a:ext cx="141118" cy="105824"/>
          </a:xfrm>
          <a:prstGeom prst="triangle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rgbClr val="FFFFFF"/>
              </a:solidFill>
            </a:endParaRPr>
          </a:p>
        </p:txBody>
      </p:sp>
      <p:cxnSp>
        <p:nvCxnSpPr>
          <p:cNvPr id="21" name="直线连接符 20"/>
          <p:cNvCxnSpPr/>
          <p:nvPr/>
        </p:nvCxnSpPr>
        <p:spPr>
          <a:xfrm>
            <a:off x="779284" y="3249738"/>
            <a:ext cx="2357367" cy="0"/>
          </a:xfrm>
          <a:prstGeom prst="line">
            <a:avLst/>
          </a:prstGeom>
          <a:ln w="12700" cmpd="sng">
            <a:solidFill>
              <a:srgbClr val="FFFFF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文本框 21"/>
          <p:cNvSpPr txBox="1"/>
          <p:nvPr/>
        </p:nvSpPr>
        <p:spPr>
          <a:xfrm>
            <a:off x="708725" y="2889990"/>
            <a:ext cx="101822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1600" b="1" dirty="0" smtClean="0">
                <a:solidFill>
                  <a:srgbClr val="FFFFFF"/>
                </a:solidFill>
              </a:rPr>
              <a:t>核心需求</a:t>
            </a:r>
            <a:endParaRPr kumimoji="1" lang="zh-CN" altLang="en-US" sz="1600" b="1" dirty="0">
              <a:solidFill>
                <a:srgbClr val="FFFFFF"/>
              </a:solidFill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708725" y="2703836"/>
            <a:ext cx="131318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000" dirty="0" smtClean="0">
                <a:solidFill>
                  <a:srgbClr val="FFFFFF"/>
                </a:solidFill>
              </a:rPr>
              <a:t>THE SECOND PART</a:t>
            </a:r>
            <a:endParaRPr kumimoji="1" lang="zh-CN" altLang="en-US" sz="1000" dirty="0">
              <a:solidFill>
                <a:srgbClr val="FFFFFF"/>
              </a:solidFill>
            </a:endParaRPr>
          </a:p>
        </p:txBody>
      </p:sp>
      <p:sp>
        <p:nvSpPr>
          <p:cNvPr id="24" name="等腰三角形 23"/>
          <p:cNvSpPr/>
          <p:nvPr/>
        </p:nvSpPr>
        <p:spPr>
          <a:xfrm rot="5400000">
            <a:off x="585254" y="2766519"/>
            <a:ext cx="141118" cy="105824"/>
          </a:xfrm>
          <a:prstGeom prst="triangle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rgbClr val="FFFFFF"/>
              </a:solidFill>
            </a:endParaRPr>
          </a:p>
        </p:txBody>
      </p:sp>
      <p:cxnSp>
        <p:nvCxnSpPr>
          <p:cNvPr id="26" name="直线连接符 25"/>
          <p:cNvCxnSpPr/>
          <p:nvPr/>
        </p:nvCxnSpPr>
        <p:spPr>
          <a:xfrm>
            <a:off x="779284" y="3844746"/>
            <a:ext cx="2357367" cy="0"/>
          </a:xfrm>
          <a:prstGeom prst="line">
            <a:avLst/>
          </a:prstGeom>
          <a:ln w="12700" cmpd="sng">
            <a:solidFill>
              <a:srgbClr val="FFFFF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文本框 26"/>
          <p:cNvSpPr txBox="1"/>
          <p:nvPr/>
        </p:nvSpPr>
        <p:spPr>
          <a:xfrm>
            <a:off x="708725" y="3484998"/>
            <a:ext cx="101822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1600" b="1" dirty="0" smtClean="0">
                <a:solidFill>
                  <a:srgbClr val="FFFFFF"/>
                </a:solidFill>
              </a:rPr>
              <a:t>现有问题</a:t>
            </a:r>
            <a:endParaRPr kumimoji="1" lang="zh-CN" altLang="en-US" sz="1600" b="1" dirty="0">
              <a:solidFill>
                <a:srgbClr val="FFFFFF"/>
              </a:solidFill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708725" y="3298844"/>
            <a:ext cx="112082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000" dirty="0" smtClean="0">
                <a:solidFill>
                  <a:srgbClr val="FFFFFF"/>
                </a:solidFill>
              </a:rPr>
              <a:t>THE THIRD PART</a:t>
            </a:r>
            <a:endParaRPr kumimoji="1" lang="zh-CN" altLang="en-US" sz="1000" dirty="0">
              <a:solidFill>
                <a:srgbClr val="FFFFFF"/>
              </a:solidFill>
            </a:endParaRPr>
          </a:p>
        </p:txBody>
      </p:sp>
      <p:sp>
        <p:nvSpPr>
          <p:cNvPr id="29" name="等腰三角形 28"/>
          <p:cNvSpPr/>
          <p:nvPr/>
        </p:nvSpPr>
        <p:spPr>
          <a:xfrm rot="5400000">
            <a:off x="585254" y="3361527"/>
            <a:ext cx="141118" cy="105824"/>
          </a:xfrm>
          <a:prstGeom prst="triangle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rgbClr val="FFFFFF"/>
              </a:solidFill>
            </a:endParaRPr>
          </a:p>
        </p:txBody>
      </p:sp>
      <p:cxnSp>
        <p:nvCxnSpPr>
          <p:cNvPr id="31" name="直线连接符 30"/>
          <p:cNvCxnSpPr/>
          <p:nvPr/>
        </p:nvCxnSpPr>
        <p:spPr>
          <a:xfrm>
            <a:off x="779284" y="4439754"/>
            <a:ext cx="2357367" cy="0"/>
          </a:xfrm>
          <a:prstGeom prst="line">
            <a:avLst/>
          </a:prstGeom>
          <a:ln w="12700" cmpd="sng">
            <a:solidFill>
              <a:srgbClr val="FFFFF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文本框 31"/>
          <p:cNvSpPr txBox="1"/>
          <p:nvPr/>
        </p:nvSpPr>
        <p:spPr>
          <a:xfrm>
            <a:off x="708725" y="4080006"/>
            <a:ext cx="10054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1600" b="1" dirty="0" smtClean="0">
                <a:solidFill>
                  <a:srgbClr val="FFFFFF"/>
                </a:solidFill>
              </a:rPr>
              <a:t>我的产品</a:t>
            </a:r>
            <a:endParaRPr kumimoji="1" lang="zh-CN" altLang="en-US" sz="1600" b="1" dirty="0">
              <a:solidFill>
                <a:srgbClr val="FFFFFF"/>
              </a:solidFill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708725" y="3893852"/>
            <a:ext cx="124906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000" dirty="0" smtClean="0">
                <a:solidFill>
                  <a:srgbClr val="FFFFFF"/>
                </a:solidFill>
              </a:rPr>
              <a:t>THE FOURTH PART</a:t>
            </a:r>
            <a:endParaRPr kumimoji="1" lang="zh-CN" altLang="en-US" sz="1000" dirty="0">
              <a:solidFill>
                <a:srgbClr val="FFFFFF"/>
              </a:solidFill>
            </a:endParaRPr>
          </a:p>
        </p:txBody>
      </p:sp>
      <p:sp>
        <p:nvSpPr>
          <p:cNvPr id="34" name="等腰三角形 33"/>
          <p:cNvSpPr/>
          <p:nvPr/>
        </p:nvSpPr>
        <p:spPr>
          <a:xfrm rot="5400000">
            <a:off x="585254" y="3956535"/>
            <a:ext cx="141118" cy="105824"/>
          </a:xfrm>
          <a:prstGeom prst="triangle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01432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 bwMode="auto">
          <a:xfrm>
            <a:off x="0" y="0"/>
            <a:ext cx="9144000" cy="5143500"/>
          </a:xfrm>
          <a:prstGeom prst="rect">
            <a:avLst/>
          </a:prstGeom>
          <a:solidFill>
            <a:srgbClr val="00C8D9">
              <a:alpha val="74902"/>
            </a:srgbClr>
          </a:solidFill>
          <a:ln w="12700" cap="flat" cmpd="sng" algn="ctr">
            <a:noFill/>
            <a:prstDash val="solid"/>
            <a:miter lim="0"/>
            <a:headEnd type="none" w="med" len="med"/>
            <a:tailEnd type="none" w="med" len="med"/>
          </a:ln>
          <a:effectLst>
            <a:outerShdw blurRad="25400" dist="12700" dir="5400000" algn="ctr" rotWithShape="0">
              <a:srgbClr val="000000">
                <a:alpha val="50000"/>
              </a:srgbClr>
            </a:outerShdw>
          </a:effectLst>
        </p:spPr>
        <p:txBody>
          <a:bodyPr rot="0" spcFirstLastPara="0" vertOverflow="overflow" horzOverflow="overflow" vert="horz" wrap="square" lIns="26789" tIns="26789" rIns="26789" bIns="26789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171450"/>
            <a:endParaRPr lang="zh-CN" altLang="en-US"/>
          </a:p>
        </p:txBody>
      </p:sp>
      <p:sp>
        <p:nvSpPr>
          <p:cNvPr id="3" name="AutoShape 2"/>
          <p:cNvSpPr>
            <a:spLocks/>
          </p:cNvSpPr>
          <p:nvPr/>
        </p:nvSpPr>
        <p:spPr bwMode="auto">
          <a:xfrm>
            <a:off x="6149220" y="2093753"/>
            <a:ext cx="1415772" cy="46166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extLst/>
        </p:spPr>
        <p:txBody>
          <a:bodyPr wrap="none">
            <a:spAutoFit/>
          </a:bodyPr>
          <a:lstStyle/>
          <a:p>
            <a:pPr algn="ctr"/>
            <a:r>
              <a:rPr lang="zh-CN" altLang="en-US" sz="2400" dirty="0" smtClean="0">
                <a:solidFill>
                  <a:schemeClr val="bg1"/>
                </a:solidFill>
                <a:latin typeface="HelveticaNeueLT Pro 67 MdCn" panose="020B0606030502030204" pitchFamily="34" charset="0"/>
                <a:ea typeface="Hiragino Sans GB W3" panose="020B0300000000000000" pitchFamily="34" charset="-122"/>
              </a:rPr>
              <a:t>问题场景</a:t>
            </a:r>
            <a:endParaRPr lang="zh-CN" altLang="zh-CN" sz="2400" dirty="0">
              <a:solidFill>
                <a:schemeClr val="bg1"/>
              </a:solidFill>
              <a:latin typeface="HelveticaNeueLT Pro 67 MdCn" panose="020B0606030502030204" pitchFamily="34" charset="0"/>
              <a:ea typeface="Hiragino Sans GB W3" panose="020B0300000000000000" pitchFamily="34" charset="-122"/>
            </a:endParaRPr>
          </a:p>
        </p:txBody>
      </p:sp>
      <p:grpSp>
        <p:nvGrpSpPr>
          <p:cNvPr id="4" name="组合 49"/>
          <p:cNvGrpSpPr/>
          <p:nvPr/>
        </p:nvGrpSpPr>
        <p:grpSpPr>
          <a:xfrm>
            <a:off x="5263887" y="3983815"/>
            <a:ext cx="3186426" cy="398186"/>
            <a:chOff x="6939041" y="4821044"/>
            <a:chExt cx="4248568" cy="530914"/>
          </a:xfrm>
        </p:grpSpPr>
        <p:sp>
          <p:nvSpPr>
            <p:cNvPr id="5" name="矩形 4"/>
            <p:cNvSpPr/>
            <p:nvPr/>
          </p:nvSpPr>
          <p:spPr bwMode="auto">
            <a:xfrm>
              <a:off x="6939041" y="4821044"/>
              <a:ext cx="4248568" cy="530914"/>
            </a:xfrm>
            <a:prstGeom prst="rect">
              <a:avLst/>
            </a:prstGeom>
            <a:noFill/>
            <a:ln w="12700" cap="flat" cmpd="sng" algn="ctr">
              <a:solidFill>
                <a:schemeClr val="bg1"/>
              </a:solidFill>
              <a:prstDash val="solid"/>
              <a:miter lim="0"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26789" tIns="26789" rIns="26789" bIns="26789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171450"/>
              <a:endParaRPr lang="zh-CN" altLang="en-US"/>
            </a:p>
          </p:txBody>
        </p:sp>
        <p:sp>
          <p:nvSpPr>
            <p:cNvPr id="6" name="文本框 5"/>
            <p:cNvSpPr txBox="1"/>
            <p:nvPr/>
          </p:nvSpPr>
          <p:spPr>
            <a:xfrm>
              <a:off x="6965474" y="4853673"/>
              <a:ext cx="2909288" cy="45140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 dirty="0" smtClean="0">
                  <a:solidFill>
                    <a:schemeClr val="bg1"/>
                  </a:solidFill>
                  <a:latin typeface="HelveticaNeueLT Pro 67 MdCn" panose="020B0606030502030204" pitchFamily="34" charset="0"/>
                  <a:ea typeface="Hiragino Sans GB W3" panose="020B0300000000000000" pitchFamily="34" charset="-122"/>
                </a:rPr>
                <a:t>点击此处添加关键词</a:t>
              </a:r>
              <a:endParaRPr lang="zh-CN" altLang="en-US" sz="1600" dirty="0">
                <a:solidFill>
                  <a:schemeClr val="bg1"/>
                </a:solidFill>
                <a:latin typeface="HelveticaNeueLT Pro 67 MdCn" panose="020B0606030502030204" pitchFamily="34" charset="0"/>
                <a:ea typeface="Hiragino Sans GB W3" panose="020B0300000000000000" pitchFamily="34" charset="-122"/>
              </a:endParaRPr>
            </a:p>
          </p:txBody>
        </p:sp>
        <p:cxnSp>
          <p:nvCxnSpPr>
            <p:cNvPr id="7" name="直接连接符 52"/>
            <p:cNvCxnSpPr/>
            <p:nvPr/>
          </p:nvCxnSpPr>
          <p:spPr bwMode="auto">
            <a:xfrm flipV="1">
              <a:off x="10560496" y="4821044"/>
              <a:ext cx="0" cy="530914"/>
            </a:xfrm>
            <a:prstGeom prst="line">
              <a:avLst/>
            </a:prstGeom>
            <a:noFill/>
            <a:ln w="12700" cap="flat" cmpd="sng" algn="ctr">
              <a:solidFill>
                <a:schemeClr val="bg1"/>
              </a:solidFill>
              <a:prstDash val="solid"/>
              <a:miter lim="0"/>
              <a:headEnd type="none" w="med" len="med"/>
              <a:tailEnd type="none" w="med" len="med"/>
            </a:ln>
            <a:effectLst/>
          </p:spPr>
        </p:cxnSp>
        <p:sp>
          <p:nvSpPr>
            <p:cNvPr id="8" name="任意多边形 53"/>
            <p:cNvSpPr/>
            <p:nvPr/>
          </p:nvSpPr>
          <p:spPr>
            <a:xfrm rot="2033800">
              <a:off x="10655977" y="4960489"/>
              <a:ext cx="467297" cy="276429"/>
            </a:xfrm>
            <a:custGeom>
              <a:avLst/>
              <a:gdLst>
                <a:gd name="connsiteX0" fmla="*/ 685800 w 2318657"/>
                <a:gd name="connsiteY0" fmla="*/ 244927 h 1371600"/>
                <a:gd name="connsiteX1" fmla="*/ 244927 w 2318657"/>
                <a:gd name="connsiteY1" fmla="*/ 685800 h 1371600"/>
                <a:gd name="connsiteX2" fmla="*/ 685800 w 2318657"/>
                <a:gd name="connsiteY2" fmla="*/ 1126673 h 1371600"/>
                <a:gd name="connsiteX3" fmla="*/ 1126673 w 2318657"/>
                <a:gd name="connsiteY3" fmla="*/ 685800 h 1371600"/>
                <a:gd name="connsiteX4" fmla="*/ 685800 w 2318657"/>
                <a:gd name="connsiteY4" fmla="*/ 244927 h 1371600"/>
                <a:gd name="connsiteX5" fmla="*/ 685800 w 2318657"/>
                <a:gd name="connsiteY5" fmla="*/ 0 h 1371600"/>
                <a:gd name="connsiteX6" fmla="*/ 1317707 w 2318657"/>
                <a:gd name="connsiteY6" fmla="*/ 418856 h 1371600"/>
                <a:gd name="connsiteX7" fmla="*/ 1341761 w 2318657"/>
                <a:gd name="connsiteY7" fmla="*/ 496345 h 1371600"/>
                <a:gd name="connsiteX8" fmla="*/ 2255504 w 2318657"/>
                <a:gd name="connsiteY8" fmla="*/ 496345 h 1371600"/>
                <a:gd name="connsiteX9" fmla="*/ 2318657 w 2318657"/>
                <a:gd name="connsiteY9" fmla="*/ 559498 h 1371600"/>
                <a:gd name="connsiteX10" fmla="*/ 2318657 w 2318657"/>
                <a:gd name="connsiteY10" fmla="*/ 812103 h 1371600"/>
                <a:gd name="connsiteX11" fmla="*/ 2255504 w 2318657"/>
                <a:gd name="connsiteY11" fmla="*/ 875256 h 1371600"/>
                <a:gd name="connsiteX12" fmla="*/ 1341760 w 2318657"/>
                <a:gd name="connsiteY12" fmla="*/ 875256 h 1371600"/>
                <a:gd name="connsiteX13" fmla="*/ 1317707 w 2318657"/>
                <a:gd name="connsiteY13" fmla="*/ 952744 h 1371600"/>
                <a:gd name="connsiteX14" fmla="*/ 685800 w 2318657"/>
                <a:gd name="connsiteY14" fmla="*/ 1371600 h 1371600"/>
                <a:gd name="connsiteX15" fmla="*/ 0 w 2318657"/>
                <a:gd name="connsiteY15" fmla="*/ 685800 h 1371600"/>
                <a:gd name="connsiteX16" fmla="*/ 685800 w 2318657"/>
                <a:gd name="connsiteY16" fmla="*/ 0 h 1371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318657" h="1371600">
                  <a:moveTo>
                    <a:pt x="685800" y="244927"/>
                  </a:moveTo>
                  <a:cubicBezTo>
                    <a:pt x="442313" y="244927"/>
                    <a:pt x="244927" y="442313"/>
                    <a:pt x="244927" y="685800"/>
                  </a:cubicBezTo>
                  <a:cubicBezTo>
                    <a:pt x="244927" y="929287"/>
                    <a:pt x="442313" y="1126673"/>
                    <a:pt x="685800" y="1126673"/>
                  </a:cubicBezTo>
                  <a:cubicBezTo>
                    <a:pt x="929287" y="1126673"/>
                    <a:pt x="1126673" y="929287"/>
                    <a:pt x="1126673" y="685800"/>
                  </a:cubicBezTo>
                  <a:cubicBezTo>
                    <a:pt x="1126673" y="442313"/>
                    <a:pt x="929287" y="244927"/>
                    <a:pt x="685800" y="244927"/>
                  </a:cubicBezTo>
                  <a:close/>
                  <a:moveTo>
                    <a:pt x="685800" y="0"/>
                  </a:moveTo>
                  <a:cubicBezTo>
                    <a:pt x="969868" y="0"/>
                    <a:pt x="1213596" y="172712"/>
                    <a:pt x="1317707" y="418856"/>
                  </a:cubicBezTo>
                  <a:lnTo>
                    <a:pt x="1341761" y="496345"/>
                  </a:lnTo>
                  <a:lnTo>
                    <a:pt x="2255504" y="496345"/>
                  </a:lnTo>
                  <a:cubicBezTo>
                    <a:pt x="2290382" y="496345"/>
                    <a:pt x="2318657" y="524620"/>
                    <a:pt x="2318657" y="559498"/>
                  </a:cubicBezTo>
                  <a:lnTo>
                    <a:pt x="2318657" y="812103"/>
                  </a:lnTo>
                  <a:cubicBezTo>
                    <a:pt x="2318657" y="846981"/>
                    <a:pt x="2290382" y="875256"/>
                    <a:pt x="2255504" y="875256"/>
                  </a:cubicBezTo>
                  <a:lnTo>
                    <a:pt x="1341760" y="875256"/>
                  </a:lnTo>
                  <a:lnTo>
                    <a:pt x="1317707" y="952744"/>
                  </a:lnTo>
                  <a:cubicBezTo>
                    <a:pt x="1213596" y="1198888"/>
                    <a:pt x="969868" y="1371600"/>
                    <a:pt x="685800" y="1371600"/>
                  </a:cubicBezTo>
                  <a:cubicBezTo>
                    <a:pt x="307043" y="1371600"/>
                    <a:pt x="0" y="1064557"/>
                    <a:pt x="0" y="685800"/>
                  </a:cubicBezTo>
                  <a:cubicBezTo>
                    <a:pt x="0" y="307043"/>
                    <a:pt x="307043" y="0"/>
                    <a:pt x="68580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</p:grpSp>
      <p:sp>
        <p:nvSpPr>
          <p:cNvPr id="9" name="Rectangle 11"/>
          <p:cNvSpPr/>
          <p:nvPr/>
        </p:nvSpPr>
        <p:spPr>
          <a:xfrm>
            <a:off x="5077107" y="2651301"/>
            <a:ext cx="3559986" cy="6412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000" dirty="0">
                <a:solidFill>
                  <a:srgbClr val="FFFFFF"/>
                </a:solidFill>
                <a:cs typeface="Avenir Next Condensed Regular"/>
              </a:rPr>
              <a:t>点击此处添加文本信息，</a:t>
            </a:r>
            <a:r>
              <a:rPr lang="zh-CN" altLang="en-US" sz="1000" dirty="0">
                <a:solidFill>
                  <a:srgbClr val="FFFFFF"/>
                </a:solidFill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000" dirty="0">
                <a:solidFill>
                  <a:srgbClr val="FFFFFF"/>
                </a:solidFill>
              </a:rPr>
              <a:t>10</a:t>
            </a:r>
            <a:r>
              <a:rPr lang="zh-CN" altLang="en-US" sz="1000" dirty="0">
                <a:solidFill>
                  <a:srgbClr val="FFFFFF"/>
                </a:solidFill>
              </a:rPr>
              <a:t>号字，</a:t>
            </a:r>
            <a:r>
              <a:rPr lang="en-US" altLang="zh-CN" sz="1000" dirty="0">
                <a:solidFill>
                  <a:srgbClr val="FFFFFF"/>
                </a:solidFill>
              </a:rPr>
              <a:t>1.3</a:t>
            </a:r>
            <a:r>
              <a:rPr lang="zh-CN" altLang="en-US" sz="1000" dirty="0">
                <a:solidFill>
                  <a:srgbClr val="FFFFFF"/>
                </a:solidFill>
              </a:rPr>
              <a:t>倍字间距。</a:t>
            </a:r>
            <a:endParaRPr lang="zh-CN" altLang="zh-CN" sz="1000" dirty="0">
              <a:solidFill>
                <a:srgbClr val="FFFFFF"/>
              </a:solidFill>
              <a:cs typeface="Avenir Next Condensed Regular"/>
            </a:endParaRPr>
          </a:p>
        </p:txBody>
      </p:sp>
      <p:sp>
        <p:nvSpPr>
          <p:cNvPr id="10" name="椭圆 9"/>
          <p:cNvSpPr/>
          <p:nvPr/>
        </p:nvSpPr>
        <p:spPr>
          <a:xfrm>
            <a:off x="6181866" y="504496"/>
            <a:ext cx="1283812" cy="1283812"/>
          </a:xfrm>
          <a:prstGeom prst="ellipse">
            <a:avLst/>
          </a:prstGeom>
          <a:solidFill>
            <a:srgbClr val="FFFFFF">
              <a:alpha val="78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9000" dirty="0" smtClean="0">
                <a:solidFill>
                  <a:srgbClr val="18BDD5"/>
                </a:solidFill>
              </a:rPr>
              <a:t>1</a:t>
            </a:r>
            <a:endParaRPr kumimoji="1" lang="zh-CN" altLang="en-US" sz="9000" dirty="0">
              <a:solidFill>
                <a:srgbClr val="18BDD5"/>
              </a:solidFill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281928" y="4666345"/>
            <a:ext cx="140138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000" dirty="0" smtClean="0">
                <a:solidFill>
                  <a:schemeClr val="bg1"/>
                </a:solidFill>
              </a:rPr>
              <a:t>LOGO | COMPANY</a:t>
            </a:r>
            <a:endParaRPr kumimoji="1" lang="zh-CN" altLang="en-US" sz="1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82066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占位符 28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 bwMode="auto">
          <a:xfrm>
            <a:off x="0" y="3"/>
            <a:ext cx="9144000" cy="5141579"/>
          </a:xfrm>
          <a:prstGeom prst="rect">
            <a:avLst/>
          </a:prstGeom>
          <a:solidFill>
            <a:srgbClr val="1E3240">
              <a:alpha val="74902"/>
            </a:srgbClr>
          </a:solidFill>
          <a:ln w="12700" cap="flat" cmpd="sng" algn="ctr">
            <a:noFill/>
            <a:prstDash val="solid"/>
            <a:miter lim="0"/>
            <a:headEnd type="none" w="med" len="med"/>
            <a:tailEnd type="none" w="med" len="med"/>
          </a:ln>
          <a:effectLst>
            <a:outerShdw blurRad="25400" dist="12700" dir="5400000" algn="ctr" rotWithShape="0">
              <a:srgbClr val="000000">
                <a:alpha val="50000"/>
              </a:srgbClr>
            </a:outerShdw>
          </a:effectLst>
        </p:spPr>
        <p:txBody>
          <a:bodyPr rot="0" spcFirstLastPara="0" vertOverflow="overflow" horzOverflow="overflow" vert="horz" wrap="square" lIns="26789" tIns="26789" rIns="26789" bIns="26789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171450"/>
            <a:endParaRPr lang="zh-CN" altLang="en-US"/>
          </a:p>
        </p:txBody>
      </p:sp>
      <p:sp>
        <p:nvSpPr>
          <p:cNvPr id="80" name="椭圆 79"/>
          <p:cNvSpPr/>
          <p:nvPr/>
        </p:nvSpPr>
        <p:spPr>
          <a:xfrm>
            <a:off x="427652" y="1296485"/>
            <a:ext cx="1637900" cy="1637900"/>
          </a:xfrm>
          <a:prstGeom prst="ellipse">
            <a:avLst/>
          </a:prstGeom>
          <a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 dirty="0"/>
          </a:p>
        </p:txBody>
      </p:sp>
      <p:sp>
        <p:nvSpPr>
          <p:cNvPr id="81" name="椭圆 80"/>
          <p:cNvSpPr/>
          <p:nvPr/>
        </p:nvSpPr>
        <p:spPr>
          <a:xfrm>
            <a:off x="2626823" y="1296485"/>
            <a:ext cx="1637900" cy="1637900"/>
          </a:xfrm>
          <a:prstGeom prst="ellipse">
            <a:avLst/>
          </a:prstGeom>
          <a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 dirty="0"/>
          </a:p>
        </p:txBody>
      </p:sp>
      <p:sp>
        <p:nvSpPr>
          <p:cNvPr id="82" name="椭圆 81"/>
          <p:cNvSpPr/>
          <p:nvPr/>
        </p:nvSpPr>
        <p:spPr>
          <a:xfrm>
            <a:off x="4782948" y="1296485"/>
            <a:ext cx="1637900" cy="1637900"/>
          </a:xfrm>
          <a:prstGeom prst="ellipse">
            <a:avLst/>
          </a:prstGeom>
          <a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 dirty="0"/>
          </a:p>
        </p:txBody>
      </p:sp>
      <p:sp>
        <p:nvSpPr>
          <p:cNvPr id="83" name="椭圆 82"/>
          <p:cNvSpPr/>
          <p:nvPr/>
        </p:nvSpPr>
        <p:spPr>
          <a:xfrm>
            <a:off x="6928096" y="1296485"/>
            <a:ext cx="1637900" cy="1637900"/>
          </a:xfrm>
          <a:prstGeom prst="ellipse">
            <a:avLst/>
          </a:prstGeom>
          <a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 dirty="0"/>
          </a:p>
        </p:txBody>
      </p:sp>
      <p:sp>
        <p:nvSpPr>
          <p:cNvPr id="9" name="椭圆 8"/>
          <p:cNvSpPr/>
          <p:nvPr/>
        </p:nvSpPr>
        <p:spPr>
          <a:xfrm>
            <a:off x="324614" y="1325171"/>
            <a:ext cx="432048" cy="432048"/>
          </a:xfrm>
          <a:prstGeom prst="ellipse">
            <a:avLst/>
          </a:prstGeom>
          <a:solidFill>
            <a:srgbClr val="00C8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b="1" dirty="0" smtClean="0"/>
              <a:t>1</a:t>
            </a:r>
            <a:endParaRPr lang="zh-CN" altLang="en-US" b="1" dirty="0"/>
          </a:p>
        </p:txBody>
      </p:sp>
      <p:cxnSp>
        <p:nvCxnSpPr>
          <p:cNvPr id="11" name="直接连接符 49"/>
          <p:cNvCxnSpPr/>
          <p:nvPr/>
        </p:nvCxnSpPr>
        <p:spPr>
          <a:xfrm>
            <a:off x="427652" y="3758757"/>
            <a:ext cx="1700879" cy="0"/>
          </a:xfrm>
          <a:prstGeom prst="line">
            <a:avLst/>
          </a:prstGeom>
          <a:ln>
            <a:solidFill>
              <a:srgbClr val="00C8D9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Oval 59"/>
          <p:cNvSpPr/>
          <p:nvPr/>
        </p:nvSpPr>
        <p:spPr>
          <a:xfrm>
            <a:off x="427652" y="3893592"/>
            <a:ext cx="482721" cy="482721"/>
          </a:xfrm>
          <a:prstGeom prst="ellipse">
            <a:avLst/>
          </a:prstGeom>
          <a:solidFill>
            <a:schemeClr val="bg1"/>
          </a:solidFill>
          <a:ln w="28575">
            <a:solidFill>
              <a:srgbClr val="00C8D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zh-CN" altLang="en-US" sz="2400"/>
          </a:p>
        </p:txBody>
      </p:sp>
      <p:grpSp>
        <p:nvGrpSpPr>
          <p:cNvPr id="14" name="Group 60"/>
          <p:cNvGrpSpPr/>
          <p:nvPr/>
        </p:nvGrpSpPr>
        <p:grpSpPr>
          <a:xfrm>
            <a:off x="495317" y="3965022"/>
            <a:ext cx="347391" cy="411291"/>
            <a:chOff x="1375885" y="1198807"/>
            <a:chExt cx="1009650" cy="1195367"/>
          </a:xfrm>
          <a:solidFill>
            <a:srgbClr val="FFC000"/>
          </a:solidFill>
        </p:grpSpPr>
        <p:grpSp>
          <p:nvGrpSpPr>
            <p:cNvPr id="15" name="Group 61"/>
            <p:cNvGrpSpPr/>
            <p:nvPr/>
          </p:nvGrpSpPr>
          <p:grpSpPr>
            <a:xfrm>
              <a:off x="1375885" y="1198807"/>
              <a:ext cx="1009650" cy="1139826"/>
              <a:chOff x="1368786" y="1195986"/>
              <a:chExt cx="1009650" cy="1139826"/>
            </a:xfrm>
            <a:grpFill/>
          </p:grpSpPr>
          <p:sp>
            <p:nvSpPr>
              <p:cNvPr id="17" name="Freeform 6"/>
              <p:cNvSpPr>
                <a:spLocks noEditPoints="1"/>
              </p:cNvSpPr>
              <p:nvPr/>
            </p:nvSpPr>
            <p:spPr bwMode="auto">
              <a:xfrm>
                <a:off x="1643423" y="1195986"/>
                <a:ext cx="460375" cy="598488"/>
              </a:xfrm>
              <a:custGeom>
                <a:avLst/>
                <a:gdLst>
                  <a:gd name="T0" fmla="*/ 41 w 122"/>
                  <a:gd name="T1" fmla="*/ 4 h 159"/>
                  <a:gd name="T2" fmla="*/ 97 w 122"/>
                  <a:gd name="T3" fmla="*/ 12 h 159"/>
                  <a:gd name="T4" fmla="*/ 120 w 122"/>
                  <a:gd name="T5" fmla="*/ 58 h 159"/>
                  <a:gd name="T6" fmla="*/ 121 w 122"/>
                  <a:gd name="T7" fmla="*/ 94 h 159"/>
                  <a:gd name="T8" fmla="*/ 103 w 122"/>
                  <a:gd name="T9" fmla="*/ 126 h 159"/>
                  <a:gd name="T10" fmla="*/ 63 w 122"/>
                  <a:gd name="T11" fmla="*/ 157 h 159"/>
                  <a:gd name="T12" fmla="*/ 19 w 122"/>
                  <a:gd name="T13" fmla="*/ 126 h 159"/>
                  <a:gd name="T14" fmla="*/ 1 w 122"/>
                  <a:gd name="T15" fmla="*/ 94 h 159"/>
                  <a:gd name="T16" fmla="*/ 3 w 122"/>
                  <a:gd name="T17" fmla="*/ 46 h 159"/>
                  <a:gd name="T18" fmla="*/ 41 w 122"/>
                  <a:gd name="T19" fmla="*/ 4 h 159"/>
                  <a:gd name="T20" fmla="*/ 19 w 122"/>
                  <a:gd name="T21" fmla="*/ 80 h 159"/>
                  <a:gd name="T22" fmla="*/ 41 w 122"/>
                  <a:gd name="T23" fmla="*/ 136 h 159"/>
                  <a:gd name="T24" fmla="*/ 77 w 122"/>
                  <a:gd name="T25" fmla="*/ 140 h 159"/>
                  <a:gd name="T26" fmla="*/ 104 w 122"/>
                  <a:gd name="T27" fmla="*/ 73 h 159"/>
                  <a:gd name="T28" fmla="*/ 79 w 122"/>
                  <a:gd name="T29" fmla="*/ 54 h 159"/>
                  <a:gd name="T30" fmla="*/ 19 w 122"/>
                  <a:gd name="T31" fmla="*/ 80 h 1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22" h="159">
                    <a:moveTo>
                      <a:pt x="41" y="4"/>
                    </a:moveTo>
                    <a:cubicBezTo>
                      <a:pt x="59" y="0"/>
                      <a:pt x="80" y="2"/>
                      <a:pt x="97" y="12"/>
                    </a:cubicBezTo>
                    <a:cubicBezTo>
                      <a:pt x="112" y="22"/>
                      <a:pt x="121" y="40"/>
                      <a:pt x="120" y="58"/>
                    </a:cubicBezTo>
                    <a:cubicBezTo>
                      <a:pt x="119" y="70"/>
                      <a:pt x="122" y="82"/>
                      <a:pt x="121" y="94"/>
                    </a:cubicBezTo>
                    <a:cubicBezTo>
                      <a:pt x="117" y="106"/>
                      <a:pt x="108" y="115"/>
                      <a:pt x="103" y="126"/>
                    </a:cubicBezTo>
                    <a:cubicBezTo>
                      <a:pt x="96" y="142"/>
                      <a:pt x="82" y="157"/>
                      <a:pt x="63" y="157"/>
                    </a:cubicBezTo>
                    <a:cubicBezTo>
                      <a:pt x="43" y="159"/>
                      <a:pt x="27" y="143"/>
                      <a:pt x="19" y="126"/>
                    </a:cubicBezTo>
                    <a:cubicBezTo>
                      <a:pt x="14" y="115"/>
                      <a:pt x="5" y="105"/>
                      <a:pt x="1" y="94"/>
                    </a:cubicBezTo>
                    <a:cubicBezTo>
                      <a:pt x="1" y="78"/>
                      <a:pt x="0" y="62"/>
                      <a:pt x="3" y="46"/>
                    </a:cubicBezTo>
                    <a:cubicBezTo>
                      <a:pt x="7" y="27"/>
                      <a:pt x="21" y="9"/>
                      <a:pt x="41" y="4"/>
                    </a:cubicBezTo>
                    <a:close/>
                    <a:moveTo>
                      <a:pt x="19" y="80"/>
                    </a:moveTo>
                    <a:cubicBezTo>
                      <a:pt x="22" y="100"/>
                      <a:pt x="27" y="121"/>
                      <a:pt x="41" y="136"/>
                    </a:cubicBezTo>
                    <a:cubicBezTo>
                      <a:pt x="50" y="145"/>
                      <a:pt x="66" y="148"/>
                      <a:pt x="77" y="140"/>
                    </a:cubicBezTo>
                    <a:cubicBezTo>
                      <a:pt x="97" y="124"/>
                      <a:pt x="101" y="97"/>
                      <a:pt x="104" y="73"/>
                    </a:cubicBezTo>
                    <a:cubicBezTo>
                      <a:pt x="95" y="68"/>
                      <a:pt x="86" y="62"/>
                      <a:pt x="79" y="54"/>
                    </a:cubicBezTo>
                    <a:cubicBezTo>
                      <a:pt x="62" y="69"/>
                      <a:pt x="41" y="78"/>
                      <a:pt x="19" y="80"/>
                    </a:cubicBezTo>
                    <a:close/>
                  </a:path>
                </a:pathLst>
              </a:custGeom>
              <a:solidFill>
                <a:srgbClr val="00C8D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400"/>
              </a:p>
            </p:txBody>
          </p:sp>
          <p:sp>
            <p:nvSpPr>
              <p:cNvPr id="18" name="Freeform 8"/>
              <p:cNvSpPr>
                <a:spLocks noEditPoints="1"/>
              </p:cNvSpPr>
              <p:nvPr/>
            </p:nvSpPr>
            <p:spPr bwMode="auto">
              <a:xfrm>
                <a:off x="1368786" y="1753199"/>
                <a:ext cx="1009650" cy="582613"/>
              </a:xfrm>
              <a:custGeom>
                <a:avLst/>
                <a:gdLst>
                  <a:gd name="T0" fmla="*/ 51 w 268"/>
                  <a:gd name="T1" fmla="*/ 17 h 155"/>
                  <a:gd name="T2" fmla="*/ 92 w 268"/>
                  <a:gd name="T3" fmla="*/ 0 h 155"/>
                  <a:gd name="T4" fmla="*/ 98 w 268"/>
                  <a:gd name="T5" fmla="*/ 10 h 155"/>
                  <a:gd name="T6" fmla="*/ 89 w 268"/>
                  <a:gd name="T7" fmla="*/ 16 h 155"/>
                  <a:gd name="T8" fmla="*/ 122 w 268"/>
                  <a:gd name="T9" fmla="*/ 130 h 155"/>
                  <a:gd name="T10" fmla="*/ 127 w 268"/>
                  <a:gd name="T11" fmla="*/ 55 h 155"/>
                  <a:gd name="T12" fmla="*/ 142 w 268"/>
                  <a:gd name="T13" fmla="*/ 54 h 155"/>
                  <a:gd name="T14" fmla="*/ 146 w 268"/>
                  <a:gd name="T15" fmla="*/ 130 h 155"/>
                  <a:gd name="T16" fmla="*/ 180 w 268"/>
                  <a:gd name="T17" fmla="*/ 16 h 155"/>
                  <a:gd name="T18" fmla="*/ 175 w 268"/>
                  <a:gd name="T19" fmla="*/ 1 h 155"/>
                  <a:gd name="T20" fmla="*/ 239 w 268"/>
                  <a:gd name="T21" fmla="*/ 35 h 155"/>
                  <a:gd name="T22" fmla="*/ 265 w 268"/>
                  <a:gd name="T23" fmla="*/ 114 h 155"/>
                  <a:gd name="T24" fmla="*/ 220 w 268"/>
                  <a:gd name="T25" fmla="*/ 133 h 155"/>
                  <a:gd name="T26" fmla="*/ 124 w 268"/>
                  <a:gd name="T27" fmla="*/ 154 h 155"/>
                  <a:gd name="T28" fmla="*/ 50 w 268"/>
                  <a:gd name="T29" fmla="*/ 133 h 155"/>
                  <a:gd name="T30" fmla="*/ 3 w 268"/>
                  <a:gd name="T31" fmla="*/ 110 h 155"/>
                  <a:gd name="T32" fmla="*/ 51 w 268"/>
                  <a:gd name="T33" fmla="*/ 17 h 155"/>
                  <a:gd name="T34" fmla="*/ 167 w 268"/>
                  <a:gd name="T35" fmla="*/ 107 h 155"/>
                  <a:gd name="T36" fmla="*/ 170 w 268"/>
                  <a:gd name="T37" fmla="*/ 113 h 155"/>
                  <a:gd name="T38" fmla="*/ 205 w 268"/>
                  <a:gd name="T39" fmla="*/ 109 h 155"/>
                  <a:gd name="T40" fmla="*/ 213 w 268"/>
                  <a:gd name="T41" fmla="*/ 100 h 155"/>
                  <a:gd name="T42" fmla="*/ 167 w 268"/>
                  <a:gd name="T43" fmla="*/ 107 h 1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68" h="155">
                    <a:moveTo>
                      <a:pt x="51" y="17"/>
                    </a:moveTo>
                    <a:cubicBezTo>
                      <a:pt x="64" y="9"/>
                      <a:pt x="78" y="6"/>
                      <a:pt x="92" y="0"/>
                    </a:cubicBezTo>
                    <a:cubicBezTo>
                      <a:pt x="94" y="3"/>
                      <a:pt x="96" y="8"/>
                      <a:pt x="98" y="10"/>
                    </a:cubicBezTo>
                    <a:cubicBezTo>
                      <a:pt x="95" y="12"/>
                      <a:pt x="91" y="15"/>
                      <a:pt x="89" y="16"/>
                    </a:cubicBezTo>
                    <a:cubicBezTo>
                      <a:pt x="100" y="54"/>
                      <a:pt x="112" y="92"/>
                      <a:pt x="122" y="130"/>
                    </a:cubicBezTo>
                    <a:cubicBezTo>
                      <a:pt x="124" y="105"/>
                      <a:pt x="126" y="80"/>
                      <a:pt x="127" y="55"/>
                    </a:cubicBezTo>
                    <a:cubicBezTo>
                      <a:pt x="132" y="54"/>
                      <a:pt x="137" y="54"/>
                      <a:pt x="142" y="54"/>
                    </a:cubicBezTo>
                    <a:cubicBezTo>
                      <a:pt x="142" y="80"/>
                      <a:pt x="144" y="105"/>
                      <a:pt x="146" y="130"/>
                    </a:cubicBezTo>
                    <a:cubicBezTo>
                      <a:pt x="157" y="92"/>
                      <a:pt x="170" y="54"/>
                      <a:pt x="180" y="16"/>
                    </a:cubicBezTo>
                    <a:cubicBezTo>
                      <a:pt x="170" y="14"/>
                      <a:pt x="172" y="7"/>
                      <a:pt x="175" y="1"/>
                    </a:cubicBezTo>
                    <a:cubicBezTo>
                      <a:pt x="199" y="7"/>
                      <a:pt x="223" y="16"/>
                      <a:pt x="239" y="35"/>
                    </a:cubicBezTo>
                    <a:cubicBezTo>
                      <a:pt x="259" y="56"/>
                      <a:pt x="268" y="86"/>
                      <a:pt x="265" y="114"/>
                    </a:cubicBezTo>
                    <a:cubicBezTo>
                      <a:pt x="256" y="130"/>
                      <a:pt x="236" y="132"/>
                      <a:pt x="220" y="133"/>
                    </a:cubicBezTo>
                    <a:cubicBezTo>
                      <a:pt x="191" y="151"/>
                      <a:pt x="157" y="155"/>
                      <a:pt x="124" y="154"/>
                    </a:cubicBezTo>
                    <a:cubicBezTo>
                      <a:pt x="98" y="153"/>
                      <a:pt x="71" y="149"/>
                      <a:pt x="50" y="133"/>
                    </a:cubicBezTo>
                    <a:cubicBezTo>
                      <a:pt x="32" y="132"/>
                      <a:pt x="9" y="130"/>
                      <a:pt x="3" y="110"/>
                    </a:cubicBezTo>
                    <a:cubicBezTo>
                      <a:pt x="0" y="73"/>
                      <a:pt x="19" y="36"/>
                      <a:pt x="51" y="17"/>
                    </a:cubicBezTo>
                    <a:close/>
                    <a:moveTo>
                      <a:pt x="167" y="107"/>
                    </a:moveTo>
                    <a:cubicBezTo>
                      <a:pt x="168" y="109"/>
                      <a:pt x="169" y="111"/>
                      <a:pt x="170" y="113"/>
                    </a:cubicBezTo>
                    <a:cubicBezTo>
                      <a:pt x="182" y="114"/>
                      <a:pt x="194" y="112"/>
                      <a:pt x="205" y="109"/>
                    </a:cubicBezTo>
                    <a:cubicBezTo>
                      <a:pt x="210" y="108"/>
                      <a:pt x="212" y="104"/>
                      <a:pt x="213" y="100"/>
                    </a:cubicBezTo>
                    <a:cubicBezTo>
                      <a:pt x="198" y="105"/>
                      <a:pt x="182" y="107"/>
                      <a:pt x="167" y="107"/>
                    </a:cubicBezTo>
                    <a:close/>
                  </a:path>
                </a:pathLst>
              </a:custGeom>
              <a:solidFill>
                <a:srgbClr val="00C8D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400"/>
              </a:p>
            </p:txBody>
          </p:sp>
          <p:sp>
            <p:nvSpPr>
              <p:cNvPr id="19" name="Freeform 9"/>
              <p:cNvSpPr>
                <a:spLocks/>
              </p:cNvSpPr>
              <p:nvPr/>
            </p:nvSpPr>
            <p:spPr bwMode="auto">
              <a:xfrm>
                <a:off x="1816461" y="1850036"/>
                <a:ext cx="117475" cy="87313"/>
              </a:xfrm>
              <a:custGeom>
                <a:avLst/>
                <a:gdLst>
                  <a:gd name="T0" fmla="*/ 4 w 31"/>
                  <a:gd name="T1" fmla="*/ 3 h 23"/>
                  <a:gd name="T2" fmla="*/ 26 w 31"/>
                  <a:gd name="T3" fmla="*/ 3 h 23"/>
                  <a:gd name="T4" fmla="*/ 24 w 31"/>
                  <a:gd name="T5" fmla="*/ 23 h 23"/>
                  <a:gd name="T6" fmla="*/ 6 w 31"/>
                  <a:gd name="T7" fmla="*/ 23 h 23"/>
                  <a:gd name="T8" fmla="*/ 4 w 31"/>
                  <a:gd name="T9" fmla="*/ 3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" h="23">
                    <a:moveTo>
                      <a:pt x="4" y="3"/>
                    </a:moveTo>
                    <a:cubicBezTo>
                      <a:pt x="11" y="1"/>
                      <a:pt x="19" y="0"/>
                      <a:pt x="26" y="3"/>
                    </a:cubicBezTo>
                    <a:cubicBezTo>
                      <a:pt x="31" y="10"/>
                      <a:pt x="27" y="16"/>
                      <a:pt x="24" y="23"/>
                    </a:cubicBezTo>
                    <a:cubicBezTo>
                      <a:pt x="18" y="23"/>
                      <a:pt x="12" y="23"/>
                      <a:pt x="6" y="23"/>
                    </a:cubicBezTo>
                    <a:cubicBezTo>
                      <a:pt x="3" y="16"/>
                      <a:pt x="0" y="9"/>
                      <a:pt x="4" y="3"/>
                    </a:cubicBezTo>
                    <a:close/>
                  </a:path>
                </a:pathLst>
              </a:custGeom>
              <a:solidFill>
                <a:srgbClr val="00C8D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400"/>
              </a:p>
            </p:txBody>
          </p:sp>
        </p:grpSp>
        <p:sp>
          <p:nvSpPr>
            <p:cNvPr id="16" name="Freeform 62"/>
            <p:cNvSpPr/>
            <p:nvPr/>
          </p:nvSpPr>
          <p:spPr>
            <a:xfrm>
              <a:off x="1408412" y="2208291"/>
              <a:ext cx="944594" cy="185883"/>
            </a:xfrm>
            <a:custGeom>
              <a:avLst/>
              <a:gdLst>
                <a:gd name="connsiteX0" fmla="*/ 0 w 944594"/>
                <a:gd name="connsiteY0" fmla="*/ 0 h 185883"/>
                <a:gd name="connsiteX1" fmla="*/ 944594 w 944594"/>
                <a:gd name="connsiteY1" fmla="*/ 0 h 185883"/>
                <a:gd name="connsiteX2" fmla="*/ 864504 w 944594"/>
                <a:gd name="connsiteY2" fmla="*/ 66080 h 185883"/>
                <a:gd name="connsiteX3" fmla="*/ 472297 w 944594"/>
                <a:gd name="connsiteY3" fmla="*/ 185883 h 185883"/>
                <a:gd name="connsiteX4" fmla="*/ 80090 w 944594"/>
                <a:gd name="connsiteY4" fmla="*/ 66080 h 1858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44594" h="185883">
                  <a:moveTo>
                    <a:pt x="0" y="0"/>
                  </a:moveTo>
                  <a:lnTo>
                    <a:pt x="944594" y="0"/>
                  </a:lnTo>
                  <a:lnTo>
                    <a:pt x="864504" y="66080"/>
                  </a:lnTo>
                  <a:cubicBezTo>
                    <a:pt x="752546" y="141718"/>
                    <a:pt x="617579" y="185883"/>
                    <a:pt x="472297" y="185883"/>
                  </a:cubicBezTo>
                  <a:cubicBezTo>
                    <a:pt x="327015" y="185883"/>
                    <a:pt x="192048" y="141718"/>
                    <a:pt x="80090" y="66080"/>
                  </a:cubicBezTo>
                  <a:close/>
                </a:path>
              </a:pathLst>
            </a:custGeom>
            <a:solidFill>
              <a:srgbClr val="00C8D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CN" altLang="en-US" sz="2400"/>
            </a:p>
          </p:txBody>
        </p:sp>
      </p:grpSp>
      <p:sp>
        <p:nvSpPr>
          <p:cNvPr id="20" name="文本框 19"/>
          <p:cNvSpPr txBox="1"/>
          <p:nvPr/>
        </p:nvSpPr>
        <p:spPr>
          <a:xfrm>
            <a:off x="937204" y="3842564"/>
            <a:ext cx="12820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>
                <a:solidFill>
                  <a:schemeClr val="bg1"/>
                </a:solidFill>
              </a:rPr>
              <a:t>81,680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  <p:sp>
        <p:nvSpPr>
          <p:cNvPr id="21" name="Rectangle 11"/>
          <p:cNvSpPr/>
          <p:nvPr/>
        </p:nvSpPr>
        <p:spPr>
          <a:xfrm>
            <a:off x="324614" y="3070846"/>
            <a:ext cx="1906955" cy="6412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000" dirty="0" smtClean="0">
                <a:solidFill>
                  <a:srgbClr val="FFFFFF"/>
                </a:solidFill>
              </a:rPr>
              <a:t>顶部</a:t>
            </a:r>
            <a:r>
              <a:rPr lang="zh-CN" altLang="en-US" sz="1000" dirty="0">
                <a:solidFill>
                  <a:srgbClr val="FFFFFF"/>
                </a:solidFill>
              </a:rPr>
              <a:t>“开始”面板中可以对字体、字号、颜色、行距等进行修改。</a:t>
            </a:r>
            <a:endParaRPr lang="zh-CN" altLang="zh-CN" sz="800" dirty="0">
              <a:solidFill>
                <a:schemeClr val="bg1"/>
              </a:solidFill>
            </a:endParaRPr>
          </a:p>
        </p:txBody>
      </p:sp>
      <p:sp>
        <p:nvSpPr>
          <p:cNvPr id="24" name="椭圆 23"/>
          <p:cNvSpPr/>
          <p:nvPr/>
        </p:nvSpPr>
        <p:spPr>
          <a:xfrm>
            <a:off x="2532779" y="1325171"/>
            <a:ext cx="432048" cy="432048"/>
          </a:xfrm>
          <a:prstGeom prst="ellipse">
            <a:avLst/>
          </a:prstGeom>
          <a:solidFill>
            <a:srgbClr val="00C8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b="1" dirty="0" smtClean="0"/>
              <a:t>2</a:t>
            </a:r>
            <a:endParaRPr lang="zh-CN" altLang="en-US" b="1" dirty="0"/>
          </a:p>
        </p:txBody>
      </p:sp>
      <p:cxnSp>
        <p:nvCxnSpPr>
          <p:cNvPr id="26" name="直接连接符 63"/>
          <p:cNvCxnSpPr/>
          <p:nvPr/>
        </p:nvCxnSpPr>
        <p:spPr>
          <a:xfrm>
            <a:off x="2621821" y="3758757"/>
            <a:ext cx="1700879" cy="0"/>
          </a:xfrm>
          <a:prstGeom prst="line">
            <a:avLst/>
          </a:prstGeom>
          <a:ln>
            <a:solidFill>
              <a:srgbClr val="00C8D9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Oval 59"/>
          <p:cNvSpPr/>
          <p:nvPr/>
        </p:nvSpPr>
        <p:spPr>
          <a:xfrm>
            <a:off x="2621821" y="3893592"/>
            <a:ext cx="482721" cy="482721"/>
          </a:xfrm>
          <a:prstGeom prst="ellipse">
            <a:avLst/>
          </a:prstGeom>
          <a:solidFill>
            <a:schemeClr val="bg1"/>
          </a:solidFill>
          <a:ln w="28575">
            <a:solidFill>
              <a:srgbClr val="00C8D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zh-CN" altLang="en-US" sz="2400"/>
          </a:p>
        </p:txBody>
      </p:sp>
      <p:grpSp>
        <p:nvGrpSpPr>
          <p:cNvPr id="29" name="Group 60"/>
          <p:cNvGrpSpPr/>
          <p:nvPr/>
        </p:nvGrpSpPr>
        <p:grpSpPr>
          <a:xfrm>
            <a:off x="2689486" y="3965022"/>
            <a:ext cx="347391" cy="411291"/>
            <a:chOff x="1375885" y="1198807"/>
            <a:chExt cx="1009650" cy="1195367"/>
          </a:xfrm>
          <a:solidFill>
            <a:srgbClr val="FFC000"/>
          </a:solidFill>
        </p:grpSpPr>
        <p:grpSp>
          <p:nvGrpSpPr>
            <p:cNvPr id="30" name="Group 61"/>
            <p:cNvGrpSpPr/>
            <p:nvPr/>
          </p:nvGrpSpPr>
          <p:grpSpPr>
            <a:xfrm>
              <a:off x="1375885" y="1198807"/>
              <a:ext cx="1009650" cy="1139826"/>
              <a:chOff x="1368786" y="1195986"/>
              <a:chExt cx="1009650" cy="1139826"/>
            </a:xfrm>
            <a:grpFill/>
          </p:grpSpPr>
          <p:sp>
            <p:nvSpPr>
              <p:cNvPr id="32" name="Freeform 6"/>
              <p:cNvSpPr>
                <a:spLocks noEditPoints="1"/>
              </p:cNvSpPr>
              <p:nvPr/>
            </p:nvSpPr>
            <p:spPr bwMode="auto">
              <a:xfrm>
                <a:off x="1643423" y="1195986"/>
                <a:ext cx="460375" cy="598488"/>
              </a:xfrm>
              <a:custGeom>
                <a:avLst/>
                <a:gdLst>
                  <a:gd name="T0" fmla="*/ 41 w 122"/>
                  <a:gd name="T1" fmla="*/ 4 h 159"/>
                  <a:gd name="T2" fmla="*/ 97 w 122"/>
                  <a:gd name="T3" fmla="*/ 12 h 159"/>
                  <a:gd name="T4" fmla="*/ 120 w 122"/>
                  <a:gd name="T5" fmla="*/ 58 h 159"/>
                  <a:gd name="T6" fmla="*/ 121 w 122"/>
                  <a:gd name="T7" fmla="*/ 94 h 159"/>
                  <a:gd name="T8" fmla="*/ 103 w 122"/>
                  <a:gd name="T9" fmla="*/ 126 h 159"/>
                  <a:gd name="T10" fmla="*/ 63 w 122"/>
                  <a:gd name="T11" fmla="*/ 157 h 159"/>
                  <a:gd name="T12" fmla="*/ 19 w 122"/>
                  <a:gd name="T13" fmla="*/ 126 h 159"/>
                  <a:gd name="T14" fmla="*/ 1 w 122"/>
                  <a:gd name="T15" fmla="*/ 94 h 159"/>
                  <a:gd name="T16" fmla="*/ 3 w 122"/>
                  <a:gd name="T17" fmla="*/ 46 h 159"/>
                  <a:gd name="T18" fmla="*/ 41 w 122"/>
                  <a:gd name="T19" fmla="*/ 4 h 159"/>
                  <a:gd name="T20" fmla="*/ 19 w 122"/>
                  <a:gd name="T21" fmla="*/ 80 h 159"/>
                  <a:gd name="T22" fmla="*/ 41 w 122"/>
                  <a:gd name="T23" fmla="*/ 136 h 159"/>
                  <a:gd name="T24" fmla="*/ 77 w 122"/>
                  <a:gd name="T25" fmla="*/ 140 h 159"/>
                  <a:gd name="T26" fmla="*/ 104 w 122"/>
                  <a:gd name="T27" fmla="*/ 73 h 159"/>
                  <a:gd name="T28" fmla="*/ 79 w 122"/>
                  <a:gd name="T29" fmla="*/ 54 h 159"/>
                  <a:gd name="T30" fmla="*/ 19 w 122"/>
                  <a:gd name="T31" fmla="*/ 80 h 1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22" h="159">
                    <a:moveTo>
                      <a:pt x="41" y="4"/>
                    </a:moveTo>
                    <a:cubicBezTo>
                      <a:pt x="59" y="0"/>
                      <a:pt x="80" y="2"/>
                      <a:pt x="97" y="12"/>
                    </a:cubicBezTo>
                    <a:cubicBezTo>
                      <a:pt x="112" y="22"/>
                      <a:pt x="121" y="40"/>
                      <a:pt x="120" y="58"/>
                    </a:cubicBezTo>
                    <a:cubicBezTo>
                      <a:pt x="119" y="70"/>
                      <a:pt x="122" y="82"/>
                      <a:pt x="121" y="94"/>
                    </a:cubicBezTo>
                    <a:cubicBezTo>
                      <a:pt x="117" y="106"/>
                      <a:pt x="108" y="115"/>
                      <a:pt x="103" y="126"/>
                    </a:cubicBezTo>
                    <a:cubicBezTo>
                      <a:pt x="96" y="142"/>
                      <a:pt x="82" y="157"/>
                      <a:pt x="63" y="157"/>
                    </a:cubicBezTo>
                    <a:cubicBezTo>
                      <a:pt x="43" y="159"/>
                      <a:pt x="27" y="143"/>
                      <a:pt x="19" y="126"/>
                    </a:cubicBezTo>
                    <a:cubicBezTo>
                      <a:pt x="14" y="115"/>
                      <a:pt x="5" y="105"/>
                      <a:pt x="1" y="94"/>
                    </a:cubicBezTo>
                    <a:cubicBezTo>
                      <a:pt x="1" y="78"/>
                      <a:pt x="0" y="62"/>
                      <a:pt x="3" y="46"/>
                    </a:cubicBezTo>
                    <a:cubicBezTo>
                      <a:pt x="7" y="27"/>
                      <a:pt x="21" y="9"/>
                      <a:pt x="41" y="4"/>
                    </a:cubicBezTo>
                    <a:close/>
                    <a:moveTo>
                      <a:pt x="19" y="80"/>
                    </a:moveTo>
                    <a:cubicBezTo>
                      <a:pt x="22" y="100"/>
                      <a:pt x="27" y="121"/>
                      <a:pt x="41" y="136"/>
                    </a:cubicBezTo>
                    <a:cubicBezTo>
                      <a:pt x="50" y="145"/>
                      <a:pt x="66" y="148"/>
                      <a:pt x="77" y="140"/>
                    </a:cubicBezTo>
                    <a:cubicBezTo>
                      <a:pt x="97" y="124"/>
                      <a:pt x="101" y="97"/>
                      <a:pt x="104" y="73"/>
                    </a:cubicBezTo>
                    <a:cubicBezTo>
                      <a:pt x="95" y="68"/>
                      <a:pt x="86" y="62"/>
                      <a:pt x="79" y="54"/>
                    </a:cubicBezTo>
                    <a:cubicBezTo>
                      <a:pt x="62" y="69"/>
                      <a:pt x="41" y="78"/>
                      <a:pt x="19" y="80"/>
                    </a:cubicBezTo>
                    <a:close/>
                  </a:path>
                </a:pathLst>
              </a:custGeom>
              <a:solidFill>
                <a:srgbClr val="00C8D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400"/>
              </a:p>
            </p:txBody>
          </p:sp>
          <p:sp>
            <p:nvSpPr>
              <p:cNvPr id="33" name="Freeform 8"/>
              <p:cNvSpPr>
                <a:spLocks noEditPoints="1"/>
              </p:cNvSpPr>
              <p:nvPr/>
            </p:nvSpPr>
            <p:spPr bwMode="auto">
              <a:xfrm>
                <a:off x="1368786" y="1753199"/>
                <a:ext cx="1009650" cy="582613"/>
              </a:xfrm>
              <a:custGeom>
                <a:avLst/>
                <a:gdLst>
                  <a:gd name="T0" fmla="*/ 51 w 268"/>
                  <a:gd name="T1" fmla="*/ 17 h 155"/>
                  <a:gd name="T2" fmla="*/ 92 w 268"/>
                  <a:gd name="T3" fmla="*/ 0 h 155"/>
                  <a:gd name="T4" fmla="*/ 98 w 268"/>
                  <a:gd name="T5" fmla="*/ 10 h 155"/>
                  <a:gd name="T6" fmla="*/ 89 w 268"/>
                  <a:gd name="T7" fmla="*/ 16 h 155"/>
                  <a:gd name="T8" fmla="*/ 122 w 268"/>
                  <a:gd name="T9" fmla="*/ 130 h 155"/>
                  <a:gd name="T10" fmla="*/ 127 w 268"/>
                  <a:gd name="T11" fmla="*/ 55 h 155"/>
                  <a:gd name="T12" fmla="*/ 142 w 268"/>
                  <a:gd name="T13" fmla="*/ 54 h 155"/>
                  <a:gd name="T14" fmla="*/ 146 w 268"/>
                  <a:gd name="T15" fmla="*/ 130 h 155"/>
                  <a:gd name="T16" fmla="*/ 180 w 268"/>
                  <a:gd name="T17" fmla="*/ 16 h 155"/>
                  <a:gd name="T18" fmla="*/ 175 w 268"/>
                  <a:gd name="T19" fmla="*/ 1 h 155"/>
                  <a:gd name="T20" fmla="*/ 239 w 268"/>
                  <a:gd name="T21" fmla="*/ 35 h 155"/>
                  <a:gd name="T22" fmla="*/ 265 w 268"/>
                  <a:gd name="T23" fmla="*/ 114 h 155"/>
                  <a:gd name="T24" fmla="*/ 220 w 268"/>
                  <a:gd name="T25" fmla="*/ 133 h 155"/>
                  <a:gd name="T26" fmla="*/ 124 w 268"/>
                  <a:gd name="T27" fmla="*/ 154 h 155"/>
                  <a:gd name="T28" fmla="*/ 50 w 268"/>
                  <a:gd name="T29" fmla="*/ 133 h 155"/>
                  <a:gd name="T30" fmla="*/ 3 w 268"/>
                  <a:gd name="T31" fmla="*/ 110 h 155"/>
                  <a:gd name="T32" fmla="*/ 51 w 268"/>
                  <a:gd name="T33" fmla="*/ 17 h 155"/>
                  <a:gd name="T34" fmla="*/ 167 w 268"/>
                  <a:gd name="T35" fmla="*/ 107 h 155"/>
                  <a:gd name="T36" fmla="*/ 170 w 268"/>
                  <a:gd name="T37" fmla="*/ 113 h 155"/>
                  <a:gd name="T38" fmla="*/ 205 w 268"/>
                  <a:gd name="T39" fmla="*/ 109 h 155"/>
                  <a:gd name="T40" fmla="*/ 213 w 268"/>
                  <a:gd name="T41" fmla="*/ 100 h 155"/>
                  <a:gd name="T42" fmla="*/ 167 w 268"/>
                  <a:gd name="T43" fmla="*/ 107 h 1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68" h="155">
                    <a:moveTo>
                      <a:pt x="51" y="17"/>
                    </a:moveTo>
                    <a:cubicBezTo>
                      <a:pt x="64" y="9"/>
                      <a:pt x="78" y="6"/>
                      <a:pt x="92" y="0"/>
                    </a:cubicBezTo>
                    <a:cubicBezTo>
                      <a:pt x="94" y="3"/>
                      <a:pt x="96" y="8"/>
                      <a:pt x="98" y="10"/>
                    </a:cubicBezTo>
                    <a:cubicBezTo>
                      <a:pt x="95" y="12"/>
                      <a:pt x="91" y="15"/>
                      <a:pt x="89" y="16"/>
                    </a:cubicBezTo>
                    <a:cubicBezTo>
                      <a:pt x="100" y="54"/>
                      <a:pt x="112" y="92"/>
                      <a:pt x="122" y="130"/>
                    </a:cubicBezTo>
                    <a:cubicBezTo>
                      <a:pt x="124" y="105"/>
                      <a:pt x="126" y="80"/>
                      <a:pt x="127" y="55"/>
                    </a:cubicBezTo>
                    <a:cubicBezTo>
                      <a:pt x="132" y="54"/>
                      <a:pt x="137" y="54"/>
                      <a:pt x="142" y="54"/>
                    </a:cubicBezTo>
                    <a:cubicBezTo>
                      <a:pt x="142" y="80"/>
                      <a:pt x="144" y="105"/>
                      <a:pt x="146" y="130"/>
                    </a:cubicBezTo>
                    <a:cubicBezTo>
                      <a:pt x="157" y="92"/>
                      <a:pt x="170" y="54"/>
                      <a:pt x="180" y="16"/>
                    </a:cubicBezTo>
                    <a:cubicBezTo>
                      <a:pt x="170" y="14"/>
                      <a:pt x="172" y="7"/>
                      <a:pt x="175" y="1"/>
                    </a:cubicBezTo>
                    <a:cubicBezTo>
                      <a:pt x="199" y="7"/>
                      <a:pt x="223" y="16"/>
                      <a:pt x="239" y="35"/>
                    </a:cubicBezTo>
                    <a:cubicBezTo>
                      <a:pt x="259" y="56"/>
                      <a:pt x="268" y="86"/>
                      <a:pt x="265" y="114"/>
                    </a:cubicBezTo>
                    <a:cubicBezTo>
                      <a:pt x="256" y="130"/>
                      <a:pt x="236" y="132"/>
                      <a:pt x="220" y="133"/>
                    </a:cubicBezTo>
                    <a:cubicBezTo>
                      <a:pt x="191" y="151"/>
                      <a:pt x="157" y="155"/>
                      <a:pt x="124" y="154"/>
                    </a:cubicBezTo>
                    <a:cubicBezTo>
                      <a:pt x="98" y="153"/>
                      <a:pt x="71" y="149"/>
                      <a:pt x="50" y="133"/>
                    </a:cubicBezTo>
                    <a:cubicBezTo>
                      <a:pt x="32" y="132"/>
                      <a:pt x="9" y="130"/>
                      <a:pt x="3" y="110"/>
                    </a:cubicBezTo>
                    <a:cubicBezTo>
                      <a:pt x="0" y="73"/>
                      <a:pt x="19" y="36"/>
                      <a:pt x="51" y="17"/>
                    </a:cubicBezTo>
                    <a:close/>
                    <a:moveTo>
                      <a:pt x="167" y="107"/>
                    </a:moveTo>
                    <a:cubicBezTo>
                      <a:pt x="168" y="109"/>
                      <a:pt x="169" y="111"/>
                      <a:pt x="170" y="113"/>
                    </a:cubicBezTo>
                    <a:cubicBezTo>
                      <a:pt x="182" y="114"/>
                      <a:pt x="194" y="112"/>
                      <a:pt x="205" y="109"/>
                    </a:cubicBezTo>
                    <a:cubicBezTo>
                      <a:pt x="210" y="108"/>
                      <a:pt x="212" y="104"/>
                      <a:pt x="213" y="100"/>
                    </a:cubicBezTo>
                    <a:cubicBezTo>
                      <a:pt x="198" y="105"/>
                      <a:pt x="182" y="107"/>
                      <a:pt x="167" y="107"/>
                    </a:cubicBezTo>
                    <a:close/>
                  </a:path>
                </a:pathLst>
              </a:custGeom>
              <a:solidFill>
                <a:srgbClr val="00C8D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400"/>
              </a:p>
            </p:txBody>
          </p:sp>
          <p:sp>
            <p:nvSpPr>
              <p:cNvPr id="34" name="Freeform 9"/>
              <p:cNvSpPr>
                <a:spLocks/>
              </p:cNvSpPr>
              <p:nvPr/>
            </p:nvSpPr>
            <p:spPr bwMode="auto">
              <a:xfrm>
                <a:off x="1816461" y="1850036"/>
                <a:ext cx="117475" cy="87313"/>
              </a:xfrm>
              <a:custGeom>
                <a:avLst/>
                <a:gdLst>
                  <a:gd name="T0" fmla="*/ 4 w 31"/>
                  <a:gd name="T1" fmla="*/ 3 h 23"/>
                  <a:gd name="T2" fmla="*/ 26 w 31"/>
                  <a:gd name="T3" fmla="*/ 3 h 23"/>
                  <a:gd name="T4" fmla="*/ 24 w 31"/>
                  <a:gd name="T5" fmla="*/ 23 h 23"/>
                  <a:gd name="T6" fmla="*/ 6 w 31"/>
                  <a:gd name="T7" fmla="*/ 23 h 23"/>
                  <a:gd name="T8" fmla="*/ 4 w 31"/>
                  <a:gd name="T9" fmla="*/ 3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" h="23">
                    <a:moveTo>
                      <a:pt x="4" y="3"/>
                    </a:moveTo>
                    <a:cubicBezTo>
                      <a:pt x="11" y="1"/>
                      <a:pt x="19" y="0"/>
                      <a:pt x="26" y="3"/>
                    </a:cubicBezTo>
                    <a:cubicBezTo>
                      <a:pt x="31" y="10"/>
                      <a:pt x="27" y="16"/>
                      <a:pt x="24" y="23"/>
                    </a:cubicBezTo>
                    <a:cubicBezTo>
                      <a:pt x="18" y="23"/>
                      <a:pt x="12" y="23"/>
                      <a:pt x="6" y="23"/>
                    </a:cubicBezTo>
                    <a:cubicBezTo>
                      <a:pt x="3" y="16"/>
                      <a:pt x="0" y="9"/>
                      <a:pt x="4" y="3"/>
                    </a:cubicBezTo>
                    <a:close/>
                  </a:path>
                </a:pathLst>
              </a:custGeom>
              <a:solidFill>
                <a:srgbClr val="00C8D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400"/>
              </a:p>
            </p:txBody>
          </p:sp>
        </p:grpSp>
        <p:sp>
          <p:nvSpPr>
            <p:cNvPr id="31" name="Freeform 62"/>
            <p:cNvSpPr/>
            <p:nvPr/>
          </p:nvSpPr>
          <p:spPr>
            <a:xfrm>
              <a:off x="1408412" y="2208291"/>
              <a:ext cx="944594" cy="185883"/>
            </a:xfrm>
            <a:custGeom>
              <a:avLst/>
              <a:gdLst>
                <a:gd name="connsiteX0" fmla="*/ 0 w 944594"/>
                <a:gd name="connsiteY0" fmla="*/ 0 h 185883"/>
                <a:gd name="connsiteX1" fmla="*/ 944594 w 944594"/>
                <a:gd name="connsiteY1" fmla="*/ 0 h 185883"/>
                <a:gd name="connsiteX2" fmla="*/ 864504 w 944594"/>
                <a:gd name="connsiteY2" fmla="*/ 66080 h 185883"/>
                <a:gd name="connsiteX3" fmla="*/ 472297 w 944594"/>
                <a:gd name="connsiteY3" fmla="*/ 185883 h 185883"/>
                <a:gd name="connsiteX4" fmla="*/ 80090 w 944594"/>
                <a:gd name="connsiteY4" fmla="*/ 66080 h 1858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44594" h="185883">
                  <a:moveTo>
                    <a:pt x="0" y="0"/>
                  </a:moveTo>
                  <a:lnTo>
                    <a:pt x="944594" y="0"/>
                  </a:lnTo>
                  <a:lnTo>
                    <a:pt x="864504" y="66080"/>
                  </a:lnTo>
                  <a:cubicBezTo>
                    <a:pt x="752546" y="141718"/>
                    <a:pt x="617579" y="185883"/>
                    <a:pt x="472297" y="185883"/>
                  </a:cubicBezTo>
                  <a:cubicBezTo>
                    <a:pt x="327015" y="185883"/>
                    <a:pt x="192048" y="141718"/>
                    <a:pt x="80090" y="66080"/>
                  </a:cubicBezTo>
                  <a:close/>
                </a:path>
              </a:pathLst>
            </a:custGeom>
            <a:solidFill>
              <a:srgbClr val="00C8D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CN" altLang="en-US" sz="2400"/>
            </a:p>
          </p:txBody>
        </p:sp>
      </p:grpSp>
      <p:sp>
        <p:nvSpPr>
          <p:cNvPr id="35" name="文本框 34"/>
          <p:cNvSpPr txBox="1"/>
          <p:nvPr/>
        </p:nvSpPr>
        <p:spPr>
          <a:xfrm>
            <a:off x="3131373" y="3842564"/>
            <a:ext cx="12820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>
                <a:solidFill>
                  <a:schemeClr val="bg1"/>
                </a:solidFill>
              </a:rPr>
              <a:t>81,680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  <p:sp>
        <p:nvSpPr>
          <p:cNvPr id="36" name="Rectangle 11"/>
          <p:cNvSpPr/>
          <p:nvPr/>
        </p:nvSpPr>
        <p:spPr>
          <a:xfrm>
            <a:off x="2518783" y="3070846"/>
            <a:ext cx="1906955" cy="6412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000" dirty="0">
                <a:solidFill>
                  <a:schemeClr val="bg1"/>
                </a:solidFill>
              </a:rPr>
              <a:t>顶部“开始”面板中可以对字体、字号、颜色、行距等进行修改。</a:t>
            </a:r>
          </a:p>
        </p:txBody>
      </p:sp>
      <p:sp>
        <p:nvSpPr>
          <p:cNvPr id="39" name="椭圆 38"/>
          <p:cNvSpPr/>
          <p:nvPr/>
        </p:nvSpPr>
        <p:spPr>
          <a:xfrm>
            <a:off x="4726948" y="1325171"/>
            <a:ext cx="432048" cy="432048"/>
          </a:xfrm>
          <a:prstGeom prst="ellipse">
            <a:avLst/>
          </a:prstGeom>
          <a:solidFill>
            <a:srgbClr val="00C8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b="1" dirty="0" smtClean="0"/>
              <a:t>3</a:t>
            </a:r>
            <a:endParaRPr lang="zh-CN" altLang="en-US" b="1" dirty="0"/>
          </a:p>
        </p:txBody>
      </p:sp>
      <p:cxnSp>
        <p:nvCxnSpPr>
          <p:cNvPr id="41" name="直接连接符 75"/>
          <p:cNvCxnSpPr/>
          <p:nvPr/>
        </p:nvCxnSpPr>
        <p:spPr>
          <a:xfrm>
            <a:off x="4782948" y="3758757"/>
            <a:ext cx="1700879" cy="0"/>
          </a:xfrm>
          <a:prstGeom prst="line">
            <a:avLst/>
          </a:prstGeom>
          <a:ln>
            <a:solidFill>
              <a:srgbClr val="00C8D9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Oval 59"/>
          <p:cNvSpPr/>
          <p:nvPr/>
        </p:nvSpPr>
        <p:spPr>
          <a:xfrm>
            <a:off x="4782948" y="3893592"/>
            <a:ext cx="482721" cy="482721"/>
          </a:xfrm>
          <a:prstGeom prst="ellipse">
            <a:avLst/>
          </a:prstGeom>
          <a:solidFill>
            <a:schemeClr val="bg1"/>
          </a:solidFill>
          <a:ln w="28575">
            <a:solidFill>
              <a:srgbClr val="00C8D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zh-CN" altLang="en-US" sz="2400"/>
          </a:p>
        </p:txBody>
      </p:sp>
      <p:grpSp>
        <p:nvGrpSpPr>
          <p:cNvPr id="44" name="Group 60"/>
          <p:cNvGrpSpPr/>
          <p:nvPr/>
        </p:nvGrpSpPr>
        <p:grpSpPr>
          <a:xfrm>
            <a:off x="4850613" y="3965022"/>
            <a:ext cx="347391" cy="411291"/>
            <a:chOff x="1375885" y="1198807"/>
            <a:chExt cx="1009650" cy="1195367"/>
          </a:xfrm>
          <a:solidFill>
            <a:srgbClr val="FFC000"/>
          </a:solidFill>
        </p:grpSpPr>
        <p:grpSp>
          <p:nvGrpSpPr>
            <p:cNvPr id="45" name="Group 61"/>
            <p:cNvGrpSpPr/>
            <p:nvPr/>
          </p:nvGrpSpPr>
          <p:grpSpPr>
            <a:xfrm>
              <a:off x="1375885" y="1198807"/>
              <a:ext cx="1009650" cy="1139826"/>
              <a:chOff x="1368786" y="1195986"/>
              <a:chExt cx="1009650" cy="1139826"/>
            </a:xfrm>
            <a:grpFill/>
          </p:grpSpPr>
          <p:sp>
            <p:nvSpPr>
              <p:cNvPr id="47" name="Freeform 6"/>
              <p:cNvSpPr>
                <a:spLocks noEditPoints="1"/>
              </p:cNvSpPr>
              <p:nvPr/>
            </p:nvSpPr>
            <p:spPr bwMode="auto">
              <a:xfrm>
                <a:off x="1643423" y="1195986"/>
                <a:ext cx="460375" cy="598488"/>
              </a:xfrm>
              <a:custGeom>
                <a:avLst/>
                <a:gdLst>
                  <a:gd name="T0" fmla="*/ 41 w 122"/>
                  <a:gd name="T1" fmla="*/ 4 h 159"/>
                  <a:gd name="T2" fmla="*/ 97 w 122"/>
                  <a:gd name="T3" fmla="*/ 12 h 159"/>
                  <a:gd name="T4" fmla="*/ 120 w 122"/>
                  <a:gd name="T5" fmla="*/ 58 h 159"/>
                  <a:gd name="T6" fmla="*/ 121 w 122"/>
                  <a:gd name="T7" fmla="*/ 94 h 159"/>
                  <a:gd name="T8" fmla="*/ 103 w 122"/>
                  <a:gd name="T9" fmla="*/ 126 h 159"/>
                  <a:gd name="T10" fmla="*/ 63 w 122"/>
                  <a:gd name="T11" fmla="*/ 157 h 159"/>
                  <a:gd name="T12" fmla="*/ 19 w 122"/>
                  <a:gd name="T13" fmla="*/ 126 h 159"/>
                  <a:gd name="T14" fmla="*/ 1 w 122"/>
                  <a:gd name="T15" fmla="*/ 94 h 159"/>
                  <a:gd name="T16" fmla="*/ 3 w 122"/>
                  <a:gd name="T17" fmla="*/ 46 h 159"/>
                  <a:gd name="T18" fmla="*/ 41 w 122"/>
                  <a:gd name="T19" fmla="*/ 4 h 159"/>
                  <a:gd name="T20" fmla="*/ 19 w 122"/>
                  <a:gd name="T21" fmla="*/ 80 h 159"/>
                  <a:gd name="T22" fmla="*/ 41 w 122"/>
                  <a:gd name="T23" fmla="*/ 136 h 159"/>
                  <a:gd name="T24" fmla="*/ 77 w 122"/>
                  <a:gd name="T25" fmla="*/ 140 h 159"/>
                  <a:gd name="T26" fmla="*/ 104 w 122"/>
                  <a:gd name="T27" fmla="*/ 73 h 159"/>
                  <a:gd name="T28" fmla="*/ 79 w 122"/>
                  <a:gd name="T29" fmla="*/ 54 h 159"/>
                  <a:gd name="T30" fmla="*/ 19 w 122"/>
                  <a:gd name="T31" fmla="*/ 80 h 1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22" h="159">
                    <a:moveTo>
                      <a:pt x="41" y="4"/>
                    </a:moveTo>
                    <a:cubicBezTo>
                      <a:pt x="59" y="0"/>
                      <a:pt x="80" y="2"/>
                      <a:pt x="97" y="12"/>
                    </a:cubicBezTo>
                    <a:cubicBezTo>
                      <a:pt x="112" y="22"/>
                      <a:pt x="121" y="40"/>
                      <a:pt x="120" y="58"/>
                    </a:cubicBezTo>
                    <a:cubicBezTo>
                      <a:pt x="119" y="70"/>
                      <a:pt x="122" y="82"/>
                      <a:pt x="121" y="94"/>
                    </a:cubicBezTo>
                    <a:cubicBezTo>
                      <a:pt x="117" y="106"/>
                      <a:pt x="108" y="115"/>
                      <a:pt x="103" y="126"/>
                    </a:cubicBezTo>
                    <a:cubicBezTo>
                      <a:pt x="96" y="142"/>
                      <a:pt x="82" y="157"/>
                      <a:pt x="63" y="157"/>
                    </a:cubicBezTo>
                    <a:cubicBezTo>
                      <a:pt x="43" y="159"/>
                      <a:pt x="27" y="143"/>
                      <a:pt x="19" y="126"/>
                    </a:cubicBezTo>
                    <a:cubicBezTo>
                      <a:pt x="14" y="115"/>
                      <a:pt x="5" y="105"/>
                      <a:pt x="1" y="94"/>
                    </a:cubicBezTo>
                    <a:cubicBezTo>
                      <a:pt x="1" y="78"/>
                      <a:pt x="0" y="62"/>
                      <a:pt x="3" y="46"/>
                    </a:cubicBezTo>
                    <a:cubicBezTo>
                      <a:pt x="7" y="27"/>
                      <a:pt x="21" y="9"/>
                      <a:pt x="41" y="4"/>
                    </a:cubicBezTo>
                    <a:close/>
                    <a:moveTo>
                      <a:pt x="19" y="80"/>
                    </a:moveTo>
                    <a:cubicBezTo>
                      <a:pt x="22" y="100"/>
                      <a:pt x="27" y="121"/>
                      <a:pt x="41" y="136"/>
                    </a:cubicBezTo>
                    <a:cubicBezTo>
                      <a:pt x="50" y="145"/>
                      <a:pt x="66" y="148"/>
                      <a:pt x="77" y="140"/>
                    </a:cubicBezTo>
                    <a:cubicBezTo>
                      <a:pt x="97" y="124"/>
                      <a:pt x="101" y="97"/>
                      <a:pt x="104" y="73"/>
                    </a:cubicBezTo>
                    <a:cubicBezTo>
                      <a:pt x="95" y="68"/>
                      <a:pt x="86" y="62"/>
                      <a:pt x="79" y="54"/>
                    </a:cubicBezTo>
                    <a:cubicBezTo>
                      <a:pt x="62" y="69"/>
                      <a:pt x="41" y="78"/>
                      <a:pt x="19" y="80"/>
                    </a:cubicBezTo>
                    <a:close/>
                  </a:path>
                </a:pathLst>
              </a:custGeom>
              <a:solidFill>
                <a:srgbClr val="00C8D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400"/>
              </a:p>
            </p:txBody>
          </p:sp>
          <p:sp>
            <p:nvSpPr>
              <p:cNvPr id="48" name="Freeform 8"/>
              <p:cNvSpPr>
                <a:spLocks noEditPoints="1"/>
              </p:cNvSpPr>
              <p:nvPr/>
            </p:nvSpPr>
            <p:spPr bwMode="auto">
              <a:xfrm>
                <a:off x="1368786" y="1753199"/>
                <a:ext cx="1009650" cy="582613"/>
              </a:xfrm>
              <a:custGeom>
                <a:avLst/>
                <a:gdLst>
                  <a:gd name="T0" fmla="*/ 51 w 268"/>
                  <a:gd name="T1" fmla="*/ 17 h 155"/>
                  <a:gd name="T2" fmla="*/ 92 w 268"/>
                  <a:gd name="T3" fmla="*/ 0 h 155"/>
                  <a:gd name="T4" fmla="*/ 98 w 268"/>
                  <a:gd name="T5" fmla="*/ 10 h 155"/>
                  <a:gd name="T6" fmla="*/ 89 w 268"/>
                  <a:gd name="T7" fmla="*/ 16 h 155"/>
                  <a:gd name="T8" fmla="*/ 122 w 268"/>
                  <a:gd name="T9" fmla="*/ 130 h 155"/>
                  <a:gd name="T10" fmla="*/ 127 w 268"/>
                  <a:gd name="T11" fmla="*/ 55 h 155"/>
                  <a:gd name="T12" fmla="*/ 142 w 268"/>
                  <a:gd name="T13" fmla="*/ 54 h 155"/>
                  <a:gd name="T14" fmla="*/ 146 w 268"/>
                  <a:gd name="T15" fmla="*/ 130 h 155"/>
                  <a:gd name="T16" fmla="*/ 180 w 268"/>
                  <a:gd name="T17" fmla="*/ 16 h 155"/>
                  <a:gd name="T18" fmla="*/ 175 w 268"/>
                  <a:gd name="T19" fmla="*/ 1 h 155"/>
                  <a:gd name="T20" fmla="*/ 239 w 268"/>
                  <a:gd name="T21" fmla="*/ 35 h 155"/>
                  <a:gd name="T22" fmla="*/ 265 w 268"/>
                  <a:gd name="T23" fmla="*/ 114 h 155"/>
                  <a:gd name="T24" fmla="*/ 220 w 268"/>
                  <a:gd name="T25" fmla="*/ 133 h 155"/>
                  <a:gd name="T26" fmla="*/ 124 w 268"/>
                  <a:gd name="T27" fmla="*/ 154 h 155"/>
                  <a:gd name="T28" fmla="*/ 50 w 268"/>
                  <a:gd name="T29" fmla="*/ 133 h 155"/>
                  <a:gd name="T30" fmla="*/ 3 w 268"/>
                  <a:gd name="T31" fmla="*/ 110 h 155"/>
                  <a:gd name="T32" fmla="*/ 51 w 268"/>
                  <a:gd name="T33" fmla="*/ 17 h 155"/>
                  <a:gd name="T34" fmla="*/ 167 w 268"/>
                  <a:gd name="T35" fmla="*/ 107 h 155"/>
                  <a:gd name="T36" fmla="*/ 170 w 268"/>
                  <a:gd name="T37" fmla="*/ 113 h 155"/>
                  <a:gd name="T38" fmla="*/ 205 w 268"/>
                  <a:gd name="T39" fmla="*/ 109 h 155"/>
                  <a:gd name="T40" fmla="*/ 213 w 268"/>
                  <a:gd name="T41" fmla="*/ 100 h 155"/>
                  <a:gd name="T42" fmla="*/ 167 w 268"/>
                  <a:gd name="T43" fmla="*/ 107 h 1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68" h="155">
                    <a:moveTo>
                      <a:pt x="51" y="17"/>
                    </a:moveTo>
                    <a:cubicBezTo>
                      <a:pt x="64" y="9"/>
                      <a:pt x="78" y="6"/>
                      <a:pt x="92" y="0"/>
                    </a:cubicBezTo>
                    <a:cubicBezTo>
                      <a:pt x="94" y="3"/>
                      <a:pt x="96" y="8"/>
                      <a:pt x="98" y="10"/>
                    </a:cubicBezTo>
                    <a:cubicBezTo>
                      <a:pt x="95" y="12"/>
                      <a:pt x="91" y="15"/>
                      <a:pt x="89" y="16"/>
                    </a:cubicBezTo>
                    <a:cubicBezTo>
                      <a:pt x="100" y="54"/>
                      <a:pt x="112" y="92"/>
                      <a:pt x="122" y="130"/>
                    </a:cubicBezTo>
                    <a:cubicBezTo>
                      <a:pt x="124" y="105"/>
                      <a:pt x="126" y="80"/>
                      <a:pt x="127" y="55"/>
                    </a:cubicBezTo>
                    <a:cubicBezTo>
                      <a:pt x="132" y="54"/>
                      <a:pt x="137" y="54"/>
                      <a:pt x="142" y="54"/>
                    </a:cubicBezTo>
                    <a:cubicBezTo>
                      <a:pt x="142" y="80"/>
                      <a:pt x="144" y="105"/>
                      <a:pt x="146" y="130"/>
                    </a:cubicBezTo>
                    <a:cubicBezTo>
                      <a:pt x="157" y="92"/>
                      <a:pt x="170" y="54"/>
                      <a:pt x="180" y="16"/>
                    </a:cubicBezTo>
                    <a:cubicBezTo>
                      <a:pt x="170" y="14"/>
                      <a:pt x="172" y="7"/>
                      <a:pt x="175" y="1"/>
                    </a:cubicBezTo>
                    <a:cubicBezTo>
                      <a:pt x="199" y="7"/>
                      <a:pt x="223" y="16"/>
                      <a:pt x="239" y="35"/>
                    </a:cubicBezTo>
                    <a:cubicBezTo>
                      <a:pt x="259" y="56"/>
                      <a:pt x="268" y="86"/>
                      <a:pt x="265" y="114"/>
                    </a:cubicBezTo>
                    <a:cubicBezTo>
                      <a:pt x="256" y="130"/>
                      <a:pt x="236" y="132"/>
                      <a:pt x="220" y="133"/>
                    </a:cubicBezTo>
                    <a:cubicBezTo>
                      <a:pt x="191" y="151"/>
                      <a:pt x="157" y="155"/>
                      <a:pt x="124" y="154"/>
                    </a:cubicBezTo>
                    <a:cubicBezTo>
                      <a:pt x="98" y="153"/>
                      <a:pt x="71" y="149"/>
                      <a:pt x="50" y="133"/>
                    </a:cubicBezTo>
                    <a:cubicBezTo>
                      <a:pt x="32" y="132"/>
                      <a:pt x="9" y="130"/>
                      <a:pt x="3" y="110"/>
                    </a:cubicBezTo>
                    <a:cubicBezTo>
                      <a:pt x="0" y="73"/>
                      <a:pt x="19" y="36"/>
                      <a:pt x="51" y="17"/>
                    </a:cubicBezTo>
                    <a:close/>
                    <a:moveTo>
                      <a:pt x="167" y="107"/>
                    </a:moveTo>
                    <a:cubicBezTo>
                      <a:pt x="168" y="109"/>
                      <a:pt x="169" y="111"/>
                      <a:pt x="170" y="113"/>
                    </a:cubicBezTo>
                    <a:cubicBezTo>
                      <a:pt x="182" y="114"/>
                      <a:pt x="194" y="112"/>
                      <a:pt x="205" y="109"/>
                    </a:cubicBezTo>
                    <a:cubicBezTo>
                      <a:pt x="210" y="108"/>
                      <a:pt x="212" y="104"/>
                      <a:pt x="213" y="100"/>
                    </a:cubicBezTo>
                    <a:cubicBezTo>
                      <a:pt x="198" y="105"/>
                      <a:pt x="182" y="107"/>
                      <a:pt x="167" y="107"/>
                    </a:cubicBezTo>
                    <a:close/>
                  </a:path>
                </a:pathLst>
              </a:custGeom>
              <a:solidFill>
                <a:srgbClr val="00C8D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400"/>
              </a:p>
            </p:txBody>
          </p:sp>
          <p:sp>
            <p:nvSpPr>
              <p:cNvPr id="49" name="Freeform 9"/>
              <p:cNvSpPr>
                <a:spLocks/>
              </p:cNvSpPr>
              <p:nvPr/>
            </p:nvSpPr>
            <p:spPr bwMode="auto">
              <a:xfrm>
                <a:off x="1816461" y="1850036"/>
                <a:ext cx="117475" cy="87313"/>
              </a:xfrm>
              <a:custGeom>
                <a:avLst/>
                <a:gdLst>
                  <a:gd name="T0" fmla="*/ 4 w 31"/>
                  <a:gd name="T1" fmla="*/ 3 h 23"/>
                  <a:gd name="T2" fmla="*/ 26 w 31"/>
                  <a:gd name="T3" fmla="*/ 3 h 23"/>
                  <a:gd name="T4" fmla="*/ 24 w 31"/>
                  <a:gd name="T5" fmla="*/ 23 h 23"/>
                  <a:gd name="T6" fmla="*/ 6 w 31"/>
                  <a:gd name="T7" fmla="*/ 23 h 23"/>
                  <a:gd name="T8" fmla="*/ 4 w 31"/>
                  <a:gd name="T9" fmla="*/ 3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" h="23">
                    <a:moveTo>
                      <a:pt x="4" y="3"/>
                    </a:moveTo>
                    <a:cubicBezTo>
                      <a:pt x="11" y="1"/>
                      <a:pt x="19" y="0"/>
                      <a:pt x="26" y="3"/>
                    </a:cubicBezTo>
                    <a:cubicBezTo>
                      <a:pt x="31" y="10"/>
                      <a:pt x="27" y="16"/>
                      <a:pt x="24" y="23"/>
                    </a:cubicBezTo>
                    <a:cubicBezTo>
                      <a:pt x="18" y="23"/>
                      <a:pt x="12" y="23"/>
                      <a:pt x="6" y="23"/>
                    </a:cubicBezTo>
                    <a:cubicBezTo>
                      <a:pt x="3" y="16"/>
                      <a:pt x="0" y="9"/>
                      <a:pt x="4" y="3"/>
                    </a:cubicBezTo>
                    <a:close/>
                  </a:path>
                </a:pathLst>
              </a:custGeom>
              <a:solidFill>
                <a:srgbClr val="00C8D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400"/>
              </a:p>
            </p:txBody>
          </p:sp>
        </p:grpSp>
        <p:sp>
          <p:nvSpPr>
            <p:cNvPr id="46" name="Freeform 62"/>
            <p:cNvSpPr/>
            <p:nvPr/>
          </p:nvSpPr>
          <p:spPr>
            <a:xfrm>
              <a:off x="1408412" y="2208291"/>
              <a:ext cx="944594" cy="185883"/>
            </a:xfrm>
            <a:custGeom>
              <a:avLst/>
              <a:gdLst>
                <a:gd name="connsiteX0" fmla="*/ 0 w 944594"/>
                <a:gd name="connsiteY0" fmla="*/ 0 h 185883"/>
                <a:gd name="connsiteX1" fmla="*/ 944594 w 944594"/>
                <a:gd name="connsiteY1" fmla="*/ 0 h 185883"/>
                <a:gd name="connsiteX2" fmla="*/ 864504 w 944594"/>
                <a:gd name="connsiteY2" fmla="*/ 66080 h 185883"/>
                <a:gd name="connsiteX3" fmla="*/ 472297 w 944594"/>
                <a:gd name="connsiteY3" fmla="*/ 185883 h 185883"/>
                <a:gd name="connsiteX4" fmla="*/ 80090 w 944594"/>
                <a:gd name="connsiteY4" fmla="*/ 66080 h 1858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44594" h="185883">
                  <a:moveTo>
                    <a:pt x="0" y="0"/>
                  </a:moveTo>
                  <a:lnTo>
                    <a:pt x="944594" y="0"/>
                  </a:lnTo>
                  <a:lnTo>
                    <a:pt x="864504" y="66080"/>
                  </a:lnTo>
                  <a:cubicBezTo>
                    <a:pt x="752546" y="141718"/>
                    <a:pt x="617579" y="185883"/>
                    <a:pt x="472297" y="185883"/>
                  </a:cubicBezTo>
                  <a:cubicBezTo>
                    <a:pt x="327015" y="185883"/>
                    <a:pt x="192048" y="141718"/>
                    <a:pt x="80090" y="66080"/>
                  </a:cubicBezTo>
                  <a:close/>
                </a:path>
              </a:pathLst>
            </a:custGeom>
            <a:solidFill>
              <a:srgbClr val="00C8D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CN" altLang="en-US" sz="2400"/>
            </a:p>
          </p:txBody>
        </p:sp>
      </p:grpSp>
      <p:sp>
        <p:nvSpPr>
          <p:cNvPr id="50" name="文本框 49"/>
          <p:cNvSpPr txBox="1"/>
          <p:nvPr/>
        </p:nvSpPr>
        <p:spPr>
          <a:xfrm>
            <a:off x="5292500" y="3842564"/>
            <a:ext cx="12820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>
                <a:solidFill>
                  <a:schemeClr val="bg1"/>
                </a:solidFill>
              </a:rPr>
              <a:t>81,680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  <p:sp>
        <p:nvSpPr>
          <p:cNvPr id="51" name="Rectangle 11"/>
          <p:cNvSpPr/>
          <p:nvPr/>
        </p:nvSpPr>
        <p:spPr>
          <a:xfrm>
            <a:off x="4679910" y="3070846"/>
            <a:ext cx="1906955" cy="6412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000" dirty="0">
                <a:solidFill>
                  <a:srgbClr val="FFFFFF"/>
                </a:solidFill>
              </a:rPr>
              <a:t>顶部“开始”面板中可以对字体、字号、颜色、行距等进行修改。</a:t>
            </a:r>
            <a:endParaRPr lang="zh-CN" altLang="zh-CN" sz="1000" dirty="0">
              <a:solidFill>
                <a:schemeClr val="bg1"/>
              </a:solidFill>
            </a:endParaRPr>
          </a:p>
        </p:txBody>
      </p:sp>
      <p:sp>
        <p:nvSpPr>
          <p:cNvPr id="54" name="椭圆 53"/>
          <p:cNvSpPr/>
          <p:nvPr/>
        </p:nvSpPr>
        <p:spPr>
          <a:xfrm>
            <a:off x="6888076" y="1325171"/>
            <a:ext cx="432048" cy="432048"/>
          </a:xfrm>
          <a:prstGeom prst="ellipse">
            <a:avLst/>
          </a:prstGeom>
          <a:solidFill>
            <a:srgbClr val="00C8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b="1" dirty="0" smtClean="0"/>
              <a:t>4</a:t>
            </a:r>
            <a:endParaRPr lang="zh-CN" altLang="en-US" b="1" dirty="0"/>
          </a:p>
        </p:txBody>
      </p:sp>
      <p:cxnSp>
        <p:nvCxnSpPr>
          <p:cNvPr id="56" name="直接连接符 87"/>
          <p:cNvCxnSpPr/>
          <p:nvPr/>
        </p:nvCxnSpPr>
        <p:spPr>
          <a:xfrm>
            <a:off x="6928096" y="3758757"/>
            <a:ext cx="1700879" cy="0"/>
          </a:xfrm>
          <a:prstGeom prst="line">
            <a:avLst/>
          </a:prstGeom>
          <a:ln>
            <a:solidFill>
              <a:srgbClr val="00C8D9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Oval 59"/>
          <p:cNvSpPr/>
          <p:nvPr/>
        </p:nvSpPr>
        <p:spPr>
          <a:xfrm>
            <a:off x="6928096" y="3893592"/>
            <a:ext cx="482721" cy="482721"/>
          </a:xfrm>
          <a:prstGeom prst="ellipse">
            <a:avLst/>
          </a:prstGeom>
          <a:solidFill>
            <a:schemeClr val="bg1"/>
          </a:solidFill>
          <a:ln w="28575">
            <a:solidFill>
              <a:srgbClr val="00C8D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zh-CN" altLang="en-US" sz="2400"/>
          </a:p>
        </p:txBody>
      </p:sp>
      <p:grpSp>
        <p:nvGrpSpPr>
          <p:cNvPr id="59" name="Group 60"/>
          <p:cNvGrpSpPr/>
          <p:nvPr/>
        </p:nvGrpSpPr>
        <p:grpSpPr>
          <a:xfrm>
            <a:off x="6995761" y="3965022"/>
            <a:ext cx="347391" cy="411291"/>
            <a:chOff x="1375885" y="1198807"/>
            <a:chExt cx="1009650" cy="1195367"/>
          </a:xfrm>
          <a:solidFill>
            <a:srgbClr val="FFC000"/>
          </a:solidFill>
        </p:grpSpPr>
        <p:grpSp>
          <p:nvGrpSpPr>
            <p:cNvPr id="60" name="Group 61"/>
            <p:cNvGrpSpPr/>
            <p:nvPr/>
          </p:nvGrpSpPr>
          <p:grpSpPr>
            <a:xfrm>
              <a:off x="1375885" y="1198807"/>
              <a:ext cx="1009650" cy="1139826"/>
              <a:chOff x="1368786" y="1195986"/>
              <a:chExt cx="1009650" cy="1139826"/>
            </a:xfrm>
            <a:grpFill/>
          </p:grpSpPr>
          <p:sp>
            <p:nvSpPr>
              <p:cNvPr id="62" name="Freeform 6"/>
              <p:cNvSpPr>
                <a:spLocks noEditPoints="1"/>
              </p:cNvSpPr>
              <p:nvPr/>
            </p:nvSpPr>
            <p:spPr bwMode="auto">
              <a:xfrm>
                <a:off x="1643423" y="1195986"/>
                <a:ext cx="460375" cy="598488"/>
              </a:xfrm>
              <a:custGeom>
                <a:avLst/>
                <a:gdLst>
                  <a:gd name="T0" fmla="*/ 41 w 122"/>
                  <a:gd name="T1" fmla="*/ 4 h 159"/>
                  <a:gd name="T2" fmla="*/ 97 w 122"/>
                  <a:gd name="T3" fmla="*/ 12 h 159"/>
                  <a:gd name="T4" fmla="*/ 120 w 122"/>
                  <a:gd name="T5" fmla="*/ 58 h 159"/>
                  <a:gd name="T6" fmla="*/ 121 w 122"/>
                  <a:gd name="T7" fmla="*/ 94 h 159"/>
                  <a:gd name="T8" fmla="*/ 103 w 122"/>
                  <a:gd name="T9" fmla="*/ 126 h 159"/>
                  <a:gd name="T10" fmla="*/ 63 w 122"/>
                  <a:gd name="T11" fmla="*/ 157 h 159"/>
                  <a:gd name="T12" fmla="*/ 19 w 122"/>
                  <a:gd name="T13" fmla="*/ 126 h 159"/>
                  <a:gd name="T14" fmla="*/ 1 w 122"/>
                  <a:gd name="T15" fmla="*/ 94 h 159"/>
                  <a:gd name="T16" fmla="*/ 3 w 122"/>
                  <a:gd name="T17" fmla="*/ 46 h 159"/>
                  <a:gd name="T18" fmla="*/ 41 w 122"/>
                  <a:gd name="T19" fmla="*/ 4 h 159"/>
                  <a:gd name="T20" fmla="*/ 19 w 122"/>
                  <a:gd name="T21" fmla="*/ 80 h 159"/>
                  <a:gd name="T22" fmla="*/ 41 w 122"/>
                  <a:gd name="T23" fmla="*/ 136 h 159"/>
                  <a:gd name="T24" fmla="*/ 77 w 122"/>
                  <a:gd name="T25" fmla="*/ 140 h 159"/>
                  <a:gd name="T26" fmla="*/ 104 w 122"/>
                  <a:gd name="T27" fmla="*/ 73 h 159"/>
                  <a:gd name="T28" fmla="*/ 79 w 122"/>
                  <a:gd name="T29" fmla="*/ 54 h 159"/>
                  <a:gd name="T30" fmla="*/ 19 w 122"/>
                  <a:gd name="T31" fmla="*/ 80 h 1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22" h="159">
                    <a:moveTo>
                      <a:pt x="41" y="4"/>
                    </a:moveTo>
                    <a:cubicBezTo>
                      <a:pt x="59" y="0"/>
                      <a:pt x="80" y="2"/>
                      <a:pt x="97" y="12"/>
                    </a:cubicBezTo>
                    <a:cubicBezTo>
                      <a:pt x="112" y="22"/>
                      <a:pt x="121" y="40"/>
                      <a:pt x="120" y="58"/>
                    </a:cubicBezTo>
                    <a:cubicBezTo>
                      <a:pt x="119" y="70"/>
                      <a:pt x="122" y="82"/>
                      <a:pt x="121" y="94"/>
                    </a:cubicBezTo>
                    <a:cubicBezTo>
                      <a:pt x="117" y="106"/>
                      <a:pt x="108" y="115"/>
                      <a:pt x="103" y="126"/>
                    </a:cubicBezTo>
                    <a:cubicBezTo>
                      <a:pt x="96" y="142"/>
                      <a:pt x="82" y="157"/>
                      <a:pt x="63" y="157"/>
                    </a:cubicBezTo>
                    <a:cubicBezTo>
                      <a:pt x="43" y="159"/>
                      <a:pt x="27" y="143"/>
                      <a:pt x="19" y="126"/>
                    </a:cubicBezTo>
                    <a:cubicBezTo>
                      <a:pt x="14" y="115"/>
                      <a:pt x="5" y="105"/>
                      <a:pt x="1" y="94"/>
                    </a:cubicBezTo>
                    <a:cubicBezTo>
                      <a:pt x="1" y="78"/>
                      <a:pt x="0" y="62"/>
                      <a:pt x="3" y="46"/>
                    </a:cubicBezTo>
                    <a:cubicBezTo>
                      <a:pt x="7" y="27"/>
                      <a:pt x="21" y="9"/>
                      <a:pt x="41" y="4"/>
                    </a:cubicBezTo>
                    <a:close/>
                    <a:moveTo>
                      <a:pt x="19" y="80"/>
                    </a:moveTo>
                    <a:cubicBezTo>
                      <a:pt x="22" y="100"/>
                      <a:pt x="27" y="121"/>
                      <a:pt x="41" y="136"/>
                    </a:cubicBezTo>
                    <a:cubicBezTo>
                      <a:pt x="50" y="145"/>
                      <a:pt x="66" y="148"/>
                      <a:pt x="77" y="140"/>
                    </a:cubicBezTo>
                    <a:cubicBezTo>
                      <a:pt x="97" y="124"/>
                      <a:pt x="101" y="97"/>
                      <a:pt x="104" y="73"/>
                    </a:cubicBezTo>
                    <a:cubicBezTo>
                      <a:pt x="95" y="68"/>
                      <a:pt x="86" y="62"/>
                      <a:pt x="79" y="54"/>
                    </a:cubicBezTo>
                    <a:cubicBezTo>
                      <a:pt x="62" y="69"/>
                      <a:pt x="41" y="78"/>
                      <a:pt x="19" y="80"/>
                    </a:cubicBezTo>
                    <a:close/>
                  </a:path>
                </a:pathLst>
              </a:custGeom>
              <a:solidFill>
                <a:srgbClr val="00C8D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400"/>
              </a:p>
            </p:txBody>
          </p:sp>
          <p:sp>
            <p:nvSpPr>
              <p:cNvPr id="63" name="Freeform 8"/>
              <p:cNvSpPr>
                <a:spLocks noEditPoints="1"/>
              </p:cNvSpPr>
              <p:nvPr/>
            </p:nvSpPr>
            <p:spPr bwMode="auto">
              <a:xfrm>
                <a:off x="1368786" y="1753199"/>
                <a:ext cx="1009650" cy="582613"/>
              </a:xfrm>
              <a:custGeom>
                <a:avLst/>
                <a:gdLst>
                  <a:gd name="T0" fmla="*/ 51 w 268"/>
                  <a:gd name="T1" fmla="*/ 17 h 155"/>
                  <a:gd name="T2" fmla="*/ 92 w 268"/>
                  <a:gd name="T3" fmla="*/ 0 h 155"/>
                  <a:gd name="T4" fmla="*/ 98 w 268"/>
                  <a:gd name="T5" fmla="*/ 10 h 155"/>
                  <a:gd name="T6" fmla="*/ 89 w 268"/>
                  <a:gd name="T7" fmla="*/ 16 h 155"/>
                  <a:gd name="T8" fmla="*/ 122 w 268"/>
                  <a:gd name="T9" fmla="*/ 130 h 155"/>
                  <a:gd name="T10" fmla="*/ 127 w 268"/>
                  <a:gd name="T11" fmla="*/ 55 h 155"/>
                  <a:gd name="T12" fmla="*/ 142 w 268"/>
                  <a:gd name="T13" fmla="*/ 54 h 155"/>
                  <a:gd name="T14" fmla="*/ 146 w 268"/>
                  <a:gd name="T15" fmla="*/ 130 h 155"/>
                  <a:gd name="T16" fmla="*/ 180 w 268"/>
                  <a:gd name="T17" fmla="*/ 16 h 155"/>
                  <a:gd name="T18" fmla="*/ 175 w 268"/>
                  <a:gd name="T19" fmla="*/ 1 h 155"/>
                  <a:gd name="T20" fmla="*/ 239 w 268"/>
                  <a:gd name="T21" fmla="*/ 35 h 155"/>
                  <a:gd name="T22" fmla="*/ 265 w 268"/>
                  <a:gd name="T23" fmla="*/ 114 h 155"/>
                  <a:gd name="T24" fmla="*/ 220 w 268"/>
                  <a:gd name="T25" fmla="*/ 133 h 155"/>
                  <a:gd name="T26" fmla="*/ 124 w 268"/>
                  <a:gd name="T27" fmla="*/ 154 h 155"/>
                  <a:gd name="T28" fmla="*/ 50 w 268"/>
                  <a:gd name="T29" fmla="*/ 133 h 155"/>
                  <a:gd name="T30" fmla="*/ 3 w 268"/>
                  <a:gd name="T31" fmla="*/ 110 h 155"/>
                  <a:gd name="T32" fmla="*/ 51 w 268"/>
                  <a:gd name="T33" fmla="*/ 17 h 155"/>
                  <a:gd name="T34" fmla="*/ 167 w 268"/>
                  <a:gd name="T35" fmla="*/ 107 h 155"/>
                  <a:gd name="T36" fmla="*/ 170 w 268"/>
                  <a:gd name="T37" fmla="*/ 113 h 155"/>
                  <a:gd name="T38" fmla="*/ 205 w 268"/>
                  <a:gd name="T39" fmla="*/ 109 h 155"/>
                  <a:gd name="T40" fmla="*/ 213 w 268"/>
                  <a:gd name="T41" fmla="*/ 100 h 155"/>
                  <a:gd name="T42" fmla="*/ 167 w 268"/>
                  <a:gd name="T43" fmla="*/ 107 h 1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68" h="155">
                    <a:moveTo>
                      <a:pt x="51" y="17"/>
                    </a:moveTo>
                    <a:cubicBezTo>
                      <a:pt x="64" y="9"/>
                      <a:pt x="78" y="6"/>
                      <a:pt x="92" y="0"/>
                    </a:cubicBezTo>
                    <a:cubicBezTo>
                      <a:pt x="94" y="3"/>
                      <a:pt x="96" y="8"/>
                      <a:pt x="98" y="10"/>
                    </a:cubicBezTo>
                    <a:cubicBezTo>
                      <a:pt x="95" y="12"/>
                      <a:pt x="91" y="15"/>
                      <a:pt x="89" y="16"/>
                    </a:cubicBezTo>
                    <a:cubicBezTo>
                      <a:pt x="100" y="54"/>
                      <a:pt x="112" y="92"/>
                      <a:pt x="122" y="130"/>
                    </a:cubicBezTo>
                    <a:cubicBezTo>
                      <a:pt x="124" y="105"/>
                      <a:pt x="126" y="80"/>
                      <a:pt x="127" y="55"/>
                    </a:cubicBezTo>
                    <a:cubicBezTo>
                      <a:pt x="132" y="54"/>
                      <a:pt x="137" y="54"/>
                      <a:pt x="142" y="54"/>
                    </a:cubicBezTo>
                    <a:cubicBezTo>
                      <a:pt x="142" y="80"/>
                      <a:pt x="144" y="105"/>
                      <a:pt x="146" y="130"/>
                    </a:cubicBezTo>
                    <a:cubicBezTo>
                      <a:pt x="157" y="92"/>
                      <a:pt x="170" y="54"/>
                      <a:pt x="180" y="16"/>
                    </a:cubicBezTo>
                    <a:cubicBezTo>
                      <a:pt x="170" y="14"/>
                      <a:pt x="172" y="7"/>
                      <a:pt x="175" y="1"/>
                    </a:cubicBezTo>
                    <a:cubicBezTo>
                      <a:pt x="199" y="7"/>
                      <a:pt x="223" y="16"/>
                      <a:pt x="239" y="35"/>
                    </a:cubicBezTo>
                    <a:cubicBezTo>
                      <a:pt x="259" y="56"/>
                      <a:pt x="268" y="86"/>
                      <a:pt x="265" y="114"/>
                    </a:cubicBezTo>
                    <a:cubicBezTo>
                      <a:pt x="256" y="130"/>
                      <a:pt x="236" y="132"/>
                      <a:pt x="220" y="133"/>
                    </a:cubicBezTo>
                    <a:cubicBezTo>
                      <a:pt x="191" y="151"/>
                      <a:pt x="157" y="155"/>
                      <a:pt x="124" y="154"/>
                    </a:cubicBezTo>
                    <a:cubicBezTo>
                      <a:pt x="98" y="153"/>
                      <a:pt x="71" y="149"/>
                      <a:pt x="50" y="133"/>
                    </a:cubicBezTo>
                    <a:cubicBezTo>
                      <a:pt x="32" y="132"/>
                      <a:pt x="9" y="130"/>
                      <a:pt x="3" y="110"/>
                    </a:cubicBezTo>
                    <a:cubicBezTo>
                      <a:pt x="0" y="73"/>
                      <a:pt x="19" y="36"/>
                      <a:pt x="51" y="17"/>
                    </a:cubicBezTo>
                    <a:close/>
                    <a:moveTo>
                      <a:pt x="167" y="107"/>
                    </a:moveTo>
                    <a:cubicBezTo>
                      <a:pt x="168" y="109"/>
                      <a:pt x="169" y="111"/>
                      <a:pt x="170" y="113"/>
                    </a:cubicBezTo>
                    <a:cubicBezTo>
                      <a:pt x="182" y="114"/>
                      <a:pt x="194" y="112"/>
                      <a:pt x="205" y="109"/>
                    </a:cubicBezTo>
                    <a:cubicBezTo>
                      <a:pt x="210" y="108"/>
                      <a:pt x="212" y="104"/>
                      <a:pt x="213" y="100"/>
                    </a:cubicBezTo>
                    <a:cubicBezTo>
                      <a:pt x="198" y="105"/>
                      <a:pt x="182" y="107"/>
                      <a:pt x="167" y="107"/>
                    </a:cubicBezTo>
                    <a:close/>
                  </a:path>
                </a:pathLst>
              </a:custGeom>
              <a:solidFill>
                <a:srgbClr val="00C8D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400"/>
              </a:p>
            </p:txBody>
          </p:sp>
          <p:sp>
            <p:nvSpPr>
              <p:cNvPr id="64" name="Freeform 9"/>
              <p:cNvSpPr>
                <a:spLocks/>
              </p:cNvSpPr>
              <p:nvPr/>
            </p:nvSpPr>
            <p:spPr bwMode="auto">
              <a:xfrm>
                <a:off x="1816461" y="1850036"/>
                <a:ext cx="117475" cy="87313"/>
              </a:xfrm>
              <a:custGeom>
                <a:avLst/>
                <a:gdLst>
                  <a:gd name="T0" fmla="*/ 4 w 31"/>
                  <a:gd name="T1" fmla="*/ 3 h 23"/>
                  <a:gd name="T2" fmla="*/ 26 w 31"/>
                  <a:gd name="T3" fmla="*/ 3 h 23"/>
                  <a:gd name="T4" fmla="*/ 24 w 31"/>
                  <a:gd name="T5" fmla="*/ 23 h 23"/>
                  <a:gd name="T6" fmla="*/ 6 w 31"/>
                  <a:gd name="T7" fmla="*/ 23 h 23"/>
                  <a:gd name="T8" fmla="*/ 4 w 31"/>
                  <a:gd name="T9" fmla="*/ 3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" h="23">
                    <a:moveTo>
                      <a:pt x="4" y="3"/>
                    </a:moveTo>
                    <a:cubicBezTo>
                      <a:pt x="11" y="1"/>
                      <a:pt x="19" y="0"/>
                      <a:pt x="26" y="3"/>
                    </a:cubicBezTo>
                    <a:cubicBezTo>
                      <a:pt x="31" y="10"/>
                      <a:pt x="27" y="16"/>
                      <a:pt x="24" y="23"/>
                    </a:cubicBezTo>
                    <a:cubicBezTo>
                      <a:pt x="18" y="23"/>
                      <a:pt x="12" y="23"/>
                      <a:pt x="6" y="23"/>
                    </a:cubicBezTo>
                    <a:cubicBezTo>
                      <a:pt x="3" y="16"/>
                      <a:pt x="0" y="9"/>
                      <a:pt x="4" y="3"/>
                    </a:cubicBezTo>
                    <a:close/>
                  </a:path>
                </a:pathLst>
              </a:custGeom>
              <a:solidFill>
                <a:srgbClr val="00C8D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400"/>
              </a:p>
            </p:txBody>
          </p:sp>
        </p:grpSp>
        <p:sp>
          <p:nvSpPr>
            <p:cNvPr id="61" name="Freeform 62"/>
            <p:cNvSpPr/>
            <p:nvPr/>
          </p:nvSpPr>
          <p:spPr>
            <a:xfrm>
              <a:off x="1408412" y="2208291"/>
              <a:ext cx="944594" cy="185883"/>
            </a:xfrm>
            <a:custGeom>
              <a:avLst/>
              <a:gdLst>
                <a:gd name="connsiteX0" fmla="*/ 0 w 944594"/>
                <a:gd name="connsiteY0" fmla="*/ 0 h 185883"/>
                <a:gd name="connsiteX1" fmla="*/ 944594 w 944594"/>
                <a:gd name="connsiteY1" fmla="*/ 0 h 185883"/>
                <a:gd name="connsiteX2" fmla="*/ 864504 w 944594"/>
                <a:gd name="connsiteY2" fmla="*/ 66080 h 185883"/>
                <a:gd name="connsiteX3" fmla="*/ 472297 w 944594"/>
                <a:gd name="connsiteY3" fmla="*/ 185883 h 185883"/>
                <a:gd name="connsiteX4" fmla="*/ 80090 w 944594"/>
                <a:gd name="connsiteY4" fmla="*/ 66080 h 1858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44594" h="185883">
                  <a:moveTo>
                    <a:pt x="0" y="0"/>
                  </a:moveTo>
                  <a:lnTo>
                    <a:pt x="944594" y="0"/>
                  </a:lnTo>
                  <a:lnTo>
                    <a:pt x="864504" y="66080"/>
                  </a:lnTo>
                  <a:cubicBezTo>
                    <a:pt x="752546" y="141718"/>
                    <a:pt x="617579" y="185883"/>
                    <a:pt x="472297" y="185883"/>
                  </a:cubicBezTo>
                  <a:cubicBezTo>
                    <a:pt x="327015" y="185883"/>
                    <a:pt x="192048" y="141718"/>
                    <a:pt x="80090" y="66080"/>
                  </a:cubicBezTo>
                  <a:close/>
                </a:path>
              </a:pathLst>
            </a:custGeom>
            <a:solidFill>
              <a:srgbClr val="00C8D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CN" altLang="en-US" sz="2400"/>
            </a:p>
          </p:txBody>
        </p:sp>
      </p:grpSp>
      <p:sp>
        <p:nvSpPr>
          <p:cNvPr id="65" name="文本框 64"/>
          <p:cNvSpPr txBox="1"/>
          <p:nvPr/>
        </p:nvSpPr>
        <p:spPr>
          <a:xfrm>
            <a:off x="7437648" y="3842564"/>
            <a:ext cx="12820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>
                <a:solidFill>
                  <a:schemeClr val="bg1"/>
                </a:solidFill>
              </a:rPr>
              <a:t>81,680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  <p:sp>
        <p:nvSpPr>
          <p:cNvPr id="66" name="Rectangle 11"/>
          <p:cNvSpPr/>
          <p:nvPr/>
        </p:nvSpPr>
        <p:spPr>
          <a:xfrm>
            <a:off x="6825058" y="3070846"/>
            <a:ext cx="1906955" cy="6412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000" dirty="0">
                <a:solidFill>
                  <a:srgbClr val="FFFFFF"/>
                </a:solidFill>
              </a:rPr>
              <a:t>顶部“开始”面板中可以对字体、字号、颜色、行距等进行修改。</a:t>
            </a:r>
            <a:endParaRPr lang="zh-CN" altLang="zh-CN" sz="1000" dirty="0">
              <a:solidFill>
                <a:schemeClr val="bg1"/>
              </a:solidFill>
            </a:endParaRPr>
          </a:p>
        </p:txBody>
      </p:sp>
      <p:sp>
        <p:nvSpPr>
          <p:cNvPr id="86" name="文本框 85"/>
          <p:cNvSpPr txBox="1"/>
          <p:nvPr/>
        </p:nvSpPr>
        <p:spPr>
          <a:xfrm>
            <a:off x="220399" y="152881"/>
            <a:ext cx="2707779" cy="6971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kumimoji="1" lang="en-US" altLang="zh-CN" b="1" dirty="0" smtClean="0">
                <a:solidFill>
                  <a:schemeClr val="bg1"/>
                </a:solidFill>
              </a:rPr>
              <a:t>ADD</a:t>
            </a:r>
            <a:r>
              <a:rPr kumimoji="1" lang="zh-CN" altLang="en-US" b="1" dirty="0" smtClean="0">
                <a:solidFill>
                  <a:schemeClr val="bg1"/>
                </a:solidFill>
              </a:rPr>
              <a:t> </a:t>
            </a:r>
            <a:r>
              <a:rPr kumimoji="1" lang="en-US" altLang="zh-CN" b="1" dirty="0" smtClean="0">
                <a:solidFill>
                  <a:schemeClr val="bg1"/>
                </a:solidFill>
              </a:rPr>
              <a:t>YOUR</a:t>
            </a:r>
            <a:r>
              <a:rPr kumimoji="1" lang="zh-CN" altLang="en-US" b="1" dirty="0" smtClean="0">
                <a:solidFill>
                  <a:schemeClr val="bg1"/>
                </a:solidFill>
              </a:rPr>
              <a:t> </a:t>
            </a:r>
            <a:r>
              <a:rPr kumimoji="1" lang="en-US" altLang="zh-CN" b="1" dirty="0" smtClean="0">
                <a:solidFill>
                  <a:schemeClr val="bg1"/>
                </a:solidFill>
              </a:rPr>
              <a:t>TITLE</a:t>
            </a:r>
            <a:r>
              <a:rPr kumimoji="1" lang="zh-CN" altLang="en-US" b="1" dirty="0" smtClean="0">
                <a:solidFill>
                  <a:schemeClr val="bg1"/>
                </a:solidFill>
              </a:rPr>
              <a:t> </a:t>
            </a:r>
            <a:r>
              <a:rPr kumimoji="1" lang="en-US" altLang="zh-CN" b="1" dirty="0" smtClean="0">
                <a:solidFill>
                  <a:schemeClr val="bg1"/>
                </a:solidFill>
              </a:rPr>
              <a:t>HERE</a:t>
            </a:r>
          </a:p>
          <a:p>
            <a:pPr>
              <a:lnSpc>
                <a:spcPct val="110000"/>
              </a:lnSpc>
            </a:pPr>
            <a:r>
              <a:rPr kumimoji="1" lang="zh-CN" altLang="en-US" b="1" dirty="0" smtClean="0">
                <a:solidFill>
                  <a:schemeClr val="bg1"/>
                </a:solidFill>
              </a:rPr>
              <a:t>点击此处添加标题</a:t>
            </a:r>
            <a:endParaRPr kumimoji="1" lang="en-US" altLang="zh-CN" b="1" dirty="0" smtClean="0">
              <a:solidFill>
                <a:schemeClr val="bg1"/>
              </a:solidFill>
            </a:endParaRPr>
          </a:p>
        </p:txBody>
      </p:sp>
      <p:sp>
        <p:nvSpPr>
          <p:cNvPr id="87" name="文本框 86"/>
          <p:cNvSpPr txBox="1"/>
          <p:nvPr/>
        </p:nvSpPr>
        <p:spPr>
          <a:xfrm>
            <a:off x="281928" y="4666345"/>
            <a:ext cx="140138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000" dirty="0" smtClean="0">
                <a:solidFill>
                  <a:schemeClr val="bg1"/>
                </a:solidFill>
              </a:rPr>
              <a:t>LOGO | COMPANY</a:t>
            </a:r>
            <a:endParaRPr kumimoji="1" lang="zh-CN" altLang="en-US" sz="1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4782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616987" y="1000038"/>
            <a:ext cx="1981028" cy="2889791"/>
          </a:xfrm>
          <a:custGeom>
            <a:avLst/>
            <a:gdLst>
              <a:gd name="connsiteX0" fmla="*/ 0 w 2101914"/>
              <a:gd name="connsiteY0" fmla="*/ 0 h 3066130"/>
              <a:gd name="connsiteX1" fmla="*/ 2101914 w 2101914"/>
              <a:gd name="connsiteY1" fmla="*/ 0 h 3066130"/>
              <a:gd name="connsiteX2" fmla="*/ 2101914 w 2101914"/>
              <a:gd name="connsiteY2" fmla="*/ 3066130 h 3066130"/>
              <a:gd name="connsiteX3" fmla="*/ 0 w 2101914"/>
              <a:gd name="connsiteY3" fmla="*/ 3066130 h 30661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01914" h="3066130">
                <a:moveTo>
                  <a:pt x="0" y="0"/>
                </a:moveTo>
                <a:lnTo>
                  <a:pt x="2101914" y="0"/>
                </a:lnTo>
                <a:lnTo>
                  <a:pt x="2101914" y="3066130"/>
                </a:lnTo>
                <a:lnTo>
                  <a:pt x="0" y="3066130"/>
                </a:lnTo>
                <a:close/>
              </a:path>
            </a:pathLst>
          </a:custGeom>
          <a:noFill/>
          <a:ln w="19050">
            <a:noFill/>
          </a:ln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74981" y="1000038"/>
            <a:ext cx="1981028" cy="2889791"/>
          </a:xfrm>
          <a:custGeom>
            <a:avLst/>
            <a:gdLst>
              <a:gd name="connsiteX0" fmla="*/ 0 w 2101914"/>
              <a:gd name="connsiteY0" fmla="*/ 0 h 3066130"/>
              <a:gd name="connsiteX1" fmla="*/ 2101914 w 2101914"/>
              <a:gd name="connsiteY1" fmla="*/ 0 h 3066130"/>
              <a:gd name="connsiteX2" fmla="*/ 2101914 w 2101914"/>
              <a:gd name="connsiteY2" fmla="*/ 3066130 h 3066130"/>
              <a:gd name="connsiteX3" fmla="*/ 0 w 2101914"/>
              <a:gd name="connsiteY3" fmla="*/ 3066130 h 30661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01914" h="3066130">
                <a:moveTo>
                  <a:pt x="0" y="0"/>
                </a:moveTo>
                <a:lnTo>
                  <a:pt x="2101914" y="0"/>
                </a:lnTo>
                <a:lnTo>
                  <a:pt x="2101914" y="3066130"/>
                </a:lnTo>
                <a:lnTo>
                  <a:pt x="0" y="3066130"/>
                </a:lnTo>
                <a:close/>
              </a:path>
            </a:pathLst>
          </a:custGeom>
          <a:noFill/>
          <a:ln w="19050">
            <a:noFill/>
          </a:ln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687991" y="1000038"/>
            <a:ext cx="1981028" cy="2889791"/>
          </a:xfrm>
          <a:custGeom>
            <a:avLst/>
            <a:gdLst>
              <a:gd name="connsiteX0" fmla="*/ 0 w 2101914"/>
              <a:gd name="connsiteY0" fmla="*/ 0 h 3066130"/>
              <a:gd name="connsiteX1" fmla="*/ 2101914 w 2101914"/>
              <a:gd name="connsiteY1" fmla="*/ 0 h 3066130"/>
              <a:gd name="connsiteX2" fmla="*/ 2101914 w 2101914"/>
              <a:gd name="connsiteY2" fmla="*/ 3066130 h 3066130"/>
              <a:gd name="connsiteX3" fmla="*/ 0 w 2101914"/>
              <a:gd name="connsiteY3" fmla="*/ 3066130 h 30661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01914" h="3066130">
                <a:moveTo>
                  <a:pt x="0" y="0"/>
                </a:moveTo>
                <a:lnTo>
                  <a:pt x="2101914" y="0"/>
                </a:lnTo>
                <a:lnTo>
                  <a:pt x="2101914" y="3066130"/>
                </a:lnTo>
                <a:lnTo>
                  <a:pt x="0" y="3066130"/>
                </a:lnTo>
                <a:close/>
              </a:path>
            </a:pathLst>
          </a:custGeom>
          <a:noFill/>
          <a:ln w="19050">
            <a:noFill/>
          </a:ln>
        </p:spPr>
      </p:pic>
      <p:sp>
        <p:nvSpPr>
          <p:cNvPr id="5" name="矩形 4"/>
          <p:cNvSpPr/>
          <p:nvPr/>
        </p:nvSpPr>
        <p:spPr>
          <a:xfrm>
            <a:off x="2545984" y="1000038"/>
            <a:ext cx="1981028" cy="2889791"/>
          </a:xfrm>
          <a:prstGeom prst="rect">
            <a:avLst/>
          </a:prstGeom>
          <a:solidFill>
            <a:srgbClr val="1E32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5"/>
          <p:cNvSpPr/>
          <p:nvPr/>
        </p:nvSpPr>
        <p:spPr>
          <a:xfrm>
            <a:off x="474981" y="4103082"/>
            <a:ext cx="8194038" cy="4847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00" dirty="0">
                <a:solidFill>
                  <a:srgbClr val="12253A"/>
                </a:solidFill>
                <a:cs typeface="Avenir Next Condensed Regular"/>
              </a:rPr>
              <a:t>点击此处添加文本信息，</a:t>
            </a:r>
            <a:r>
              <a:rPr lang="zh-CN" altLang="en-US" sz="1000" dirty="0">
                <a:solidFill>
                  <a:srgbClr val="12253A"/>
                </a:solidFill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000" dirty="0">
                <a:solidFill>
                  <a:srgbClr val="12253A"/>
                </a:solidFill>
              </a:rPr>
              <a:t>10</a:t>
            </a:r>
            <a:r>
              <a:rPr lang="zh-CN" altLang="en-US" sz="1000" dirty="0">
                <a:solidFill>
                  <a:srgbClr val="12253A"/>
                </a:solidFill>
              </a:rPr>
              <a:t>号字，</a:t>
            </a:r>
            <a:r>
              <a:rPr lang="en-US" altLang="zh-CN" sz="1000" dirty="0">
                <a:solidFill>
                  <a:srgbClr val="12253A"/>
                </a:solidFill>
              </a:rPr>
              <a:t>1.3</a:t>
            </a:r>
            <a:r>
              <a:rPr lang="zh-CN" altLang="en-US" sz="1000" dirty="0">
                <a:solidFill>
                  <a:srgbClr val="12253A"/>
                </a:solidFill>
              </a:rPr>
              <a:t>倍字间距。</a:t>
            </a:r>
            <a:endParaRPr lang="zh-CN" altLang="zh-CN" sz="1000" dirty="0">
              <a:solidFill>
                <a:srgbClr val="12253A"/>
              </a:solidFill>
              <a:cs typeface="Avenir Next Condensed Regular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2895473" y="1310992"/>
            <a:ext cx="128205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dirty="0" smtClean="0">
                <a:solidFill>
                  <a:schemeClr val="bg1"/>
                </a:solidFill>
                <a:latin typeface="HelveticaNeueLT Pro 67 MdCn" panose="020B0606030502030204" pitchFamily="34" charset="0"/>
              </a:rPr>
              <a:t>85%</a:t>
            </a:r>
            <a:endParaRPr lang="zh-CN" altLang="en-US" sz="4000" dirty="0">
              <a:solidFill>
                <a:schemeClr val="bg1"/>
              </a:solidFill>
              <a:latin typeface="HelveticaNeueLT Pro 67 MdCn" panose="020B0606030502030204" pitchFamily="34" charset="0"/>
            </a:endParaRPr>
          </a:p>
        </p:txBody>
      </p:sp>
      <p:cxnSp>
        <p:nvCxnSpPr>
          <p:cNvPr id="8" name="直接连接符 21"/>
          <p:cNvCxnSpPr/>
          <p:nvPr/>
        </p:nvCxnSpPr>
        <p:spPr>
          <a:xfrm>
            <a:off x="3060943" y="2012937"/>
            <a:ext cx="951111" cy="0"/>
          </a:xfrm>
          <a:prstGeom prst="line">
            <a:avLst/>
          </a:prstGeom>
          <a:ln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文本框 8"/>
          <p:cNvSpPr txBox="1"/>
          <p:nvPr/>
        </p:nvSpPr>
        <p:spPr>
          <a:xfrm>
            <a:off x="2895473" y="2023593"/>
            <a:ext cx="12820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dirty="0" smtClean="0">
                <a:solidFill>
                  <a:schemeClr val="bg1"/>
                </a:solidFill>
                <a:latin typeface="HelveticaNeueLT Pro 67 MdCn" panose="020B0606030502030204" pitchFamily="34" charset="0"/>
              </a:rPr>
              <a:t>From 2014 </a:t>
            </a:r>
            <a:endParaRPr lang="zh-CN" altLang="en-US" sz="1600" dirty="0">
              <a:solidFill>
                <a:schemeClr val="bg1"/>
              </a:solidFill>
              <a:latin typeface="HelveticaNeueLT Pro 67 MdCn" panose="020B0606030502030204" pitchFamily="34" charset="0"/>
            </a:endParaRPr>
          </a:p>
        </p:txBody>
      </p:sp>
      <p:sp>
        <p:nvSpPr>
          <p:cNvPr id="10" name="矩形 55"/>
          <p:cNvSpPr/>
          <p:nvPr/>
        </p:nvSpPr>
        <p:spPr>
          <a:xfrm>
            <a:off x="2724020" y="2403580"/>
            <a:ext cx="1624956" cy="1292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zh-CN" sz="1000" dirty="0" smtClean="0">
                <a:solidFill>
                  <a:schemeClr val="bg1"/>
                </a:solidFill>
              </a:rPr>
              <a:t>标题</a:t>
            </a:r>
            <a:r>
              <a:rPr lang="zh-CN" altLang="zh-CN" sz="1000" dirty="0">
                <a:solidFill>
                  <a:schemeClr val="bg1"/>
                </a:solidFill>
              </a:rPr>
              <a:t>数字等都可以通过点击和重新输入进行更改，顶部</a:t>
            </a:r>
            <a:r>
              <a:rPr lang="en-US" altLang="zh-CN" sz="1000" dirty="0">
                <a:solidFill>
                  <a:schemeClr val="bg1"/>
                </a:solidFill>
              </a:rPr>
              <a:t>“</a:t>
            </a:r>
            <a:r>
              <a:rPr lang="zh-CN" altLang="zh-CN" sz="1000" dirty="0">
                <a:solidFill>
                  <a:schemeClr val="bg1"/>
                </a:solidFill>
              </a:rPr>
              <a:t>开始</a:t>
            </a:r>
            <a:r>
              <a:rPr lang="en-US" altLang="zh-CN" sz="1000" dirty="0">
                <a:solidFill>
                  <a:schemeClr val="bg1"/>
                </a:solidFill>
              </a:rPr>
              <a:t>”</a:t>
            </a:r>
            <a:r>
              <a:rPr lang="zh-CN" altLang="zh-CN" sz="1000" dirty="0">
                <a:solidFill>
                  <a:schemeClr val="bg1"/>
                </a:solidFill>
              </a:rPr>
              <a:t>面板中可以对字体、字号、颜色、行距等进行修改。建议正文</a:t>
            </a:r>
            <a:r>
              <a:rPr lang="en-US" altLang="zh-CN" sz="1000" dirty="0">
                <a:solidFill>
                  <a:schemeClr val="bg1"/>
                </a:solidFill>
              </a:rPr>
              <a:t>10</a:t>
            </a:r>
            <a:r>
              <a:rPr lang="zh-CN" altLang="zh-CN" sz="1000" dirty="0">
                <a:solidFill>
                  <a:schemeClr val="bg1"/>
                </a:solidFill>
              </a:rPr>
              <a:t>号字，</a:t>
            </a:r>
            <a:r>
              <a:rPr lang="en-US" altLang="zh-CN" sz="1000" dirty="0">
                <a:solidFill>
                  <a:schemeClr val="bg1"/>
                </a:solidFill>
              </a:rPr>
              <a:t>1.3</a:t>
            </a:r>
            <a:r>
              <a:rPr lang="zh-CN" altLang="zh-CN" sz="1000" dirty="0">
                <a:solidFill>
                  <a:schemeClr val="bg1"/>
                </a:solidFill>
              </a:rPr>
              <a:t>倍字间距。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220399" y="152881"/>
            <a:ext cx="2707779" cy="6971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kumimoji="1" lang="en-US" altLang="zh-CN" b="1" dirty="0" smtClean="0">
                <a:solidFill>
                  <a:srgbClr val="12253A"/>
                </a:solidFill>
              </a:rPr>
              <a:t>ADD</a:t>
            </a:r>
            <a:r>
              <a:rPr kumimoji="1" lang="zh-CN" altLang="en-US" b="1" dirty="0" smtClean="0">
                <a:solidFill>
                  <a:srgbClr val="12253A"/>
                </a:solidFill>
              </a:rPr>
              <a:t> </a:t>
            </a:r>
            <a:r>
              <a:rPr kumimoji="1" lang="en-US" altLang="zh-CN" b="1" dirty="0" smtClean="0">
                <a:solidFill>
                  <a:srgbClr val="12253A"/>
                </a:solidFill>
              </a:rPr>
              <a:t>YOUR</a:t>
            </a:r>
            <a:r>
              <a:rPr kumimoji="1" lang="zh-CN" altLang="en-US" b="1" dirty="0" smtClean="0">
                <a:solidFill>
                  <a:srgbClr val="12253A"/>
                </a:solidFill>
              </a:rPr>
              <a:t> </a:t>
            </a:r>
            <a:r>
              <a:rPr kumimoji="1" lang="en-US" altLang="zh-CN" b="1" dirty="0" smtClean="0">
                <a:solidFill>
                  <a:srgbClr val="12253A"/>
                </a:solidFill>
              </a:rPr>
              <a:t>TITLE</a:t>
            </a:r>
            <a:r>
              <a:rPr kumimoji="1" lang="zh-CN" altLang="en-US" b="1" dirty="0" smtClean="0">
                <a:solidFill>
                  <a:srgbClr val="12253A"/>
                </a:solidFill>
              </a:rPr>
              <a:t> </a:t>
            </a:r>
            <a:r>
              <a:rPr kumimoji="1" lang="en-US" altLang="zh-CN" b="1" dirty="0" smtClean="0">
                <a:solidFill>
                  <a:srgbClr val="12253A"/>
                </a:solidFill>
              </a:rPr>
              <a:t>HERE</a:t>
            </a:r>
          </a:p>
          <a:p>
            <a:pPr>
              <a:lnSpc>
                <a:spcPct val="110000"/>
              </a:lnSpc>
            </a:pPr>
            <a:r>
              <a:rPr kumimoji="1" lang="zh-CN" altLang="en-US" b="1" dirty="0" smtClean="0">
                <a:solidFill>
                  <a:srgbClr val="12253A"/>
                </a:solidFill>
              </a:rPr>
              <a:t>点击此处添加标题</a:t>
            </a:r>
            <a:endParaRPr kumimoji="1" lang="en-US" altLang="zh-CN" b="1" dirty="0" smtClean="0">
              <a:solidFill>
                <a:srgbClr val="12253A"/>
              </a:solidFill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281928" y="4666345"/>
            <a:ext cx="140138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000" dirty="0" smtClean="0">
                <a:solidFill>
                  <a:srgbClr val="12253A"/>
                </a:solidFill>
              </a:rPr>
              <a:t>LOGO | COMPANY</a:t>
            </a:r>
            <a:endParaRPr kumimoji="1" lang="zh-CN" altLang="en-US" sz="1000" dirty="0">
              <a:solidFill>
                <a:srgbClr val="12253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47023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3"/>
          <p:cNvGrpSpPr/>
          <p:nvPr/>
        </p:nvGrpSpPr>
        <p:grpSpPr>
          <a:xfrm>
            <a:off x="3582348" y="0"/>
            <a:ext cx="5561652" cy="5143500"/>
            <a:chOff x="3582348" y="0"/>
            <a:chExt cx="5561652" cy="5143500"/>
          </a:xfrm>
          <a:solidFill>
            <a:srgbClr val="12253A"/>
          </a:solidFill>
        </p:grpSpPr>
        <p:sp>
          <p:nvSpPr>
            <p:cNvPr id="3" name="矩形 2"/>
            <p:cNvSpPr/>
            <p:nvPr/>
          </p:nvSpPr>
          <p:spPr>
            <a:xfrm>
              <a:off x="3743908" y="0"/>
              <a:ext cx="5400092" cy="51435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等腰三角形 3"/>
            <p:cNvSpPr/>
            <p:nvPr/>
          </p:nvSpPr>
          <p:spPr>
            <a:xfrm rot="16200000">
              <a:off x="3567455" y="2414710"/>
              <a:ext cx="215952" cy="186165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" name="Freeform 10"/>
          <p:cNvSpPr>
            <a:spLocks/>
          </p:cNvSpPr>
          <p:nvPr/>
        </p:nvSpPr>
        <p:spPr bwMode="auto">
          <a:xfrm>
            <a:off x="4283968" y="3891393"/>
            <a:ext cx="378867" cy="355907"/>
          </a:xfrm>
          <a:custGeom>
            <a:avLst/>
            <a:gdLst>
              <a:gd name="T0" fmla="*/ 40 w 128"/>
              <a:gd name="T1" fmla="*/ 120 h 120"/>
              <a:gd name="T2" fmla="*/ 12 w 128"/>
              <a:gd name="T3" fmla="*/ 108 h 120"/>
              <a:gd name="T4" fmla="*/ 0 w 128"/>
              <a:gd name="T5" fmla="*/ 80 h 120"/>
              <a:gd name="T6" fmla="*/ 12 w 128"/>
              <a:gd name="T7" fmla="*/ 52 h 120"/>
              <a:gd name="T8" fmla="*/ 58 w 128"/>
              <a:gd name="T9" fmla="*/ 2 h 120"/>
              <a:gd name="T10" fmla="*/ 64 w 128"/>
              <a:gd name="T11" fmla="*/ 8 h 120"/>
              <a:gd name="T12" fmla="*/ 17 w 128"/>
              <a:gd name="T13" fmla="*/ 57 h 120"/>
              <a:gd name="T14" fmla="*/ 8 w 128"/>
              <a:gd name="T15" fmla="*/ 80 h 120"/>
              <a:gd name="T16" fmla="*/ 17 w 128"/>
              <a:gd name="T17" fmla="*/ 103 h 120"/>
              <a:gd name="T18" fmla="*/ 40 w 128"/>
              <a:gd name="T19" fmla="*/ 112 h 120"/>
              <a:gd name="T20" fmla="*/ 63 w 128"/>
              <a:gd name="T21" fmla="*/ 103 h 120"/>
              <a:gd name="T22" fmla="*/ 113 w 128"/>
              <a:gd name="T23" fmla="*/ 49 h 120"/>
              <a:gd name="T24" fmla="*/ 120 w 128"/>
              <a:gd name="T25" fmla="*/ 32 h 120"/>
              <a:gd name="T26" fmla="*/ 113 w 128"/>
              <a:gd name="T27" fmla="*/ 15 h 120"/>
              <a:gd name="T28" fmla="*/ 96 w 128"/>
              <a:gd name="T29" fmla="*/ 8 h 120"/>
              <a:gd name="T30" fmla="*/ 79 w 128"/>
              <a:gd name="T31" fmla="*/ 15 h 120"/>
              <a:gd name="T32" fmla="*/ 29 w 128"/>
              <a:gd name="T33" fmla="*/ 69 h 120"/>
              <a:gd name="T34" fmla="*/ 29 w 128"/>
              <a:gd name="T35" fmla="*/ 91 h 120"/>
              <a:gd name="T36" fmla="*/ 40 w 128"/>
              <a:gd name="T37" fmla="*/ 96 h 120"/>
              <a:gd name="T38" fmla="*/ 40 w 128"/>
              <a:gd name="T39" fmla="*/ 96 h 120"/>
              <a:gd name="T40" fmla="*/ 51 w 128"/>
              <a:gd name="T41" fmla="*/ 91 h 120"/>
              <a:gd name="T42" fmla="*/ 100 w 128"/>
              <a:gd name="T43" fmla="*/ 41 h 120"/>
              <a:gd name="T44" fmla="*/ 105 w 128"/>
              <a:gd name="T45" fmla="*/ 47 h 120"/>
              <a:gd name="T46" fmla="*/ 57 w 128"/>
              <a:gd name="T47" fmla="*/ 97 h 120"/>
              <a:gd name="T48" fmla="*/ 40 w 128"/>
              <a:gd name="T49" fmla="*/ 104 h 120"/>
              <a:gd name="T50" fmla="*/ 40 w 128"/>
              <a:gd name="T51" fmla="*/ 104 h 120"/>
              <a:gd name="T52" fmla="*/ 23 w 128"/>
              <a:gd name="T53" fmla="*/ 97 h 120"/>
              <a:gd name="T54" fmla="*/ 23 w 128"/>
              <a:gd name="T55" fmla="*/ 63 h 120"/>
              <a:gd name="T56" fmla="*/ 73 w 128"/>
              <a:gd name="T57" fmla="*/ 9 h 120"/>
              <a:gd name="T58" fmla="*/ 96 w 128"/>
              <a:gd name="T59" fmla="*/ 0 h 120"/>
              <a:gd name="T60" fmla="*/ 119 w 128"/>
              <a:gd name="T61" fmla="*/ 9 h 120"/>
              <a:gd name="T62" fmla="*/ 128 w 128"/>
              <a:gd name="T63" fmla="*/ 32 h 120"/>
              <a:gd name="T64" fmla="*/ 119 w 128"/>
              <a:gd name="T65" fmla="*/ 55 h 120"/>
              <a:gd name="T66" fmla="*/ 68 w 128"/>
              <a:gd name="T67" fmla="*/ 108 h 120"/>
              <a:gd name="T68" fmla="*/ 40 w 128"/>
              <a:gd name="T69" fmla="*/ 120 h 1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128" h="120">
                <a:moveTo>
                  <a:pt x="40" y="120"/>
                </a:moveTo>
                <a:cubicBezTo>
                  <a:pt x="29" y="120"/>
                  <a:pt x="19" y="116"/>
                  <a:pt x="12" y="108"/>
                </a:cubicBezTo>
                <a:cubicBezTo>
                  <a:pt x="4" y="101"/>
                  <a:pt x="0" y="91"/>
                  <a:pt x="0" y="80"/>
                </a:cubicBezTo>
                <a:cubicBezTo>
                  <a:pt x="0" y="69"/>
                  <a:pt x="4" y="59"/>
                  <a:pt x="12" y="52"/>
                </a:cubicBezTo>
                <a:cubicBezTo>
                  <a:pt x="58" y="2"/>
                  <a:pt x="58" y="2"/>
                  <a:pt x="58" y="2"/>
                </a:cubicBezTo>
                <a:cubicBezTo>
                  <a:pt x="64" y="8"/>
                  <a:pt x="64" y="8"/>
                  <a:pt x="64" y="8"/>
                </a:cubicBezTo>
                <a:cubicBezTo>
                  <a:pt x="17" y="57"/>
                  <a:pt x="17" y="57"/>
                  <a:pt x="17" y="57"/>
                </a:cubicBezTo>
                <a:cubicBezTo>
                  <a:pt x="11" y="63"/>
                  <a:pt x="8" y="71"/>
                  <a:pt x="8" y="80"/>
                </a:cubicBezTo>
                <a:cubicBezTo>
                  <a:pt x="8" y="89"/>
                  <a:pt x="11" y="97"/>
                  <a:pt x="17" y="103"/>
                </a:cubicBezTo>
                <a:cubicBezTo>
                  <a:pt x="23" y="109"/>
                  <a:pt x="31" y="112"/>
                  <a:pt x="40" y="112"/>
                </a:cubicBezTo>
                <a:cubicBezTo>
                  <a:pt x="49" y="112"/>
                  <a:pt x="57" y="109"/>
                  <a:pt x="63" y="103"/>
                </a:cubicBezTo>
                <a:cubicBezTo>
                  <a:pt x="113" y="49"/>
                  <a:pt x="113" y="49"/>
                  <a:pt x="113" y="49"/>
                </a:cubicBezTo>
                <a:cubicBezTo>
                  <a:pt x="118" y="44"/>
                  <a:pt x="120" y="38"/>
                  <a:pt x="120" y="32"/>
                </a:cubicBezTo>
                <a:cubicBezTo>
                  <a:pt x="120" y="26"/>
                  <a:pt x="118" y="20"/>
                  <a:pt x="113" y="15"/>
                </a:cubicBezTo>
                <a:cubicBezTo>
                  <a:pt x="108" y="10"/>
                  <a:pt x="102" y="8"/>
                  <a:pt x="96" y="8"/>
                </a:cubicBezTo>
                <a:cubicBezTo>
                  <a:pt x="90" y="8"/>
                  <a:pt x="84" y="10"/>
                  <a:pt x="79" y="15"/>
                </a:cubicBezTo>
                <a:cubicBezTo>
                  <a:pt x="29" y="69"/>
                  <a:pt x="29" y="69"/>
                  <a:pt x="29" y="69"/>
                </a:cubicBezTo>
                <a:cubicBezTo>
                  <a:pt x="22" y="75"/>
                  <a:pt x="22" y="85"/>
                  <a:pt x="29" y="91"/>
                </a:cubicBezTo>
                <a:cubicBezTo>
                  <a:pt x="32" y="94"/>
                  <a:pt x="36" y="96"/>
                  <a:pt x="40" y="96"/>
                </a:cubicBezTo>
                <a:cubicBezTo>
                  <a:pt x="40" y="96"/>
                  <a:pt x="40" y="96"/>
                  <a:pt x="40" y="96"/>
                </a:cubicBezTo>
                <a:cubicBezTo>
                  <a:pt x="44" y="96"/>
                  <a:pt x="48" y="94"/>
                  <a:pt x="51" y="91"/>
                </a:cubicBezTo>
                <a:cubicBezTo>
                  <a:pt x="100" y="41"/>
                  <a:pt x="100" y="41"/>
                  <a:pt x="100" y="41"/>
                </a:cubicBezTo>
                <a:cubicBezTo>
                  <a:pt x="105" y="47"/>
                  <a:pt x="105" y="47"/>
                  <a:pt x="105" y="47"/>
                </a:cubicBezTo>
                <a:cubicBezTo>
                  <a:pt x="57" y="97"/>
                  <a:pt x="57" y="97"/>
                  <a:pt x="57" y="97"/>
                </a:cubicBezTo>
                <a:cubicBezTo>
                  <a:pt x="52" y="102"/>
                  <a:pt x="46" y="104"/>
                  <a:pt x="40" y="104"/>
                </a:cubicBezTo>
                <a:cubicBezTo>
                  <a:pt x="40" y="104"/>
                  <a:pt x="40" y="104"/>
                  <a:pt x="40" y="104"/>
                </a:cubicBezTo>
                <a:cubicBezTo>
                  <a:pt x="34" y="104"/>
                  <a:pt x="28" y="102"/>
                  <a:pt x="23" y="97"/>
                </a:cubicBezTo>
                <a:cubicBezTo>
                  <a:pt x="14" y="88"/>
                  <a:pt x="14" y="72"/>
                  <a:pt x="23" y="63"/>
                </a:cubicBezTo>
                <a:cubicBezTo>
                  <a:pt x="73" y="9"/>
                  <a:pt x="73" y="9"/>
                  <a:pt x="73" y="9"/>
                </a:cubicBezTo>
                <a:cubicBezTo>
                  <a:pt x="79" y="3"/>
                  <a:pt x="87" y="0"/>
                  <a:pt x="96" y="0"/>
                </a:cubicBezTo>
                <a:cubicBezTo>
                  <a:pt x="105" y="0"/>
                  <a:pt x="113" y="3"/>
                  <a:pt x="119" y="9"/>
                </a:cubicBezTo>
                <a:cubicBezTo>
                  <a:pt x="125" y="15"/>
                  <a:pt x="128" y="23"/>
                  <a:pt x="128" y="32"/>
                </a:cubicBezTo>
                <a:cubicBezTo>
                  <a:pt x="128" y="41"/>
                  <a:pt x="125" y="49"/>
                  <a:pt x="119" y="55"/>
                </a:cubicBezTo>
                <a:cubicBezTo>
                  <a:pt x="68" y="108"/>
                  <a:pt x="68" y="108"/>
                  <a:pt x="68" y="108"/>
                </a:cubicBezTo>
                <a:cubicBezTo>
                  <a:pt x="61" y="116"/>
                  <a:pt x="51" y="120"/>
                  <a:pt x="40" y="120"/>
                </a:cubicBezTo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4932040" y="3659128"/>
            <a:ext cx="3600400" cy="6412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000" dirty="0">
                <a:solidFill>
                  <a:srgbClr val="FFFFFF"/>
                </a:solidFill>
                <a:cs typeface="Avenir Next Condensed Regular"/>
              </a:rPr>
              <a:t>点击此处添加文本信息，</a:t>
            </a:r>
            <a:r>
              <a:rPr lang="zh-CN" altLang="en-US" sz="1000" dirty="0">
                <a:solidFill>
                  <a:srgbClr val="FFFFFF"/>
                </a:solidFill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000" dirty="0">
                <a:solidFill>
                  <a:srgbClr val="FFFFFF"/>
                </a:solidFill>
              </a:rPr>
              <a:t>10</a:t>
            </a:r>
            <a:r>
              <a:rPr lang="zh-CN" altLang="en-US" sz="1000" dirty="0">
                <a:solidFill>
                  <a:srgbClr val="FFFFFF"/>
                </a:solidFill>
              </a:rPr>
              <a:t>号字，</a:t>
            </a:r>
            <a:r>
              <a:rPr lang="en-US" altLang="zh-CN" sz="1000" dirty="0">
                <a:solidFill>
                  <a:srgbClr val="FFFFFF"/>
                </a:solidFill>
              </a:rPr>
              <a:t>1.3</a:t>
            </a:r>
            <a:r>
              <a:rPr lang="zh-CN" altLang="en-US" sz="1000" dirty="0">
                <a:solidFill>
                  <a:srgbClr val="FFFFFF"/>
                </a:solidFill>
              </a:rPr>
              <a:t>倍字间距。</a:t>
            </a:r>
            <a:endParaRPr lang="zh-CN" altLang="zh-CN" sz="1000" dirty="0">
              <a:solidFill>
                <a:srgbClr val="FFFFFF"/>
              </a:solidFill>
              <a:cs typeface="Avenir Next Condensed Regular"/>
            </a:endParaRPr>
          </a:p>
        </p:txBody>
      </p:sp>
      <p:grpSp>
        <p:nvGrpSpPr>
          <p:cNvPr id="7" name="组合 36"/>
          <p:cNvGrpSpPr/>
          <p:nvPr/>
        </p:nvGrpSpPr>
        <p:grpSpPr>
          <a:xfrm>
            <a:off x="4296595" y="2912046"/>
            <a:ext cx="378868" cy="335242"/>
            <a:chOff x="3889375" y="3302000"/>
            <a:chExt cx="261938" cy="231776"/>
          </a:xfr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8" name="Freeform 11"/>
            <p:cNvSpPr>
              <a:spLocks/>
            </p:cNvSpPr>
            <p:nvPr/>
          </p:nvSpPr>
          <p:spPr bwMode="auto">
            <a:xfrm>
              <a:off x="3956050" y="3354388"/>
              <a:ext cx="57150" cy="98425"/>
            </a:xfrm>
            <a:custGeom>
              <a:avLst/>
              <a:gdLst>
                <a:gd name="T0" fmla="*/ 36 w 36"/>
                <a:gd name="T1" fmla="*/ 62 h 62"/>
                <a:gd name="T2" fmla="*/ 10 w 36"/>
                <a:gd name="T3" fmla="*/ 62 h 62"/>
                <a:gd name="T4" fmla="*/ 10 w 36"/>
                <a:gd name="T5" fmla="*/ 52 h 62"/>
                <a:gd name="T6" fmla="*/ 25 w 36"/>
                <a:gd name="T7" fmla="*/ 52 h 62"/>
                <a:gd name="T8" fmla="*/ 25 w 36"/>
                <a:gd name="T9" fmla="*/ 10 h 62"/>
                <a:gd name="T10" fmla="*/ 0 w 36"/>
                <a:gd name="T11" fmla="*/ 10 h 62"/>
                <a:gd name="T12" fmla="*/ 0 w 36"/>
                <a:gd name="T13" fmla="*/ 0 h 62"/>
                <a:gd name="T14" fmla="*/ 36 w 36"/>
                <a:gd name="T15" fmla="*/ 0 h 62"/>
                <a:gd name="T16" fmla="*/ 36 w 36"/>
                <a:gd name="T17" fmla="*/ 62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6" h="62">
                  <a:moveTo>
                    <a:pt x="36" y="62"/>
                  </a:moveTo>
                  <a:lnTo>
                    <a:pt x="10" y="62"/>
                  </a:lnTo>
                  <a:lnTo>
                    <a:pt x="10" y="52"/>
                  </a:lnTo>
                  <a:lnTo>
                    <a:pt x="25" y="52"/>
                  </a:lnTo>
                  <a:lnTo>
                    <a:pt x="25" y="10"/>
                  </a:lnTo>
                  <a:lnTo>
                    <a:pt x="0" y="10"/>
                  </a:lnTo>
                  <a:lnTo>
                    <a:pt x="0" y="0"/>
                  </a:lnTo>
                  <a:lnTo>
                    <a:pt x="36" y="0"/>
                  </a:lnTo>
                  <a:lnTo>
                    <a:pt x="36" y="6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" name="Freeform 12"/>
            <p:cNvSpPr>
              <a:spLocks/>
            </p:cNvSpPr>
            <p:nvPr/>
          </p:nvSpPr>
          <p:spPr bwMode="auto">
            <a:xfrm>
              <a:off x="4002088" y="3302000"/>
              <a:ext cx="149225" cy="203200"/>
            </a:xfrm>
            <a:custGeom>
              <a:avLst/>
              <a:gdLst>
                <a:gd name="T0" fmla="*/ 94 w 94"/>
                <a:gd name="T1" fmla="*/ 128 h 128"/>
                <a:gd name="T2" fmla="*/ 0 w 94"/>
                <a:gd name="T3" fmla="*/ 95 h 128"/>
                <a:gd name="T4" fmla="*/ 3 w 94"/>
                <a:gd name="T5" fmla="*/ 85 h 128"/>
                <a:gd name="T6" fmla="*/ 84 w 94"/>
                <a:gd name="T7" fmla="*/ 113 h 128"/>
                <a:gd name="T8" fmla="*/ 84 w 94"/>
                <a:gd name="T9" fmla="*/ 15 h 128"/>
                <a:gd name="T10" fmla="*/ 3 w 94"/>
                <a:gd name="T11" fmla="*/ 43 h 128"/>
                <a:gd name="T12" fmla="*/ 0 w 94"/>
                <a:gd name="T13" fmla="*/ 33 h 128"/>
                <a:gd name="T14" fmla="*/ 94 w 94"/>
                <a:gd name="T15" fmla="*/ 0 h 128"/>
                <a:gd name="T16" fmla="*/ 94 w 94"/>
                <a:gd name="T17" fmla="*/ 128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4" h="128">
                  <a:moveTo>
                    <a:pt x="94" y="128"/>
                  </a:moveTo>
                  <a:lnTo>
                    <a:pt x="0" y="95"/>
                  </a:lnTo>
                  <a:lnTo>
                    <a:pt x="3" y="85"/>
                  </a:lnTo>
                  <a:lnTo>
                    <a:pt x="84" y="113"/>
                  </a:lnTo>
                  <a:lnTo>
                    <a:pt x="84" y="15"/>
                  </a:lnTo>
                  <a:lnTo>
                    <a:pt x="3" y="43"/>
                  </a:lnTo>
                  <a:lnTo>
                    <a:pt x="0" y="33"/>
                  </a:lnTo>
                  <a:lnTo>
                    <a:pt x="94" y="0"/>
                  </a:lnTo>
                  <a:lnTo>
                    <a:pt x="94" y="12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" name="Freeform 13"/>
            <p:cNvSpPr>
              <a:spLocks/>
            </p:cNvSpPr>
            <p:nvPr/>
          </p:nvSpPr>
          <p:spPr bwMode="auto">
            <a:xfrm>
              <a:off x="4035425" y="3352800"/>
              <a:ext cx="77787" cy="42863"/>
            </a:xfrm>
            <a:custGeom>
              <a:avLst/>
              <a:gdLst>
                <a:gd name="T0" fmla="*/ 2 w 49"/>
                <a:gd name="T1" fmla="*/ 27 h 27"/>
                <a:gd name="T2" fmla="*/ 0 w 49"/>
                <a:gd name="T3" fmla="*/ 17 h 27"/>
                <a:gd name="T4" fmla="*/ 46 w 49"/>
                <a:gd name="T5" fmla="*/ 0 h 27"/>
                <a:gd name="T6" fmla="*/ 49 w 49"/>
                <a:gd name="T7" fmla="*/ 9 h 27"/>
                <a:gd name="T8" fmla="*/ 2 w 49"/>
                <a:gd name="T9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9" h="27">
                  <a:moveTo>
                    <a:pt x="2" y="27"/>
                  </a:moveTo>
                  <a:lnTo>
                    <a:pt x="0" y="17"/>
                  </a:lnTo>
                  <a:lnTo>
                    <a:pt x="46" y="0"/>
                  </a:lnTo>
                  <a:lnTo>
                    <a:pt x="49" y="9"/>
                  </a:lnTo>
                  <a:lnTo>
                    <a:pt x="2" y="2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" name="Freeform 14"/>
            <p:cNvSpPr>
              <a:spLocks noEditPoints="1"/>
            </p:cNvSpPr>
            <p:nvPr/>
          </p:nvSpPr>
          <p:spPr bwMode="auto">
            <a:xfrm>
              <a:off x="3889375" y="3354388"/>
              <a:ext cx="49212" cy="98425"/>
            </a:xfrm>
            <a:custGeom>
              <a:avLst/>
              <a:gdLst>
                <a:gd name="T0" fmla="*/ 31 w 31"/>
                <a:gd name="T1" fmla="*/ 62 h 62"/>
                <a:gd name="T2" fmla="*/ 0 w 31"/>
                <a:gd name="T3" fmla="*/ 62 h 62"/>
                <a:gd name="T4" fmla="*/ 0 w 31"/>
                <a:gd name="T5" fmla="*/ 0 h 62"/>
                <a:gd name="T6" fmla="*/ 31 w 31"/>
                <a:gd name="T7" fmla="*/ 0 h 62"/>
                <a:gd name="T8" fmla="*/ 31 w 31"/>
                <a:gd name="T9" fmla="*/ 62 h 62"/>
                <a:gd name="T10" fmla="*/ 11 w 31"/>
                <a:gd name="T11" fmla="*/ 52 h 62"/>
                <a:gd name="T12" fmla="*/ 21 w 31"/>
                <a:gd name="T13" fmla="*/ 52 h 62"/>
                <a:gd name="T14" fmla="*/ 21 w 31"/>
                <a:gd name="T15" fmla="*/ 10 h 62"/>
                <a:gd name="T16" fmla="*/ 11 w 31"/>
                <a:gd name="T17" fmla="*/ 10 h 62"/>
                <a:gd name="T18" fmla="*/ 11 w 31"/>
                <a:gd name="T19" fmla="*/ 52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1" h="62">
                  <a:moveTo>
                    <a:pt x="31" y="62"/>
                  </a:moveTo>
                  <a:lnTo>
                    <a:pt x="0" y="62"/>
                  </a:lnTo>
                  <a:lnTo>
                    <a:pt x="0" y="0"/>
                  </a:lnTo>
                  <a:lnTo>
                    <a:pt x="31" y="0"/>
                  </a:lnTo>
                  <a:lnTo>
                    <a:pt x="31" y="62"/>
                  </a:lnTo>
                  <a:close/>
                  <a:moveTo>
                    <a:pt x="11" y="52"/>
                  </a:moveTo>
                  <a:lnTo>
                    <a:pt x="21" y="52"/>
                  </a:lnTo>
                  <a:lnTo>
                    <a:pt x="21" y="10"/>
                  </a:lnTo>
                  <a:lnTo>
                    <a:pt x="11" y="10"/>
                  </a:lnTo>
                  <a:lnTo>
                    <a:pt x="11" y="5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" name="Freeform 15"/>
            <p:cNvSpPr>
              <a:spLocks/>
            </p:cNvSpPr>
            <p:nvPr/>
          </p:nvSpPr>
          <p:spPr bwMode="auto">
            <a:xfrm>
              <a:off x="3922713" y="3468688"/>
              <a:ext cx="80962" cy="65088"/>
            </a:xfrm>
            <a:custGeom>
              <a:avLst/>
              <a:gdLst>
                <a:gd name="T0" fmla="*/ 16 w 40"/>
                <a:gd name="T1" fmla="*/ 32 h 32"/>
                <a:gd name="T2" fmla="*/ 0 w 40"/>
                <a:gd name="T3" fmla="*/ 16 h 32"/>
                <a:gd name="T4" fmla="*/ 0 w 40"/>
                <a:gd name="T5" fmla="*/ 0 h 32"/>
                <a:gd name="T6" fmla="*/ 8 w 40"/>
                <a:gd name="T7" fmla="*/ 0 h 32"/>
                <a:gd name="T8" fmla="*/ 8 w 40"/>
                <a:gd name="T9" fmla="*/ 16 h 32"/>
                <a:gd name="T10" fmla="*/ 16 w 40"/>
                <a:gd name="T11" fmla="*/ 24 h 32"/>
                <a:gd name="T12" fmla="*/ 24 w 40"/>
                <a:gd name="T13" fmla="*/ 16 h 32"/>
                <a:gd name="T14" fmla="*/ 24 w 40"/>
                <a:gd name="T15" fmla="*/ 0 h 32"/>
                <a:gd name="T16" fmla="*/ 40 w 40"/>
                <a:gd name="T17" fmla="*/ 0 h 32"/>
                <a:gd name="T18" fmla="*/ 40 w 40"/>
                <a:gd name="T19" fmla="*/ 8 h 32"/>
                <a:gd name="T20" fmla="*/ 32 w 40"/>
                <a:gd name="T21" fmla="*/ 8 h 32"/>
                <a:gd name="T22" fmla="*/ 32 w 40"/>
                <a:gd name="T23" fmla="*/ 16 h 32"/>
                <a:gd name="T24" fmla="*/ 16 w 40"/>
                <a:gd name="T25" fmla="*/ 3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0" h="32">
                  <a:moveTo>
                    <a:pt x="16" y="32"/>
                  </a:moveTo>
                  <a:cubicBezTo>
                    <a:pt x="7" y="32"/>
                    <a:pt x="0" y="25"/>
                    <a:pt x="0" y="16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20"/>
                    <a:pt x="12" y="24"/>
                    <a:pt x="16" y="24"/>
                  </a:cubicBezTo>
                  <a:cubicBezTo>
                    <a:pt x="20" y="24"/>
                    <a:pt x="24" y="20"/>
                    <a:pt x="24" y="16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40" y="0"/>
                    <a:pt x="40" y="0"/>
                    <a:pt x="40" y="0"/>
                  </a:cubicBezTo>
                  <a:cubicBezTo>
                    <a:pt x="40" y="8"/>
                    <a:pt x="40" y="8"/>
                    <a:pt x="40" y="8"/>
                  </a:cubicBezTo>
                  <a:cubicBezTo>
                    <a:pt x="32" y="8"/>
                    <a:pt x="32" y="8"/>
                    <a:pt x="32" y="8"/>
                  </a:cubicBezTo>
                  <a:cubicBezTo>
                    <a:pt x="32" y="16"/>
                    <a:pt x="32" y="16"/>
                    <a:pt x="32" y="16"/>
                  </a:cubicBezTo>
                  <a:cubicBezTo>
                    <a:pt x="32" y="25"/>
                    <a:pt x="25" y="32"/>
                    <a:pt x="16" y="3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13" name="矩形 12"/>
          <p:cNvSpPr/>
          <p:nvPr/>
        </p:nvSpPr>
        <p:spPr>
          <a:xfrm>
            <a:off x="4932040" y="2669449"/>
            <a:ext cx="3600400" cy="6412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000" dirty="0">
                <a:solidFill>
                  <a:srgbClr val="FFFFFF"/>
                </a:solidFill>
                <a:cs typeface="Avenir Next Condensed Regular"/>
              </a:rPr>
              <a:t>点击此处添加文本信息，</a:t>
            </a:r>
            <a:r>
              <a:rPr lang="zh-CN" altLang="en-US" sz="1000" dirty="0">
                <a:solidFill>
                  <a:srgbClr val="FFFFFF"/>
                </a:solidFill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000" dirty="0">
                <a:solidFill>
                  <a:srgbClr val="FFFFFF"/>
                </a:solidFill>
              </a:rPr>
              <a:t>10</a:t>
            </a:r>
            <a:r>
              <a:rPr lang="zh-CN" altLang="en-US" sz="1000" dirty="0">
                <a:solidFill>
                  <a:srgbClr val="FFFFFF"/>
                </a:solidFill>
              </a:rPr>
              <a:t>号字，</a:t>
            </a:r>
            <a:r>
              <a:rPr lang="en-US" altLang="zh-CN" sz="1000" dirty="0">
                <a:solidFill>
                  <a:srgbClr val="FFFFFF"/>
                </a:solidFill>
              </a:rPr>
              <a:t>1.3</a:t>
            </a:r>
            <a:r>
              <a:rPr lang="zh-CN" altLang="en-US" sz="1000" dirty="0">
                <a:solidFill>
                  <a:srgbClr val="FFFFFF"/>
                </a:solidFill>
              </a:rPr>
              <a:t>倍字间距。</a:t>
            </a:r>
            <a:endParaRPr lang="zh-CN" altLang="zh-CN" sz="1000" dirty="0">
              <a:solidFill>
                <a:srgbClr val="FFFFFF"/>
              </a:solidFill>
              <a:cs typeface="Avenir Next Condensed Regular"/>
            </a:endParaRPr>
          </a:p>
        </p:txBody>
      </p:sp>
      <p:grpSp>
        <p:nvGrpSpPr>
          <p:cNvPr id="14" name="组合 43"/>
          <p:cNvGrpSpPr/>
          <p:nvPr/>
        </p:nvGrpSpPr>
        <p:grpSpPr>
          <a:xfrm>
            <a:off x="4295448" y="1901702"/>
            <a:ext cx="355907" cy="376572"/>
            <a:chOff x="5908675" y="1281113"/>
            <a:chExt cx="246063" cy="260350"/>
          </a:xfr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5" name="Rectangle 5"/>
            <p:cNvSpPr>
              <a:spLocks noChangeArrowheads="1"/>
            </p:cNvSpPr>
            <p:nvPr/>
          </p:nvSpPr>
          <p:spPr bwMode="auto">
            <a:xfrm>
              <a:off x="6024563" y="1320800"/>
              <a:ext cx="15875" cy="163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" name="Freeform 6"/>
            <p:cNvSpPr>
              <a:spLocks/>
            </p:cNvSpPr>
            <p:nvPr/>
          </p:nvSpPr>
          <p:spPr bwMode="auto">
            <a:xfrm>
              <a:off x="5908675" y="1501775"/>
              <a:ext cx="131762" cy="39688"/>
            </a:xfrm>
            <a:custGeom>
              <a:avLst/>
              <a:gdLst>
                <a:gd name="T0" fmla="*/ 64 w 64"/>
                <a:gd name="T1" fmla="*/ 20 h 20"/>
                <a:gd name="T2" fmla="*/ 56 w 64"/>
                <a:gd name="T3" fmla="*/ 20 h 20"/>
                <a:gd name="T4" fmla="*/ 44 w 64"/>
                <a:gd name="T5" fmla="*/ 8 h 20"/>
                <a:gd name="T6" fmla="*/ 0 w 64"/>
                <a:gd name="T7" fmla="*/ 8 h 20"/>
                <a:gd name="T8" fmla="*/ 0 w 64"/>
                <a:gd name="T9" fmla="*/ 0 h 20"/>
                <a:gd name="T10" fmla="*/ 44 w 64"/>
                <a:gd name="T11" fmla="*/ 0 h 20"/>
                <a:gd name="T12" fmla="*/ 64 w 64"/>
                <a:gd name="T13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4" h="20">
                  <a:moveTo>
                    <a:pt x="64" y="20"/>
                  </a:moveTo>
                  <a:cubicBezTo>
                    <a:pt x="56" y="20"/>
                    <a:pt x="56" y="20"/>
                    <a:pt x="56" y="20"/>
                  </a:cubicBezTo>
                  <a:cubicBezTo>
                    <a:pt x="56" y="13"/>
                    <a:pt x="51" y="8"/>
                    <a:pt x="44" y="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55" y="0"/>
                    <a:pt x="64" y="9"/>
                    <a:pt x="64" y="2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" name="Freeform 7"/>
            <p:cNvSpPr>
              <a:spLocks/>
            </p:cNvSpPr>
            <p:nvPr/>
          </p:nvSpPr>
          <p:spPr bwMode="auto">
            <a:xfrm>
              <a:off x="6024563" y="1501775"/>
              <a:ext cx="130175" cy="39688"/>
            </a:xfrm>
            <a:custGeom>
              <a:avLst/>
              <a:gdLst>
                <a:gd name="T0" fmla="*/ 8 w 64"/>
                <a:gd name="T1" fmla="*/ 20 h 20"/>
                <a:gd name="T2" fmla="*/ 0 w 64"/>
                <a:gd name="T3" fmla="*/ 20 h 20"/>
                <a:gd name="T4" fmla="*/ 20 w 64"/>
                <a:gd name="T5" fmla="*/ 0 h 20"/>
                <a:gd name="T6" fmla="*/ 64 w 64"/>
                <a:gd name="T7" fmla="*/ 0 h 20"/>
                <a:gd name="T8" fmla="*/ 64 w 64"/>
                <a:gd name="T9" fmla="*/ 8 h 20"/>
                <a:gd name="T10" fmla="*/ 20 w 64"/>
                <a:gd name="T11" fmla="*/ 8 h 20"/>
                <a:gd name="T12" fmla="*/ 8 w 64"/>
                <a:gd name="T13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4" h="20">
                  <a:moveTo>
                    <a:pt x="8" y="20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64" y="0"/>
                    <a:pt x="64" y="0"/>
                    <a:pt x="64" y="0"/>
                  </a:cubicBezTo>
                  <a:cubicBezTo>
                    <a:pt x="64" y="8"/>
                    <a:pt x="64" y="8"/>
                    <a:pt x="64" y="8"/>
                  </a:cubicBezTo>
                  <a:cubicBezTo>
                    <a:pt x="20" y="8"/>
                    <a:pt x="20" y="8"/>
                    <a:pt x="20" y="8"/>
                  </a:cubicBezTo>
                  <a:cubicBezTo>
                    <a:pt x="13" y="8"/>
                    <a:pt x="8" y="13"/>
                    <a:pt x="8" y="2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" name="Freeform 8"/>
            <p:cNvSpPr>
              <a:spLocks/>
            </p:cNvSpPr>
            <p:nvPr/>
          </p:nvSpPr>
          <p:spPr bwMode="auto">
            <a:xfrm>
              <a:off x="5908675" y="1281113"/>
              <a:ext cx="131762" cy="203200"/>
            </a:xfrm>
            <a:custGeom>
              <a:avLst/>
              <a:gdLst>
                <a:gd name="T0" fmla="*/ 48 w 64"/>
                <a:gd name="T1" fmla="*/ 100 h 100"/>
                <a:gd name="T2" fmla="*/ 0 w 64"/>
                <a:gd name="T3" fmla="*/ 100 h 100"/>
                <a:gd name="T4" fmla="*/ 0 w 64"/>
                <a:gd name="T5" fmla="*/ 0 h 100"/>
                <a:gd name="T6" fmla="*/ 44 w 64"/>
                <a:gd name="T7" fmla="*/ 0 h 100"/>
                <a:gd name="T8" fmla="*/ 64 w 64"/>
                <a:gd name="T9" fmla="*/ 20 h 100"/>
                <a:gd name="T10" fmla="*/ 56 w 64"/>
                <a:gd name="T11" fmla="*/ 20 h 100"/>
                <a:gd name="T12" fmla="*/ 44 w 64"/>
                <a:gd name="T13" fmla="*/ 8 h 100"/>
                <a:gd name="T14" fmla="*/ 8 w 64"/>
                <a:gd name="T15" fmla="*/ 8 h 100"/>
                <a:gd name="T16" fmla="*/ 8 w 64"/>
                <a:gd name="T17" fmla="*/ 92 h 100"/>
                <a:gd name="T18" fmla="*/ 48 w 64"/>
                <a:gd name="T19" fmla="*/ 92 h 100"/>
                <a:gd name="T20" fmla="*/ 48 w 64"/>
                <a:gd name="T21" fmla="*/ 100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4" h="100">
                  <a:moveTo>
                    <a:pt x="48" y="100"/>
                  </a:moveTo>
                  <a:cubicBezTo>
                    <a:pt x="0" y="100"/>
                    <a:pt x="0" y="100"/>
                    <a:pt x="0" y="10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55" y="0"/>
                    <a:pt x="64" y="9"/>
                    <a:pt x="64" y="20"/>
                  </a:cubicBezTo>
                  <a:cubicBezTo>
                    <a:pt x="56" y="20"/>
                    <a:pt x="56" y="20"/>
                    <a:pt x="56" y="20"/>
                  </a:cubicBezTo>
                  <a:cubicBezTo>
                    <a:pt x="56" y="13"/>
                    <a:pt x="51" y="8"/>
                    <a:pt x="44" y="8"/>
                  </a:cubicBezTo>
                  <a:cubicBezTo>
                    <a:pt x="8" y="8"/>
                    <a:pt x="8" y="8"/>
                    <a:pt x="8" y="8"/>
                  </a:cubicBezTo>
                  <a:cubicBezTo>
                    <a:pt x="8" y="92"/>
                    <a:pt x="8" y="92"/>
                    <a:pt x="8" y="92"/>
                  </a:cubicBezTo>
                  <a:cubicBezTo>
                    <a:pt x="48" y="92"/>
                    <a:pt x="48" y="92"/>
                    <a:pt x="48" y="92"/>
                  </a:cubicBezTo>
                  <a:lnTo>
                    <a:pt x="48" y="1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" name="Freeform 9"/>
            <p:cNvSpPr>
              <a:spLocks/>
            </p:cNvSpPr>
            <p:nvPr/>
          </p:nvSpPr>
          <p:spPr bwMode="auto">
            <a:xfrm>
              <a:off x="6024563" y="1281113"/>
              <a:ext cx="130175" cy="203200"/>
            </a:xfrm>
            <a:custGeom>
              <a:avLst/>
              <a:gdLst>
                <a:gd name="T0" fmla="*/ 64 w 64"/>
                <a:gd name="T1" fmla="*/ 100 h 100"/>
                <a:gd name="T2" fmla="*/ 16 w 64"/>
                <a:gd name="T3" fmla="*/ 100 h 100"/>
                <a:gd name="T4" fmla="*/ 16 w 64"/>
                <a:gd name="T5" fmla="*/ 92 h 100"/>
                <a:gd name="T6" fmla="*/ 56 w 64"/>
                <a:gd name="T7" fmla="*/ 92 h 100"/>
                <a:gd name="T8" fmla="*/ 56 w 64"/>
                <a:gd name="T9" fmla="*/ 8 h 100"/>
                <a:gd name="T10" fmla="*/ 20 w 64"/>
                <a:gd name="T11" fmla="*/ 8 h 100"/>
                <a:gd name="T12" fmla="*/ 8 w 64"/>
                <a:gd name="T13" fmla="*/ 20 h 100"/>
                <a:gd name="T14" fmla="*/ 0 w 64"/>
                <a:gd name="T15" fmla="*/ 20 h 100"/>
                <a:gd name="T16" fmla="*/ 20 w 64"/>
                <a:gd name="T17" fmla="*/ 0 h 100"/>
                <a:gd name="T18" fmla="*/ 64 w 64"/>
                <a:gd name="T19" fmla="*/ 0 h 100"/>
                <a:gd name="T20" fmla="*/ 64 w 64"/>
                <a:gd name="T21" fmla="*/ 100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4" h="100">
                  <a:moveTo>
                    <a:pt x="64" y="100"/>
                  </a:moveTo>
                  <a:cubicBezTo>
                    <a:pt x="16" y="100"/>
                    <a:pt x="16" y="100"/>
                    <a:pt x="16" y="100"/>
                  </a:cubicBezTo>
                  <a:cubicBezTo>
                    <a:pt x="16" y="92"/>
                    <a:pt x="16" y="92"/>
                    <a:pt x="16" y="92"/>
                  </a:cubicBezTo>
                  <a:cubicBezTo>
                    <a:pt x="56" y="92"/>
                    <a:pt x="56" y="92"/>
                    <a:pt x="56" y="92"/>
                  </a:cubicBezTo>
                  <a:cubicBezTo>
                    <a:pt x="56" y="8"/>
                    <a:pt x="56" y="8"/>
                    <a:pt x="56" y="8"/>
                  </a:cubicBezTo>
                  <a:cubicBezTo>
                    <a:pt x="20" y="8"/>
                    <a:pt x="20" y="8"/>
                    <a:pt x="20" y="8"/>
                  </a:cubicBezTo>
                  <a:cubicBezTo>
                    <a:pt x="13" y="8"/>
                    <a:pt x="8" y="13"/>
                    <a:pt x="8" y="20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64" y="0"/>
                    <a:pt x="64" y="0"/>
                    <a:pt x="64" y="0"/>
                  </a:cubicBezTo>
                  <a:lnTo>
                    <a:pt x="64" y="1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20" name="矩形 19"/>
          <p:cNvSpPr/>
          <p:nvPr/>
        </p:nvSpPr>
        <p:spPr>
          <a:xfrm>
            <a:off x="4932040" y="1679770"/>
            <a:ext cx="3600400" cy="6412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000" dirty="0">
                <a:solidFill>
                  <a:srgbClr val="FFFFFF"/>
                </a:solidFill>
                <a:cs typeface="Avenir Next Condensed Regular"/>
              </a:rPr>
              <a:t>点击此处添加文本信息，</a:t>
            </a:r>
            <a:r>
              <a:rPr lang="zh-CN" altLang="en-US" sz="1000" dirty="0">
                <a:solidFill>
                  <a:srgbClr val="FFFFFF"/>
                </a:solidFill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000" dirty="0">
                <a:solidFill>
                  <a:srgbClr val="FFFFFF"/>
                </a:solidFill>
              </a:rPr>
              <a:t>10</a:t>
            </a:r>
            <a:r>
              <a:rPr lang="zh-CN" altLang="en-US" sz="1000" dirty="0">
                <a:solidFill>
                  <a:srgbClr val="FFFFFF"/>
                </a:solidFill>
              </a:rPr>
              <a:t>号字，</a:t>
            </a:r>
            <a:r>
              <a:rPr lang="en-US" altLang="zh-CN" sz="1000" dirty="0">
                <a:solidFill>
                  <a:srgbClr val="FFFFFF"/>
                </a:solidFill>
              </a:rPr>
              <a:t>1.3</a:t>
            </a:r>
            <a:r>
              <a:rPr lang="zh-CN" altLang="en-US" sz="1000" dirty="0">
                <a:solidFill>
                  <a:srgbClr val="FFFFFF"/>
                </a:solidFill>
              </a:rPr>
              <a:t>倍字间距。</a:t>
            </a:r>
            <a:endParaRPr lang="zh-CN" altLang="zh-CN" sz="1000" dirty="0">
              <a:solidFill>
                <a:srgbClr val="FFFFFF"/>
              </a:solidFill>
              <a:cs typeface="Avenir Next Condensed Regular"/>
            </a:endParaRPr>
          </a:p>
        </p:txBody>
      </p:sp>
      <p:grpSp>
        <p:nvGrpSpPr>
          <p:cNvPr id="21" name="组合 50"/>
          <p:cNvGrpSpPr/>
          <p:nvPr/>
        </p:nvGrpSpPr>
        <p:grpSpPr>
          <a:xfrm>
            <a:off x="4288562" y="943136"/>
            <a:ext cx="371979" cy="371980"/>
            <a:chOff x="5903913" y="4632325"/>
            <a:chExt cx="257175" cy="257176"/>
          </a:xfr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22" name="Freeform 16"/>
            <p:cNvSpPr>
              <a:spLocks/>
            </p:cNvSpPr>
            <p:nvPr/>
          </p:nvSpPr>
          <p:spPr bwMode="auto">
            <a:xfrm>
              <a:off x="5934075" y="4783138"/>
              <a:ext cx="195262" cy="106363"/>
            </a:xfrm>
            <a:custGeom>
              <a:avLst/>
              <a:gdLst>
                <a:gd name="T0" fmla="*/ 123 w 123"/>
                <a:gd name="T1" fmla="*/ 67 h 67"/>
                <a:gd name="T2" fmla="*/ 0 w 123"/>
                <a:gd name="T3" fmla="*/ 67 h 67"/>
                <a:gd name="T4" fmla="*/ 0 w 123"/>
                <a:gd name="T5" fmla="*/ 0 h 67"/>
                <a:gd name="T6" fmla="*/ 10 w 123"/>
                <a:gd name="T7" fmla="*/ 0 h 67"/>
                <a:gd name="T8" fmla="*/ 10 w 123"/>
                <a:gd name="T9" fmla="*/ 57 h 67"/>
                <a:gd name="T10" fmla="*/ 113 w 123"/>
                <a:gd name="T11" fmla="*/ 57 h 67"/>
                <a:gd name="T12" fmla="*/ 113 w 123"/>
                <a:gd name="T13" fmla="*/ 0 h 67"/>
                <a:gd name="T14" fmla="*/ 123 w 123"/>
                <a:gd name="T15" fmla="*/ 0 h 67"/>
                <a:gd name="T16" fmla="*/ 123 w 123"/>
                <a:gd name="T17" fmla="*/ 67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3" h="67">
                  <a:moveTo>
                    <a:pt x="123" y="67"/>
                  </a:moveTo>
                  <a:lnTo>
                    <a:pt x="0" y="67"/>
                  </a:lnTo>
                  <a:lnTo>
                    <a:pt x="0" y="0"/>
                  </a:lnTo>
                  <a:lnTo>
                    <a:pt x="10" y="0"/>
                  </a:lnTo>
                  <a:lnTo>
                    <a:pt x="10" y="57"/>
                  </a:lnTo>
                  <a:lnTo>
                    <a:pt x="113" y="57"/>
                  </a:lnTo>
                  <a:lnTo>
                    <a:pt x="113" y="0"/>
                  </a:lnTo>
                  <a:lnTo>
                    <a:pt x="123" y="0"/>
                  </a:lnTo>
                  <a:lnTo>
                    <a:pt x="123" y="6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" name="Freeform 17"/>
            <p:cNvSpPr>
              <a:spLocks/>
            </p:cNvSpPr>
            <p:nvPr/>
          </p:nvSpPr>
          <p:spPr bwMode="auto">
            <a:xfrm>
              <a:off x="5903913" y="4632325"/>
              <a:ext cx="257175" cy="149225"/>
            </a:xfrm>
            <a:custGeom>
              <a:avLst/>
              <a:gdLst>
                <a:gd name="T0" fmla="*/ 154 w 162"/>
                <a:gd name="T1" fmla="*/ 94 h 94"/>
                <a:gd name="T2" fmla="*/ 81 w 162"/>
                <a:gd name="T3" fmla="*/ 15 h 94"/>
                <a:gd name="T4" fmla="*/ 7 w 162"/>
                <a:gd name="T5" fmla="*/ 94 h 94"/>
                <a:gd name="T6" fmla="*/ 0 w 162"/>
                <a:gd name="T7" fmla="*/ 86 h 94"/>
                <a:gd name="T8" fmla="*/ 81 w 162"/>
                <a:gd name="T9" fmla="*/ 0 h 94"/>
                <a:gd name="T10" fmla="*/ 162 w 162"/>
                <a:gd name="T11" fmla="*/ 86 h 94"/>
                <a:gd name="T12" fmla="*/ 154 w 162"/>
                <a:gd name="T13" fmla="*/ 94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2" h="94">
                  <a:moveTo>
                    <a:pt x="154" y="94"/>
                  </a:moveTo>
                  <a:lnTo>
                    <a:pt x="81" y="15"/>
                  </a:lnTo>
                  <a:lnTo>
                    <a:pt x="7" y="94"/>
                  </a:lnTo>
                  <a:lnTo>
                    <a:pt x="0" y="86"/>
                  </a:lnTo>
                  <a:lnTo>
                    <a:pt x="81" y="0"/>
                  </a:lnTo>
                  <a:lnTo>
                    <a:pt x="162" y="86"/>
                  </a:lnTo>
                  <a:lnTo>
                    <a:pt x="154" y="9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" name="Freeform 18"/>
            <p:cNvSpPr>
              <a:spLocks/>
            </p:cNvSpPr>
            <p:nvPr/>
          </p:nvSpPr>
          <p:spPr bwMode="auto">
            <a:xfrm>
              <a:off x="5999163" y="4783138"/>
              <a:ext cx="65087" cy="73025"/>
            </a:xfrm>
            <a:custGeom>
              <a:avLst/>
              <a:gdLst>
                <a:gd name="T0" fmla="*/ 41 w 41"/>
                <a:gd name="T1" fmla="*/ 46 h 46"/>
                <a:gd name="T2" fmla="*/ 31 w 41"/>
                <a:gd name="T3" fmla="*/ 46 h 46"/>
                <a:gd name="T4" fmla="*/ 31 w 41"/>
                <a:gd name="T5" fmla="*/ 10 h 46"/>
                <a:gd name="T6" fmla="*/ 10 w 41"/>
                <a:gd name="T7" fmla="*/ 10 h 46"/>
                <a:gd name="T8" fmla="*/ 10 w 41"/>
                <a:gd name="T9" fmla="*/ 46 h 46"/>
                <a:gd name="T10" fmla="*/ 0 w 41"/>
                <a:gd name="T11" fmla="*/ 46 h 46"/>
                <a:gd name="T12" fmla="*/ 0 w 41"/>
                <a:gd name="T13" fmla="*/ 0 h 46"/>
                <a:gd name="T14" fmla="*/ 41 w 41"/>
                <a:gd name="T15" fmla="*/ 0 h 46"/>
                <a:gd name="T16" fmla="*/ 41 w 41"/>
                <a:gd name="T17" fmla="*/ 46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1" h="46">
                  <a:moveTo>
                    <a:pt x="41" y="46"/>
                  </a:moveTo>
                  <a:lnTo>
                    <a:pt x="31" y="46"/>
                  </a:lnTo>
                  <a:lnTo>
                    <a:pt x="31" y="10"/>
                  </a:lnTo>
                  <a:lnTo>
                    <a:pt x="10" y="10"/>
                  </a:lnTo>
                  <a:lnTo>
                    <a:pt x="10" y="46"/>
                  </a:lnTo>
                  <a:lnTo>
                    <a:pt x="0" y="46"/>
                  </a:lnTo>
                  <a:lnTo>
                    <a:pt x="0" y="0"/>
                  </a:lnTo>
                  <a:lnTo>
                    <a:pt x="41" y="0"/>
                  </a:lnTo>
                  <a:lnTo>
                    <a:pt x="41" y="4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" name="Freeform 19"/>
            <p:cNvSpPr>
              <a:spLocks noEditPoints="1"/>
            </p:cNvSpPr>
            <p:nvPr/>
          </p:nvSpPr>
          <p:spPr bwMode="auto">
            <a:xfrm>
              <a:off x="5999163" y="4702175"/>
              <a:ext cx="65087" cy="65088"/>
            </a:xfrm>
            <a:custGeom>
              <a:avLst/>
              <a:gdLst>
                <a:gd name="T0" fmla="*/ 16 w 32"/>
                <a:gd name="T1" fmla="*/ 32 h 32"/>
                <a:gd name="T2" fmla="*/ 0 w 32"/>
                <a:gd name="T3" fmla="*/ 16 h 32"/>
                <a:gd name="T4" fmla="*/ 16 w 32"/>
                <a:gd name="T5" fmla="*/ 0 h 32"/>
                <a:gd name="T6" fmla="*/ 32 w 32"/>
                <a:gd name="T7" fmla="*/ 16 h 32"/>
                <a:gd name="T8" fmla="*/ 16 w 32"/>
                <a:gd name="T9" fmla="*/ 32 h 32"/>
                <a:gd name="T10" fmla="*/ 16 w 32"/>
                <a:gd name="T11" fmla="*/ 8 h 32"/>
                <a:gd name="T12" fmla="*/ 8 w 32"/>
                <a:gd name="T13" fmla="*/ 16 h 32"/>
                <a:gd name="T14" fmla="*/ 16 w 32"/>
                <a:gd name="T15" fmla="*/ 24 h 32"/>
                <a:gd name="T16" fmla="*/ 24 w 32"/>
                <a:gd name="T17" fmla="*/ 16 h 32"/>
                <a:gd name="T18" fmla="*/ 16 w 32"/>
                <a:gd name="T19" fmla="*/ 8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2" h="32">
                  <a:moveTo>
                    <a:pt x="16" y="32"/>
                  </a:moveTo>
                  <a:cubicBezTo>
                    <a:pt x="7" y="32"/>
                    <a:pt x="0" y="25"/>
                    <a:pt x="0" y="16"/>
                  </a:cubicBezTo>
                  <a:cubicBezTo>
                    <a:pt x="0" y="7"/>
                    <a:pt x="7" y="0"/>
                    <a:pt x="16" y="0"/>
                  </a:cubicBezTo>
                  <a:cubicBezTo>
                    <a:pt x="25" y="0"/>
                    <a:pt x="32" y="7"/>
                    <a:pt x="32" y="16"/>
                  </a:cubicBezTo>
                  <a:cubicBezTo>
                    <a:pt x="32" y="25"/>
                    <a:pt x="25" y="32"/>
                    <a:pt x="16" y="32"/>
                  </a:cubicBezTo>
                  <a:moveTo>
                    <a:pt x="16" y="8"/>
                  </a:moveTo>
                  <a:cubicBezTo>
                    <a:pt x="12" y="8"/>
                    <a:pt x="8" y="12"/>
                    <a:pt x="8" y="16"/>
                  </a:cubicBezTo>
                  <a:cubicBezTo>
                    <a:pt x="8" y="20"/>
                    <a:pt x="12" y="24"/>
                    <a:pt x="16" y="24"/>
                  </a:cubicBezTo>
                  <a:cubicBezTo>
                    <a:pt x="20" y="24"/>
                    <a:pt x="24" y="20"/>
                    <a:pt x="24" y="16"/>
                  </a:cubicBezTo>
                  <a:cubicBezTo>
                    <a:pt x="24" y="12"/>
                    <a:pt x="20" y="8"/>
                    <a:pt x="16" y="8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26" name="矩形 25"/>
          <p:cNvSpPr/>
          <p:nvPr/>
        </p:nvSpPr>
        <p:spPr>
          <a:xfrm>
            <a:off x="4932040" y="718908"/>
            <a:ext cx="3600400" cy="6412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000" dirty="0">
                <a:solidFill>
                  <a:srgbClr val="FFFFFF"/>
                </a:solidFill>
                <a:cs typeface="Avenir Next Condensed Regular"/>
              </a:rPr>
              <a:t>点击此处添加文本信息，</a:t>
            </a:r>
            <a:r>
              <a:rPr lang="zh-CN" altLang="en-US" sz="1000" dirty="0">
                <a:solidFill>
                  <a:srgbClr val="FFFFFF"/>
                </a:solidFill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000" dirty="0">
                <a:solidFill>
                  <a:srgbClr val="FFFFFF"/>
                </a:solidFill>
              </a:rPr>
              <a:t>10</a:t>
            </a:r>
            <a:r>
              <a:rPr lang="zh-CN" altLang="en-US" sz="1000" dirty="0">
                <a:solidFill>
                  <a:srgbClr val="FFFFFF"/>
                </a:solidFill>
              </a:rPr>
              <a:t>号字，</a:t>
            </a:r>
            <a:r>
              <a:rPr lang="en-US" altLang="zh-CN" sz="1000" dirty="0">
                <a:solidFill>
                  <a:srgbClr val="FFFFFF"/>
                </a:solidFill>
              </a:rPr>
              <a:t>1.3</a:t>
            </a:r>
            <a:r>
              <a:rPr lang="zh-CN" altLang="en-US" sz="1000" dirty="0">
                <a:solidFill>
                  <a:srgbClr val="FFFFFF"/>
                </a:solidFill>
              </a:rPr>
              <a:t>倍字间距。</a:t>
            </a:r>
            <a:endParaRPr lang="zh-CN" altLang="zh-CN" sz="1000" dirty="0">
              <a:solidFill>
                <a:srgbClr val="FFFFFF"/>
              </a:solidFill>
              <a:cs typeface="Avenir Next Condensed Regular"/>
            </a:endParaRPr>
          </a:p>
        </p:txBody>
      </p:sp>
      <p:cxnSp>
        <p:nvCxnSpPr>
          <p:cNvPr id="27" name="直接连接符 85"/>
          <p:cNvCxnSpPr/>
          <p:nvPr/>
        </p:nvCxnSpPr>
        <p:spPr>
          <a:xfrm>
            <a:off x="4295012" y="1518113"/>
            <a:ext cx="4237428" cy="0"/>
          </a:xfrm>
          <a:prstGeom prst="line">
            <a:avLst/>
          </a:prstGeom>
          <a:ln w="9525">
            <a:solidFill>
              <a:schemeClr val="bg1">
                <a:alpha val="43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接连接符 86"/>
          <p:cNvCxnSpPr/>
          <p:nvPr/>
        </p:nvCxnSpPr>
        <p:spPr>
          <a:xfrm>
            <a:off x="4295012" y="2507792"/>
            <a:ext cx="4237428" cy="0"/>
          </a:xfrm>
          <a:prstGeom prst="line">
            <a:avLst/>
          </a:prstGeom>
          <a:ln w="9525">
            <a:solidFill>
              <a:schemeClr val="bg1">
                <a:alpha val="43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接连接符 87"/>
          <p:cNvCxnSpPr/>
          <p:nvPr/>
        </p:nvCxnSpPr>
        <p:spPr>
          <a:xfrm>
            <a:off x="4295012" y="3497471"/>
            <a:ext cx="4237428" cy="0"/>
          </a:xfrm>
          <a:prstGeom prst="line">
            <a:avLst/>
          </a:prstGeom>
          <a:ln w="9525">
            <a:solidFill>
              <a:schemeClr val="bg1">
                <a:alpha val="43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接连接符 88"/>
          <p:cNvCxnSpPr/>
          <p:nvPr/>
        </p:nvCxnSpPr>
        <p:spPr>
          <a:xfrm>
            <a:off x="4295012" y="4443958"/>
            <a:ext cx="4237428" cy="0"/>
          </a:xfrm>
          <a:prstGeom prst="line">
            <a:avLst/>
          </a:prstGeom>
          <a:ln w="9525">
            <a:solidFill>
              <a:schemeClr val="bg1">
                <a:alpha val="43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1" name="图表 30"/>
          <p:cNvGraphicFramePr/>
          <p:nvPr>
            <p:extLst>
              <p:ext uri="{D42A27DB-BD31-4B8C-83A1-F6EECF244321}">
                <p14:modId xmlns:p14="http://schemas.microsoft.com/office/powerpoint/2010/main" val="1575638623"/>
              </p:ext>
            </p:extLst>
          </p:nvPr>
        </p:nvGraphicFramePr>
        <p:xfrm>
          <a:off x="323528" y="1071872"/>
          <a:ext cx="3189209" cy="358165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3" name="文本框 32"/>
          <p:cNvSpPr txBox="1"/>
          <p:nvPr/>
        </p:nvSpPr>
        <p:spPr>
          <a:xfrm>
            <a:off x="220399" y="152881"/>
            <a:ext cx="2707779" cy="6971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kumimoji="1" lang="en-US" altLang="zh-CN" b="1" dirty="0" smtClean="0">
                <a:solidFill>
                  <a:srgbClr val="12253A"/>
                </a:solidFill>
              </a:rPr>
              <a:t>ADD</a:t>
            </a:r>
            <a:r>
              <a:rPr kumimoji="1" lang="zh-CN" altLang="en-US" b="1" dirty="0" smtClean="0">
                <a:solidFill>
                  <a:srgbClr val="12253A"/>
                </a:solidFill>
              </a:rPr>
              <a:t> </a:t>
            </a:r>
            <a:r>
              <a:rPr kumimoji="1" lang="en-US" altLang="zh-CN" b="1" dirty="0" smtClean="0">
                <a:solidFill>
                  <a:srgbClr val="12253A"/>
                </a:solidFill>
              </a:rPr>
              <a:t>YOUR</a:t>
            </a:r>
            <a:r>
              <a:rPr kumimoji="1" lang="zh-CN" altLang="en-US" b="1" dirty="0" smtClean="0">
                <a:solidFill>
                  <a:srgbClr val="12253A"/>
                </a:solidFill>
              </a:rPr>
              <a:t> </a:t>
            </a:r>
            <a:r>
              <a:rPr kumimoji="1" lang="en-US" altLang="zh-CN" b="1" dirty="0" smtClean="0">
                <a:solidFill>
                  <a:srgbClr val="12253A"/>
                </a:solidFill>
              </a:rPr>
              <a:t>TITLE</a:t>
            </a:r>
            <a:r>
              <a:rPr kumimoji="1" lang="zh-CN" altLang="en-US" b="1" dirty="0" smtClean="0">
                <a:solidFill>
                  <a:srgbClr val="12253A"/>
                </a:solidFill>
              </a:rPr>
              <a:t> </a:t>
            </a:r>
            <a:r>
              <a:rPr kumimoji="1" lang="en-US" altLang="zh-CN" b="1" dirty="0" smtClean="0">
                <a:solidFill>
                  <a:srgbClr val="12253A"/>
                </a:solidFill>
              </a:rPr>
              <a:t>HERE</a:t>
            </a:r>
          </a:p>
          <a:p>
            <a:pPr>
              <a:lnSpc>
                <a:spcPct val="110000"/>
              </a:lnSpc>
            </a:pPr>
            <a:r>
              <a:rPr kumimoji="1" lang="zh-CN" altLang="en-US" b="1" dirty="0" smtClean="0">
                <a:solidFill>
                  <a:srgbClr val="12253A"/>
                </a:solidFill>
              </a:rPr>
              <a:t>点击此处添加标题</a:t>
            </a:r>
            <a:endParaRPr kumimoji="1" lang="en-US" altLang="zh-CN" b="1" dirty="0" smtClean="0">
              <a:solidFill>
                <a:srgbClr val="12253A"/>
              </a:solidFill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281928" y="4666345"/>
            <a:ext cx="140138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000" dirty="0" smtClean="0">
                <a:solidFill>
                  <a:srgbClr val="12253A"/>
                </a:solidFill>
              </a:rPr>
              <a:t>LOGO | COMPANY</a:t>
            </a:r>
            <a:endParaRPr kumimoji="1" lang="zh-CN" altLang="en-US" sz="1000" dirty="0">
              <a:solidFill>
                <a:srgbClr val="12253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8538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 bwMode="auto">
          <a:xfrm>
            <a:off x="0" y="0"/>
            <a:ext cx="9144000" cy="5143500"/>
          </a:xfrm>
          <a:prstGeom prst="rect">
            <a:avLst/>
          </a:prstGeom>
          <a:solidFill>
            <a:srgbClr val="12253A">
              <a:alpha val="74902"/>
            </a:srgbClr>
          </a:solidFill>
          <a:ln w="12700" cap="flat" cmpd="sng" algn="ctr">
            <a:noFill/>
            <a:prstDash val="solid"/>
            <a:miter lim="0"/>
            <a:headEnd type="none" w="med" len="med"/>
            <a:tailEnd type="none" w="med" len="med"/>
          </a:ln>
          <a:effectLst>
            <a:outerShdw blurRad="25400" dist="12700" dir="5400000" algn="ctr" rotWithShape="0">
              <a:srgbClr val="000000">
                <a:alpha val="50000"/>
              </a:srgbClr>
            </a:outerShdw>
          </a:effectLst>
        </p:spPr>
        <p:txBody>
          <a:bodyPr rot="0" spcFirstLastPara="0" vertOverflow="overflow" horzOverflow="overflow" vert="horz" wrap="square" lIns="26789" tIns="26789" rIns="26789" bIns="26789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171450"/>
            <a:endParaRPr lang="zh-CN" altLang="en-US"/>
          </a:p>
        </p:txBody>
      </p:sp>
      <p:sp>
        <p:nvSpPr>
          <p:cNvPr id="3" name="AutoShape 2"/>
          <p:cNvSpPr>
            <a:spLocks/>
          </p:cNvSpPr>
          <p:nvPr/>
        </p:nvSpPr>
        <p:spPr bwMode="auto">
          <a:xfrm>
            <a:off x="6149219" y="2093753"/>
            <a:ext cx="1415772" cy="46166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extLst/>
        </p:spPr>
        <p:txBody>
          <a:bodyPr wrap="none">
            <a:spAutoFit/>
          </a:bodyPr>
          <a:lstStyle/>
          <a:p>
            <a:pPr algn="ctr"/>
            <a:r>
              <a:rPr lang="zh-CN" altLang="en-US" sz="2400" dirty="0" smtClean="0">
                <a:solidFill>
                  <a:schemeClr val="bg1"/>
                </a:solidFill>
                <a:latin typeface="HelveticaNeueLT Pro 67 MdCn" panose="020B0606030502030204" pitchFamily="34" charset="0"/>
                <a:ea typeface="Hiragino Sans GB W3" panose="020B0300000000000000" pitchFamily="34" charset="-122"/>
              </a:rPr>
              <a:t>核心需求</a:t>
            </a:r>
            <a:endParaRPr lang="zh-CN" altLang="zh-CN" sz="2400" dirty="0">
              <a:solidFill>
                <a:schemeClr val="bg1"/>
              </a:solidFill>
              <a:latin typeface="HelveticaNeueLT Pro 67 MdCn" panose="020B0606030502030204" pitchFamily="34" charset="0"/>
              <a:ea typeface="Hiragino Sans GB W3" panose="020B0300000000000000" pitchFamily="34" charset="-122"/>
            </a:endParaRPr>
          </a:p>
        </p:txBody>
      </p:sp>
      <p:grpSp>
        <p:nvGrpSpPr>
          <p:cNvPr id="4" name="组合 49"/>
          <p:cNvGrpSpPr/>
          <p:nvPr/>
        </p:nvGrpSpPr>
        <p:grpSpPr>
          <a:xfrm>
            <a:off x="5263887" y="3983815"/>
            <a:ext cx="3186426" cy="398186"/>
            <a:chOff x="6939041" y="4821044"/>
            <a:chExt cx="4248568" cy="530914"/>
          </a:xfrm>
        </p:grpSpPr>
        <p:sp>
          <p:nvSpPr>
            <p:cNvPr id="5" name="矩形 4"/>
            <p:cNvSpPr/>
            <p:nvPr/>
          </p:nvSpPr>
          <p:spPr bwMode="auto">
            <a:xfrm>
              <a:off x="6939041" y="4821044"/>
              <a:ext cx="4248568" cy="530914"/>
            </a:xfrm>
            <a:prstGeom prst="rect">
              <a:avLst/>
            </a:prstGeom>
            <a:noFill/>
            <a:ln w="12700" cap="flat" cmpd="sng" algn="ctr">
              <a:solidFill>
                <a:schemeClr val="bg1"/>
              </a:solidFill>
              <a:prstDash val="solid"/>
              <a:miter lim="0"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26789" tIns="26789" rIns="26789" bIns="26789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171450"/>
              <a:endParaRPr lang="zh-CN" altLang="en-US"/>
            </a:p>
          </p:txBody>
        </p:sp>
        <p:sp>
          <p:nvSpPr>
            <p:cNvPr id="6" name="文本框 5"/>
            <p:cNvSpPr txBox="1"/>
            <p:nvPr/>
          </p:nvSpPr>
          <p:spPr>
            <a:xfrm>
              <a:off x="6965474" y="4853673"/>
              <a:ext cx="2909288" cy="45140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 dirty="0">
                  <a:solidFill>
                    <a:schemeClr val="bg1"/>
                  </a:solidFill>
                  <a:latin typeface="HelveticaNeueLT Pro 67 MdCn" panose="020B0606030502030204" pitchFamily="34" charset="0"/>
                  <a:ea typeface="Hiragino Sans GB W3" panose="020B0300000000000000" pitchFamily="34" charset="-122"/>
                </a:rPr>
                <a:t>点击此处添加关键词</a:t>
              </a:r>
            </a:p>
          </p:txBody>
        </p:sp>
        <p:cxnSp>
          <p:nvCxnSpPr>
            <p:cNvPr id="7" name="直接连接符 52"/>
            <p:cNvCxnSpPr/>
            <p:nvPr/>
          </p:nvCxnSpPr>
          <p:spPr bwMode="auto">
            <a:xfrm flipV="1">
              <a:off x="10560496" y="4821044"/>
              <a:ext cx="0" cy="530914"/>
            </a:xfrm>
            <a:prstGeom prst="line">
              <a:avLst/>
            </a:prstGeom>
            <a:noFill/>
            <a:ln w="12700" cap="flat" cmpd="sng" algn="ctr">
              <a:solidFill>
                <a:schemeClr val="bg1"/>
              </a:solidFill>
              <a:prstDash val="solid"/>
              <a:miter lim="0"/>
              <a:headEnd type="none" w="med" len="med"/>
              <a:tailEnd type="none" w="med" len="med"/>
            </a:ln>
            <a:effectLst/>
          </p:spPr>
        </p:cxnSp>
        <p:sp>
          <p:nvSpPr>
            <p:cNvPr id="8" name="任意多边形 53"/>
            <p:cNvSpPr/>
            <p:nvPr/>
          </p:nvSpPr>
          <p:spPr>
            <a:xfrm rot="2033800">
              <a:off x="10655977" y="4960489"/>
              <a:ext cx="467297" cy="276429"/>
            </a:xfrm>
            <a:custGeom>
              <a:avLst/>
              <a:gdLst>
                <a:gd name="connsiteX0" fmla="*/ 685800 w 2318657"/>
                <a:gd name="connsiteY0" fmla="*/ 244927 h 1371600"/>
                <a:gd name="connsiteX1" fmla="*/ 244927 w 2318657"/>
                <a:gd name="connsiteY1" fmla="*/ 685800 h 1371600"/>
                <a:gd name="connsiteX2" fmla="*/ 685800 w 2318657"/>
                <a:gd name="connsiteY2" fmla="*/ 1126673 h 1371600"/>
                <a:gd name="connsiteX3" fmla="*/ 1126673 w 2318657"/>
                <a:gd name="connsiteY3" fmla="*/ 685800 h 1371600"/>
                <a:gd name="connsiteX4" fmla="*/ 685800 w 2318657"/>
                <a:gd name="connsiteY4" fmla="*/ 244927 h 1371600"/>
                <a:gd name="connsiteX5" fmla="*/ 685800 w 2318657"/>
                <a:gd name="connsiteY5" fmla="*/ 0 h 1371600"/>
                <a:gd name="connsiteX6" fmla="*/ 1317707 w 2318657"/>
                <a:gd name="connsiteY6" fmla="*/ 418856 h 1371600"/>
                <a:gd name="connsiteX7" fmla="*/ 1341761 w 2318657"/>
                <a:gd name="connsiteY7" fmla="*/ 496345 h 1371600"/>
                <a:gd name="connsiteX8" fmla="*/ 2255504 w 2318657"/>
                <a:gd name="connsiteY8" fmla="*/ 496345 h 1371600"/>
                <a:gd name="connsiteX9" fmla="*/ 2318657 w 2318657"/>
                <a:gd name="connsiteY9" fmla="*/ 559498 h 1371600"/>
                <a:gd name="connsiteX10" fmla="*/ 2318657 w 2318657"/>
                <a:gd name="connsiteY10" fmla="*/ 812103 h 1371600"/>
                <a:gd name="connsiteX11" fmla="*/ 2255504 w 2318657"/>
                <a:gd name="connsiteY11" fmla="*/ 875256 h 1371600"/>
                <a:gd name="connsiteX12" fmla="*/ 1341760 w 2318657"/>
                <a:gd name="connsiteY12" fmla="*/ 875256 h 1371600"/>
                <a:gd name="connsiteX13" fmla="*/ 1317707 w 2318657"/>
                <a:gd name="connsiteY13" fmla="*/ 952744 h 1371600"/>
                <a:gd name="connsiteX14" fmla="*/ 685800 w 2318657"/>
                <a:gd name="connsiteY14" fmla="*/ 1371600 h 1371600"/>
                <a:gd name="connsiteX15" fmla="*/ 0 w 2318657"/>
                <a:gd name="connsiteY15" fmla="*/ 685800 h 1371600"/>
                <a:gd name="connsiteX16" fmla="*/ 685800 w 2318657"/>
                <a:gd name="connsiteY16" fmla="*/ 0 h 1371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318657" h="1371600">
                  <a:moveTo>
                    <a:pt x="685800" y="244927"/>
                  </a:moveTo>
                  <a:cubicBezTo>
                    <a:pt x="442313" y="244927"/>
                    <a:pt x="244927" y="442313"/>
                    <a:pt x="244927" y="685800"/>
                  </a:cubicBezTo>
                  <a:cubicBezTo>
                    <a:pt x="244927" y="929287"/>
                    <a:pt x="442313" y="1126673"/>
                    <a:pt x="685800" y="1126673"/>
                  </a:cubicBezTo>
                  <a:cubicBezTo>
                    <a:pt x="929287" y="1126673"/>
                    <a:pt x="1126673" y="929287"/>
                    <a:pt x="1126673" y="685800"/>
                  </a:cubicBezTo>
                  <a:cubicBezTo>
                    <a:pt x="1126673" y="442313"/>
                    <a:pt x="929287" y="244927"/>
                    <a:pt x="685800" y="244927"/>
                  </a:cubicBezTo>
                  <a:close/>
                  <a:moveTo>
                    <a:pt x="685800" y="0"/>
                  </a:moveTo>
                  <a:cubicBezTo>
                    <a:pt x="969868" y="0"/>
                    <a:pt x="1213596" y="172712"/>
                    <a:pt x="1317707" y="418856"/>
                  </a:cubicBezTo>
                  <a:lnTo>
                    <a:pt x="1341761" y="496345"/>
                  </a:lnTo>
                  <a:lnTo>
                    <a:pt x="2255504" y="496345"/>
                  </a:lnTo>
                  <a:cubicBezTo>
                    <a:pt x="2290382" y="496345"/>
                    <a:pt x="2318657" y="524620"/>
                    <a:pt x="2318657" y="559498"/>
                  </a:cubicBezTo>
                  <a:lnTo>
                    <a:pt x="2318657" y="812103"/>
                  </a:lnTo>
                  <a:cubicBezTo>
                    <a:pt x="2318657" y="846981"/>
                    <a:pt x="2290382" y="875256"/>
                    <a:pt x="2255504" y="875256"/>
                  </a:cubicBezTo>
                  <a:lnTo>
                    <a:pt x="1341760" y="875256"/>
                  </a:lnTo>
                  <a:lnTo>
                    <a:pt x="1317707" y="952744"/>
                  </a:lnTo>
                  <a:cubicBezTo>
                    <a:pt x="1213596" y="1198888"/>
                    <a:pt x="969868" y="1371600"/>
                    <a:pt x="685800" y="1371600"/>
                  </a:cubicBezTo>
                  <a:cubicBezTo>
                    <a:pt x="307043" y="1371600"/>
                    <a:pt x="0" y="1064557"/>
                    <a:pt x="0" y="685800"/>
                  </a:cubicBezTo>
                  <a:cubicBezTo>
                    <a:pt x="0" y="307043"/>
                    <a:pt x="307043" y="0"/>
                    <a:pt x="68580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</p:grpSp>
      <p:sp>
        <p:nvSpPr>
          <p:cNvPr id="9" name="Rectangle 11"/>
          <p:cNvSpPr/>
          <p:nvPr/>
        </p:nvSpPr>
        <p:spPr>
          <a:xfrm>
            <a:off x="5077107" y="2651301"/>
            <a:ext cx="3559986" cy="6412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000" dirty="0">
                <a:solidFill>
                  <a:srgbClr val="FFFFFF"/>
                </a:solidFill>
                <a:cs typeface="Avenir Next Condensed Regular"/>
              </a:rPr>
              <a:t>点击此处添加文本信息，</a:t>
            </a:r>
            <a:r>
              <a:rPr lang="zh-CN" altLang="en-US" sz="1000" dirty="0">
                <a:solidFill>
                  <a:srgbClr val="FFFFFF"/>
                </a:solidFill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000" dirty="0">
                <a:solidFill>
                  <a:srgbClr val="FFFFFF"/>
                </a:solidFill>
              </a:rPr>
              <a:t>10</a:t>
            </a:r>
            <a:r>
              <a:rPr lang="zh-CN" altLang="en-US" sz="1000" dirty="0">
                <a:solidFill>
                  <a:srgbClr val="FFFFFF"/>
                </a:solidFill>
              </a:rPr>
              <a:t>号字，</a:t>
            </a:r>
            <a:r>
              <a:rPr lang="en-US" altLang="zh-CN" sz="1000" dirty="0">
                <a:solidFill>
                  <a:srgbClr val="FFFFFF"/>
                </a:solidFill>
              </a:rPr>
              <a:t>1.3</a:t>
            </a:r>
            <a:r>
              <a:rPr lang="zh-CN" altLang="en-US" sz="1000" dirty="0">
                <a:solidFill>
                  <a:srgbClr val="FFFFFF"/>
                </a:solidFill>
              </a:rPr>
              <a:t>倍字间距。</a:t>
            </a:r>
            <a:endParaRPr lang="zh-CN" altLang="zh-CN" sz="1000" dirty="0">
              <a:solidFill>
                <a:srgbClr val="FFFFFF"/>
              </a:solidFill>
              <a:cs typeface="Avenir Next Condensed Regular"/>
            </a:endParaRPr>
          </a:p>
        </p:txBody>
      </p:sp>
      <p:sp>
        <p:nvSpPr>
          <p:cNvPr id="10" name="椭圆 9"/>
          <p:cNvSpPr/>
          <p:nvPr/>
        </p:nvSpPr>
        <p:spPr>
          <a:xfrm>
            <a:off x="6181866" y="504496"/>
            <a:ext cx="1283812" cy="1283812"/>
          </a:xfrm>
          <a:prstGeom prst="ellipse">
            <a:avLst/>
          </a:prstGeom>
          <a:solidFill>
            <a:srgbClr val="FFFFFF">
              <a:alpha val="78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9000" dirty="0" smtClean="0">
                <a:solidFill>
                  <a:srgbClr val="12253A"/>
                </a:solidFill>
              </a:rPr>
              <a:t>2</a:t>
            </a:r>
            <a:endParaRPr kumimoji="1" lang="zh-CN" altLang="en-US" sz="9000" dirty="0">
              <a:solidFill>
                <a:srgbClr val="12253A"/>
              </a:solidFill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281928" y="4666345"/>
            <a:ext cx="140138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000" dirty="0" smtClean="0">
                <a:solidFill>
                  <a:schemeClr val="bg1"/>
                </a:solidFill>
              </a:rPr>
              <a:t>LOGO | COMPANY</a:t>
            </a:r>
            <a:endParaRPr kumimoji="1" lang="zh-CN" altLang="en-US" sz="1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15808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等腰三角形 1"/>
          <p:cNvSpPr/>
          <p:nvPr/>
        </p:nvSpPr>
        <p:spPr>
          <a:xfrm>
            <a:off x="817692" y="1239632"/>
            <a:ext cx="3400491" cy="2931458"/>
          </a:xfrm>
          <a:prstGeom prst="triangle">
            <a:avLst/>
          </a:prstGeom>
          <a:solidFill>
            <a:srgbClr val="18BD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梯形 2"/>
          <p:cNvSpPr/>
          <p:nvPr/>
        </p:nvSpPr>
        <p:spPr>
          <a:xfrm>
            <a:off x="817692" y="2048933"/>
            <a:ext cx="3400491" cy="2122158"/>
          </a:xfrm>
          <a:prstGeom prst="trapezoid">
            <a:avLst>
              <a:gd name="adj" fmla="val 67274"/>
            </a:avLst>
          </a:prstGeom>
          <a:solidFill>
            <a:srgbClr val="1225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梯形 3"/>
          <p:cNvSpPr/>
          <p:nvPr/>
        </p:nvSpPr>
        <p:spPr>
          <a:xfrm>
            <a:off x="817692" y="2681392"/>
            <a:ext cx="3400490" cy="1489698"/>
          </a:xfrm>
          <a:prstGeom prst="trapezoid">
            <a:avLst>
              <a:gd name="adj" fmla="val 87645"/>
            </a:avLst>
          </a:prstGeom>
          <a:solidFill>
            <a:srgbClr val="18BD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梯形 4"/>
          <p:cNvSpPr/>
          <p:nvPr/>
        </p:nvSpPr>
        <p:spPr>
          <a:xfrm>
            <a:off x="817692" y="3374812"/>
            <a:ext cx="3400490" cy="796278"/>
          </a:xfrm>
          <a:prstGeom prst="trapezoid">
            <a:avLst>
              <a:gd name="adj" fmla="val 155198"/>
            </a:avLst>
          </a:prstGeom>
          <a:solidFill>
            <a:srgbClr val="1225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椭圆 5"/>
          <p:cNvSpPr/>
          <p:nvPr/>
        </p:nvSpPr>
        <p:spPr>
          <a:xfrm>
            <a:off x="2337937" y="1573786"/>
            <a:ext cx="360000" cy="360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b="1" dirty="0" smtClean="0">
                <a:solidFill>
                  <a:srgbClr val="18BDD5"/>
                </a:solidFill>
              </a:rPr>
              <a:t>1</a:t>
            </a:r>
            <a:endParaRPr lang="zh-CN" altLang="en-US" b="1" dirty="0">
              <a:solidFill>
                <a:srgbClr val="18BDD5"/>
              </a:solidFill>
            </a:endParaRPr>
          </a:p>
        </p:txBody>
      </p:sp>
      <p:sp>
        <p:nvSpPr>
          <p:cNvPr id="7" name="椭圆 6"/>
          <p:cNvSpPr/>
          <p:nvPr/>
        </p:nvSpPr>
        <p:spPr>
          <a:xfrm>
            <a:off x="2337937" y="2206245"/>
            <a:ext cx="360000" cy="360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b="1" dirty="0">
                <a:solidFill>
                  <a:srgbClr val="12253A"/>
                </a:solidFill>
              </a:rPr>
              <a:t>2</a:t>
            </a:r>
            <a:endParaRPr lang="zh-CN" altLang="en-US" b="1" dirty="0">
              <a:solidFill>
                <a:srgbClr val="12253A"/>
              </a:solidFill>
            </a:endParaRPr>
          </a:p>
        </p:txBody>
      </p:sp>
      <p:sp>
        <p:nvSpPr>
          <p:cNvPr id="8" name="椭圆 7"/>
          <p:cNvSpPr/>
          <p:nvPr/>
        </p:nvSpPr>
        <p:spPr>
          <a:xfrm>
            <a:off x="2337937" y="2878583"/>
            <a:ext cx="360000" cy="360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b="1" dirty="0" smtClean="0">
                <a:solidFill>
                  <a:srgbClr val="18BDD5"/>
                </a:solidFill>
              </a:rPr>
              <a:t>3</a:t>
            </a:r>
            <a:endParaRPr lang="zh-CN" altLang="en-US" b="1" dirty="0">
              <a:solidFill>
                <a:srgbClr val="18BDD5"/>
              </a:solidFill>
            </a:endParaRPr>
          </a:p>
        </p:txBody>
      </p:sp>
      <p:sp>
        <p:nvSpPr>
          <p:cNvPr id="9" name="椭圆 8"/>
          <p:cNvSpPr/>
          <p:nvPr/>
        </p:nvSpPr>
        <p:spPr>
          <a:xfrm>
            <a:off x="2337937" y="3592951"/>
            <a:ext cx="360000" cy="360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b="1" dirty="0">
                <a:solidFill>
                  <a:srgbClr val="12253A"/>
                </a:solidFill>
              </a:rPr>
              <a:t>4</a:t>
            </a:r>
            <a:endParaRPr lang="zh-CN" altLang="en-US" b="1" dirty="0">
              <a:solidFill>
                <a:srgbClr val="12253A"/>
              </a:solidFill>
            </a:endParaRPr>
          </a:p>
        </p:txBody>
      </p:sp>
      <p:sp>
        <p:nvSpPr>
          <p:cNvPr id="11" name="文本框 8"/>
          <p:cNvSpPr txBox="1"/>
          <p:nvPr/>
        </p:nvSpPr>
        <p:spPr>
          <a:xfrm>
            <a:off x="5112140" y="3524918"/>
            <a:ext cx="3240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050" b="1" dirty="0" smtClean="0">
                <a:solidFill>
                  <a:srgbClr val="12253A"/>
                </a:solidFill>
              </a:rPr>
              <a:t>TEXT HERE</a:t>
            </a:r>
          </a:p>
          <a:p>
            <a:pPr>
              <a:lnSpc>
                <a:spcPct val="130000"/>
              </a:lnSpc>
            </a:pPr>
            <a:r>
              <a:rPr lang="zh-CN" altLang="en-US" sz="1000" dirty="0">
                <a:solidFill>
                  <a:srgbClr val="12253A"/>
                </a:solidFill>
                <a:latin typeface="STHeitiSC-Light"/>
              </a:rPr>
              <a:t>顶部</a:t>
            </a:r>
            <a:r>
              <a:rPr lang="zh-CN" altLang="en-US" sz="1000" dirty="0">
                <a:solidFill>
                  <a:srgbClr val="12253A"/>
                </a:solidFill>
                <a:latin typeface="Helvetica"/>
              </a:rPr>
              <a:t>“</a:t>
            </a:r>
            <a:r>
              <a:rPr lang="zh-CN" altLang="en-US" sz="1000" dirty="0">
                <a:solidFill>
                  <a:srgbClr val="12253A"/>
                </a:solidFill>
                <a:latin typeface="STHeitiSC-Light"/>
              </a:rPr>
              <a:t>开始</a:t>
            </a:r>
            <a:r>
              <a:rPr lang="zh-CN" altLang="en-US" sz="1000" dirty="0">
                <a:solidFill>
                  <a:srgbClr val="12253A"/>
                </a:solidFill>
                <a:latin typeface="Helvetica"/>
              </a:rPr>
              <a:t>”</a:t>
            </a:r>
            <a:r>
              <a:rPr lang="zh-CN" altLang="en-US" sz="1000" dirty="0">
                <a:solidFill>
                  <a:srgbClr val="12253A"/>
                </a:solidFill>
                <a:latin typeface="STHeitiSC-Light"/>
              </a:rPr>
              <a:t>面板中可以对字体、字号、颜色、行距等进行修改。建议正文</a:t>
            </a:r>
            <a:r>
              <a:rPr lang="en-US" altLang="zh-CN" sz="1000" dirty="0">
                <a:solidFill>
                  <a:srgbClr val="12253A"/>
                </a:solidFill>
                <a:latin typeface="STHeitiSC-Light"/>
              </a:rPr>
              <a:t>10</a:t>
            </a:r>
            <a:r>
              <a:rPr lang="zh-CN" altLang="en-US" sz="1000" dirty="0">
                <a:solidFill>
                  <a:srgbClr val="12253A"/>
                </a:solidFill>
                <a:latin typeface="STHeitiSC-Light"/>
              </a:rPr>
              <a:t>号字，</a:t>
            </a:r>
            <a:r>
              <a:rPr lang="en-US" altLang="zh-CN" sz="1000" dirty="0">
                <a:solidFill>
                  <a:srgbClr val="12253A"/>
                </a:solidFill>
                <a:latin typeface="STHeitiSC-Light"/>
              </a:rPr>
              <a:t>1.3</a:t>
            </a:r>
            <a:r>
              <a:rPr lang="zh-CN" altLang="en-US" sz="1000" dirty="0">
                <a:solidFill>
                  <a:srgbClr val="12253A"/>
                </a:solidFill>
                <a:latin typeface="STHeitiSC-Light"/>
              </a:rPr>
              <a:t>倍字间距。</a:t>
            </a:r>
            <a:endParaRPr lang="en-US" altLang="zh-CN" sz="1000" dirty="0">
              <a:solidFill>
                <a:srgbClr val="12253A"/>
              </a:solidFill>
            </a:endParaRPr>
          </a:p>
        </p:txBody>
      </p:sp>
      <p:sp>
        <p:nvSpPr>
          <p:cNvPr id="12" name="Freeform 89"/>
          <p:cNvSpPr>
            <a:spLocks noChangeAspect="1" noEditPoints="1"/>
          </p:cNvSpPr>
          <p:nvPr/>
        </p:nvSpPr>
        <p:spPr bwMode="auto">
          <a:xfrm>
            <a:off x="4407335" y="3509374"/>
            <a:ext cx="647750" cy="519704"/>
          </a:xfrm>
          <a:custGeom>
            <a:avLst/>
            <a:gdLst>
              <a:gd name="T0" fmla="*/ 51 w 173"/>
              <a:gd name="T1" fmla="*/ 35 h 137"/>
              <a:gd name="T2" fmla="*/ 65 w 173"/>
              <a:gd name="T3" fmla="*/ 76 h 137"/>
              <a:gd name="T4" fmla="*/ 136 w 173"/>
              <a:gd name="T5" fmla="*/ 72 h 137"/>
              <a:gd name="T6" fmla="*/ 151 w 173"/>
              <a:gd name="T7" fmla="*/ 35 h 137"/>
              <a:gd name="T8" fmla="*/ 51 w 173"/>
              <a:gd name="T9" fmla="*/ 35 h 137"/>
              <a:gd name="T10" fmla="*/ 8 w 173"/>
              <a:gd name="T11" fmla="*/ 0 h 137"/>
              <a:gd name="T12" fmla="*/ 33 w 173"/>
              <a:gd name="T13" fmla="*/ 0 h 137"/>
              <a:gd name="T14" fmla="*/ 35 w 173"/>
              <a:gd name="T15" fmla="*/ 0 h 137"/>
              <a:gd name="T16" fmla="*/ 39 w 173"/>
              <a:gd name="T17" fmla="*/ 2 h 137"/>
              <a:gd name="T18" fmla="*/ 41 w 173"/>
              <a:gd name="T19" fmla="*/ 6 h 137"/>
              <a:gd name="T20" fmla="*/ 41 w 173"/>
              <a:gd name="T21" fmla="*/ 6 h 137"/>
              <a:gd name="T22" fmla="*/ 45 w 173"/>
              <a:gd name="T23" fmla="*/ 17 h 137"/>
              <a:gd name="T24" fmla="*/ 165 w 173"/>
              <a:gd name="T25" fmla="*/ 17 h 137"/>
              <a:gd name="T26" fmla="*/ 169 w 173"/>
              <a:gd name="T27" fmla="*/ 19 h 137"/>
              <a:gd name="T28" fmla="*/ 171 w 173"/>
              <a:gd name="T29" fmla="*/ 21 h 137"/>
              <a:gd name="T30" fmla="*/ 173 w 173"/>
              <a:gd name="T31" fmla="*/ 27 h 137"/>
              <a:gd name="T32" fmla="*/ 171 w 173"/>
              <a:gd name="T33" fmla="*/ 29 h 137"/>
              <a:gd name="T34" fmla="*/ 171 w 173"/>
              <a:gd name="T35" fmla="*/ 29 h 137"/>
              <a:gd name="T36" fmla="*/ 147 w 173"/>
              <a:gd name="T37" fmla="*/ 84 h 137"/>
              <a:gd name="T38" fmla="*/ 147 w 173"/>
              <a:gd name="T39" fmla="*/ 84 h 137"/>
              <a:gd name="T40" fmla="*/ 145 w 173"/>
              <a:gd name="T41" fmla="*/ 86 h 137"/>
              <a:gd name="T42" fmla="*/ 142 w 173"/>
              <a:gd name="T43" fmla="*/ 88 h 137"/>
              <a:gd name="T44" fmla="*/ 71 w 173"/>
              <a:gd name="T45" fmla="*/ 92 h 137"/>
              <a:gd name="T46" fmla="*/ 75 w 173"/>
              <a:gd name="T47" fmla="*/ 104 h 137"/>
              <a:gd name="T48" fmla="*/ 151 w 173"/>
              <a:gd name="T49" fmla="*/ 104 h 137"/>
              <a:gd name="T50" fmla="*/ 157 w 173"/>
              <a:gd name="T51" fmla="*/ 106 h 137"/>
              <a:gd name="T52" fmla="*/ 163 w 173"/>
              <a:gd name="T53" fmla="*/ 110 h 137"/>
              <a:gd name="T54" fmla="*/ 165 w 173"/>
              <a:gd name="T55" fmla="*/ 114 h 137"/>
              <a:gd name="T56" fmla="*/ 167 w 173"/>
              <a:gd name="T57" fmla="*/ 119 h 137"/>
              <a:gd name="T58" fmla="*/ 165 w 173"/>
              <a:gd name="T59" fmla="*/ 127 h 137"/>
              <a:gd name="T60" fmla="*/ 163 w 173"/>
              <a:gd name="T61" fmla="*/ 131 h 137"/>
              <a:gd name="T62" fmla="*/ 157 w 173"/>
              <a:gd name="T63" fmla="*/ 135 h 137"/>
              <a:gd name="T64" fmla="*/ 151 w 173"/>
              <a:gd name="T65" fmla="*/ 137 h 137"/>
              <a:gd name="T66" fmla="*/ 145 w 173"/>
              <a:gd name="T67" fmla="*/ 135 h 137"/>
              <a:gd name="T68" fmla="*/ 140 w 173"/>
              <a:gd name="T69" fmla="*/ 131 h 137"/>
              <a:gd name="T70" fmla="*/ 136 w 173"/>
              <a:gd name="T71" fmla="*/ 127 h 137"/>
              <a:gd name="T72" fmla="*/ 136 w 173"/>
              <a:gd name="T73" fmla="*/ 119 h 137"/>
              <a:gd name="T74" fmla="*/ 59 w 173"/>
              <a:gd name="T75" fmla="*/ 119 h 137"/>
              <a:gd name="T76" fmla="*/ 59 w 173"/>
              <a:gd name="T77" fmla="*/ 127 h 137"/>
              <a:gd name="T78" fmla="*/ 55 w 173"/>
              <a:gd name="T79" fmla="*/ 131 h 137"/>
              <a:gd name="T80" fmla="*/ 49 w 173"/>
              <a:gd name="T81" fmla="*/ 135 h 137"/>
              <a:gd name="T82" fmla="*/ 43 w 173"/>
              <a:gd name="T83" fmla="*/ 137 h 137"/>
              <a:gd name="T84" fmla="*/ 37 w 173"/>
              <a:gd name="T85" fmla="*/ 135 h 137"/>
              <a:gd name="T86" fmla="*/ 31 w 173"/>
              <a:gd name="T87" fmla="*/ 131 h 137"/>
              <a:gd name="T88" fmla="*/ 30 w 173"/>
              <a:gd name="T89" fmla="*/ 127 h 137"/>
              <a:gd name="T90" fmla="*/ 28 w 173"/>
              <a:gd name="T91" fmla="*/ 119 h 137"/>
              <a:gd name="T92" fmla="*/ 30 w 173"/>
              <a:gd name="T93" fmla="*/ 114 h 137"/>
              <a:gd name="T94" fmla="*/ 31 w 173"/>
              <a:gd name="T95" fmla="*/ 110 h 137"/>
              <a:gd name="T96" fmla="*/ 37 w 173"/>
              <a:gd name="T97" fmla="*/ 106 h 137"/>
              <a:gd name="T98" fmla="*/ 43 w 173"/>
              <a:gd name="T99" fmla="*/ 104 h 137"/>
              <a:gd name="T100" fmla="*/ 59 w 173"/>
              <a:gd name="T101" fmla="*/ 104 h 137"/>
              <a:gd name="T102" fmla="*/ 28 w 173"/>
              <a:gd name="T103" fmla="*/ 15 h 137"/>
              <a:gd name="T104" fmla="*/ 8 w 173"/>
              <a:gd name="T105" fmla="*/ 15 h 137"/>
              <a:gd name="T106" fmla="*/ 4 w 173"/>
              <a:gd name="T107" fmla="*/ 13 h 137"/>
              <a:gd name="T108" fmla="*/ 2 w 173"/>
              <a:gd name="T109" fmla="*/ 11 h 137"/>
              <a:gd name="T110" fmla="*/ 0 w 173"/>
              <a:gd name="T111" fmla="*/ 7 h 137"/>
              <a:gd name="T112" fmla="*/ 2 w 173"/>
              <a:gd name="T113" fmla="*/ 4 h 137"/>
              <a:gd name="T114" fmla="*/ 4 w 173"/>
              <a:gd name="T115" fmla="*/ 0 h 137"/>
              <a:gd name="T116" fmla="*/ 8 w 173"/>
              <a:gd name="T117" fmla="*/ 0 h 1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173" h="137">
                <a:moveTo>
                  <a:pt x="51" y="35"/>
                </a:moveTo>
                <a:lnTo>
                  <a:pt x="65" y="76"/>
                </a:lnTo>
                <a:lnTo>
                  <a:pt x="136" y="72"/>
                </a:lnTo>
                <a:lnTo>
                  <a:pt x="151" y="35"/>
                </a:lnTo>
                <a:lnTo>
                  <a:pt x="51" y="35"/>
                </a:lnTo>
                <a:close/>
                <a:moveTo>
                  <a:pt x="8" y="0"/>
                </a:moveTo>
                <a:lnTo>
                  <a:pt x="33" y="0"/>
                </a:lnTo>
                <a:lnTo>
                  <a:pt x="35" y="0"/>
                </a:lnTo>
                <a:lnTo>
                  <a:pt x="39" y="2"/>
                </a:lnTo>
                <a:lnTo>
                  <a:pt x="41" y="6"/>
                </a:lnTo>
                <a:lnTo>
                  <a:pt x="41" y="6"/>
                </a:lnTo>
                <a:lnTo>
                  <a:pt x="45" y="17"/>
                </a:lnTo>
                <a:lnTo>
                  <a:pt x="165" y="17"/>
                </a:lnTo>
                <a:lnTo>
                  <a:pt x="169" y="19"/>
                </a:lnTo>
                <a:lnTo>
                  <a:pt x="171" y="21"/>
                </a:lnTo>
                <a:lnTo>
                  <a:pt x="173" y="27"/>
                </a:lnTo>
                <a:lnTo>
                  <a:pt x="171" y="29"/>
                </a:lnTo>
                <a:lnTo>
                  <a:pt x="171" y="29"/>
                </a:lnTo>
                <a:lnTo>
                  <a:pt x="147" y="84"/>
                </a:lnTo>
                <a:lnTo>
                  <a:pt x="147" y="84"/>
                </a:lnTo>
                <a:lnTo>
                  <a:pt x="145" y="86"/>
                </a:lnTo>
                <a:lnTo>
                  <a:pt x="142" y="88"/>
                </a:lnTo>
                <a:lnTo>
                  <a:pt x="71" y="92"/>
                </a:lnTo>
                <a:lnTo>
                  <a:pt x="75" y="104"/>
                </a:lnTo>
                <a:lnTo>
                  <a:pt x="151" y="104"/>
                </a:lnTo>
                <a:lnTo>
                  <a:pt x="157" y="106"/>
                </a:lnTo>
                <a:lnTo>
                  <a:pt x="163" y="110"/>
                </a:lnTo>
                <a:lnTo>
                  <a:pt x="165" y="114"/>
                </a:lnTo>
                <a:lnTo>
                  <a:pt x="167" y="119"/>
                </a:lnTo>
                <a:lnTo>
                  <a:pt x="165" y="127"/>
                </a:lnTo>
                <a:lnTo>
                  <a:pt x="163" y="131"/>
                </a:lnTo>
                <a:lnTo>
                  <a:pt x="157" y="135"/>
                </a:lnTo>
                <a:lnTo>
                  <a:pt x="151" y="137"/>
                </a:lnTo>
                <a:lnTo>
                  <a:pt x="145" y="135"/>
                </a:lnTo>
                <a:lnTo>
                  <a:pt x="140" y="131"/>
                </a:lnTo>
                <a:lnTo>
                  <a:pt x="136" y="127"/>
                </a:lnTo>
                <a:lnTo>
                  <a:pt x="136" y="119"/>
                </a:lnTo>
                <a:lnTo>
                  <a:pt x="59" y="119"/>
                </a:lnTo>
                <a:lnTo>
                  <a:pt x="59" y="127"/>
                </a:lnTo>
                <a:lnTo>
                  <a:pt x="55" y="131"/>
                </a:lnTo>
                <a:lnTo>
                  <a:pt x="49" y="135"/>
                </a:lnTo>
                <a:lnTo>
                  <a:pt x="43" y="137"/>
                </a:lnTo>
                <a:lnTo>
                  <a:pt x="37" y="135"/>
                </a:lnTo>
                <a:lnTo>
                  <a:pt x="31" y="131"/>
                </a:lnTo>
                <a:lnTo>
                  <a:pt x="30" y="127"/>
                </a:lnTo>
                <a:lnTo>
                  <a:pt x="28" y="119"/>
                </a:lnTo>
                <a:lnTo>
                  <a:pt x="30" y="114"/>
                </a:lnTo>
                <a:lnTo>
                  <a:pt x="31" y="110"/>
                </a:lnTo>
                <a:lnTo>
                  <a:pt x="37" y="106"/>
                </a:lnTo>
                <a:lnTo>
                  <a:pt x="43" y="104"/>
                </a:lnTo>
                <a:lnTo>
                  <a:pt x="59" y="104"/>
                </a:lnTo>
                <a:lnTo>
                  <a:pt x="28" y="15"/>
                </a:lnTo>
                <a:lnTo>
                  <a:pt x="8" y="15"/>
                </a:lnTo>
                <a:lnTo>
                  <a:pt x="4" y="13"/>
                </a:lnTo>
                <a:lnTo>
                  <a:pt x="2" y="11"/>
                </a:lnTo>
                <a:lnTo>
                  <a:pt x="0" y="7"/>
                </a:lnTo>
                <a:lnTo>
                  <a:pt x="2" y="4"/>
                </a:lnTo>
                <a:lnTo>
                  <a:pt x="4" y="0"/>
                </a:lnTo>
                <a:lnTo>
                  <a:pt x="8" y="0"/>
                </a:lnTo>
                <a:close/>
              </a:path>
            </a:pathLst>
          </a:custGeom>
          <a:solidFill>
            <a:srgbClr val="12253A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" name="文本框 8"/>
          <p:cNvSpPr txBox="1"/>
          <p:nvPr/>
        </p:nvSpPr>
        <p:spPr>
          <a:xfrm>
            <a:off x="5088830" y="1874258"/>
            <a:ext cx="3240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050" b="1" dirty="0" smtClean="0">
                <a:solidFill>
                  <a:srgbClr val="12253A"/>
                </a:solidFill>
              </a:rPr>
              <a:t>TEXT HERE</a:t>
            </a:r>
          </a:p>
          <a:p>
            <a:pPr>
              <a:lnSpc>
                <a:spcPct val="130000"/>
              </a:lnSpc>
            </a:pPr>
            <a:r>
              <a:rPr lang="zh-CN" altLang="en-US" sz="1000" dirty="0">
                <a:solidFill>
                  <a:srgbClr val="12253A"/>
                </a:solidFill>
                <a:latin typeface="STHeitiSC-Light"/>
              </a:rPr>
              <a:t>顶部</a:t>
            </a:r>
            <a:r>
              <a:rPr lang="zh-CN" altLang="en-US" sz="1000" dirty="0">
                <a:solidFill>
                  <a:srgbClr val="12253A"/>
                </a:solidFill>
                <a:latin typeface="Helvetica"/>
              </a:rPr>
              <a:t>“</a:t>
            </a:r>
            <a:r>
              <a:rPr lang="zh-CN" altLang="en-US" sz="1000" dirty="0">
                <a:solidFill>
                  <a:srgbClr val="12253A"/>
                </a:solidFill>
                <a:latin typeface="STHeitiSC-Light"/>
              </a:rPr>
              <a:t>开始</a:t>
            </a:r>
            <a:r>
              <a:rPr lang="zh-CN" altLang="en-US" sz="1000" dirty="0">
                <a:solidFill>
                  <a:srgbClr val="12253A"/>
                </a:solidFill>
                <a:latin typeface="Helvetica"/>
              </a:rPr>
              <a:t>”</a:t>
            </a:r>
            <a:r>
              <a:rPr lang="zh-CN" altLang="en-US" sz="1000" dirty="0">
                <a:solidFill>
                  <a:srgbClr val="12253A"/>
                </a:solidFill>
                <a:latin typeface="STHeitiSC-Light"/>
              </a:rPr>
              <a:t>面板中可以对字体、字号、颜色、行距等进行修改。建议正文</a:t>
            </a:r>
            <a:r>
              <a:rPr lang="en-US" altLang="zh-CN" sz="1000" dirty="0">
                <a:solidFill>
                  <a:srgbClr val="12253A"/>
                </a:solidFill>
                <a:latin typeface="STHeitiSC-Light"/>
              </a:rPr>
              <a:t>10</a:t>
            </a:r>
            <a:r>
              <a:rPr lang="zh-CN" altLang="en-US" sz="1000" dirty="0">
                <a:solidFill>
                  <a:srgbClr val="12253A"/>
                </a:solidFill>
                <a:latin typeface="STHeitiSC-Light"/>
              </a:rPr>
              <a:t>号字，</a:t>
            </a:r>
            <a:r>
              <a:rPr lang="en-US" altLang="zh-CN" sz="1000" dirty="0">
                <a:solidFill>
                  <a:srgbClr val="12253A"/>
                </a:solidFill>
                <a:latin typeface="STHeitiSC-Light"/>
              </a:rPr>
              <a:t>1.3</a:t>
            </a:r>
            <a:r>
              <a:rPr lang="zh-CN" altLang="en-US" sz="1000" dirty="0">
                <a:solidFill>
                  <a:srgbClr val="12253A"/>
                </a:solidFill>
                <a:latin typeface="STHeitiSC-Light"/>
              </a:rPr>
              <a:t>倍字间距。</a:t>
            </a:r>
            <a:endParaRPr lang="en-US" altLang="zh-CN" sz="1000" dirty="0">
              <a:solidFill>
                <a:srgbClr val="12253A"/>
              </a:solidFill>
            </a:endParaRPr>
          </a:p>
        </p:txBody>
      </p:sp>
      <p:sp>
        <p:nvSpPr>
          <p:cNvPr id="15" name="Freeform 113"/>
          <p:cNvSpPr>
            <a:spLocks noChangeAspect="1"/>
          </p:cNvSpPr>
          <p:nvPr/>
        </p:nvSpPr>
        <p:spPr bwMode="auto">
          <a:xfrm>
            <a:off x="4417676" y="1910949"/>
            <a:ext cx="580448" cy="519704"/>
          </a:xfrm>
          <a:custGeom>
            <a:avLst/>
            <a:gdLst>
              <a:gd name="T0" fmla="*/ 90 w 173"/>
              <a:gd name="T1" fmla="*/ 0 h 153"/>
              <a:gd name="T2" fmla="*/ 120 w 173"/>
              <a:gd name="T3" fmla="*/ 2 h 153"/>
              <a:gd name="T4" fmla="*/ 142 w 173"/>
              <a:gd name="T5" fmla="*/ 11 h 153"/>
              <a:gd name="T6" fmla="*/ 159 w 173"/>
              <a:gd name="T7" fmla="*/ 25 h 153"/>
              <a:gd name="T8" fmla="*/ 169 w 173"/>
              <a:gd name="T9" fmla="*/ 45 h 153"/>
              <a:gd name="T10" fmla="*/ 173 w 173"/>
              <a:gd name="T11" fmla="*/ 65 h 153"/>
              <a:gd name="T12" fmla="*/ 169 w 173"/>
              <a:gd name="T13" fmla="*/ 86 h 153"/>
              <a:gd name="T14" fmla="*/ 159 w 173"/>
              <a:gd name="T15" fmla="*/ 104 h 153"/>
              <a:gd name="T16" fmla="*/ 142 w 173"/>
              <a:gd name="T17" fmla="*/ 118 h 153"/>
              <a:gd name="T18" fmla="*/ 120 w 173"/>
              <a:gd name="T19" fmla="*/ 127 h 153"/>
              <a:gd name="T20" fmla="*/ 90 w 173"/>
              <a:gd name="T21" fmla="*/ 131 h 153"/>
              <a:gd name="T22" fmla="*/ 83 w 173"/>
              <a:gd name="T23" fmla="*/ 129 h 153"/>
              <a:gd name="T24" fmla="*/ 73 w 173"/>
              <a:gd name="T25" fmla="*/ 127 h 153"/>
              <a:gd name="T26" fmla="*/ 57 w 173"/>
              <a:gd name="T27" fmla="*/ 141 h 153"/>
              <a:gd name="T28" fmla="*/ 41 w 173"/>
              <a:gd name="T29" fmla="*/ 149 h 153"/>
              <a:gd name="T30" fmla="*/ 28 w 173"/>
              <a:gd name="T31" fmla="*/ 151 h 153"/>
              <a:gd name="T32" fmla="*/ 16 w 173"/>
              <a:gd name="T33" fmla="*/ 153 h 153"/>
              <a:gd name="T34" fmla="*/ 12 w 173"/>
              <a:gd name="T35" fmla="*/ 151 h 153"/>
              <a:gd name="T36" fmla="*/ 28 w 173"/>
              <a:gd name="T37" fmla="*/ 141 h 153"/>
              <a:gd name="T38" fmla="*/ 35 w 173"/>
              <a:gd name="T39" fmla="*/ 129 h 153"/>
              <a:gd name="T40" fmla="*/ 35 w 173"/>
              <a:gd name="T41" fmla="*/ 121 h 153"/>
              <a:gd name="T42" fmla="*/ 33 w 173"/>
              <a:gd name="T43" fmla="*/ 116 h 153"/>
              <a:gd name="T44" fmla="*/ 16 w 173"/>
              <a:gd name="T45" fmla="*/ 102 h 153"/>
              <a:gd name="T46" fmla="*/ 4 w 173"/>
              <a:gd name="T47" fmla="*/ 84 h 153"/>
              <a:gd name="T48" fmla="*/ 0 w 173"/>
              <a:gd name="T49" fmla="*/ 65 h 153"/>
              <a:gd name="T50" fmla="*/ 6 w 173"/>
              <a:gd name="T51" fmla="*/ 45 h 153"/>
              <a:gd name="T52" fmla="*/ 18 w 173"/>
              <a:gd name="T53" fmla="*/ 25 h 153"/>
              <a:gd name="T54" fmla="*/ 37 w 173"/>
              <a:gd name="T55" fmla="*/ 11 h 153"/>
              <a:gd name="T56" fmla="*/ 63 w 173"/>
              <a:gd name="T57" fmla="*/ 2 h 153"/>
              <a:gd name="T58" fmla="*/ 90 w 173"/>
              <a:gd name="T59" fmla="*/ 0 h 1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173" h="153">
                <a:moveTo>
                  <a:pt x="90" y="0"/>
                </a:moveTo>
                <a:lnTo>
                  <a:pt x="120" y="2"/>
                </a:lnTo>
                <a:lnTo>
                  <a:pt x="142" y="11"/>
                </a:lnTo>
                <a:lnTo>
                  <a:pt x="159" y="25"/>
                </a:lnTo>
                <a:lnTo>
                  <a:pt x="169" y="45"/>
                </a:lnTo>
                <a:lnTo>
                  <a:pt x="173" y="65"/>
                </a:lnTo>
                <a:lnTo>
                  <a:pt x="169" y="86"/>
                </a:lnTo>
                <a:lnTo>
                  <a:pt x="159" y="104"/>
                </a:lnTo>
                <a:lnTo>
                  <a:pt x="142" y="118"/>
                </a:lnTo>
                <a:lnTo>
                  <a:pt x="120" y="127"/>
                </a:lnTo>
                <a:lnTo>
                  <a:pt x="90" y="131"/>
                </a:lnTo>
                <a:lnTo>
                  <a:pt x="83" y="129"/>
                </a:lnTo>
                <a:lnTo>
                  <a:pt x="73" y="127"/>
                </a:lnTo>
                <a:lnTo>
                  <a:pt x="57" y="141"/>
                </a:lnTo>
                <a:lnTo>
                  <a:pt x="41" y="149"/>
                </a:lnTo>
                <a:lnTo>
                  <a:pt x="28" y="151"/>
                </a:lnTo>
                <a:lnTo>
                  <a:pt x="16" y="153"/>
                </a:lnTo>
                <a:lnTo>
                  <a:pt x="12" y="151"/>
                </a:lnTo>
                <a:lnTo>
                  <a:pt x="28" y="141"/>
                </a:lnTo>
                <a:lnTo>
                  <a:pt x="35" y="129"/>
                </a:lnTo>
                <a:lnTo>
                  <a:pt x="35" y="121"/>
                </a:lnTo>
                <a:lnTo>
                  <a:pt x="33" y="116"/>
                </a:lnTo>
                <a:lnTo>
                  <a:pt x="16" y="102"/>
                </a:lnTo>
                <a:lnTo>
                  <a:pt x="4" y="84"/>
                </a:lnTo>
                <a:lnTo>
                  <a:pt x="0" y="65"/>
                </a:lnTo>
                <a:lnTo>
                  <a:pt x="6" y="45"/>
                </a:lnTo>
                <a:lnTo>
                  <a:pt x="18" y="25"/>
                </a:lnTo>
                <a:lnTo>
                  <a:pt x="37" y="11"/>
                </a:lnTo>
                <a:lnTo>
                  <a:pt x="63" y="2"/>
                </a:lnTo>
                <a:lnTo>
                  <a:pt x="90" y="0"/>
                </a:lnTo>
                <a:close/>
              </a:path>
            </a:pathLst>
          </a:custGeom>
          <a:solidFill>
            <a:srgbClr val="12253A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" name="文本框 8"/>
          <p:cNvSpPr txBox="1"/>
          <p:nvPr/>
        </p:nvSpPr>
        <p:spPr>
          <a:xfrm>
            <a:off x="5055085" y="2699588"/>
            <a:ext cx="3240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050" b="1" dirty="0" smtClean="0">
                <a:solidFill>
                  <a:srgbClr val="18BDD5"/>
                </a:solidFill>
              </a:rPr>
              <a:t>TEXT HERE</a:t>
            </a:r>
          </a:p>
          <a:p>
            <a:pPr>
              <a:lnSpc>
                <a:spcPct val="130000"/>
              </a:lnSpc>
            </a:pPr>
            <a:r>
              <a:rPr lang="zh-CN" altLang="en-US" sz="1000" dirty="0">
                <a:solidFill>
                  <a:srgbClr val="12253A"/>
                </a:solidFill>
                <a:latin typeface="STHeitiSC-Light"/>
              </a:rPr>
              <a:t>顶部</a:t>
            </a:r>
            <a:r>
              <a:rPr lang="zh-CN" altLang="en-US" sz="1000" dirty="0">
                <a:solidFill>
                  <a:srgbClr val="12253A"/>
                </a:solidFill>
                <a:latin typeface="Helvetica"/>
              </a:rPr>
              <a:t>“</a:t>
            </a:r>
            <a:r>
              <a:rPr lang="zh-CN" altLang="en-US" sz="1000" dirty="0">
                <a:solidFill>
                  <a:srgbClr val="12253A"/>
                </a:solidFill>
                <a:latin typeface="STHeitiSC-Light"/>
              </a:rPr>
              <a:t>开始</a:t>
            </a:r>
            <a:r>
              <a:rPr lang="zh-CN" altLang="en-US" sz="1000" dirty="0">
                <a:solidFill>
                  <a:srgbClr val="12253A"/>
                </a:solidFill>
                <a:latin typeface="Helvetica"/>
              </a:rPr>
              <a:t>”</a:t>
            </a:r>
            <a:r>
              <a:rPr lang="zh-CN" altLang="en-US" sz="1000" dirty="0">
                <a:solidFill>
                  <a:srgbClr val="12253A"/>
                </a:solidFill>
                <a:latin typeface="STHeitiSC-Light"/>
              </a:rPr>
              <a:t>面板中可以对字体、字号、颜色、行距等进行修改。建议正文</a:t>
            </a:r>
            <a:r>
              <a:rPr lang="en-US" altLang="zh-CN" sz="1000" dirty="0">
                <a:solidFill>
                  <a:srgbClr val="12253A"/>
                </a:solidFill>
                <a:latin typeface="STHeitiSC-Light"/>
              </a:rPr>
              <a:t>10</a:t>
            </a:r>
            <a:r>
              <a:rPr lang="zh-CN" altLang="en-US" sz="1000" dirty="0">
                <a:solidFill>
                  <a:srgbClr val="12253A"/>
                </a:solidFill>
                <a:latin typeface="STHeitiSC-Light"/>
              </a:rPr>
              <a:t>号字，</a:t>
            </a:r>
            <a:r>
              <a:rPr lang="en-US" altLang="zh-CN" sz="1000" dirty="0">
                <a:solidFill>
                  <a:srgbClr val="12253A"/>
                </a:solidFill>
                <a:latin typeface="STHeitiSC-Light"/>
              </a:rPr>
              <a:t>1.3</a:t>
            </a:r>
            <a:r>
              <a:rPr lang="zh-CN" altLang="en-US" sz="1000" dirty="0">
                <a:solidFill>
                  <a:srgbClr val="12253A"/>
                </a:solidFill>
                <a:latin typeface="STHeitiSC-Light"/>
              </a:rPr>
              <a:t>倍字间距。</a:t>
            </a:r>
            <a:endParaRPr lang="en-US" altLang="zh-CN" sz="1000" dirty="0">
              <a:solidFill>
                <a:srgbClr val="12253A"/>
              </a:solidFill>
            </a:endParaRPr>
          </a:p>
        </p:txBody>
      </p:sp>
      <p:sp>
        <p:nvSpPr>
          <p:cNvPr id="18" name="Freeform 197"/>
          <p:cNvSpPr>
            <a:spLocks noChangeAspect="1" noEditPoints="1"/>
          </p:cNvSpPr>
          <p:nvPr/>
        </p:nvSpPr>
        <p:spPr bwMode="auto">
          <a:xfrm>
            <a:off x="4432646" y="2651130"/>
            <a:ext cx="483018" cy="519704"/>
          </a:xfrm>
          <a:custGeom>
            <a:avLst/>
            <a:gdLst>
              <a:gd name="T0" fmla="*/ 23 w 157"/>
              <a:gd name="T1" fmla="*/ 136 h 171"/>
              <a:gd name="T2" fmla="*/ 25 w 157"/>
              <a:gd name="T3" fmla="*/ 144 h 171"/>
              <a:gd name="T4" fmla="*/ 132 w 157"/>
              <a:gd name="T5" fmla="*/ 144 h 171"/>
              <a:gd name="T6" fmla="*/ 134 w 157"/>
              <a:gd name="T7" fmla="*/ 136 h 171"/>
              <a:gd name="T8" fmla="*/ 29 w 157"/>
              <a:gd name="T9" fmla="*/ 132 h 171"/>
              <a:gd name="T10" fmla="*/ 23 w 157"/>
              <a:gd name="T11" fmla="*/ 100 h 171"/>
              <a:gd name="T12" fmla="*/ 25 w 157"/>
              <a:gd name="T13" fmla="*/ 112 h 171"/>
              <a:gd name="T14" fmla="*/ 132 w 157"/>
              <a:gd name="T15" fmla="*/ 112 h 171"/>
              <a:gd name="T16" fmla="*/ 134 w 157"/>
              <a:gd name="T17" fmla="*/ 100 h 171"/>
              <a:gd name="T18" fmla="*/ 29 w 157"/>
              <a:gd name="T19" fmla="*/ 96 h 171"/>
              <a:gd name="T20" fmla="*/ 23 w 157"/>
              <a:gd name="T21" fmla="*/ 65 h 171"/>
              <a:gd name="T22" fmla="*/ 25 w 157"/>
              <a:gd name="T23" fmla="*/ 77 h 171"/>
              <a:gd name="T24" fmla="*/ 132 w 157"/>
              <a:gd name="T25" fmla="*/ 77 h 171"/>
              <a:gd name="T26" fmla="*/ 134 w 157"/>
              <a:gd name="T27" fmla="*/ 65 h 171"/>
              <a:gd name="T28" fmla="*/ 29 w 157"/>
              <a:gd name="T29" fmla="*/ 61 h 171"/>
              <a:gd name="T30" fmla="*/ 22 w 157"/>
              <a:gd name="T31" fmla="*/ 24 h 171"/>
              <a:gd name="T32" fmla="*/ 31 w 157"/>
              <a:gd name="T33" fmla="*/ 40 h 171"/>
              <a:gd name="T34" fmla="*/ 49 w 157"/>
              <a:gd name="T35" fmla="*/ 36 h 171"/>
              <a:gd name="T36" fmla="*/ 55 w 157"/>
              <a:gd name="T37" fmla="*/ 16 h 171"/>
              <a:gd name="T38" fmla="*/ 63 w 157"/>
              <a:gd name="T39" fmla="*/ 30 h 171"/>
              <a:gd name="T40" fmla="*/ 78 w 157"/>
              <a:gd name="T41" fmla="*/ 40 h 171"/>
              <a:gd name="T42" fmla="*/ 94 w 157"/>
              <a:gd name="T43" fmla="*/ 30 h 171"/>
              <a:gd name="T44" fmla="*/ 102 w 157"/>
              <a:gd name="T45" fmla="*/ 16 h 171"/>
              <a:gd name="T46" fmla="*/ 108 w 157"/>
              <a:gd name="T47" fmla="*/ 36 h 171"/>
              <a:gd name="T48" fmla="*/ 126 w 157"/>
              <a:gd name="T49" fmla="*/ 40 h 171"/>
              <a:gd name="T50" fmla="*/ 135 w 157"/>
              <a:gd name="T51" fmla="*/ 24 h 171"/>
              <a:gd name="T52" fmla="*/ 153 w 157"/>
              <a:gd name="T53" fmla="*/ 18 h 171"/>
              <a:gd name="T54" fmla="*/ 157 w 157"/>
              <a:gd name="T55" fmla="*/ 163 h 171"/>
              <a:gd name="T56" fmla="*/ 149 w 157"/>
              <a:gd name="T57" fmla="*/ 171 h 171"/>
              <a:gd name="T58" fmla="*/ 2 w 157"/>
              <a:gd name="T59" fmla="*/ 167 h 171"/>
              <a:gd name="T60" fmla="*/ 2 w 157"/>
              <a:gd name="T61" fmla="*/ 20 h 171"/>
              <a:gd name="T62" fmla="*/ 118 w 157"/>
              <a:gd name="T63" fmla="*/ 0 h 171"/>
              <a:gd name="T64" fmla="*/ 128 w 157"/>
              <a:gd name="T65" fmla="*/ 8 h 171"/>
              <a:gd name="T66" fmla="*/ 124 w 157"/>
              <a:gd name="T67" fmla="*/ 32 h 171"/>
              <a:gd name="T68" fmla="*/ 112 w 157"/>
              <a:gd name="T69" fmla="*/ 28 h 171"/>
              <a:gd name="T70" fmla="*/ 112 w 157"/>
              <a:gd name="T71" fmla="*/ 4 h 171"/>
              <a:gd name="T72" fmla="*/ 78 w 157"/>
              <a:gd name="T73" fmla="*/ 0 h 171"/>
              <a:gd name="T74" fmla="*/ 86 w 157"/>
              <a:gd name="T75" fmla="*/ 8 h 171"/>
              <a:gd name="T76" fmla="*/ 82 w 157"/>
              <a:gd name="T77" fmla="*/ 32 h 171"/>
              <a:gd name="T78" fmla="*/ 71 w 157"/>
              <a:gd name="T79" fmla="*/ 28 h 171"/>
              <a:gd name="T80" fmla="*/ 71 w 157"/>
              <a:gd name="T81" fmla="*/ 4 h 171"/>
              <a:gd name="T82" fmla="*/ 39 w 157"/>
              <a:gd name="T83" fmla="*/ 0 h 171"/>
              <a:gd name="T84" fmla="*/ 47 w 157"/>
              <a:gd name="T85" fmla="*/ 8 h 171"/>
              <a:gd name="T86" fmla="*/ 43 w 157"/>
              <a:gd name="T87" fmla="*/ 32 h 171"/>
              <a:gd name="T88" fmla="*/ 31 w 157"/>
              <a:gd name="T89" fmla="*/ 28 h 171"/>
              <a:gd name="T90" fmla="*/ 31 w 157"/>
              <a:gd name="T91" fmla="*/ 4 h 1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157" h="171">
                <a:moveTo>
                  <a:pt x="29" y="132"/>
                </a:moveTo>
                <a:lnTo>
                  <a:pt x="25" y="132"/>
                </a:lnTo>
                <a:lnTo>
                  <a:pt x="23" y="136"/>
                </a:lnTo>
                <a:lnTo>
                  <a:pt x="22" y="138"/>
                </a:lnTo>
                <a:lnTo>
                  <a:pt x="23" y="142"/>
                </a:lnTo>
                <a:lnTo>
                  <a:pt x="25" y="144"/>
                </a:lnTo>
                <a:lnTo>
                  <a:pt x="29" y="146"/>
                </a:lnTo>
                <a:lnTo>
                  <a:pt x="128" y="146"/>
                </a:lnTo>
                <a:lnTo>
                  <a:pt x="132" y="144"/>
                </a:lnTo>
                <a:lnTo>
                  <a:pt x="134" y="142"/>
                </a:lnTo>
                <a:lnTo>
                  <a:pt x="135" y="138"/>
                </a:lnTo>
                <a:lnTo>
                  <a:pt x="134" y="136"/>
                </a:lnTo>
                <a:lnTo>
                  <a:pt x="132" y="132"/>
                </a:lnTo>
                <a:lnTo>
                  <a:pt x="128" y="132"/>
                </a:lnTo>
                <a:lnTo>
                  <a:pt x="29" y="132"/>
                </a:lnTo>
                <a:close/>
                <a:moveTo>
                  <a:pt x="29" y="96"/>
                </a:moveTo>
                <a:lnTo>
                  <a:pt x="25" y="98"/>
                </a:lnTo>
                <a:lnTo>
                  <a:pt x="23" y="100"/>
                </a:lnTo>
                <a:lnTo>
                  <a:pt x="22" y="104"/>
                </a:lnTo>
                <a:lnTo>
                  <a:pt x="23" y="108"/>
                </a:lnTo>
                <a:lnTo>
                  <a:pt x="25" y="112"/>
                </a:lnTo>
                <a:lnTo>
                  <a:pt x="29" y="112"/>
                </a:lnTo>
                <a:lnTo>
                  <a:pt x="128" y="112"/>
                </a:lnTo>
                <a:lnTo>
                  <a:pt x="132" y="112"/>
                </a:lnTo>
                <a:lnTo>
                  <a:pt x="134" y="108"/>
                </a:lnTo>
                <a:lnTo>
                  <a:pt x="135" y="104"/>
                </a:lnTo>
                <a:lnTo>
                  <a:pt x="134" y="100"/>
                </a:lnTo>
                <a:lnTo>
                  <a:pt x="132" y="98"/>
                </a:lnTo>
                <a:lnTo>
                  <a:pt x="128" y="96"/>
                </a:lnTo>
                <a:lnTo>
                  <a:pt x="29" y="96"/>
                </a:lnTo>
                <a:close/>
                <a:moveTo>
                  <a:pt x="29" y="61"/>
                </a:moveTo>
                <a:lnTo>
                  <a:pt x="25" y="63"/>
                </a:lnTo>
                <a:lnTo>
                  <a:pt x="23" y="65"/>
                </a:lnTo>
                <a:lnTo>
                  <a:pt x="22" y="69"/>
                </a:lnTo>
                <a:lnTo>
                  <a:pt x="23" y="73"/>
                </a:lnTo>
                <a:lnTo>
                  <a:pt x="25" y="77"/>
                </a:lnTo>
                <a:lnTo>
                  <a:pt x="29" y="79"/>
                </a:lnTo>
                <a:lnTo>
                  <a:pt x="128" y="79"/>
                </a:lnTo>
                <a:lnTo>
                  <a:pt x="132" y="77"/>
                </a:lnTo>
                <a:lnTo>
                  <a:pt x="134" y="73"/>
                </a:lnTo>
                <a:lnTo>
                  <a:pt x="135" y="69"/>
                </a:lnTo>
                <a:lnTo>
                  <a:pt x="134" y="65"/>
                </a:lnTo>
                <a:lnTo>
                  <a:pt x="132" y="63"/>
                </a:lnTo>
                <a:lnTo>
                  <a:pt x="128" y="61"/>
                </a:lnTo>
                <a:lnTo>
                  <a:pt x="29" y="61"/>
                </a:lnTo>
                <a:close/>
                <a:moveTo>
                  <a:pt x="8" y="16"/>
                </a:moveTo>
                <a:lnTo>
                  <a:pt x="22" y="16"/>
                </a:lnTo>
                <a:lnTo>
                  <a:pt x="22" y="24"/>
                </a:lnTo>
                <a:lnTo>
                  <a:pt x="23" y="30"/>
                </a:lnTo>
                <a:lnTo>
                  <a:pt x="27" y="36"/>
                </a:lnTo>
                <a:lnTo>
                  <a:pt x="31" y="40"/>
                </a:lnTo>
                <a:lnTo>
                  <a:pt x="39" y="40"/>
                </a:lnTo>
                <a:lnTo>
                  <a:pt x="45" y="40"/>
                </a:lnTo>
                <a:lnTo>
                  <a:pt x="49" y="36"/>
                </a:lnTo>
                <a:lnTo>
                  <a:pt x="53" y="30"/>
                </a:lnTo>
                <a:lnTo>
                  <a:pt x="55" y="24"/>
                </a:lnTo>
                <a:lnTo>
                  <a:pt x="55" y="16"/>
                </a:lnTo>
                <a:lnTo>
                  <a:pt x="63" y="16"/>
                </a:lnTo>
                <a:lnTo>
                  <a:pt x="63" y="24"/>
                </a:lnTo>
                <a:lnTo>
                  <a:pt x="63" y="30"/>
                </a:lnTo>
                <a:lnTo>
                  <a:pt x="67" y="36"/>
                </a:lnTo>
                <a:lnTo>
                  <a:pt x="73" y="40"/>
                </a:lnTo>
                <a:lnTo>
                  <a:pt x="78" y="40"/>
                </a:lnTo>
                <a:lnTo>
                  <a:pt x="84" y="40"/>
                </a:lnTo>
                <a:lnTo>
                  <a:pt x="90" y="36"/>
                </a:lnTo>
                <a:lnTo>
                  <a:pt x="94" y="30"/>
                </a:lnTo>
                <a:lnTo>
                  <a:pt x="94" y="24"/>
                </a:lnTo>
                <a:lnTo>
                  <a:pt x="94" y="16"/>
                </a:lnTo>
                <a:lnTo>
                  <a:pt x="102" y="16"/>
                </a:lnTo>
                <a:lnTo>
                  <a:pt x="102" y="24"/>
                </a:lnTo>
                <a:lnTo>
                  <a:pt x="104" y="30"/>
                </a:lnTo>
                <a:lnTo>
                  <a:pt x="108" y="36"/>
                </a:lnTo>
                <a:lnTo>
                  <a:pt x="112" y="40"/>
                </a:lnTo>
                <a:lnTo>
                  <a:pt x="118" y="40"/>
                </a:lnTo>
                <a:lnTo>
                  <a:pt x="126" y="40"/>
                </a:lnTo>
                <a:lnTo>
                  <a:pt x="130" y="36"/>
                </a:lnTo>
                <a:lnTo>
                  <a:pt x="134" y="30"/>
                </a:lnTo>
                <a:lnTo>
                  <a:pt x="135" y="24"/>
                </a:lnTo>
                <a:lnTo>
                  <a:pt x="135" y="16"/>
                </a:lnTo>
                <a:lnTo>
                  <a:pt x="149" y="16"/>
                </a:lnTo>
                <a:lnTo>
                  <a:pt x="153" y="18"/>
                </a:lnTo>
                <a:lnTo>
                  <a:pt x="155" y="20"/>
                </a:lnTo>
                <a:lnTo>
                  <a:pt x="157" y="24"/>
                </a:lnTo>
                <a:lnTo>
                  <a:pt x="157" y="163"/>
                </a:lnTo>
                <a:lnTo>
                  <a:pt x="155" y="167"/>
                </a:lnTo>
                <a:lnTo>
                  <a:pt x="153" y="171"/>
                </a:lnTo>
                <a:lnTo>
                  <a:pt x="149" y="171"/>
                </a:lnTo>
                <a:lnTo>
                  <a:pt x="8" y="171"/>
                </a:lnTo>
                <a:lnTo>
                  <a:pt x="4" y="171"/>
                </a:lnTo>
                <a:lnTo>
                  <a:pt x="2" y="167"/>
                </a:lnTo>
                <a:lnTo>
                  <a:pt x="0" y="163"/>
                </a:lnTo>
                <a:lnTo>
                  <a:pt x="0" y="24"/>
                </a:lnTo>
                <a:lnTo>
                  <a:pt x="2" y="20"/>
                </a:lnTo>
                <a:lnTo>
                  <a:pt x="4" y="18"/>
                </a:lnTo>
                <a:lnTo>
                  <a:pt x="8" y="16"/>
                </a:lnTo>
                <a:close/>
                <a:moveTo>
                  <a:pt x="118" y="0"/>
                </a:moveTo>
                <a:lnTo>
                  <a:pt x="124" y="0"/>
                </a:lnTo>
                <a:lnTo>
                  <a:pt x="126" y="4"/>
                </a:lnTo>
                <a:lnTo>
                  <a:pt x="128" y="8"/>
                </a:lnTo>
                <a:lnTo>
                  <a:pt x="128" y="24"/>
                </a:lnTo>
                <a:lnTo>
                  <a:pt x="126" y="28"/>
                </a:lnTo>
                <a:lnTo>
                  <a:pt x="124" y="32"/>
                </a:lnTo>
                <a:lnTo>
                  <a:pt x="118" y="32"/>
                </a:lnTo>
                <a:lnTo>
                  <a:pt x="114" y="32"/>
                </a:lnTo>
                <a:lnTo>
                  <a:pt x="112" y="28"/>
                </a:lnTo>
                <a:lnTo>
                  <a:pt x="110" y="24"/>
                </a:lnTo>
                <a:lnTo>
                  <a:pt x="110" y="8"/>
                </a:lnTo>
                <a:lnTo>
                  <a:pt x="112" y="4"/>
                </a:lnTo>
                <a:lnTo>
                  <a:pt x="114" y="0"/>
                </a:lnTo>
                <a:lnTo>
                  <a:pt x="118" y="0"/>
                </a:lnTo>
                <a:close/>
                <a:moveTo>
                  <a:pt x="78" y="0"/>
                </a:moveTo>
                <a:lnTo>
                  <a:pt x="82" y="0"/>
                </a:lnTo>
                <a:lnTo>
                  <a:pt x="86" y="4"/>
                </a:lnTo>
                <a:lnTo>
                  <a:pt x="86" y="8"/>
                </a:lnTo>
                <a:lnTo>
                  <a:pt x="86" y="24"/>
                </a:lnTo>
                <a:lnTo>
                  <a:pt x="86" y="28"/>
                </a:lnTo>
                <a:lnTo>
                  <a:pt x="82" y="32"/>
                </a:lnTo>
                <a:lnTo>
                  <a:pt x="78" y="32"/>
                </a:lnTo>
                <a:lnTo>
                  <a:pt x="75" y="32"/>
                </a:lnTo>
                <a:lnTo>
                  <a:pt x="71" y="28"/>
                </a:lnTo>
                <a:lnTo>
                  <a:pt x="71" y="24"/>
                </a:lnTo>
                <a:lnTo>
                  <a:pt x="71" y="8"/>
                </a:lnTo>
                <a:lnTo>
                  <a:pt x="71" y="4"/>
                </a:lnTo>
                <a:lnTo>
                  <a:pt x="75" y="0"/>
                </a:lnTo>
                <a:lnTo>
                  <a:pt x="78" y="0"/>
                </a:lnTo>
                <a:close/>
                <a:moveTo>
                  <a:pt x="39" y="0"/>
                </a:moveTo>
                <a:lnTo>
                  <a:pt x="43" y="0"/>
                </a:lnTo>
                <a:lnTo>
                  <a:pt x="45" y="4"/>
                </a:lnTo>
                <a:lnTo>
                  <a:pt x="47" y="8"/>
                </a:lnTo>
                <a:lnTo>
                  <a:pt x="47" y="24"/>
                </a:lnTo>
                <a:lnTo>
                  <a:pt x="45" y="28"/>
                </a:lnTo>
                <a:lnTo>
                  <a:pt x="43" y="32"/>
                </a:lnTo>
                <a:lnTo>
                  <a:pt x="39" y="32"/>
                </a:lnTo>
                <a:lnTo>
                  <a:pt x="33" y="32"/>
                </a:lnTo>
                <a:lnTo>
                  <a:pt x="31" y="28"/>
                </a:lnTo>
                <a:lnTo>
                  <a:pt x="29" y="24"/>
                </a:lnTo>
                <a:lnTo>
                  <a:pt x="29" y="8"/>
                </a:lnTo>
                <a:lnTo>
                  <a:pt x="31" y="4"/>
                </a:lnTo>
                <a:lnTo>
                  <a:pt x="33" y="0"/>
                </a:lnTo>
                <a:lnTo>
                  <a:pt x="39" y="0"/>
                </a:lnTo>
                <a:close/>
              </a:path>
            </a:pathLst>
          </a:custGeom>
          <a:solidFill>
            <a:srgbClr val="18BDD5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" name="文本框 8"/>
          <p:cNvSpPr txBox="1"/>
          <p:nvPr/>
        </p:nvSpPr>
        <p:spPr>
          <a:xfrm>
            <a:off x="5074296" y="1048928"/>
            <a:ext cx="3240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050" b="1" dirty="0" smtClean="0">
                <a:solidFill>
                  <a:srgbClr val="18BDD5"/>
                </a:solidFill>
              </a:rPr>
              <a:t>TEXT HERE</a:t>
            </a:r>
          </a:p>
          <a:p>
            <a:pPr>
              <a:lnSpc>
                <a:spcPct val="130000"/>
              </a:lnSpc>
            </a:pPr>
            <a:r>
              <a:rPr lang="zh-CN" altLang="en-US" sz="1000" dirty="0">
                <a:solidFill>
                  <a:srgbClr val="12253A"/>
                </a:solidFill>
                <a:latin typeface="STHeitiSC-Light"/>
              </a:rPr>
              <a:t>顶部</a:t>
            </a:r>
            <a:r>
              <a:rPr lang="zh-CN" altLang="en-US" sz="1000" dirty="0">
                <a:solidFill>
                  <a:srgbClr val="12253A"/>
                </a:solidFill>
                <a:latin typeface="Helvetica"/>
              </a:rPr>
              <a:t>“</a:t>
            </a:r>
            <a:r>
              <a:rPr lang="zh-CN" altLang="en-US" sz="1000" dirty="0">
                <a:solidFill>
                  <a:srgbClr val="12253A"/>
                </a:solidFill>
                <a:latin typeface="STHeitiSC-Light"/>
              </a:rPr>
              <a:t>开始</a:t>
            </a:r>
            <a:r>
              <a:rPr lang="zh-CN" altLang="en-US" sz="1000" dirty="0">
                <a:solidFill>
                  <a:srgbClr val="12253A"/>
                </a:solidFill>
                <a:latin typeface="Helvetica"/>
              </a:rPr>
              <a:t>”</a:t>
            </a:r>
            <a:r>
              <a:rPr lang="zh-CN" altLang="en-US" sz="1000" dirty="0">
                <a:solidFill>
                  <a:srgbClr val="12253A"/>
                </a:solidFill>
                <a:latin typeface="STHeitiSC-Light"/>
              </a:rPr>
              <a:t>面板中可以对字体、字号、颜色、行距等进行修改。建议正文</a:t>
            </a:r>
            <a:r>
              <a:rPr lang="en-US" altLang="zh-CN" sz="1000" dirty="0">
                <a:solidFill>
                  <a:srgbClr val="12253A"/>
                </a:solidFill>
                <a:latin typeface="STHeitiSC-Light"/>
              </a:rPr>
              <a:t>10</a:t>
            </a:r>
            <a:r>
              <a:rPr lang="zh-CN" altLang="en-US" sz="1000" dirty="0">
                <a:solidFill>
                  <a:srgbClr val="12253A"/>
                </a:solidFill>
                <a:latin typeface="STHeitiSC-Light"/>
              </a:rPr>
              <a:t>号字，</a:t>
            </a:r>
            <a:r>
              <a:rPr lang="en-US" altLang="zh-CN" sz="1000" dirty="0">
                <a:solidFill>
                  <a:srgbClr val="12253A"/>
                </a:solidFill>
                <a:latin typeface="STHeitiSC-Light"/>
              </a:rPr>
              <a:t>1.3</a:t>
            </a:r>
            <a:r>
              <a:rPr lang="zh-CN" altLang="en-US" sz="1000" dirty="0">
                <a:solidFill>
                  <a:srgbClr val="12253A"/>
                </a:solidFill>
                <a:latin typeface="STHeitiSC-Light"/>
              </a:rPr>
              <a:t>倍字间距。</a:t>
            </a:r>
            <a:endParaRPr lang="en-US" altLang="zh-CN" sz="1000" dirty="0">
              <a:solidFill>
                <a:srgbClr val="12253A"/>
              </a:solidFill>
            </a:endParaRPr>
          </a:p>
        </p:txBody>
      </p:sp>
      <p:sp>
        <p:nvSpPr>
          <p:cNvPr id="21" name="Freeform 234"/>
          <p:cNvSpPr>
            <a:spLocks noChangeAspect="1"/>
          </p:cNvSpPr>
          <p:nvPr/>
        </p:nvSpPr>
        <p:spPr bwMode="auto">
          <a:xfrm>
            <a:off x="4424123" y="1069922"/>
            <a:ext cx="538488" cy="519704"/>
          </a:xfrm>
          <a:custGeom>
            <a:avLst/>
            <a:gdLst>
              <a:gd name="T0" fmla="*/ 94 w 173"/>
              <a:gd name="T1" fmla="*/ 2 h 167"/>
              <a:gd name="T2" fmla="*/ 108 w 173"/>
              <a:gd name="T3" fmla="*/ 7 h 167"/>
              <a:gd name="T4" fmla="*/ 114 w 173"/>
              <a:gd name="T5" fmla="*/ 15 h 167"/>
              <a:gd name="T6" fmla="*/ 118 w 173"/>
              <a:gd name="T7" fmla="*/ 25 h 167"/>
              <a:gd name="T8" fmla="*/ 118 w 173"/>
              <a:gd name="T9" fmla="*/ 37 h 167"/>
              <a:gd name="T10" fmla="*/ 118 w 173"/>
              <a:gd name="T11" fmla="*/ 43 h 167"/>
              <a:gd name="T12" fmla="*/ 120 w 173"/>
              <a:gd name="T13" fmla="*/ 49 h 167"/>
              <a:gd name="T14" fmla="*/ 120 w 173"/>
              <a:gd name="T15" fmla="*/ 55 h 167"/>
              <a:gd name="T16" fmla="*/ 118 w 173"/>
              <a:gd name="T17" fmla="*/ 61 h 167"/>
              <a:gd name="T18" fmla="*/ 116 w 173"/>
              <a:gd name="T19" fmla="*/ 64 h 167"/>
              <a:gd name="T20" fmla="*/ 112 w 173"/>
              <a:gd name="T21" fmla="*/ 72 h 167"/>
              <a:gd name="T22" fmla="*/ 108 w 173"/>
              <a:gd name="T23" fmla="*/ 82 h 167"/>
              <a:gd name="T24" fmla="*/ 106 w 173"/>
              <a:gd name="T25" fmla="*/ 84 h 167"/>
              <a:gd name="T26" fmla="*/ 106 w 173"/>
              <a:gd name="T27" fmla="*/ 100 h 167"/>
              <a:gd name="T28" fmla="*/ 110 w 173"/>
              <a:gd name="T29" fmla="*/ 102 h 167"/>
              <a:gd name="T30" fmla="*/ 118 w 173"/>
              <a:gd name="T31" fmla="*/ 106 h 167"/>
              <a:gd name="T32" fmla="*/ 132 w 173"/>
              <a:gd name="T33" fmla="*/ 112 h 167"/>
              <a:gd name="T34" fmla="*/ 138 w 173"/>
              <a:gd name="T35" fmla="*/ 114 h 167"/>
              <a:gd name="T36" fmla="*/ 142 w 173"/>
              <a:gd name="T37" fmla="*/ 114 h 167"/>
              <a:gd name="T38" fmla="*/ 147 w 173"/>
              <a:gd name="T39" fmla="*/ 116 h 167"/>
              <a:gd name="T40" fmla="*/ 163 w 173"/>
              <a:gd name="T41" fmla="*/ 129 h 167"/>
              <a:gd name="T42" fmla="*/ 173 w 173"/>
              <a:gd name="T43" fmla="*/ 153 h 167"/>
              <a:gd name="T44" fmla="*/ 173 w 173"/>
              <a:gd name="T45" fmla="*/ 159 h 167"/>
              <a:gd name="T46" fmla="*/ 171 w 173"/>
              <a:gd name="T47" fmla="*/ 163 h 167"/>
              <a:gd name="T48" fmla="*/ 165 w 173"/>
              <a:gd name="T49" fmla="*/ 167 h 167"/>
              <a:gd name="T50" fmla="*/ 4 w 173"/>
              <a:gd name="T51" fmla="*/ 165 h 167"/>
              <a:gd name="T52" fmla="*/ 0 w 173"/>
              <a:gd name="T53" fmla="*/ 159 h 167"/>
              <a:gd name="T54" fmla="*/ 0 w 173"/>
              <a:gd name="T55" fmla="*/ 159 h 167"/>
              <a:gd name="T56" fmla="*/ 4 w 173"/>
              <a:gd name="T57" fmla="*/ 143 h 167"/>
              <a:gd name="T58" fmla="*/ 22 w 173"/>
              <a:gd name="T59" fmla="*/ 117 h 167"/>
              <a:gd name="T60" fmla="*/ 30 w 173"/>
              <a:gd name="T61" fmla="*/ 116 h 167"/>
              <a:gd name="T62" fmla="*/ 33 w 173"/>
              <a:gd name="T63" fmla="*/ 114 h 167"/>
              <a:gd name="T64" fmla="*/ 37 w 173"/>
              <a:gd name="T65" fmla="*/ 114 h 167"/>
              <a:gd name="T66" fmla="*/ 47 w 173"/>
              <a:gd name="T67" fmla="*/ 110 h 167"/>
              <a:gd name="T68" fmla="*/ 59 w 173"/>
              <a:gd name="T69" fmla="*/ 104 h 167"/>
              <a:gd name="T70" fmla="*/ 67 w 173"/>
              <a:gd name="T71" fmla="*/ 102 h 167"/>
              <a:gd name="T72" fmla="*/ 67 w 173"/>
              <a:gd name="T73" fmla="*/ 100 h 167"/>
              <a:gd name="T74" fmla="*/ 67 w 173"/>
              <a:gd name="T75" fmla="*/ 84 h 167"/>
              <a:gd name="T76" fmla="*/ 63 w 173"/>
              <a:gd name="T77" fmla="*/ 78 h 167"/>
              <a:gd name="T78" fmla="*/ 59 w 173"/>
              <a:gd name="T79" fmla="*/ 64 h 167"/>
              <a:gd name="T80" fmla="*/ 55 w 173"/>
              <a:gd name="T81" fmla="*/ 62 h 167"/>
              <a:gd name="T82" fmla="*/ 55 w 173"/>
              <a:gd name="T83" fmla="*/ 57 h 167"/>
              <a:gd name="T84" fmla="*/ 53 w 173"/>
              <a:gd name="T85" fmla="*/ 51 h 167"/>
              <a:gd name="T86" fmla="*/ 53 w 173"/>
              <a:gd name="T87" fmla="*/ 45 h 167"/>
              <a:gd name="T88" fmla="*/ 57 w 173"/>
              <a:gd name="T89" fmla="*/ 43 h 167"/>
              <a:gd name="T90" fmla="*/ 55 w 173"/>
              <a:gd name="T91" fmla="*/ 31 h 167"/>
              <a:gd name="T92" fmla="*/ 57 w 173"/>
              <a:gd name="T93" fmla="*/ 19 h 167"/>
              <a:gd name="T94" fmla="*/ 65 w 173"/>
              <a:gd name="T95" fmla="*/ 9 h 167"/>
              <a:gd name="T96" fmla="*/ 79 w 173"/>
              <a:gd name="T97" fmla="*/ 2 h 1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73" h="167">
                <a:moveTo>
                  <a:pt x="86" y="0"/>
                </a:moveTo>
                <a:lnTo>
                  <a:pt x="94" y="2"/>
                </a:lnTo>
                <a:lnTo>
                  <a:pt x="102" y="4"/>
                </a:lnTo>
                <a:lnTo>
                  <a:pt x="108" y="7"/>
                </a:lnTo>
                <a:lnTo>
                  <a:pt x="112" y="11"/>
                </a:lnTo>
                <a:lnTo>
                  <a:pt x="114" y="15"/>
                </a:lnTo>
                <a:lnTo>
                  <a:pt x="116" y="21"/>
                </a:lnTo>
                <a:lnTo>
                  <a:pt x="118" y="25"/>
                </a:lnTo>
                <a:lnTo>
                  <a:pt x="118" y="31"/>
                </a:lnTo>
                <a:lnTo>
                  <a:pt x="118" y="37"/>
                </a:lnTo>
                <a:lnTo>
                  <a:pt x="116" y="43"/>
                </a:lnTo>
                <a:lnTo>
                  <a:pt x="118" y="43"/>
                </a:lnTo>
                <a:lnTo>
                  <a:pt x="120" y="45"/>
                </a:lnTo>
                <a:lnTo>
                  <a:pt x="120" y="49"/>
                </a:lnTo>
                <a:lnTo>
                  <a:pt x="120" y="51"/>
                </a:lnTo>
                <a:lnTo>
                  <a:pt x="120" y="55"/>
                </a:lnTo>
                <a:lnTo>
                  <a:pt x="118" y="57"/>
                </a:lnTo>
                <a:lnTo>
                  <a:pt x="118" y="61"/>
                </a:lnTo>
                <a:lnTo>
                  <a:pt x="118" y="62"/>
                </a:lnTo>
                <a:lnTo>
                  <a:pt x="116" y="64"/>
                </a:lnTo>
                <a:lnTo>
                  <a:pt x="114" y="64"/>
                </a:lnTo>
                <a:lnTo>
                  <a:pt x="112" y="72"/>
                </a:lnTo>
                <a:lnTo>
                  <a:pt x="110" y="78"/>
                </a:lnTo>
                <a:lnTo>
                  <a:pt x="108" y="82"/>
                </a:lnTo>
                <a:lnTo>
                  <a:pt x="106" y="84"/>
                </a:lnTo>
                <a:lnTo>
                  <a:pt x="106" y="84"/>
                </a:lnTo>
                <a:lnTo>
                  <a:pt x="106" y="100"/>
                </a:lnTo>
                <a:lnTo>
                  <a:pt x="106" y="100"/>
                </a:lnTo>
                <a:lnTo>
                  <a:pt x="106" y="102"/>
                </a:lnTo>
                <a:lnTo>
                  <a:pt x="110" y="102"/>
                </a:lnTo>
                <a:lnTo>
                  <a:pt x="114" y="104"/>
                </a:lnTo>
                <a:lnTo>
                  <a:pt x="118" y="106"/>
                </a:lnTo>
                <a:lnTo>
                  <a:pt x="126" y="110"/>
                </a:lnTo>
                <a:lnTo>
                  <a:pt x="132" y="112"/>
                </a:lnTo>
                <a:lnTo>
                  <a:pt x="136" y="114"/>
                </a:lnTo>
                <a:lnTo>
                  <a:pt x="138" y="114"/>
                </a:lnTo>
                <a:lnTo>
                  <a:pt x="140" y="114"/>
                </a:lnTo>
                <a:lnTo>
                  <a:pt x="142" y="114"/>
                </a:lnTo>
                <a:lnTo>
                  <a:pt x="143" y="116"/>
                </a:lnTo>
                <a:lnTo>
                  <a:pt x="147" y="116"/>
                </a:lnTo>
                <a:lnTo>
                  <a:pt x="151" y="117"/>
                </a:lnTo>
                <a:lnTo>
                  <a:pt x="163" y="129"/>
                </a:lnTo>
                <a:lnTo>
                  <a:pt x="169" y="143"/>
                </a:lnTo>
                <a:lnTo>
                  <a:pt x="173" y="153"/>
                </a:lnTo>
                <a:lnTo>
                  <a:pt x="173" y="159"/>
                </a:lnTo>
                <a:lnTo>
                  <a:pt x="173" y="159"/>
                </a:lnTo>
                <a:lnTo>
                  <a:pt x="173" y="159"/>
                </a:lnTo>
                <a:lnTo>
                  <a:pt x="171" y="163"/>
                </a:lnTo>
                <a:lnTo>
                  <a:pt x="169" y="165"/>
                </a:lnTo>
                <a:lnTo>
                  <a:pt x="165" y="167"/>
                </a:lnTo>
                <a:lnTo>
                  <a:pt x="8" y="167"/>
                </a:lnTo>
                <a:lnTo>
                  <a:pt x="4" y="165"/>
                </a:lnTo>
                <a:lnTo>
                  <a:pt x="2" y="163"/>
                </a:lnTo>
                <a:lnTo>
                  <a:pt x="0" y="159"/>
                </a:lnTo>
                <a:lnTo>
                  <a:pt x="0" y="159"/>
                </a:lnTo>
                <a:lnTo>
                  <a:pt x="0" y="159"/>
                </a:lnTo>
                <a:lnTo>
                  <a:pt x="0" y="153"/>
                </a:lnTo>
                <a:lnTo>
                  <a:pt x="4" y="143"/>
                </a:lnTo>
                <a:lnTo>
                  <a:pt x="10" y="129"/>
                </a:lnTo>
                <a:lnTo>
                  <a:pt x="22" y="117"/>
                </a:lnTo>
                <a:lnTo>
                  <a:pt x="26" y="116"/>
                </a:lnTo>
                <a:lnTo>
                  <a:pt x="30" y="116"/>
                </a:lnTo>
                <a:lnTo>
                  <a:pt x="31" y="114"/>
                </a:lnTo>
                <a:lnTo>
                  <a:pt x="33" y="114"/>
                </a:lnTo>
                <a:lnTo>
                  <a:pt x="35" y="114"/>
                </a:lnTo>
                <a:lnTo>
                  <a:pt x="37" y="114"/>
                </a:lnTo>
                <a:lnTo>
                  <a:pt x="41" y="112"/>
                </a:lnTo>
                <a:lnTo>
                  <a:pt x="47" y="110"/>
                </a:lnTo>
                <a:lnTo>
                  <a:pt x="55" y="108"/>
                </a:lnTo>
                <a:lnTo>
                  <a:pt x="59" y="104"/>
                </a:lnTo>
                <a:lnTo>
                  <a:pt x="63" y="104"/>
                </a:lnTo>
                <a:lnTo>
                  <a:pt x="67" y="102"/>
                </a:lnTo>
                <a:lnTo>
                  <a:pt x="67" y="102"/>
                </a:lnTo>
                <a:lnTo>
                  <a:pt x="67" y="100"/>
                </a:lnTo>
                <a:lnTo>
                  <a:pt x="67" y="84"/>
                </a:lnTo>
                <a:lnTo>
                  <a:pt x="67" y="84"/>
                </a:lnTo>
                <a:lnTo>
                  <a:pt x="65" y="82"/>
                </a:lnTo>
                <a:lnTo>
                  <a:pt x="63" y="78"/>
                </a:lnTo>
                <a:lnTo>
                  <a:pt x="61" y="72"/>
                </a:lnTo>
                <a:lnTo>
                  <a:pt x="59" y="64"/>
                </a:lnTo>
                <a:lnTo>
                  <a:pt x="57" y="64"/>
                </a:lnTo>
                <a:lnTo>
                  <a:pt x="55" y="62"/>
                </a:lnTo>
                <a:lnTo>
                  <a:pt x="55" y="61"/>
                </a:lnTo>
                <a:lnTo>
                  <a:pt x="55" y="57"/>
                </a:lnTo>
                <a:lnTo>
                  <a:pt x="53" y="55"/>
                </a:lnTo>
                <a:lnTo>
                  <a:pt x="53" y="51"/>
                </a:lnTo>
                <a:lnTo>
                  <a:pt x="53" y="49"/>
                </a:lnTo>
                <a:lnTo>
                  <a:pt x="53" y="45"/>
                </a:lnTo>
                <a:lnTo>
                  <a:pt x="55" y="43"/>
                </a:lnTo>
                <a:lnTo>
                  <a:pt x="57" y="43"/>
                </a:lnTo>
                <a:lnTo>
                  <a:pt x="55" y="37"/>
                </a:lnTo>
                <a:lnTo>
                  <a:pt x="55" y="31"/>
                </a:lnTo>
                <a:lnTo>
                  <a:pt x="55" y="25"/>
                </a:lnTo>
                <a:lnTo>
                  <a:pt x="57" y="19"/>
                </a:lnTo>
                <a:lnTo>
                  <a:pt x="59" y="13"/>
                </a:lnTo>
                <a:lnTo>
                  <a:pt x="65" y="9"/>
                </a:lnTo>
                <a:lnTo>
                  <a:pt x="71" y="4"/>
                </a:lnTo>
                <a:lnTo>
                  <a:pt x="79" y="2"/>
                </a:lnTo>
                <a:lnTo>
                  <a:pt x="86" y="0"/>
                </a:lnTo>
                <a:close/>
              </a:path>
            </a:pathLst>
          </a:custGeom>
          <a:solidFill>
            <a:srgbClr val="18BDD5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" name="文本框 21"/>
          <p:cNvSpPr txBox="1"/>
          <p:nvPr/>
        </p:nvSpPr>
        <p:spPr>
          <a:xfrm>
            <a:off x="220399" y="152881"/>
            <a:ext cx="2707779" cy="6971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kumimoji="1" lang="en-US" altLang="zh-CN" b="1" dirty="0" smtClean="0">
                <a:solidFill>
                  <a:srgbClr val="12253A"/>
                </a:solidFill>
              </a:rPr>
              <a:t>ADD</a:t>
            </a:r>
            <a:r>
              <a:rPr kumimoji="1" lang="zh-CN" altLang="en-US" b="1" dirty="0" smtClean="0">
                <a:solidFill>
                  <a:srgbClr val="12253A"/>
                </a:solidFill>
              </a:rPr>
              <a:t> </a:t>
            </a:r>
            <a:r>
              <a:rPr kumimoji="1" lang="en-US" altLang="zh-CN" b="1" dirty="0" smtClean="0">
                <a:solidFill>
                  <a:srgbClr val="12253A"/>
                </a:solidFill>
              </a:rPr>
              <a:t>YOUR</a:t>
            </a:r>
            <a:r>
              <a:rPr kumimoji="1" lang="zh-CN" altLang="en-US" b="1" dirty="0" smtClean="0">
                <a:solidFill>
                  <a:srgbClr val="12253A"/>
                </a:solidFill>
              </a:rPr>
              <a:t> </a:t>
            </a:r>
            <a:r>
              <a:rPr kumimoji="1" lang="en-US" altLang="zh-CN" b="1" dirty="0" smtClean="0">
                <a:solidFill>
                  <a:srgbClr val="12253A"/>
                </a:solidFill>
              </a:rPr>
              <a:t>TITLE</a:t>
            </a:r>
            <a:r>
              <a:rPr kumimoji="1" lang="zh-CN" altLang="en-US" b="1" dirty="0" smtClean="0">
                <a:solidFill>
                  <a:srgbClr val="12253A"/>
                </a:solidFill>
              </a:rPr>
              <a:t> </a:t>
            </a:r>
            <a:r>
              <a:rPr kumimoji="1" lang="en-US" altLang="zh-CN" b="1" dirty="0" smtClean="0">
                <a:solidFill>
                  <a:srgbClr val="12253A"/>
                </a:solidFill>
              </a:rPr>
              <a:t>HERE</a:t>
            </a:r>
          </a:p>
          <a:p>
            <a:pPr>
              <a:lnSpc>
                <a:spcPct val="110000"/>
              </a:lnSpc>
            </a:pPr>
            <a:r>
              <a:rPr kumimoji="1" lang="zh-CN" altLang="en-US" b="1" dirty="0" smtClean="0">
                <a:solidFill>
                  <a:srgbClr val="12253A"/>
                </a:solidFill>
              </a:rPr>
              <a:t>点击此处添加标题</a:t>
            </a:r>
            <a:endParaRPr kumimoji="1" lang="en-US" altLang="zh-CN" b="1" dirty="0" smtClean="0">
              <a:solidFill>
                <a:srgbClr val="12253A"/>
              </a:solidFill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281928" y="4666345"/>
            <a:ext cx="140138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000" dirty="0" smtClean="0">
                <a:solidFill>
                  <a:srgbClr val="12253A"/>
                </a:solidFill>
              </a:rPr>
              <a:t>LOGO | COMPANY</a:t>
            </a:r>
            <a:endParaRPr kumimoji="1" lang="zh-CN" altLang="en-US" sz="1000" dirty="0">
              <a:solidFill>
                <a:srgbClr val="12253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59517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220399" y="152881"/>
            <a:ext cx="2707779" cy="6971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kumimoji="1" lang="en-US" altLang="zh-CN" b="1" dirty="0" smtClean="0">
                <a:solidFill>
                  <a:srgbClr val="12253A"/>
                </a:solidFill>
              </a:rPr>
              <a:t>ADD</a:t>
            </a:r>
            <a:r>
              <a:rPr kumimoji="1" lang="zh-CN" altLang="en-US" b="1" dirty="0" smtClean="0">
                <a:solidFill>
                  <a:srgbClr val="12253A"/>
                </a:solidFill>
              </a:rPr>
              <a:t> </a:t>
            </a:r>
            <a:r>
              <a:rPr kumimoji="1" lang="en-US" altLang="zh-CN" b="1" dirty="0" smtClean="0">
                <a:solidFill>
                  <a:srgbClr val="12253A"/>
                </a:solidFill>
              </a:rPr>
              <a:t>YOUR</a:t>
            </a:r>
            <a:r>
              <a:rPr kumimoji="1" lang="zh-CN" altLang="en-US" b="1" dirty="0" smtClean="0">
                <a:solidFill>
                  <a:srgbClr val="12253A"/>
                </a:solidFill>
              </a:rPr>
              <a:t> </a:t>
            </a:r>
            <a:r>
              <a:rPr kumimoji="1" lang="en-US" altLang="zh-CN" b="1" dirty="0" smtClean="0">
                <a:solidFill>
                  <a:srgbClr val="12253A"/>
                </a:solidFill>
              </a:rPr>
              <a:t>TITLE</a:t>
            </a:r>
            <a:r>
              <a:rPr kumimoji="1" lang="zh-CN" altLang="en-US" b="1" dirty="0" smtClean="0">
                <a:solidFill>
                  <a:srgbClr val="12253A"/>
                </a:solidFill>
              </a:rPr>
              <a:t> </a:t>
            </a:r>
            <a:r>
              <a:rPr kumimoji="1" lang="en-US" altLang="zh-CN" b="1" dirty="0" smtClean="0">
                <a:solidFill>
                  <a:srgbClr val="12253A"/>
                </a:solidFill>
              </a:rPr>
              <a:t>HERE</a:t>
            </a:r>
          </a:p>
          <a:p>
            <a:pPr>
              <a:lnSpc>
                <a:spcPct val="110000"/>
              </a:lnSpc>
            </a:pPr>
            <a:r>
              <a:rPr kumimoji="1" lang="zh-CN" altLang="en-US" b="1" dirty="0" smtClean="0">
                <a:solidFill>
                  <a:srgbClr val="12253A"/>
                </a:solidFill>
              </a:rPr>
              <a:t>点击此处添加标题</a:t>
            </a:r>
            <a:endParaRPr kumimoji="1" lang="en-US" altLang="zh-CN" b="1" dirty="0" smtClean="0">
              <a:solidFill>
                <a:srgbClr val="12253A"/>
              </a:solidFill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281928" y="4666345"/>
            <a:ext cx="140138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000" dirty="0" smtClean="0">
                <a:solidFill>
                  <a:srgbClr val="12253A"/>
                </a:solidFill>
              </a:rPr>
              <a:t>LOGO | COMPANY</a:t>
            </a:r>
            <a:endParaRPr kumimoji="1" lang="zh-CN" altLang="en-US" sz="1000" dirty="0">
              <a:solidFill>
                <a:srgbClr val="12253A"/>
              </a:solidFill>
            </a:endParaRPr>
          </a:p>
        </p:txBody>
      </p:sp>
      <p:sp>
        <p:nvSpPr>
          <p:cNvPr id="4" name="空心弧 3"/>
          <p:cNvSpPr>
            <a:spLocks noChangeAspect="1"/>
          </p:cNvSpPr>
          <p:nvPr/>
        </p:nvSpPr>
        <p:spPr>
          <a:xfrm>
            <a:off x="1082201" y="1230168"/>
            <a:ext cx="2700000" cy="2700000"/>
          </a:xfrm>
          <a:prstGeom prst="blockArc">
            <a:avLst>
              <a:gd name="adj1" fmla="val 1093135"/>
              <a:gd name="adj2" fmla="val 20040895"/>
              <a:gd name="adj3" fmla="val 19104"/>
            </a:avLst>
          </a:prstGeom>
          <a:solidFill>
            <a:srgbClr val="1225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5" name="空心弧 4"/>
          <p:cNvSpPr>
            <a:spLocks noChangeAspect="1"/>
          </p:cNvSpPr>
          <p:nvPr/>
        </p:nvSpPr>
        <p:spPr>
          <a:xfrm>
            <a:off x="992201" y="1140168"/>
            <a:ext cx="2880000" cy="2880000"/>
          </a:xfrm>
          <a:prstGeom prst="blockArc">
            <a:avLst>
              <a:gd name="adj1" fmla="val 1106124"/>
              <a:gd name="adj2" fmla="val 17267002"/>
              <a:gd name="adj3" fmla="val 18336"/>
            </a:avLst>
          </a:prstGeom>
          <a:solidFill>
            <a:srgbClr val="18BD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6" name="空心弧 5"/>
          <p:cNvSpPr>
            <a:spLocks noChangeAspect="1"/>
          </p:cNvSpPr>
          <p:nvPr/>
        </p:nvSpPr>
        <p:spPr>
          <a:xfrm>
            <a:off x="902201" y="1050168"/>
            <a:ext cx="3060000" cy="3060000"/>
          </a:xfrm>
          <a:prstGeom prst="blockArc">
            <a:avLst>
              <a:gd name="adj1" fmla="val 1151168"/>
              <a:gd name="adj2" fmla="val 14453560"/>
              <a:gd name="adj3" fmla="val 18376"/>
            </a:avLst>
          </a:prstGeom>
          <a:solidFill>
            <a:srgbClr val="1225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7" name="空心弧 6"/>
          <p:cNvSpPr>
            <a:spLocks noChangeAspect="1"/>
          </p:cNvSpPr>
          <p:nvPr/>
        </p:nvSpPr>
        <p:spPr>
          <a:xfrm>
            <a:off x="812201" y="960168"/>
            <a:ext cx="3240000" cy="3240000"/>
          </a:xfrm>
          <a:prstGeom prst="blockArc">
            <a:avLst>
              <a:gd name="adj1" fmla="val 1134833"/>
              <a:gd name="adj2" fmla="val 12891468"/>
              <a:gd name="adj3" fmla="val 17894"/>
            </a:avLst>
          </a:prstGeom>
          <a:solidFill>
            <a:srgbClr val="18BD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grpSp>
        <p:nvGrpSpPr>
          <p:cNvPr id="12" name="组合 24"/>
          <p:cNvGrpSpPr/>
          <p:nvPr/>
        </p:nvGrpSpPr>
        <p:grpSpPr>
          <a:xfrm>
            <a:off x="2194869" y="2334899"/>
            <a:ext cx="474663" cy="490538"/>
            <a:chOff x="4334668" y="3183731"/>
            <a:chExt cx="474663" cy="490538"/>
          </a:xfrm>
          <a:solidFill>
            <a:srgbClr val="12253A"/>
          </a:solidFill>
        </p:grpSpPr>
        <p:sp>
          <p:nvSpPr>
            <p:cNvPr id="13" name="Freeform 395"/>
            <p:cNvSpPr>
              <a:spLocks/>
            </p:cNvSpPr>
            <p:nvPr/>
          </p:nvSpPr>
          <p:spPr bwMode="auto">
            <a:xfrm>
              <a:off x="4445793" y="3244056"/>
              <a:ext cx="363538" cy="430213"/>
            </a:xfrm>
            <a:custGeom>
              <a:avLst/>
              <a:gdLst>
                <a:gd name="T0" fmla="*/ 223 w 229"/>
                <a:gd name="T1" fmla="*/ 146 h 271"/>
                <a:gd name="T2" fmla="*/ 229 w 229"/>
                <a:gd name="T3" fmla="*/ 157 h 271"/>
                <a:gd name="T4" fmla="*/ 225 w 229"/>
                <a:gd name="T5" fmla="*/ 169 h 271"/>
                <a:gd name="T6" fmla="*/ 220 w 229"/>
                <a:gd name="T7" fmla="*/ 173 h 271"/>
                <a:gd name="T8" fmla="*/ 207 w 229"/>
                <a:gd name="T9" fmla="*/ 174 h 271"/>
                <a:gd name="T10" fmla="*/ 174 w 229"/>
                <a:gd name="T11" fmla="*/ 151 h 271"/>
                <a:gd name="T12" fmla="*/ 197 w 229"/>
                <a:gd name="T13" fmla="*/ 177 h 271"/>
                <a:gd name="T14" fmla="*/ 202 w 229"/>
                <a:gd name="T15" fmla="*/ 182 h 271"/>
                <a:gd name="T16" fmla="*/ 203 w 229"/>
                <a:gd name="T17" fmla="*/ 195 h 271"/>
                <a:gd name="T18" fmla="*/ 200 w 229"/>
                <a:gd name="T19" fmla="*/ 201 h 271"/>
                <a:gd name="T20" fmla="*/ 188 w 229"/>
                <a:gd name="T21" fmla="*/ 207 h 271"/>
                <a:gd name="T22" fmla="*/ 177 w 229"/>
                <a:gd name="T23" fmla="*/ 203 h 271"/>
                <a:gd name="T24" fmla="*/ 144 w 229"/>
                <a:gd name="T25" fmla="*/ 187 h 271"/>
                <a:gd name="T26" fmla="*/ 172 w 229"/>
                <a:gd name="T27" fmla="*/ 210 h 271"/>
                <a:gd name="T28" fmla="*/ 178 w 229"/>
                <a:gd name="T29" fmla="*/ 221 h 271"/>
                <a:gd name="T30" fmla="*/ 174 w 229"/>
                <a:gd name="T31" fmla="*/ 233 h 271"/>
                <a:gd name="T32" fmla="*/ 168 w 229"/>
                <a:gd name="T33" fmla="*/ 237 h 271"/>
                <a:gd name="T34" fmla="*/ 155 w 229"/>
                <a:gd name="T35" fmla="*/ 238 h 271"/>
                <a:gd name="T36" fmla="*/ 123 w 229"/>
                <a:gd name="T37" fmla="*/ 213 h 271"/>
                <a:gd name="T38" fmla="*/ 145 w 229"/>
                <a:gd name="T39" fmla="*/ 241 h 271"/>
                <a:gd name="T40" fmla="*/ 150 w 229"/>
                <a:gd name="T41" fmla="*/ 246 h 271"/>
                <a:gd name="T42" fmla="*/ 152 w 229"/>
                <a:gd name="T43" fmla="*/ 258 h 271"/>
                <a:gd name="T44" fmla="*/ 148 w 229"/>
                <a:gd name="T45" fmla="*/ 265 h 271"/>
                <a:gd name="T46" fmla="*/ 136 w 229"/>
                <a:gd name="T47" fmla="*/ 271 h 271"/>
                <a:gd name="T48" fmla="*/ 124 w 229"/>
                <a:gd name="T49" fmla="*/ 267 h 271"/>
                <a:gd name="T50" fmla="*/ 96 w 229"/>
                <a:gd name="T51" fmla="*/ 243 h 271"/>
                <a:gd name="T52" fmla="*/ 106 w 229"/>
                <a:gd name="T53" fmla="*/ 223 h 271"/>
                <a:gd name="T54" fmla="*/ 108 w 229"/>
                <a:gd name="T55" fmla="*/ 221 h 271"/>
                <a:gd name="T56" fmla="*/ 110 w 229"/>
                <a:gd name="T57" fmla="*/ 212 h 271"/>
                <a:gd name="T58" fmla="*/ 109 w 229"/>
                <a:gd name="T59" fmla="*/ 205 h 271"/>
                <a:gd name="T60" fmla="*/ 104 w 229"/>
                <a:gd name="T61" fmla="*/ 196 h 271"/>
                <a:gd name="T62" fmla="*/ 100 w 229"/>
                <a:gd name="T63" fmla="*/ 193 h 271"/>
                <a:gd name="T64" fmla="*/ 91 w 229"/>
                <a:gd name="T65" fmla="*/ 188 h 271"/>
                <a:gd name="T66" fmla="*/ 83 w 229"/>
                <a:gd name="T67" fmla="*/ 187 h 271"/>
                <a:gd name="T68" fmla="*/ 75 w 229"/>
                <a:gd name="T69" fmla="*/ 188 h 271"/>
                <a:gd name="T70" fmla="*/ 69 w 229"/>
                <a:gd name="T71" fmla="*/ 193 h 271"/>
                <a:gd name="T72" fmla="*/ 50 w 229"/>
                <a:gd name="T73" fmla="*/ 207 h 271"/>
                <a:gd name="T74" fmla="*/ 64 w 229"/>
                <a:gd name="T75" fmla="*/ 189 h 271"/>
                <a:gd name="T76" fmla="*/ 68 w 229"/>
                <a:gd name="T77" fmla="*/ 182 h 271"/>
                <a:gd name="T78" fmla="*/ 68 w 229"/>
                <a:gd name="T79" fmla="*/ 174 h 271"/>
                <a:gd name="T80" fmla="*/ 64 w 229"/>
                <a:gd name="T81" fmla="*/ 166 h 271"/>
                <a:gd name="T82" fmla="*/ 58 w 229"/>
                <a:gd name="T83" fmla="*/ 158 h 271"/>
                <a:gd name="T84" fmla="*/ 54 w 229"/>
                <a:gd name="T85" fmla="*/ 156 h 271"/>
                <a:gd name="T86" fmla="*/ 45 w 229"/>
                <a:gd name="T87" fmla="*/ 153 h 271"/>
                <a:gd name="T88" fmla="*/ 36 w 229"/>
                <a:gd name="T89" fmla="*/ 153 h 271"/>
                <a:gd name="T90" fmla="*/ 29 w 229"/>
                <a:gd name="T91" fmla="*/ 157 h 271"/>
                <a:gd name="T92" fmla="*/ 13 w 229"/>
                <a:gd name="T93" fmla="*/ 176 h 271"/>
                <a:gd name="T94" fmla="*/ 21 w 229"/>
                <a:gd name="T95" fmla="*/ 156 h 271"/>
                <a:gd name="T96" fmla="*/ 24 w 229"/>
                <a:gd name="T97" fmla="*/ 152 h 271"/>
                <a:gd name="T98" fmla="*/ 25 w 229"/>
                <a:gd name="T99" fmla="*/ 144 h 271"/>
                <a:gd name="T100" fmla="*/ 24 w 229"/>
                <a:gd name="T101" fmla="*/ 136 h 271"/>
                <a:gd name="T102" fmla="*/ 19 w 229"/>
                <a:gd name="T103" fmla="*/ 128 h 271"/>
                <a:gd name="T104" fmla="*/ 15 w 229"/>
                <a:gd name="T105" fmla="*/ 124 h 271"/>
                <a:gd name="T106" fmla="*/ 0 w 229"/>
                <a:gd name="T107" fmla="*/ 118 h 271"/>
                <a:gd name="T108" fmla="*/ 194 w 229"/>
                <a:gd name="T109" fmla="*/ 123 h 271"/>
                <a:gd name="T110" fmla="*/ 223 w 229"/>
                <a:gd name="T111" fmla="*/ 146 h 2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229" h="271">
                  <a:moveTo>
                    <a:pt x="223" y="146"/>
                  </a:moveTo>
                  <a:lnTo>
                    <a:pt x="223" y="146"/>
                  </a:lnTo>
                  <a:lnTo>
                    <a:pt x="227" y="151"/>
                  </a:lnTo>
                  <a:lnTo>
                    <a:pt x="229" y="157"/>
                  </a:lnTo>
                  <a:lnTo>
                    <a:pt x="228" y="163"/>
                  </a:lnTo>
                  <a:lnTo>
                    <a:pt x="225" y="169"/>
                  </a:lnTo>
                  <a:lnTo>
                    <a:pt x="225" y="169"/>
                  </a:lnTo>
                  <a:lnTo>
                    <a:pt x="220" y="173"/>
                  </a:lnTo>
                  <a:lnTo>
                    <a:pt x="214" y="176"/>
                  </a:lnTo>
                  <a:lnTo>
                    <a:pt x="207" y="174"/>
                  </a:lnTo>
                  <a:lnTo>
                    <a:pt x="202" y="172"/>
                  </a:lnTo>
                  <a:lnTo>
                    <a:pt x="174" y="151"/>
                  </a:lnTo>
                  <a:lnTo>
                    <a:pt x="170" y="156"/>
                  </a:lnTo>
                  <a:lnTo>
                    <a:pt x="197" y="177"/>
                  </a:lnTo>
                  <a:lnTo>
                    <a:pt x="197" y="177"/>
                  </a:lnTo>
                  <a:lnTo>
                    <a:pt x="202" y="182"/>
                  </a:lnTo>
                  <a:lnTo>
                    <a:pt x="203" y="188"/>
                  </a:lnTo>
                  <a:lnTo>
                    <a:pt x="203" y="195"/>
                  </a:lnTo>
                  <a:lnTo>
                    <a:pt x="200" y="201"/>
                  </a:lnTo>
                  <a:lnTo>
                    <a:pt x="200" y="201"/>
                  </a:lnTo>
                  <a:lnTo>
                    <a:pt x="194" y="205"/>
                  </a:lnTo>
                  <a:lnTo>
                    <a:pt x="188" y="207"/>
                  </a:lnTo>
                  <a:lnTo>
                    <a:pt x="182" y="206"/>
                  </a:lnTo>
                  <a:lnTo>
                    <a:pt x="177" y="203"/>
                  </a:lnTo>
                  <a:lnTo>
                    <a:pt x="149" y="182"/>
                  </a:lnTo>
                  <a:lnTo>
                    <a:pt x="144" y="187"/>
                  </a:lnTo>
                  <a:lnTo>
                    <a:pt x="172" y="210"/>
                  </a:lnTo>
                  <a:lnTo>
                    <a:pt x="172" y="210"/>
                  </a:lnTo>
                  <a:lnTo>
                    <a:pt x="175" y="215"/>
                  </a:lnTo>
                  <a:lnTo>
                    <a:pt x="178" y="221"/>
                  </a:lnTo>
                  <a:lnTo>
                    <a:pt x="177" y="227"/>
                  </a:lnTo>
                  <a:lnTo>
                    <a:pt x="174" y="233"/>
                  </a:lnTo>
                  <a:lnTo>
                    <a:pt x="174" y="233"/>
                  </a:lnTo>
                  <a:lnTo>
                    <a:pt x="168" y="237"/>
                  </a:lnTo>
                  <a:lnTo>
                    <a:pt x="163" y="240"/>
                  </a:lnTo>
                  <a:lnTo>
                    <a:pt x="155" y="238"/>
                  </a:lnTo>
                  <a:lnTo>
                    <a:pt x="150" y="236"/>
                  </a:lnTo>
                  <a:lnTo>
                    <a:pt x="123" y="213"/>
                  </a:lnTo>
                  <a:lnTo>
                    <a:pt x="119" y="218"/>
                  </a:lnTo>
                  <a:lnTo>
                    <a:pt x="145" y="241"/>
                  </a:lnTo>
                  <a:lnTo>
                    <a:pt x="145" y="241"/>
                  </a:lnTo>
                  <a:lnTo>
                    <a:pt x="150" y="246"/>
                  </a:lnTo>
                  <a:lnTo>
                    <a:pt x="152" y="252"/>
                  </a:lnTo>
                  <a:lnTo>
                    <a:pt x="152" y="258"/>
                  </a:lnTo>
                  <a:lnTo>
                    <a:pt x="148" y="265"/>
                  </a:lnTo>
                  <a:lnTo>
                    <a:pt x="148" y="265"/>
                  </a:lnTo>
                  <a:lnTo>
                    <a:pt x="143" y="268"/>
                  </a:lnTo>
                  <a:lnTo>
                    <a:pt x="136" y="271"/>
                  </a:lnTo>
                  <a:lnTo>
                    <a:pt x="130" y="270"/>
                  </a:lnTo>
                  <a:lnTo>
                    <a:pt x="124" y="267"/>
                  </a:lnTo>
                  <a:lnTo>
                    <a:pt x="98" y="246"/>
                  </a:lnTo>
                  <a:lnTo>
                    <a:pt x="96" y="243"/>
                  </a:lnTo>
                  <a:lnTo>
                    <a:pt x="93" y="241"/>
                  </a:lnTo>
                  <a:lnTo>
                    <a:pt x="106" y="223"/>
                  </a:lnTo>
                  <a:lnTo>
                    <a:pt x="106" y="223"/>
                  </a:lnTo>
                  <a:lnTo>
                    <a:pt x="108" y="221"/>
                  </a:lnTo>
                  <a:lnTo>
                    <a:pt x="109" y="217"/>
                  </a:lnTo>
                  <a:lnTo>
                    <a:pt x="110" y="212"/>
                  </a:lnTo>
                  <a:lnTo>
                    <a:pt x="109" y="208"/>
                  </a:lnTo>
                  <a:lnTo>
                    <a:pt x="109" y="205"/>
                  </a:lnTo>
                  <a:lnTo>
                    <a:pt x="106" y="200"/>
                  </a:lnTo>
                  <a:lnTo>
                    <a:pt x="104" y="196"/>
                  </a:lnTo>
                  <a:lnTo>
                    <a:pt x="100" y="193"/>
                  </a:lnTo>
                  <a:lnTo>
                    <a:pt x="100" y="193"/>
                  </a:lnTo>
                  <a:lnTo>
                    <a:pt x="96" y="191"/>
                  </a:lnTo>
                  <a:lnTo>
                    <a:pt x="91" y="188"/>
                  </a:lnTo>
                  <a:lnTo>
                    <a:pt x="88" y="187"/>
                  </a:lnTo>
                  <a:lnTo>
                    <a:pt x="83" y="187"/>
                  </a:lnTo>
                  <a:lnTo>
                    <a:pt x="79" y="187"/>
                  </a:lnTo>
                  <a:lnTo>
                    <a:pt x="75" y="188"/>
                  </a:lnTo>
                  <a:lnTo>
                    <a:pt x="71" y="191"/>
                  </a:lnTo>
                  <a:lnTo>
                    <a:pt x="69" y="193"/>
                  </a:lnTo>
                  <a:lnTo>
                    <a:pt x="55" y="211"/>
                  </a:lnTo>
                  <a:lnTo>
                    <a:pt x="50" y="207"/>
                  </a:lnTo>
                  <a:lnTo>
                    <a:pt x="64" y="189"/>
                  </a:lnTo>
                  <a:lnTo>
                    <a:pt x="64" y="189"/>
                  </a:lnTo>
                  <a:lnTo>
                    <a:pt x="65" y="186"/>
                  </a:lnTo>
                  <a:lnTo>
                    <a:pt x="68" y="182"/>
                  </a:lnTo>
                  <a:lnTo>
                    <a:pt x="68" y="178"/>
                  </a:lnTo>
                  <a:lnTo>
                    <a:pt x="68" y="174"/>
                  </a:lnTo>
                  <a:lnTo>
                    <a:pt x="66" y="169"/>
                  </a:lnTo>
                  <a:lnTo>
                    <a:pt x="64" y="166"/>
                  </a:lnTo>
                  <a:lnTo>
                    <a:pt x="61" y="162"/>
                  </a:lnTo>
                  <a:lnTo>
                    <a:pt x="58" y="158"/>
                  </a:lnTo>
                  <a:lnTo>
                    <a:pt x="58" y="158"/>
                  </a:lnTo>
                  <a:lnTo>
                    <a:pt x="54" y="156"/>
                  </a:lnTo>
                  <a:lnTo>
                    <a:pt x="49" y="154"/>
                  </a:lnTo>
                  <a:lnTo>
                    <a:pt x="45" y="153"/>
                  </a:lnTo>
                  <a:lnTo>
                    <a:pt x="40" y="153"/>
                  </a:lnTo>
                  <a:lnTo>
                    <a:pt x="36" y="153"/>
                  </a:lnTo>
                  <a:lnTo>
                    <a:pt x="33" y="154"/>
                  </a:lnTo>
                  <a:lnTo>
                    <a:pt x="29" y="157"/>
                  </a:lnTo>
                  <a:lnTo>
                    <a:pt x="26" y="159"/>
                  </a:lnTo>
                  <a:lnTo>
                    <a:pt x="13" y="176"/>
                  </a:lnTo>
                  <a:lnTo>
                    <a:pt x="8" y="172"/>
                  </a:lnTo>
                  <a:lnTo>
                    <a:pt x="21" y="156"/>
                  </a:lnTo>
                  <a:lnTo>
                    <a:pt x="21" y="156"/>
                  </a:lnTo>
                  <a:lnTo>
                    <a:pt x="24" y="152"/>
                  </a:lnTo>
                  <a:lnTo>
                    <a:pt x="25" y="148"/>
                  </a:lnTo>
                  <a:lnTo>
                    <a:pt x="25" y="144"/>
                  </a:lnTo>
                  <a:lnTo>
                    <a:pt x="25" y="139"/>
                  </a:lnTo>
                  <a:lnTo>
                    <a:pt x="24" y="136"/>
                  </a:lnTo>
                  <a:lnTo>
                    <a:pt x="21" y="132"/>
                  </a:lnTo>
                  <a:lnTo>
                    <a:pt x="19" y="128"/>
                  </a:lnTo>
                  <a:lnTo>
                    <a:pt x="15" y="124"/>
                  </a:lnTo>
                  <a:lnTo>
                    <a:pt x="15" y="124"/>
                  </a:lnTo>
                  <a:lnTo>
                    <a:pt x="8" y="121"/>
                  </a:lnTo>
                  <a:lnTo>
                    <a:pt x="0" y="118"/>
                  </a:lnTo>
                  <a:lnTo>
                    <a:pt x="43" y="0"/>
                  </a:lnTo>
                  <a:lnTo>
                    <a:pt x="194" y="123"/>
                  </a:lnTo>
                  <a:lnTo>
                    <a:pt x="195" y="124"/>
                  </a:lnTo>
                  <a:lnTo>
                    <a:pt x="223" y="14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4" name="Freeform 396"/>
            <p:cNvSpPr>
              <a:spLocks/>
            </p:cNvSpPr>
            <p:nvPr/>
          </p:nvSpPr>
          <p:spPr bwMode="auto">
            <a:xfrm>
              <a:off x="4610893" y="3183731"/>
              <a:ext cx="188913" cy="161925"/>
            </a:xfrm>
            <a:custGeom>
              <a:avLst/>
              <a:gdLst>
                <a:gd name="T0" fmla="*/ 113 w 119"/>
                <a:gd name="T1" fmla="*/ 75 h 102"/>
                <a:gd name="T2" fmla="*/ 113 w 119"/>
                <a:gd name="T3" fmla="*/ 75 h 102"/>
                <a:gd name="T4" fmla="*/ 116 w 119"/>
                <a:gd name="T5" fmla="*/ 80 h 102"/>
                <a:gd name="T6" fmla="*/ 119 w 119"/>
                <a:gd name="T7" fmla="*/ 85 h 102"/>
                <a:gd name="T8" fmla="*/ 118 w 119"/>
                <a:gd name="T9" fmla="*/ 91 h 102"/>
                <a:gd name="T10" fmla="*/ 115 w 119"/>
                <a:gd name="T11" fmla="*/ 97 h 102"/>
                <a:gd name="T12" fmla="*/ 115 w 119"/>
                <a:gd name="T13" fmla="*/ 97 h 102"/>
                <a:gd name="T14" fmla="*/ 110 w 119"/>
                <a:gd name="T15" fmla="*/ 101 h 102"/>
                <a:gd name="T16" fmla="*/ 104 w 119"/>
                <a:gd name="T17" fmla="*/ 102 h 102"/>
                <a:gd name="T18" fmla="*/ 99 w 119"/>
                <a:gd name="T19" fmla="*/ 102 h 102"/>
                <a:gd name="T20" fmla="*/ 93 w 119"/>
                <a:gd name="T21" fmla="*/ 99 h 102"/>
                <a:gd name="T22" fmla="*/ 6 w 119"/>
                <a:gd name="T23" fmla="*/ 27 h 102"/>
                <a:gd name="T24" fmla="*/ 6 w 119"/>
                <a:gd name="T25" fmla="*/ 27 h 102"/>
                <a:gd name="T26" fmla="*/ 1 w 119"/>
                <a:gd name="T27" fmla="*/ 22 h 102"/>
                <a:gd name="T28" fmla="*/ 0 w 119"/>
                <a:gd name="T29" fmla="*/ 16 h 102"/>
                <a:gd name="T30" fmla="*/ 1 w 119"/>
                <a:gd name="T31" fmla="*/ 11 h 102"/>
                <a:gd name="T32" fmla="*/ 4 w 119"/>
                <a:gd name="T33" fmla="*/ 5 h 102"/>
                <a:gd name="T34" fmla="*/ 4 w 119"/>
                <a:gd name="T35" fmla="*/ 5 h 102"/>
                <a:gd name="T36" fmla="*/ 6 w 119"/>
                <a:gd name="T37" fmla="*/ 2 h 102"/>
                <a:gd name="T38" fmla="*/ 9 w 119"/>
                <a:gd name="T39" fmla="*/ 1 h 102"/>
                <a:gd name="T40" fmla="*/ 15 w 119"/>
                <a:gd name="T41" fmla="*/ 0 h 102"/>
                <a:gd name="T42" fmla="*/ 15 w 119"/>
                <a:gd name="T43" fmla="*/ 0 h 102"/>
                <a:gd name="T44" fmla="*/ 21 w 119"/>
                <a:gd name="T45" fmla="*/ 0 h 102"/>
                <a:gd name="T46" fmla="*/ 25 w 119"/>
                <a:gd name="T47" fmla="*/ 3 h 102"/>
                <a:gd name="T48" fmla="*/ 113 w 119"/>
                <a:gd name="T49" fmla="*/ 75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19" h="102">
                  <a:moveTo>
                    <a:pt x="113" y="75"/>
                  </a:moveTo>
                  <a:lnTo>
                    <a:pt x="113" y="75"/>
                  </a:lnTo>
                  <a:lnTo>
                    <a:pt x="116" y="80"/>
                  </a:lnTo>
                  <a:lnTo>
                    <a:pt x="119" y="85"/>
                  </a:lnTo>
                  <a:lnTo>
                    <a:pt x="118" y="91"/>
                  </a:lnTo>
                  <a:lnTo>
                    <a:pt x="115" y="97"/>
                  </a:lnTo>
                  <a:lnTo>
                    <a:pt x="115" y="97"/>
                  </a:lnTo>
                  <a:lnTo>
                    <a:pt x="110" y="101"/>
                  </a:lnTo>
                  <a:lnTo>
                    <a:pt x="104" y="102"/>
                  </a:lnTo>
                  <a:lnTo>
                    <a:pt x="99" y="102"/>
                  </a:lnTo>
                  <a:lnTo>
                    <a:pt x="93" y="99"/>
                  </a:lnTo>
                  <a:lnTo>
                    <a:pt x="6" y="27"/>
                  </a:lnTo>
                  <a:lnTo>
                    <a:pt x="6" y="27"/>
                  </a:lnTo>
                  <a:lnTo>
                    <a:pt x="1" y="22"/>
                  </a:lnTo>
                  <a:lnTo>
                    <a:pt x="0" y="16"/>
                  </a:lnTo>
                  <a:lnTo>
                    <a:pt x="1" y="11"/>
                  </a:lnTo>
                  <a:lnTo>
                    <a:pt x="4" y="5"/>
                  </a:lnTo>
                  <a:lnTo>
                    <a:pt x="4" y="5"/>
                  </a:lnTo>
                  <a:lnTo>
                    <a:pt x="6" y="2"/>
                  </a:lnTo>
                  <a:lnTo>
                    <a:pt x="9" y="1"/>
                  </a:lnTo>
                  <a:lnTo>
                    <a:pt x="15" y="0"/>
                  </a:lnTo>
                  <a:lnTo>
                    <a:pt x="15" y="0"/>
                  </a:lnTo>
                  <a:lnTo>
                    <a:pt x="21" y="0"/>
                  </a:lnTo>
                  <a:lnTo>
                    <a:pt x="25" y="3"/>
                  </a:lnTo>
                  <a:lnTo>
                    <a:pt x="113" y="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5" name="Freeform 397"/>
            <p:cNvSpPr>
              <a:spLocks/>
            </p:cNvSpPr>
            <p:nvPr/>
          </p:nvSpPr>
          <p:spPr bwMode="auto">
            <a:xfrm>
              <a:off x="4550568" y="3228181"/>
              <a:ext cx="212725" cy="177800"/>
            </a:xfrm>
            <a:custGeom>
              <a:avLst/>
              <a:gdLst>
                <a:gd name="T0" fmla="*/ 134 w 134"/>
                <a:gd name="T1" fmla="*/ 83 h 112"/>
                <a:gd name="T2" fmla="*/ 117 w 134"/>
                <a:gd name="T3" fmla="*/ 112 h 112"/>
                <a:gd name="T4" fmla="*/ 0 w 134"/>
                <a:gd name="T5" fmla="*/ 17 h 112"/>
                <a:gd name="T6" fmla="*/ 35 w 134"/>
                <a:gd name="T7" fmla="*/ 0 h 112"/>
                <a:gd name="T8" fmla="*/ 134 w 134"/>
                <a:gd name="T9" fmla="*/ 83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4" h="112">
                  <a:moveTo>
                    <a:pt x="134" y="83"/>
                  </a:moveTo>
                  <a:lnTo>
                    <a:pt x="117" y="112"/>
                  </a:lnTo>
                  <a:lnTo>
                    <a:pt x="0" y="17"/>
                  </a:lnTo>
                  <a:lnTo>
                    <a:pt x="35" y="0"/>
                  </a:lnTo>
                  <a:lnTo>
                    <a:pt x="134" y="8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6" name="Freeform 398"/>
            <p:cNvSpPr>
              <a:spLocks/>
            </p:cNvSpPr>
            <p:nvPr/>
          </p:nvSpPr>
          <p:spPr bwMode="auto">
            <a:xfrm>
              <a:off x="4517231" y="3553619"/>
              <a:ext cx="88900" cy="98425"/>
            </a:xfrm>
            <a:custGeom>
              <a:avLst/>
              <a:gdLst>
                <a:gd name="T0" fmla="*/ 50 w 56"/>
                <a:gd name="T1" fmla="*/ 3 h 62"/>
                <a:gd name="T2" fmla="*/ 50 w 56"/>
                <a:gd name="T3" fmla="*/ 3 h 62"/>
                <a:gd name="T4" fmla="*/ 55 w 56"/>
                <a:gd name="T5" fmla="*/ 8 h 62"/>
                <a:gd name="T6" fmla="*/ 56 w 56"/>
                <a:gd name="T7" fmla="*/ 15 h 62"/>
                <a:gd name="T8" fmla="*/ 56 w 56"/>
                <a:gd name="T9" fmla="*/ 21 h 62"/>
                <a:gd name="T10" fmla="*/ 53 w 56"/>
                <a:gd name="T11" fmla="*/ 27 h 62"/>
                <a:gd name="T12" fmla="*/ 30 w 56"/>
                <a:gd name="T13" fmla="*/ 56 h 62"/>
                <a:gd name="T14" fmla="*/ 30 w 56"/>
                <a:gd name="T15" fmla="*/ 56 h 62"/>
                <a:gd name="T16" fmla="*/ 25 w 56"/>
                <a:gd name="T17" fmla="*/ 60 h 62"/>
                <a:gd name="T18" fmla="*/ 19 w 56"/>
                <a:gd name="T19" fmla="*/ 62 h 62"/>
                <a:gd name="T20" fmla="*/ 13 w 56"/>
                <a:gd name="T21" fmla="*/ 61 h 62"/>
                <a:gd name="T22" fmla="*/ 6 w 56"/>
                <a:gd name="T23" fmla="*/ 58 h 62"/>
                <a:gd name="T24" fmla="*/ 6 w 56"/>
                <a:gd name="T25" fmla="*/ 58 h 62"/>
                <a:gd name="T26" fmla="*/ 4 w 56"/>
                <a:gd name="T27" fmla="*/ 56 h 62"/>
                <a:gd name="T28" fmla="*/ 1 w 56"/>
                <a:gd name="T29" fmla="*/ 52 h 62"/>
                <a:gd name="T30" fmla="*/ 0 w 56"/>
                <a:gd name="T31" fmla="*/ 48 h 62"/>
                <a:gd name="T32" fmla="*/ 0 w 56"/>
                <a:gd name="T33" fmla="*/ 45 h 62"/>
                <a:gd name="T34" fmla="*/ 0 w 56"/>
                <a:gd name="T35" fmla="*/ 45 h 62"/>
                <a:gd name="T36" fmla="*/ 1 w 56"/>
                <a:gd name="T37" fmla="*/ 40 h 62"/>
                <a:gd name="T38" fmla="*/ 4 w 56"/>
                <a:gd name="T39" fmla="*/ 35 h 62"/>
                <a:gd name="T40" fmla="*/ 26 w 56"/>
                <a:gd name="T41" fmla="*/ 6 h 62"/>
                <a:gd name="T42" fmla="*/ 26 w 56"/>
                <a:gd name="T43" fmla="*/ 6 h 62"/>
                <a:gd name="T44" fmla="*/ 33 w 56"/>
                <a:gd name="T45" fmla="*/ 2 h 62"/>
                <a:gd name="T46" fmla="*/ 38 w 56"/>
                <a:gd name="T47" fmla="*/ 0 h 62"/>
                <a:gd name="T48" fmla="*/ 45 w 56"/>
                <a:gd name="T49" fmla="*/ 1 h 62"/>
                <a:gd name="T50" fmla="*/ 50 w 56"/>
                <a:gd name="T51" fmla="*/ 3 h 62"/>
                <a:gd name="T52" fmla="*/ 50 w 56"/>
                <a:gd name="T53" fmla="*/ 3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56" h="62">
                  <a:moveTo>
                    <a:pt x="50" y="3"/>
                  </a:moveTo>
                  <a:lnTo>
                    <a:pt x="50" y="3"/>
                  </a:lnTo>
                  <a:lnTo>
                    <a:pt x="55" y="8"/>
                  </a:lnTo>
                  <a:lnTo>
                    <a:pt x="56" y="15"/>
                  </a:lnTo>
                  <a:lnTo>
                    <a:pt x="56" y="21"/>
                  </a:lnTo>
                  <a:lnTo>
                    <a:pt x="53" y="27"/>
                  </a:lnTo>
                  <a:lnTo>
                    <a:pt x="30" y="56"/>
                  </a:lnTo>
                  <a:lnTo>
                    <a:pt x="30" y="56"/>
                  </a:lnTo>
                  <a:lnTo>
                    <a:pt x="25" y="60"/>
                  </a:lnTo>
                  <a:lnTo>
                    <a:pt x="19" y="62"/>
                  </a:lnTo>
                  <a:lnTo>
                    <a:pt x="13" y="61"/>
                  </a:lnTo>
                  <a:lnTo>
                    <a:pt x="6" y="58"/>
                  </a:lnTo>
                  <a:lnTo>
                    <a:pt x="6" y="58"/>
                  </a:lnTo>
                  <a:lnTo>
                    <a:pt x="4" y="56"/>
                  </a:lnTo>
                  <a:lnTo>
                    <a:pt x="1" y="52"/>
                  </a:lnTo>
                  <a:lnTo>
                    <a:pt x="0" y="48"/>
                  </a:lnTo>
                  <a:lnTo>
                    <a:pt x="0" y="45"/>
                  </a:lnTo>
                  <a:lnTo>
                    <a:pt x="0" y="45"/>
                  </a:lnTo>
                  <a:lnTo>
                    <a:pt x="1" y="40"/>
                  </a:lnTo>
                  <a:lnTo>
                    <a:pt x="4" y="35"/>
                  </a:lnTo>
                  <a:lnTo>
                    <a:pt x="26" y="6"/>
                  </a:lnTo>
                  <a:lnTo>
                    <a:pt x="26" y="6"/>
                  </a:lnTo>
                  <a:lnTo>
                    <a:pt x="33" y="2"/>
                  </a:lnTo>
                  <a:lnTo>
                    <a:pt x="38" y="0"/>
                  </a:lnTo>
                  <a:lnTo>
                    <a:pt x="45" y="1"/>
                  </a:lnTo>
                  <a:lnTo>
                    <a:pt x="50" y="3"/>
                  </a:lnTo>
                  <a:lnTo>
                    <a:pt x="50" y="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7" name="Freeform 399"/>
            <p:cNvSpPr>
              <a:spLocks/>
            </p:cNvSpPr>
            <p:nvPr/>
          </p:nvSpPr>
          <p:spPr bwMode="auto">
            <a:xfrm>
              <a:off x="4452143" y="3499644"/>
              <a:ext cx="88900" cy="98425"/>
            </a:xfrm>
            <a:custGeom>
              <a:avLst/>
              <a:gdLst>
                <a:gd name="T0" fmla="*/ 50 w 56"/>
                <a:gd name="T1" fmla="*/ 3 h 62"/>
                <a:gd name="T2" fmla="*/ 50 w 56"/>
                <a:gd name="T3" fmla="*/ 3 h 62"/>
                <a:gd name="T4" fmla="*/ 54 w 56"/>
                <a:gd name="T5" fmla="*/ 8 h 62"/>
                <a:gd name="T6" fmla="*/ 56 w 56"/>
                <a:gd name="T7" fmla="*/ 15 h 62"/>
                <a:gd name="T8" fmla="*/ 55 w 56"/>
                <a:gd name="T9" fmla="*/ 21 h 62"/>
                <a:gd name="T10" fmla="*/ 52 w 56"/>
                <a:gd name="T11" fmla="*/ 27 h 62"/>
                <a:gd name="T12" fmla="*/ 30 w 56"/>
                <a:gd name="T13" fmla="*/ 56 h 62"/>
                <a:gd name="T14" fmla="*/ 30 w 56"/>
                <a:gd name="T15" fmla="*/ 56 h 62"/>
                <a:gd name="T16" fmla="*/ 24 w 56"/>
                <a:gd name="T17" fmla="*/ 60 h 62"/>
                <a:gd name="T18" fmla="*/ 19 w 56"/>
                <a:gd name="T19" fmla="*/ 62 h 62"/>
                <a:gd name="T20" fmla="*/ 11 w 56"/>
                <a:gd name="T21" fmla="*/ 61 h 62"/>
                <a:gd name="T22" fmla="*/ 6 w 56"/>
                <a:gd name="T23" fmla="*/ 59 h 62"/>
                <a:gd name="T24" fmla="*/ 6 w 56"/>
                <a:gd name="T25" fmla="*/ 59 h 62"/>
                <a:gd name="T26" fmla="*/ 2 w 56"/>
                <a:gd name="T27" fmla="*/ 55 h 62"/>
                <a:gd name="T28" fmla="*/ 1 w 56"/>
                <a:gd name="T29" fmla="*/ 52 h 62"/>
                <a:gd name="T30" fmla="*/ 0 w 56"/>
                <a:gd name="T31" fmla="*/ 49 h 62"/>
                <a:gd name="T32" fmla="*/ 0 w 56"/>
                <a:gd name="T33" fmla="*/ 45 h 62"/>
                <a:gd name="T34" fmla="*/ 0 w 56"/>
                <a:gd name="T35" fmla="*/ 45 h 62"/>
                <a:gd name="T36" fmla="*/ 0 w 56"/>
                <a:gd name="T37" fmla="*/ 40 h 62"/>
                <a:gd name="T38" fmla="*/ 4 w 56"/>
                <a:gd name="T39" fmla="*/ 35 h 62"/>
                <a:gd name="T40" fmla="*/ 26 w 56"/>
                <a:gd name="T41" fmla="*/ 6 h 62"/>
                <a:gd name="T42" fmla="*/ 26 w 56"/>
                <a:gd name="T43" fmla="*/ 6 h 62"/>
                <a:gd name="T44" fmla="*/ 31 w 56"/>
                <a:gd name="T45" fmla="*/ 2 h 62"/>
                <a:gd name="T46" fmla="*/ 37 w 56"/>
                <a:gd name="T47" fmla="*/ 0 h 62"/>
                <a:gd name="T48" fmla="*/ 44 w 56"/>
                <a:gd name="T49" fmla="*/ 1 h 62"/>
                <a:gd name="T50" fmla="*/ 50 w 56"/>
                <a:gd name="T51" fmla="*/ 3 h 62"/>
                <a:gd name="T52" fmla="*/ 50 w 56"/>
                <a:gd name="T53" fmla="*/ 3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56" h="62">
                  <a:moveTo>
                    <a:pt x="50" y="3"/>
                  </a:moveTo>
                  <a:lnTo>
                    <a:pt x="50" y="3"/>
                  </a:lnTo>
                  <a:lnTo>
                    <a:pt x="54" y="8"/>
                  </a:lnTo>
                  <a:lnTo>
                    <a:pt x="56" y="15"/>
                  </a:lnTo>
                  <a:lnTo>
                    <a:pt x="55" y="21"/>
                  </a:lnTo>
                  <a:lnTo>
                    <a:pt x="52" y="27"/>
                  </a:lnTo>
                  <a:lnTo>
                    <a:pt x="30" y="56"/>
                  </a:lnTo>
                  <a:lnTo>
                    <a:pt x="30" y="56"/>
                  </a:lnTo>
                  <a:lnTo>
                    <a:pt x="24" y="60"/>
                  </a:lnTo>
                  <a:lnTo>
                    <a:pt x="19" y="62"/>
                  </a:lnTo>
                  <a:lnTo>
                    <a:pt x="11" y="61"/>
                  </a:lnTo>
                  <a:lnTo>
                    <a:pt x="6" y="59"/>
                  </a:lnTo>
                  <a:lnTo>
                    <a:pt x="6" y="59"/>
                  </a:lnTo>
                  <a:lnTo>
                    <a:pt x="2" y="55"/>
                  </a:lnTo>
                  <a:lnTo>
                    <a:pt x="1" y="52"/>
                  </a:lnTo>
                  <a:lnTo>
                    <a:pt x="0" y="49"/>
                  </a:lnTo>
                  <a:lnTo>
                    <a:pt x="0" y="45"/>
                  </a:lnTo>
                  <a:lnTo>
                    <a:pt x="0" y="45"/>
                  </a:lnTo>
                  <a:lnTo>
                    <a:pt x="0" y="40"/>
                  </a:lnTo>
                  <a:lnTo>
                    <a:pt x="4" y="35"/>
                  </a:lnTo>
                  <a:lnTo>
                    <a:pt x="26" y="6"/>
                  </a:lnTo>
                  <a:lnTo>
                    <a:pt x="26" y="6"/>
                  </a:lnTo>
                  <a:lnTo>
                    <a:pt x="31" y="2"/>
                  </a:lnTo>
                  <a:lnTo>
                    <a:pt x="37" y="0"/>
                  </a:lnTo>
                  <a:lnTo>
                    <a:pt x="44" y="1"/>
                  </a:lnTo>
                  <a:lnTo>
                    <a:pt x="50" y="3"/>
                  </a:lnTo>
                  <a:lnTo>
                    <a:pt x="50" y="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8" name="Freeform 400"/>
            <p:cNvSpPr>
              <a:spLocks/>
            </p:cNvSpPr>
            <p:nvPr/>
          </p:nvSpPr>
          <p:spPr bwMode="auto">
            <a:xfrm>
              <a:off x="4396581" y="3244056"/>
              <a:ext cx="103188" cy="171450"/>
            </a:xfrm>
            <a:custGeom>
              <a:avLst/>
              <a:gdLst>
                <a:gd name="T0" fmla="*/ 65 w 65"/>
                <a:gd name="T1" fmla="*/ 7 h 108"/>
                <a:gd name="T2" fmla="*/ 26 w 65"/>
                <a:gd name="T3" fmla="*/ 108 h 108"/>
                <a:gd name="T4" fmla="*/ 0 w 65"/>
                <a:gd name="T5" fmla="*/ 91 h 108"/>
                <a:gd name="T6" fmla="*/ 35 w 65"/>
                <a:gd name="T7" fmla="*/ 0 h 108"/>
                <a:gd name="T8" fmla="*/ 65 w 65"/>
                <a:gd name="T9" fmla="*/ 7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108">
                  <a:moveTo>
                    <a:pt x="65" y="7"/>
                  </a:moveTo>
                  <a:lnTo>
                    <a:pt x="26" y="108"/>
                  </a:lnTo>
                  <a:lnTo>
                    <a:pt x="0" y="91"/>
                  </a:lnTo>
                  <a:lnTo>
                    <a:pt x="35" y="0"/>
                  </a:lnTo>
                  <a:lnTo>
                    <a:pt x="65" y="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" name="Freeform 401"/>
            <p:cNvSpPr>
              <a:spLocks/>
            </p:cNvSpPr>
            <p:nvPr/>
          </p:nvSpPr>
          <p:spPr bwMode="auto">
            <a:xfrm>
              <a:off x="4383881" y="3445669"/>
              <a:ext cx="92075" cy="98425"/>
            </a:xfrm>
            <a:custGeom>
              <a:avLst/>
              <a:gdLst>
                <a:gd name="T0" fmla="*/ 52 w 58"/>
                <a:gd name="T1" fmla="*/ 4 h 62"/>
                <a:gd name="T2" fmla="*/ 52 w 58"/>
                <a:gd name="T3" fmla="*/ 4 h 62"/>
                <a:gd name="T4" fmla="*/ 55 w 58"/>
                <a:gd name="T5" fmla="*/ 9 h 62"/>
                <a:gd name="T6" fmla="*/ 58 w 58"/>
                <a:gd name="T7" fmla="*/ 15 h 62"/>
                <a:gd name="T8" fmla="*/ 57 w 58"/>
                <a:gd name="T9" fmla="*/ 21 h 62"/>
                <a:gd name="T10" fmla="*/ 54 w 58"/>
                <a:gd name="T11" fmla="*/ 27 h 62"/>
                <a:gd name="T12" fmla="*/ 30 w 58"/>
                <a:gd name="T13" fmla="*/ 56 h 62"/>
                <a:gd name="T14" fmla="*/ 30 w 58"/>
                <a:gd name="T15" fmla="*/ 56 h 62"/>
                <a:gd name="T16" fmla="*/ 25 w 58"/>
                <a:gd name="T17" fmla="*/ 60 h 62"/>
                <a:gd name="T18" fmla="*/ 19 w 58"/>
                <a:gd name="T19" fmla="*/ 62 h 62"/>
                <a:gd name="T20" fmla="*/ 13 w 58"/>
                <a:gd name="T21" fmla="*/ 61 h 62"/>
                <a:gd name="T22" fmla="*/ 7 w 58"/>
                <a:gd name="T23" fmla="*/ 59 h 62"/>
                <a:gd name="T24" fmla="*/ 7 w 58"/>
                <a:gd name="T25" fmla="*/ 59 h 62"/>
                <a:gd name="T26" fmla="*/ 4 w 58"/>
                <a:gd name="T27" fmla="*/ 56 h 62"/>
                <a:gd name="T28" fmla="*/ 3 w 58"/>
                <a:gd name="T29" fmla="*/ 52 h 62"/>
                <a:gd name="T30" fmla="*/ 2 w 58"/>
                <a:gd name="T31" fmla="*/ 49 h 62"/>
                <a:gd name="T32" fmla="*/ 0 w 58"/>
                <a:gd name="T33" fmla="*/ 45 h 62"/>
                <a:gd name="T34" fmla="*/ 0 w 58"/>
                <a:gd name="T35" fmla="*/ 45 h 62"/>
                <a:gd name="T36" fmla="*/ 2 w 58"/>
                <a:gd name="T37" fmla="*/ 40 h 62"/>
                <a:gd name="T38" fmla="*/ 4 w 58"/>
                <a:gd name="T39" fmla="*/ 35 h 62"/>
                <a:gd name="T40" fmla="*/ 28 w 58"/>
                <a:gd name="T41" fmla="*/ 6 h 62"/>
                <a:gd name="T42" fmla="*/ 28 w 58"/>
                <a:gd name="T43" fmla="*/ 6 h 62"/>
                <a:gd name="T44" fmla="*/ 33 w 58"/>
                <a:gd name="T45" fmla="*/ 2 h 62"/>
                <a:gd name="T46" fmla="*/ 39 w 58"/>
                <a:gd name="T47" fmla="*/ 0 h 62"/>
                <a:gd name="T48" fmla="*/ 45 w 58"/>
                <a:gd name="T49" fmla="*/ 1 h 62"/>
                <a:gd name="T50" fmla="*/ 52 w 58"/>
                <a:gd name="T51" fmla="*/ 4 h 62"/>
                <a:gd name="T52" fmla="*/ 52 w 58"/>
                <a:gd name="T53" fmla="*/ 4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58" h="62">
                  <a:moveTo>
                    <a:pt x="52" y="4"/>
                  </a:moveTo>
                  <a:lnTo>
                    <a:pt x="52" y="4"/>
                  </a:lnTo>
                  <a:lnTo>
                    <a:pt x="55" y="9"/>
                  </a:lnTo>
                  <a:lnTo>
                    <a:pt x="58" y="15"/>
                  </a:lnTo>
                  <a:lnTo>
                    <a:pt x="57" y="21"/>
                  </a:lnTo>
                  <a:lnTo>
                    <a:pt x="54" y="27"/>
                  </a:lnTo>
                  <a:lnTo>
                    <a:pt x="30" y="56"/>
                  </a:lnTo>
                  <a:lnTo>
                    <a:pt x="30" y="56"/>
                  </a:lnTo>
                  <a:lnTo>
                    <a:pt x="25" y="60"/>
                  </a:lnTo>
                  <a:lnTo>
                    <a:pt x="19" y="62"/>
                  </a:lnTo>
                  <a:lnTo>
                    <a:pt x="13" y="61"/>
                  </a:lnTo>
                  <a:lnTo>
                    <a:pt x="7" y="59"/>
                  </a:lnTo>
                  <a:lnTo>
                    <a:pt x="7" y="59"/>
                  </a:lnTo>
                  <a:lnTo>
                    <a:pt x="4" y="56"/>
                  </a:lnTo>
                  <a:lnTo>
                    <a:pt x="3" y="52"/>
                  </a:lnTo>
                  <a:lnTo>
                    <a:pt x="2" y="49"/>
                  </a:lnTo>
                  <a:lnTo>
                    <a:pt x="0" y="45"/>
                  </a:lnTo>
                  <a:lnTo>
                    <a:pt x="0" y="45"/>
                  </a:lnTo>
                  <a:lnTo>
                    <a:pt x="2" y="40"/>
                  </a:lnTo>
                  <a:lnTo>
                    <a:pt x="4" y="35"/>
                  </a:lnTo>
                  <a:lnTo>
                    <a:pt x="28" y="6"/>
                  </a:lnTo>
                  <a:lnTo>
                    <a:pt x="28" y="6"/>
                  </a:lnTo>
                  <a:lnTo>
                    <a:pt x="33" y="2"/>
                  </a:lnTo>
                  <a:lnTo>
                    <a:pt x="39" y="0"/>
                  </a:lnTo>
                  <a:lnTo>
                    <a:pt x="45" y="1"/>
                  </a:lnTo>
                  <a:lnTo>
                    <a:pt x="52" y="4"/>
                  </a:lnTo>
                  <a:lnTo>
                    <a:pt x="52" y="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0" name="Freeform 402"/>
            <p:cNvSpPr>
              <a:spLocks/>
            </p:cNvSpPr>
            <p:nvPr/>
          </p:nvSpPr>
          <p:spPr bwMode="auto">
            <a:xfrm>
              <a:off x="4341018" y="3210719"/>
              <a:ext cx="98425" cy="182563"/>
            </a:xfrm>
            <a:custGeom>
              <a:avLst/>
              <a:gdLst>
                <a:gd name="T0" fmla="*/ 62 w 62"/>
                <a:gd name="T1" fmla="*/ 15 h 115"/>
                <a:gd name="T2" fmla="*/ 62 w 62"/>
                <a:gd name="T3" fmla="*/ 15 h 115"/>
                <a:gd name="T4" fmla="*/ 61 w 62"/>
                <a:gd name="T5" fmla="*/ 20 h 115"/>
                <a:gd name="T6" fmla="*/ 30 w 62"/>
                <a:gd name="T7" fmla="*/ 105 h 115"/>
                <a:gd name="T8" fmla="*/ 30 w 62"/>
                <a:gd name="T9" fmla="*/ 105 h 115"/>
                <a:gd name="T10" fmla="*/ 26 w 62"/>
                <a:gd name="T11" fmla="*/ 110 h 115"/>
                <a:gd name="T12" fmla="*/ 21 w 62"/>
                <a:gd name="T13" fmla="*/ 113 h 115"/>
                <a:gd name="T14" fmla="*/ 16 w 62"/>
                <a:gd name="T15" fmla="*/ 115 h 115"/>
                <a:gd name="T16" fmla="*/ 10 w 62"/>
                <a:gd name="T17" fmla="*/ 114 h 115"/>
                <a:gd name="T18" fmla="*/ 10 w 62"/>
                <a:gd name="T19" fmla="*/ 114 h 115"/>
                <a:gd name="T20" fmla="*/ 6 w 62"/>
                <a:gd name="T21" fmla="*/ 112 h 115"/>
                <a:gd name="T22" fmla="*/ 2 w 62"/>
                <a:gd name="T23" fmla="*/ 108 h 115"/>
                <a:gd name="T24" fmla="*/ 1 w 62"/>
                <a:gd name="T25" fmla="*/ 104 h 115"/>
                <a:gd name="T26" fmla="*/ 0 w 62"/>
                <a:gd name="T27" fmla="*/ 100 h 115"/>
                <a:gd name="T28" fmla="*/ 0 w 62"/>
                <a:gd name="T29" fmla="*/ 100 h 115"/>
                <a:gd name="T30" fmla="*/ 1 w 62"/>
                <a:gd name="T31" fmla="*/ 94 h 115"/>
                <a:gd name="T32" fmla="*/ 34 w 62"/>
                <a:gd name="T33" fmla="*/ 10 h 115"/>
                <a:gd name="T34" fmla="*/ 34 w 62"/>
                <a:gd name="T35" fmla="*/ 10 h 115"/>
                <a:gd name="T36" fmla="*/ 36 w 62"/>
                <a:gd name="T37" fmla="*/ 5 h 115"/>
                <a:gd name="T38" fmla="*/ 41 w 62"/>
                <a:gd name="T39" fmla="*/ 1 h 115"/>
                <a:gd name="T40" fmla="*/ 46 w 62"/>
                <a:gd name="T41" fmla="*/ 0 h 115"/>
                <a:gd name="T42" fmla="*/ 52 w 62"/>
                <a:gd name="T43" fmla="*/ 1 h 115"/>
                <a:gd name="T44" fmla="*/ 52 w 62"/>
                <a:gd name="T45" fmla="*/ 1 h 115"/>
                <a:gd name="T46" fmla="*/ 56 w 62"/>
                <a:gd name="T47" fmla="*/ 4 h 115"/>
                <a:gd name="T48" fmla="*/ 60 w 62"/>
                <a:gd name="T49" fmla="*/ 6 h 115"/>
                <a:gd name="T50" fmla="*/ 61 w 62"/>
                <a:gd name="T51" fmla="*/ 11 h 115"/>
                <a:gd name="T52" fmla="*/ 62 w 62"/>
                <a:gd name="T53" fmla="*/ 15 h 115"/>
                <a:gd name="T54" fmla="*/ 62 w 62"/>
                <a:gd name="T55" fmla="*/ 15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62" h="115">
                  <a:moveTo>
                    <a:pt x="62" y="15"/>
                  </a:moveTo>
                  <a:lnTo>
                    <a:pt x="62" y="15"/>
                  </a:lnTo>
                  <a:lnTo>
                    <a:pt x="61" y="20"/>
                  </a:lnTo>
                  <a:lnTo>
                    <a:pt x="30" y="105"/>
                  </a:lnTo>
                  <a:lnTo>
                    <a:pt x="30" y="105"/>
                  </a:lnTo>
                  <a:lnTo>
                    <a:pt x="26" y="110"/>
                  </a:lnTo>
                  <a:lnTo>
                    <a:pt x="21" y="113"/>
                  </a:lnTo>
                  <a:lnTo>
                    <a:pt x="16" y="115"/>
                  </a:lnTo>
                  <a:lnTo>
                    <a:pt x="10" y="114"/>
                  </a:lnTo>
                  <a:lnTo>
                    <a:pt x="10" y="114"/>
                  </a:lnTo>
                  <a:lnTo>
                    <a:pt x="6" y="112"/>
                  </a:lnTo>
                  <a:lnTo>
                    <a:pt x="2" y="108"/>
                  </a:lnTo>
                  <a:lnTo>
                    <a:pt x="1" y="104"/>
                  </a:lnTo>
                  <a:lnTo>
                    <a:pt x="0" y="100"/>
                  </a:lnTo>
                  <a:lnTo>
                    <a:pt x="0" y="100"/>
                  </a:lnTo>
                  <a:lnTo>
                    <a:pt x="1" y="94"/>
                  </a:lnTo>
                  <a:lnTo>
                    <a:pt x="34" y="10"/>
                  </a:lnTo>
                  <a:lnTo>
                    <a:pt x="34" y="10"/>
                  </a:lnTo>
                  <a:lnTo>
                    <a:pt x="36" y="5"/>
                  </a:lnTo>
                  <a:lnTo>
                    <a:pt x="41" y="1"/>
                  </a:lnTo>
                  <a:lnTo>
                    <a:pt x="46" y="0"/>
                  </a:lnTo>
                  <a:lnTo>
                    <a:pt x="52" y="1"/>
                  </a:lnTo>
                  <a:lnTo>
                    <a:pt x="52" y="1"/>
                  </a:lnTo>
                  <a:lnTo>
                    <a:pt x="56" y="4"/>
                  </a:lnTo>
                  <a:lnTo>
                    <a:pt x="60" y="6"/>
                  </a:lnTo>
                  <a:lnTo>
                    <a:pt x="61" y="11"/>
                  </a:lnTo>
                  <a:lnTo>
                    <a:pt x="62" y="15"/>
                  </a:lnTo>
                  <a:lnTo>
                    <a:pt x="62" y="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1" name="Freeform 403"/>
            <p:cNvSpPr>
              <a:spLocks/>
            </p:cNvSpPr>
            <p:nvPr/>
          </p:nvSpPr>
          <p:spPr bwMode="auto">
            <a:xfrm>
              <a:off x="4334668" y="3405981"/>
              <a:ext cx="88900" cy="96838"/>
            </a:xfrm>
            <a:custGeom>
              <a:avLst/>
              <a:gdLst>
                <a:gd name="T0" fmla="*/ 50 w 56"/>
                <a:gd name="T1" fmla="*/ 4 h 61"/>
                <a:gd name="T2" fmla="*/ 50 w 56"/>
                <a:gd name="T3" fmla="*/ 4 h 61"/>
                <a:gd name="T4" fmla="*/ 55 w 56"/>
                <a:gd name="T5" fmla="*/ 9 h 61"/>
                <a:gd name="T6" fmla="*/ 56 w 56"/>
                <a:gd name="T7" fmla="*/ 15 h 61"/>
                <a:gd name="T8" fmla="*/ 56 w 56"/>
                <a:gd name="T9" fmla="*/ 21 h 61"/>
                <a:gd name="T10" fmla="*/ 53 w 56"/>
                <a:gd name="T11" fmla="*/ 27 h 61"/>
                <a:gd name="T12" fmla="*/ 30 w 56"/>
                <a:gd name="T13" fmla="*/ 55 h 61"/>
                <a:gd name="T14" fmla="*/ 30 w 56"/>
                <a:gd name="T15" fmla="*/ 55 h 61"/>
                <a:gd name="T16" fmla="*/ 25 w 56"/>
                <a:gd name="T17" fmla="*/ 60 h 61"/>
                <a:gd name="T18" fmla="*/ 19 w 56"/>
                <a:gd name="T19" fmla="*/ 61 h 61"/>
                <a:gd name="T20" fmla="*/ 12 w 56"/>
                <a:gd name="T21" fmla="*/ 61 h 61"/>
                <a:gd name="T22" fmla="*/ 6 w 56"/>
                <a:gd name="T23" fmla="*/ 57 h 61"/>
                <a:gd name="T24" fmla="*/ 6 w 56"/>
                <a:gd name="T25" fmla="*/ 57 h 61"/>
                <a:gd name="T26" fmla="*/ 4 w 56"/>
                <a:gd name="T27" fmla="*/ 55 h 61"/>
                <a:gd name="T28" fmla="*/ 1 w 56"/>
                <a:gd name="T29" fmla="*/ 52 h 61"/>
                <a:gd name="T30" fmla="*/ 0 w 56"/>
                <a:gd name="T31" fmla="*/ 49 h 61"/>
                <a:gd name="T32" fmla="*/ 0 w 56"/>
                <a:gd name="T33" fmla="*/ 45 h 61"/>
                <a:gd name="T34" fmla="*/ 0 w 56"/>
                <a:gd name="T35" fmla="*/ 45 h 61"/>
                <a:gd name="T36" fmla="*/ 1 w 56"/>
                <a:gd name="T37" fmla="*/ 39 h 61"/>
                <a:gd name="T38" fmla="*/ 4 w 56"/>
                <a:gd name="T39" fmla="*/ 34 h 61"/>
                <a:gd name="T40" fmla="*/ 26 w 56"/>
                <a:gd name="T41" fmla="*/ 6 h 61"/>
                <a:gd name="T42" fmla="*/ 26 w 56"/>
                <a:gd name="T43" fmla="*/ 6 h 61"/>
                <a:gd name="T44" fmla="*/ 31 w 56"/>
                <a:gd name="T45" fmla="*/ 1 h 61"/>
                <a:gd name="T46" fmla="*/ 38 w 56"/>
                <a:gd name="T47" fmla="*/ 0 h 61"/>
                <a:gd name="T48" fmla="*/ 45 w 56"/>
                <a:gd name="T49" fmla="*/ 0 h 61"/>
                <a:gd name="T50" fmla="*/ 50 w 56"/>
                <a:gd name="T51" fmla="*/ 4 h 61"/>
                <a:gd name="T52" fmla="*/ 50 w 56"/>
                <a:gd name="T53" fmla="*/ 4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56" h="61">
                  <a:moveTo>
                    <a:pt x="50" y="4"/>
                  </a:moveTo>
                  <a:lnTo>
                    <a:pt x="50" y="4"/>
                  </a:lnTo>
                  <a:lnTo>
                    <a:pt x="55" y="9"/>
                  </a:lnTo>
                  <a:lnTo>
                    <a:pt x="56" y="15"/>
                  </a:lnTo>
                  <a:lnTo>
                    <a:pt x="56" y="21"/>
                  </a:lnTo>
                  <a:lnTo>
                    <a:pt x="53" y="27"/>
                  </a:lnTo>
                  <a:lnTo>
                    <a:pt x="30" y="55"/>
                  </a:lnTo>
                  <a:lnTo>
                    <a:pt x="30" y="55"/>
                  </a:lnTo>
                  <a:lnTo>
                    <a:pt x="25" y="60"/>
                  </a:lnTo>
                  <a:lnTo>
                    <a:pt x="19" y="61"/>
                  </a:lnTo>
                  <a:lnTo>
                    <a:pt x="12" y="61"/>
                  </a:lnTo>
                  <a:lnTo>
                    <a:pt x="6" y="57"/>
                  </a:lnTo>
                  <a:lnTo>
                    <a:pt x="6" y="57"/>
                  </a:lnTo>
                  <a:lnTo>
                    <a:pt x="4" y="55"/>
                  </a:lnTo>
                  <a:lnTo>
                    <a:pt x="1" y="52"/>
                  </a:lnTo>
                  <a:lnTo>
                    <a:pt x="0" y="49"/>
                  </a:lnTo>
                  <a:lnTo>
                    <a:pt x="0" y="45"/>
                  </a:lnTo>
                  <a:lnTo>
                    <a:pt x="0" y="45"/>
                  </a:lnTo>
                  <a:lnTo>
                    <a:pt x="1" y="39"/>
                  </a:lnTo>
                  <a:lnTo>
                    <a:pt x="4" y="34"/>
                  </a:lnTo>
                  <a:lnTo>
                    <a:pt x="26" y="6"/>
                  </a:lnTo>
                  <a:lnTo>
                    <a:pt x="26" y="6"/>
                  </a:lnTo>
                  <a:lnTo>
                    <a:pt x="31" y="1"/>
                  </a:lnTo>
                  <a:lnTo>
                    <a:pt x="38" y="0"/>
                  </a:lnTo>
                  <a:lnTo>
                    <a:pt x="45" y="0"/>
                  </a:lnTo>
                  <a:lnTo>
                    <a:pt x="50" y="4"/>
                  </a:lnTo>
                  <a:lnTo>
                    <a:pt x="50" y="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35" name="组 34"/>
          <p:cNvGrpSpPr/>
          <p:nvPr/>
        </p:nvGrpSpPr>
        <p:grpSpPr>
          <a:xfrm>
            <a:off x="4345812" y="912063"/>
            <a:ext cx="4175981" cy="765943"/>
            <a:chOff x="4345812" y="1107056"/>
            <a:chExt cx="4175981" cy="765943"/>
          </a:xfrm>
        </p:grpSpPr>
        <p:sp>
          <p:nvSpPr>
            <p:cNvPr id="11" name="Freeform 234"/>
            <p:cNvSpPr>
              <a:spLocks noChangeAspect="1"/>
            </p:cNvSpPr>
            <p:nvPr/>
          </p:nvSpPr>
          <p:spPr bwMode="auto">
            <a:xfrm>
              <a:off x="4345812" y="1295035"/>
              <a:ext cx="447570" cy="431958"/>
            </a:xfrm>
            <a:custGeom>
              <a:avLst/>
              <a:gdLst>
                <a:gd name="T0" fmla="*/ 94 w 173"/>
                <a:gd name="T1" fmla="*/ 2 h 167"/>
                <a:gd name="T2" fmla="*/ 108 w 173"/>
                <a:gd name="T3" fmla="*/ 7 h 167"/>
                <a:gd name="T4" fmla="*/ 114 w 173"/>
                <a:gd name="T5" fmla="*/ 15 h 167"/>
                <a:gd name="T6" fmla="*/ 118 w 173"/>
                <a:gd name="T7" fmla="*/ 25 h 167"/>
                <a:gd name="T8" fmla="*/ 118 w 173"/>
                <a:gd name="T9" fmla="*/ 37 h 167"/>
                <a:gd name="T10" fmla="*/ 118 w 173"/>
                <a:gd name="T11" fmla="*/ 43 h 167"/>
                <a:gd name="T12" fmla="*/ 120 w 173"/>
                <a:gd name="T13" fmla="*/ 49 h 167"/>
                <a:gd name="T14" fmla="*/ 120 w 173"/>
                <a:gd name="T15" fmla="*/ 55 h 167"/>
                <a:gd name="T16" fmla="*/ 118 w 173"/>
                <a:gd name="T17" fmla="*/ 61 h 167"/>
                <a:gd name="T18" fmla="*/ 116 w 173"/>
                <a:gd name="T19" fmla="*/ 64 h 167"/>
                <a:gd name="T20" fmla="*/ 112 w 173"/>
                <a:gd name="T21" fmla="*/ 72 h 167"/>
                <a:gd name="T22" fmla="*/ 108 w 173"/>
                <a:gd name="T23" fmla="*/ 82 h 167"/>
                <a:gd name="T24" fmla="*/ 106 w 173"/>
                <a:gd name="T25" fmla="*/ 84 h 167"/>
                <a:gd name="T26" fmla="*/ 106 w 173"/>
                <a:gd name="T27" fmla="*/ 100 h 167"/>
                <a:gd name="T28" fmla="*/ 110 w 173"/>
                <a:gd name="T29" fmla="*/ 102 h 167"/>
                <a:gd name="T30" fmla="*/ 118 w 173"/>
                <a:gd name="T31" fmla="*/ 106 h 167"/>
                <a:gd name="T32" fmla="*/ 132 w 173"/>
                <a:gd name="T33" fmla="*/ 112 h 167"/>
                <a:gd name="T34" fmla="*/ 138 w 173"/>
                <a:gd name="T35" fmla="*/ 114 h 167"/>
                <a:gd name="T36" fmla="*/ 142 w 173"/>
                <a:gd name="T37" fmla="*/ 114 h 167"/>
                <a:gd name="T38" fmla="*/ 147 w 173"/>
                <a:gd name="T39" fmla="*/ 116 h 167"/>
                <a:gd name="T40" fmla="*/ 163 w 173"/>
                <a:gd name="T41" fmla="*/ 129 h 167"/>
                <a:gd name="T42" fmla="*/ 173 w 173"/>
                <a:gd name="T43" fmla="*/ 153 h 167"/>
                <a:gd name="T44" fmla="*/ 173 w 173"/>
                <a:gd name="T45" fmla="*/ 159 h 167"/>
                <a:gd name="T46" fmla="*/ 171 w 173"/>
                <a:gd name="T47" fmla="*/ 163 h 167"/>
                <a:gd name="T48" fmla="*/ 165 w 173"/>
                <a:gd name="T49" fmla="*/ 167 h 167"/>
                <a:gd name="T50" fmla="*/ 4 w 173"/>
                <a:gd name="T51" fmla="*/ 165 h 167"/>
                <a:gd name="T52" fmla="*/ 0 w 173"/>
                <a:gd name="T53" fmla="*/ 159 h 167"/>
                <a:gd name="T54" fmla="*/ 0 w 173"/>
                <a:gd name="T55" fmla="*/ 159 h 167"/>
                <a:gd name="T56" fmla="*/ 4 w 173"/>
                <a:gd name="T57" fmla="*/ 143 h 167"/>
                <a:gd name="T58" fmla="*/ 22 w 173"/>
                <a:gd name="T59" fmla="*/ 117 h 167"/>
                <a:gd name="T60" fmla="*/ 30 w 173"/>
                <a:gd name="T61" fmla="*/ 116 h 167"/>
                <a:gd name="T62" fmla="*/ 33 w 173"/>
                <a:gd name="T63" fmla="*/ 114 h 167"/>
                <a:gd name="T64" fmla="*/ 37 w 173"/>
                <a:gd name="T65" fmla="*/ 114 h 167"/>
                <a:gd name="T66" fmla="*/ 47 w 173"/>
                <a:gd name="T67" fmla="*/ 110 h 167"/>
                <a:gd name="T68" fmla="*/ 59 w 173"/>
                <a:gd name="T69" fmla="*/ 104 h 167"/>
                <a:gd name="T70" fmla="*/ 67 w 173"/>
                <a:gd name="T71" fmla="*/ 102 h 167"/>
                <a:gd name="T72" fmla="*/ 67 w 173"/>
                <a:gd name="T73" fmla="*/ 100 h 167"/>
                <a:gd name="T74" fmla="*/ 67 w 173"/>
                <a:gd name="T75" fmla="*/ 84 h 167"/>
                <a:gd name="T76" fmla="*/ 63 w 173"/>
                <a:gd name="T77" fmla="*/ 78 h 167"/>
                <a:gd name="T78" fmla="*/ 59 w 173"/>
                <a:gd name="T79" fmla="*/ 64 h 167"/>
                <a:gd name="T80" fmla="*/ 55 w 173"/>
                <a:gd name="T81" fmla="*/ 62 h 167"/>
                <a:gd name="T82" fmla="*/ 55 w 173"/>
                <a:gd name="T83" fmla="*/ 57 h 167"/>
                <a:gd name="T84" fmla="*/ 53 w 173"/>
                <a:gd name="T85" fmla="*/ 51 h 167"/>
                <a:gd name="T86" fmla="*/ 53 w 173"/>
                <a:gd name="T87" fmla="*/ 45 h 167"/>
                <a:gd name="T88" fmla="*/ 57 w 173"/>
                <a:gd name="T89" fmla="*/ 43 h 167"/>
                <a:gd name="T90" fmla="*/ 55 w 173"/>
                <a:gd name="T91" fmla="*/ 31 h 167"/>
                <a:gd name="T92" fmla="*/ 57 w 173"/>
                <a:gd name="T93" fmla="*/ 19 h 167"/>
                <a:gd name="T94" fmla="*/ 65 w 173"/>
                <a:gd name="T95" fmla="*/ 9 h 167"/>
                <a:gd name="T96" fmla="*/ 79 w 173"/>
                <a:gd name="T97" fmla="*/ 2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73" h="167">
                  <a:moveTo>
                    <a:pt x="86" y="0"/>
                  </a:moveTo>
                  <a:lnTo>
                    <a:pt x="94" y="2"/>
                  </a:lnTo>
                  <a:lnTo>
                    <a:pt x="102" y="4"/>
                  </a:lnTo>
                  <a:lnTo>
                    <a:pt x="108" y="7"/>
                  </a:lnTo>
                  <a:lnTo>
                    <a:pt x="112" y="11"/>
                  </a:lnTo>
                  <a:lnTo>
                    <a:pt x="114" y="15"/>
                  </a:lnTo>
                  <a:lnTo>
                    <a:pt x="116" y="21"/>
                  </a:lnTo>
                  <a:lnTo>
                    <a:pt x="118" y="25"/>
                  </a:lnTo>
                  <a:lnTo>
                    <a:pt x="118" y="31"/>
                  </a:lnTo>
                  <a:lnTo>
                    <a:pt x="118" y="37"/>
                  </a:lnTo>
                  <a:lnTo>
                    <a:pt x="116" y="43"/>
                  </a:lnTo>
                  <a:lnTo>
                    <a:pt x="118" y="43"/>
                  </a:lnTo>
                  <a:lnTo>
                    <a:pt x="120" y="45"/>
                  </a:lnTo>
                  <a:lnTo>
                    <a:pt x="120" y="49"/>
                  </a:lnTo>
                  <a:lnTo>
                    <a:pt x="120" y="51"/>
                  </a:lnTo>
                  <a:lnTo>
                    <a:pt x="120" y="55"/>
                  </a:lnTo>
                  <a:lnTo>
                    <a:pt x="118" y="57"/>
                  </a:lnTo>
                  <a:lnTo>
                    <a:pt x="118" y="61"/>
                  </a:lnTo>
                  <a:lnTo>
                    <a:pt x="118" y="62"/>
                  </a:lnTo>
                  <a:lnTo>
                    <a:pt x="116" y="64"/>
                  </a:lnTo>
                  <a:lnTo>
                    <a:pt x="114" y="64"/>
                  </a:lnTo>
                  <a:lnTo>
                    <a:pt x="112" y="72"/>
                  </a:lnTo>
                  <a:lnTo>
                    <a:pt x="110" y="78"/>
                  </a:lnTo>
                  <a:lnTo>
                    <a:pt x="108" y="82"/>
                  </a:lnTo>
                  <a:lnTo>
                    <a:pt x="106" y="84"/>
                  </a:lnTo>
                  <a:lnTo>
                    <a:pt x="106" y="84"/>
                  </a:lnTo>
                  <a:lnTo>
                    <a:pt x="106" y="100"/>
                  </a:lnTo>
                  <a:lnTo>
                    <a:pt x="106" y="100"/>
                  </a:lnTo>
                  <a:lnTo>
                    <a:pt x="106" y="102"/>
                  </a:lnTo>
                  <a:lnTo>
                    <a:pt x="110" y="102"/>
                  </a:lnTo>
                  <a:lnTo>
                    <a:pt x="114" y="104"/>
                  </a:lnTo>
                  <a:lnTo>
                    <a:pt x="118" y="106"/>
                  </a:lnTo>
                  <a:lnTo>
                    <a:pt x="126" y="110"/>
                  </a:lnTo>
                  <a:lnTo>
                    <a:pt x="132" y="112"/>
                  </a:lnTo>
                  <a:lnTo>
                    <a:pt x="136" y="114"/>
                  </a:lnTo>
                  <a:lnTo>
                    <a:pt x="138" y="114"/>
                  </a:lnTo>
                  <a:lnTo>
                    <a:pt x="140" y="114"/>
                  </a:lnTo>
                  <a:lnTo>
                    <a:pt x="142" y="114"/>
                  </a:lnTo>
                  <a:lnTo>
                    <a:pt x="143" y="116"/>
                  </a:lnTo>
                  <a:lnTo>
                    <a:pt x="147" y="116"/>
                  </a:lnTo>
                  <a:lnTo>
                    <a:pt x="151" y="117"/>
                  </a:lnTo>
                  <a:lnTo>
                    <a:pt x="163" y="129"/>
                  </a:lnTo>
                  <a:lnTo>
                    <a:pt x="169" y="143"/>
                  </a:lnTo>
                  <a:lnTo>
                    <a:pt x="173" y="153"/>
                  </a:lnTo>
                  <a:lnTo>
                    <a:pt x="173" y="159"/>
                  </a:lnTo>
                  <a:lnTo>
                    <a:pt x="173" y="159"/>
                  </a:lnTo>
                  <a:lnTo>
                    <a:pt x="173" y="159"/>
                  </a:lnTo>
                  <a:lnTo>
                    <a:pt x="171" y="163"/>
                  </a:lnTo>
                  <a:lnTo>
                    <a:pt x="169" y="165"/>
                  </a:lnTo>
                  <a:lnTo>
                    <a:pt x="165" y="167"/>
                  </a:lnTo>
                  <a:lnTo>
                    <a:pt x="8" y="167"/>
                  </a:lnTo>
                  <a:lnTo>
                    <a:pt x="4" y="165"/>
                  </a:lnTo>
                  <a:lnTo>
                    <a:pt x="2" y="163"/>
                  </a:lnTo>
                  <a:lnTo>
                    <a:pt x="0" y="159"/>
                  </a:lnTo>
                  <a:lnTo>
                    <a:pt x="0" y="159"/>
                  </a:lnTo>
                  <a:lnTo>
                    <a:pt x="0" y="159"/>
                  </a:lnTo>
                  <a:lnTo>
                    <a:pt x="0" y="153"/>
                  </a:lnTo>
                  <a:lnTo>
                    <a:pt x="4" y="143"/>
                  </a:lnTo>
                  <a:lnTo>
                    <a:pt x="10" y="129"/>
                  </a:lnTo>
                  <a:lnTo>
                    <a:pt x="22" y="117"/>
                  </a:lnTo>
                  <a:lnTo>
                    <a:pt x="26" y="116"/>
                  </a:lnTo>
                  <a:lnTo>
                    <a:pt x="30" y="116"/>
                  </a:lnTo>
                  <a:lnTo>
                    <a:pt x="31" y="114"/>
                  </a:lnTo>
                  <a:lnTo>
                    <a:pt x="33" y="114"/>
                  </a:lnTo>
                  <a:lnTo>
                    <a:pt x="35" y="114"/>
                  </a:lnTo>
                  <a:lnTo>
                    <a:pt x="37" y="114"/>
                  </a:lnTo>
                  <a:lnTo>
                    <a:pt x="41" y="112"/>
                  </a:lnTo>
                  <a:lnTo>
                    <a:pt x="47" y="110"/>
                  </a:lnTo>
                  <a:lnTo>
                    <a:pt x="55" y="108"/>
                  </a:lnTo>
                  <a:lnTo>
                    <a:pt x="59" y="104"/>
                  </a:lnTo>
                  <a:lnTo>
                    <a:pt x="63" y="104"/>
                  </a:lnTo>
                  <a:lnTo>
                    <a:pt x="67" y="102"/>
                  </a:lnTo>
                  <a:lnTo>
                    <a:pt x="67" y="102"/>
                  </a:lnTo>
                  <a:lnTo>
                    <a:pt x="67" y="100"/>
                  </a:lnTo>
                  <a:lnTo>
                    <a:pt x="67" y="84"/>
                  </a:lnTo>
                  <a:lnTo>
                    <a:pt x="67" y="84"/>
                  </a:lnTo>
                  <a:lnTo>
                    <a:pt x="65" y="82"/>
                  </a:lnTo>
                  <a:lnTo>
                    <a:pt x="63" y="78"/>
                  </a:lnTo>
                  <a:lnTo>
                    <a:pt x="61" y="72"/>
                  </a:lnTo>
                  <a:lnTo>
                    <a:pt x="59" y="64"/>
                  </a:lnTo>
                  <a:lnTo>
                    <a:pt x="57" y="64"/>
                  </a:lnTo>
                  <a:lnTo>
                    <a:pt x="55" y="62"/>
                  </a:lnTo>
                  <a:lnTo>
                    <a:pt x="55" y="61"/>
                  </a:lnTo>
                  <a:lnTo>
                    <a:pt x="55" y="57"/>
                  </a:lnTo>
                  <a:lnTo>
                    <a:pt x="53" y="55"/>
                  </a:lnTo>
                  <a:lnTo>
                    <a:pt x="53" y="51"/>
                  </a:lnTo>
                  <a:lnTo>
                    <a:pt x="53" y="49"/>
                  </a:lnTo>
                  <a:lnTo>
                    <a:pt x="53" y="45"/>
                  </a:lnTo>
                  <a:lnTo>
                    <a:pt x="55" y="43"/>
                  </a:lnTo>
                  <a:lnTo>
                    <a:pt x="57" y="43"/>
                  </a:lnTo>
                  <a:lnTo>
                    <a:pt x="55" y="37"/>
                  </a:lnTo>
                  <a:lnTo>
                    <a:pt x="55" y="31"/>
                  </a:lnTo>
                  <a:lnTo>
                    <a:pt x="55" y="25"/>
                  </a:lnTo>
                  <a:lnTo>
                    <a:pt x="57" y="19"/>
                  </a:lnTo>
                  <a:lnTo>
                    <a:pt x="59" y="13"/>
                  </a:lnTo>
                  <a:lnTo>
                    <a:pt x="65" y="9"/>
                  </a:lnTo>
                  <a:lnTo>
                    <a:pt x="71" y="4"/>
                  </a:lnTo>
                  <a:lnTo>
                    <a:pt x="79" y="2"/>
                  </a:lnTo>
                  <a:lnTo>
                    <a:pt x="86" y="0"/>
                  </a:lnTo>
                  <a:close/>
                </a:path>
              </a:pathLst>
            </a:custGeom>
            <a:solidFill>
              <a:srgbClr val="18BDD5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4830957" y="1388251"/>
              <a:ext cx="3690836" cy="4847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30000"/>
                </a:lnSpc>
              </a:pPr>
              <a:r>
                <a:rPr lang="zh-CN" altLang="en-US" sz="1000" dirty="0" smtClean="0">
                  <a:solidFill>
                    <a:srgbClr val="12253A"/>
                  </a:solidFill>
                </a:rPr>
                <a:t>标题数字等都可以通过点击</a:t>
              </a:r>
              <a:r>
                <a:rPr lang="zh-CN" altLang="en-US" sz="1000" dirty="0">
                  <a:solidFill>
                    <a:srgbClr val="12253A"/>
                  </a:solidFill>
                </a:rPr>
                <a:t>和重新输入进行更改，顶部“开始”面板中可以对字体、字号、颜色、行距等进行修改。</a:t>
              </a:r>
              <a:endParaRPr lang="en-US" altLang="zh-CN" sz="1000" dirty="0">
                <a:solidFill>
                  <a:srgbClr val="12253A"/>
                </a:solidFill>
              </a:endParaRPr>
            </a:p>
          </p:txBody>
        </p:sp>
        <p:sp>
          <p:nvSpPr>
            <p:cNvPr id="24" name="矩形 23"/>
            <p:cNvSpPr/>
            <p:nvPr/>
          </p:nvSpPr>
          <p:spPr>
            <a:xfrm>
              <a:off x="4838788" y="1107056"/>
              <a:ext cx="1014145" cy="36163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>
                <a:lnSpc>
                  <a:spcPct val="130000"/>
                </a:lnSpc>
              </a:pPr>
              <a:r>
                <a:rPr lang="en-US" altLang="zh-CN" sz="1400" b="1" dirty="0">
                  <a:solidFill>
                    <a:srgbClr val="18BDD5"/>
                  </a:solidFill>
                </a:rPr>
                <a:t>TEXT HERE</a:t>
              </a:r>
            </a:p>
          </p:txBody>
        </p:sp>
      </p:grpSp>
      <p:grpSp>
        <p:nvGrpSpPr>
          <p:cNvPr id="36" name="组 35"/>
          <p:cNvGrpSpPr/>
          <p:nvPr/>
        </p:nvGrpSpPr>
        <p:grpSpPr>
          <a:xfrm>
            <a:off x="4345812" y="1790441"/>
            <a:ext cx="4193420" cy="765943"/>
            <a:chOff x="4328373" y="1818853"/>
            <a:chExt cx="4193420" cy="765943"/>
          </a:xfrm>
        </p:grpSpPr>
        <p:sp>
          <p:nvSpPr>
            <p:cNvPr id="9" name="Freeform 113"/>
            <p:cNvSpPr>
              <a:spLocks noChangeAspect="1"/>
            </p:cNvSpPr>
            <p:nvPr/>
          </p:nvSpPr>
          <p:spPr bwMode="auto">
            <a:xfrm>
              <a:off x="4328373" y="2028340"/>
              <a:ext cx="482446" cy="431958"/>
            </a:xfrm>
            <a:custGeom>
              <a:avLst/>
              <a:gdLst>
                <a:gd name="T0" fmla="*/ 90 w 173"/>
                <a:gd name="T1" fmla="*/ 0 h 153"/>
                <a:gd name="T2" fmla="*/ 120 w 173"/>
                <a:gd name="T3" fmla="*/ 2 h 153"/>
                <a:gd name="T4" fmla="*/ 142 w 173"/>
                <a:gd name="T5" fmla="*/ 11 h 153"/>
                <a:gd name="T6" fmla="*/ 159 w 173"/>
                <a:gd name="T7" fmla="*/ 25 h 153"/>
                <a:gd name="T8" fmla="*/ 169 w 173"/>
                <a:gd name="T9" fmla="*/ 45 h 153"/>
                <a:gd name="T10" fmla="*/ 173 w 173"/>
                <a:gd name="T11" fmla="*/ 65 h 153"/>
                <a:gd name="T12" fmla="*/ 169 w 173"/>
                <a:gd name="T13" fmla="*/ 86 h 153"/>
                <a:gd name="T14" fmla="*/ 159 w 173"/>
                <a:gd name="T15" fmla="*/ 104 h 153"/>
                <a:gd name="T16" fmla="*/ 142 w 173"/>
                <a:gd name="T17" fmla="*/ 118 h 153"/>
                <a:gd name="T18" fmla="*/ 120 w 173"/>
                <a:gd name="T19" fmla="*/ 127 h 153"/>
                <a:gd name="T20" fmla="*/ 90 w 173"/>
                <a:gd name="T21" fmla="*/ 131 h 153"/>
                <a:gd name="T22" fmla="*/ 83 w 173"/>
                <a:gd name="T23" fmla="*/ 129 h 153"/>
                <a:gd name="T24" fmla="*/ 73 w 173"/>
                <a:gd name="T25" fmla="*/ 127 h 153"/>
                <a:gd name="T26" fmla="*/ 57 w 173"/>
                <a:gd name="T27" fmla="*/ 141 h 153"/>
                <a:gd name="T28" fmla="*/ 41 w 173"/>
                <a:gd name="T29" fmla="*/ 149 h 153"/>
                <a:gd name="T30" fmla="*/ 28 w 173"/>
                <a:gd name="T31" fmla="*/ 151 h 153"/>
                <a:gd name="T32" fmla="*/ 16 w 173"/>
                <a:gd name="T33" fmla="*/ 153 h 153"/>
                <a:gd name="T34" fmla="*/ 12 w 173"/>
                <a:gd name="T35" fmla="*/ 151 h 153"/>
                <a:gd name="T36" fmla="*/ 28 w 173"/>
                <a:gd name="T37" fmla="*/ 141 h 153"/>
                <a:gd name="T38" fmla="*/ 35 w 173"/>
                <a:gd name="T39" fmla="*/ 129 h 153"/>
                <a:gd name="T40" fmla="*/ 35 w 173"/>
                <a:gd name="T41" fmla="*/ 121 h 153"/>
                <a:gd name="T42" fmla="*/ 33 w 173"/>
                <a:gd name="T43" fmla="*/ 116 h 153"/>
                <a:gd name="T44" fmla="*/ 16 w 173"/>
                <a:gd name="T45" fmla="*/ 102 h 153"/>
                <a:gd name="T46" fmla="*/ 4 w 173"/>
                <a:gd name="T47" fmla="*/ 84 h 153"/>
                <a:gd name="T48" fmla="*/ 0 w 173"/>
                <a:gd name="T49" fmla="*/ 65 h 153"/>
                <a:gd name="T50" fmla="*/ 6 w 173"/>
                <a:gd name="T51" fmla="*/ 45 h 153"/>
                <a:gd name="T52" fmla="*/ 18 w 173"/>
                <a:gd name="T53" fmla="*/ 25 h 153"/>
                <a:gd name="T54" fmla="*/ 37 w 173"/>
                <a:gd name="T55" fmla="*/ 11 h 153"/>
                <a:gd name="T56" fmla="*/ 63 w 173"/>
                <a:gd name="T57" fmla="*/ 2 h 153"/>
                <a:gd name="T58" fmla="*/ 90 w 173"/>
                <a:gd name="T59" fmla="*/ 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73" h="153">
                  <a:moveTo>
                    <a:pt x="90" y="0"/>
                  </a:moveTo>
                  <a:lnTo>
                    <a:pt x="120" y="2"/>
                  </a:lnTo>
                  <a:lnTo>
                    <a:pt x="142" y="11"/>
                  </a:lnTo>
                  <a:lnTo>
                    <a:pt x="159" y="25"/>
                  </a:lnTo>
                  <a:lnTo>
                    <a:pt x="169" y="45"/>
                  </a:lnTo>
                  <a:lnTo>
                    <a:pt x="173" y="65"/>
                  </a:lnTo>
                  <a:lnTo>
                    <a:pt x="169" y="86"/>
                  </a:lnTo>
                  <a:lnTo>
                    <a:pt x="159" y="104"/>
                  </a:lnTo>
                  <a:lnTo>
                    <a:pt x="142" y="118"/>
                  </a:lnTo>
                  <a:lnTo>
                    <a:pt x="120" y="127"/>
                  </a:lnTo>
                  <a:lnTo>
                    <a:pt x="90" y="131"/>
                  </a:lnTo>
                  <a:lnTo>
                    <a:pt x="83" y="129"/>
                  </a:lnTo>
                  <a:lnTo>
                    <a:pt x="73" y="127"/>
                  </a:lnTo>
                  <a:lnTo>
                    <a:pt x="57" y="141"/>
                  </a:lnTo>
                  <a:lnTo>
                    <a:pt x="41" y="149"/>
                  </a:lnTo>
                  <a:lnTo>
                    <a:pt x="28" y="151"/>
                  </a:lnTo>
                  <a:lnTo>
                    <a:pt x="16" y="153"/>
                  </a:lnTo>
                  <a:lnTo>
                    <a:pt x="12" y="151"/>
                  </a:lnTo>
                  <a:lnTo>
                    <a:pt x="28" y="141"/>
                  </a:lnTo>
                  <a:lnTo>
                    <a:pt x="35" y="129"/>
                  </a:lnTo>
                  <a:lnTo>
                    <a:pt x="35" y="121"/>
                  </a:lnTo>
                  <a:lnTo>
                    <a:pt x="33" y="116"/>
                  </a:lnTo>
                  <a:lnTo>
                    <a:pt x="16" y="102"/>
                  </a:lnTo>
                  <a:lnTo>
                    <a:pt x="4" y="84"/>
                  </a:lnTo>
                  <a:lnTo>
                    <a:pt x="0" y="65"/>
                  </a:lnTo>
                  <a:lnTo>
                    <a:pt x="6" y="45"/>
                  </a:lnTo>
                  <a:lnTo>
                    <a:pt x="18" y="25"/>
                  </a:lnTo>
                  <a:lnTo>
                    <a:pt x="37" y="11"/>
                  </a:lnTo>
                  <a:lnTo>
                    <a:pt x="63" y="2"/>
                  </a:lnTo>
                  <a:lnTo>
                    <a:pt x="90" y="0"/>
                  </a:lnTo>
                  <a:close/>
                </a:path>
              </a:pathLst>
            </a:custGeom>
            <a:solidFill>
              <a:srgbClr val="12253A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文本框 25"/>
            <p:cNvSpPr txBox="1"/>
            <p:nvPr/>
          </p:nvSpPr>
          <p:spPr>
            <a:xfrm>
              <a:off x="4830957" y="2100048"/>
              <a:ext cx="3690836" cy="4847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30000"/>
                </a:lnSpc>
              </a:pPr>
              <a:r>
                <a:rPr lang="zh-CN" altLang="en-US" sz="1000" dirty="0" smtClean="0">
                  <a:solidFill>
                    <a:srgbClr val="12253A"/>
                  </a:solidFill>
                </a:rPr>
                <a:t>标题数字等都可以通过点击</a:t>
              </a:r>
              <a:r>
                <a:rPr lang="zh-CN" altLang="en-US" sz="1000" dirty="0">
                  <a:solidFill>
                    <a:srgbClr val="12253A"/>
                  </a:solidFill>
                </a:rPr>
                <a:t>和重新输入进行更改，顶部“开始”面板中可以对字体、字号、颜色、行距等进行修改。</a:t>
              </a:r>
              <a:endParaRPr lang="en-US" altLang="zh-CN" sz="1000" dirty="0">
                <a:solidFill>
                  <a:srgbClr val="12253A"/>
                </a:solidFill>
              </a:endParaRPr>
            </a:p>
          </p:txBody>
        </p:sp>
        <p:sp>
          <p:nvSpPr>
            <p:cNvPr id="27" name="矩形 26"/>
            <p:cNvSpPr/>
            <p:nvPr/>
          </p:nvSpPr>
          <p:spPr>
            <a:xfrm>
              <a:off x="4838788" y="1818853"/>
              <a:ext cx="1014145" cy="36163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>
                <a:lnSpc>
                  <a:spcPct val="130000"/>
                </a:lnSpc>
              </a:pPr>
              <a:r>
                <a:rPr lang="en-US" altLang="zh-CN" sz="1400" b="1" dirty="0">
                  <a:solidFill>
                    <a:srgbClr val="12253A"/>
                  </a:solidFill>
                </a:rPr>
                <a:t>TEXT HERE</a:t>
              </a:r>
            </a:p>
          </p:txBody>
        </p:sp>
      </p:grpSp>
      <p:grpSp>
        <p:nvGrpSpPr>
          <p:cNvPr id="37" name="组 36"/>
          <p:cNvGrpSpPr/>
          <p:nvPr/>
        </p:nvGrpSpPr>
        <p:grpSpPr>
          <a:xfrm>
            <a:off x="4345812" y="2668819"/>
            <a:ext cx="4152930" cy="765943"/>
            <a:chOff x="4368863" y="2530650"/>
            <a:chExt cx="4152930" cy="765943"/>
          </a:xfrm>
        </p:grpSpPr>
        <p:sp>
          <p:nvSpPr>
            <p:cNvPr id="10" name="Freeform 197"/>
            <p:cNvSpPr>
              <a:spLocks noChangeAspect="1" noEditPoints="1"/>
            </p:cNvSpPr>
            <p:nvPr/>
          </p:nvSpPr>
          <p:spPr bwMode="auto">
            <a:xfrm>
              <a:off x="4368863" y="2660799"/>
              <a:ext cx="401466" cy="431958"/>
            </a:xfrm>
            <a:custGeom>
              <a:avLst/>
              <a:gdLst>
                <a:gd name="T0" fmla="*/ 23 w 157"/>
                <a:gd name="T1" fmla="*/ 136 h 171"/>
                <a:gd name="T2" fmla="*/ 25 w 157"/>
                <a:gd name="T3" fmla="*/ 144 h 171"/>
                <a:gd name="T4" fmla="*/ 132 w 157"/>
                <a:gd name="T5" fmla="*/ 144 h 171"/>
                <a:gd name="T6" fmla="*/ 134 w 157"/>
                <a:gd name="T7" fmla="*/ 136 h 171"/>
                <a:gd name="T8" fmla="*/ 29 w 157"/>
                <a:gd name="T9" fmla="*/ 132 h 171"/>
                <a:gd name="T10" fmla="*/ 23 w 157"/>
                <a:gd name="T11" fmla="*/ 100 h 171"/>
                <a:gd name="T12" fmla="*/ 25 w 157"/>
                <a:gd name="T13" fmla="*/ 112 h 171"/>
                <a:gd name="T14" fmla="*/ 132 w 157"/>
                <a:gd name="T15" fmla="*/ 112 h 171"/>
                <a:gd name="T16" fmla="*/ 134 w 157"/>
                <a:gd name="T17" fmla="*/ 100 h 171"/>
                <a:gd name="T18" fmla="*/ 29 w 157"/>
                <a:gd name="T19" fmla="*/ 96 h 171"/>
                <a:gd name="T20" fmla="*/ 23 w 157"/>
                <a:gd name="T21" fmla="*/ 65 h 171"/>
                <a:gd name="T22" fmla="*/ 25 w 157"/>
                <a:gd name="T23" fmla="*/ 77 h 171"/>
                <a:gd name="T24" fmla="*/ 132 w 157"/>
                <a:gd name="T25" fmla="*/ 77 h 171"/>
                <a:gd name="T26" fmla="*/ 134 w 157"/>
                <a:gd name="T27" fmla="*/ 65 h 171"/>
                <a:gd name="T28" fmla="*/ 29 w 157"/>
                <a:gd name="T29" fmla="*/ 61 h 171"/>
                <a:gd name="T30" fmla="*/ 22 w 157"/>
                <a:gd name="T31" fmla="*/ 24 h 171"/>
                <a:gd name="T32" fmla="*/ 31 w 157"/>
                <a:gd name="T33" fmla="*/ 40 h 171"/>
                <a:gd name="T34" fmla="*/ 49 w 157"/>
                <a:gd name="T35" fmla="*/ 36 h 171"/>
                <a:gd name="T36" fmla="*/ 55 w 157"/>
                <a:gd name="T37" fmla="*/ 16 h 171"/>
                <a:gd name="T38" fmla="*/ 63 w 157"/>
                <a:gd name="T39" fmla="*/ 30 h 171"/>
                <a:gd name="T40" fmla="*/ 78 w 157"/>
                <a:gd name="T41" fmla="*/ 40 h 171"/>
                <a:gd name="T42" fmla="*/ 94 w 157"/>
                <a:gd name="T43" fmla="*/ 30 h 171"/>
                <a:gd name="T44" fmla="*/ 102 w 157"/>
                <a:gd name="T45" fmla="*/ 16 h 171"/>
                <a:gd name="T46" fmla="*/ 108 w 157"/>
                <a:gd name="T47" fmla="*/ 36 h 171"/>
                <a:gd name="T48" fmla="*/ 126 w 157"/>
                <a:gd name="T49" fmla="*/ 40 h 171"/>
                <a:gd name="T50" fmla="*/ 135 w 157"/>
                <a:gd name="T51" fmla="*/ 24 h 171"/>
                <a:gd name="T52" fmla="*/ 153 w 157"/>
                <a:gd name="T53" fmla="*/ 18 h 171"/>
                <a:gd name="T54" fmla="*/ 157 w 157"/>
                <a:gd name="T55" fmla="*/ 163 h 171"/>
                <a:gd name="T56" fmla="*/ 149 w 157"/>
                <a:gd name="T57" fmla="*/ 171 h 171"/>
                <a:gd name="T58" fmla="*/ 2 w 157"/>
                <a:gd name="T59" fmla="*/ 167 h 171"/>
                <a:gd name="T60" fmla="*/ 2 w 157"/>
                <a:gd name="T61" fmla="*/ 20 h 171"/>
                <a:gd name="T62" fmla="*/ 118 w 157"/>
                <a:gd name="T63" fmla="*/ 0 h 171"/>
                <a:gd name="T64" fmla="*/ 128 w 157"/>
                <a:gd name="T65" fmla="*/ 8 h 171"/>
                <a:gd name="T66" fmla="*/ 124 w 157"/>
                <a:gd name="T67" fmla="*/ 32 h 171"/>
                <a:gd name="T68" fmla="*/ 112 w 157"/>
                <a:gd name="T69" fmla="*/ 28 h 171"/>
                <a:gd name="T70" fmla="*/ 112 w 157"/>
                <a:gd name="T71" fmla="*/ 4 h 171"/>
                <a:gd name="T72" fmla="*/ 78 w 157"/>
                <a:gd name="T73" fmla="*/ 0 h 171"/>
                <a:gd name="T74" fmla="*/ 86 w 157"/>
                <a:gd name="T75" fmla="*/ 8 h 171"/>
                <a:gd name="T76" fmla="*/ 82 w 157"/>
                <a:gd name="T77" fmla="*/ 32 h 171"/>
                <a:gd name="T78" fmla="*/ 71 w 157"/>
                <a:gd name="T79" fmla="*/ 28 h 171"/>
                <a:gd name="T80" fmla="*/ 71 w 157"/>
                <a:gd name="T81" fmla="*/ 4 h 171"/>
                <a:gd name="T82" fmla="*/ 39 w 157"/>
                <a:gd name="T83" fmla="*/ 0 h 171"/>
                <a:gd name="T84" fmla="*/ 47 w 157"/>
                <a:gd name="T85" fmla="*/ 8 h 171"/>
                <a:gd name="T86" fmla="*/ 43 w 157"/>
                <a:gd name="T87" fmla="*/ 32 h 171"/>
                <a:gd name="T88" fmla="*/ 31 w 157"/>
                <a:gd name="T89" fmla="*/ 28 h 171"/>
                <a:gd name="T90" fmla="*/ 31 w 157"/>
                <a:gd name="T91" fmla="*/ 4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57" h="171">
                  <a:moveTo>
                    <a:pt x="29" y="132"/>
                  </a:moveTo>
                  <a:lnTo>
                    <a:pt x="25" y="132"/>
                  </a:lnTo>
                  <a:lnTo>
                    <a:pt x="23" y="136"/>
                  </a:lnTo>
                  <a:lnTo>
                    <a:pt x="22" y="138"/>
                  </a:lnTo>
                  <a:lnTo>
                    <a:pt x="23" y="142"/>
                  </a:lnTo>
                  <a:lnTo>
                    <a:pt x="25" y="144"/>
                  </a:lnTo>
                  <a:lnTo>
                    <a:pt x="29" y="146"/>
                  </a:lnTo>
                  <a:lnTo>
                    <a:pt x="128" y="146"/>
                  </a:lnTo>
                  <a:lnTo>
                    <a:pt x="132" y="144"/>
                  </a:lnTo>
                  <a:lnTo>
                    <a:pt x="134" y="142"/>
                  </a:lnTo>
                  <a:lnTo>
                    <a:pt x="135" y="138"/>
                  </a:lnTo>
                  <a:lnTo>
                    <a:pt x="134" y="136"/>
                  </a:lnTo>
                  <a:lnTo>
                    <a:pt x="132" y="132"/>
                  </a:lnTo>
                  <a:lnTo>
                    <a:pt x="128" y="132"/>
                  </a:lnTo>
                  <a:lnTo>
                    <a:pt x="29" y="132"/>
                  </a:lnTo>
                  <a:close/>
                  <a:moveTo>
                    <a:pt x="29" y="96"/>
                  </a:moveTo>
                  <a:lnTo>
                    <a:pt x="25" y="98"/>
                  </a:lnTo>
                  <a:lnTo>
                    <a:pt x="23" y="100"/>
                  </a:lnTo>
                  <a:lnTo>
                    <a:pt x="22" y="104"/>
                  </a:lnTo>
                  <a:lnTo>
                    <a:pt x="23" y="108"/>
                  </a:lnTo>
                  <a:lnTo>
                    <a:pt x="25" y="112"/>
                  </a:lnTo>
                  <a:lnTo>
                    <a:pt x="29" y="112"/>
                  </a:lnTo>
                  <a:lnTo>
                    <a:pt x="128" y="112"/>
                  </a:lnTo>
                  <a:lnTo>
                    <a:pt x="132" y="112"/>
                  </a:lnTo>
                  <a:lnTo>
                    <a:pt x="134" y="108"/>
                  </a:lnTo>
                  <a:lnTo>
                    <a:pt x="135" y="104"/>
                  </a:lnTo>
                  <a:lnTo>
                    <a:pt x="134" y="100"/>
                  </a:lnTo>
                  <a:lnTo>
                    <a:pt x="132" y="98"/>
                  </a:lnTo>
                  <a:lnTo>
                    <a:pt x="128" y="96"/>
                  </a:lnTo>
                  <a:lnTo>
                    <a:pt x="29" y="96"/>
                  </a:lnTo>
                  <a:close/>
                  <a:moveTo>
                    <a:pt x="29" y="61"/>
                  </a:moveTo>
                  <a:lnTo>
                    <a:pt x="25" y="63"/>
                  </a:lnTo>
                  <a:lnTo>
                    <a:pt x="23" y="65"/>
                  </a:lnTo>
                  <a:lnTo>
                    <a:pt x="22" y="69"/>
                  </a:lnTo>
                  <a:lnTo>
                    <a:pt x="23" y="73"/>
                  </a:lnTo>
                  <a:lnTo>
                    <a:pt x="25" y="77"/>
                  </a:lnTo>
                  <a:lnTo>
                    <a:pt x="29" y="79"/>
                  </a:lnTo>
                  <a:lnTo>
                    <a:pt x="128" y="79"/>
                  </a:lnTo>
                  <a:lnTo>
                    <a:pt x="132" y="77"/>
                  </a:lnTo>
                  <a:lnTo>
                    <a:pt x="134" y="73"/>
                  </a:lnTo>
                  <a:lnTo>
                    <a:pt x="135" y="69"/>
                  </a:lnTo>
                  <a:lnTo>
                    <a:pt x="134" y="65"/>
                  </a:lnTo>
                  <a:lnTo>
                    <a:pt x="132" y="63"/>
                  </a:lnTo>
                  <a:lnTo>
                    <a:pt x="128" y="61"/>
                  </a:lnTo>
                  <a:lnTo>
                    <a:pt x="29" y="61"/>
                  </a:lnTo>
                  <a:close/>
                  <a:moveTo>
                    <a:pt x="8" y="16"/>
                  </a:moveTo>
                  <a:lnTo>
                    <a:pt x="22" y="16"/>
                  </a:lnTo>
                  <a:lnTo>
                    <a:pt x="22" y="24"/>
                  </a:lnTo>
                  <a:lnTo>
                    <a:pt x="23" y="30"/>
                  </a:lnTo>
                  <a:lnTo>
                    <a:pt x="27" y="36"/>
                  </a:lnTo>
                  <a:lnTo>
                    <a:pt x="31" y="40"/>
                  </a:lnTo>
                  <a:lnTo>
                    <a:pt x="39" y="40"/>
                  </a:lnTo>
                  <a:lnTo>
                    <a:pt x="45" y="40"/>
                  </a:lnTo>
                  <a:lnTo>
                    <a:pt x="49" y="36"/>
                  </a:lnTo>
                  <a:lnTo>
                    <a:pt x="53" y="30"/>
                  </a:lnTo>
                  <a:lnTo>
                    <a:pt x="55" y="24"/>
                  </a:lnTo>
                  <a:lnTo>
                    <a:pt x="55" y="16"/>
                  </a:lnTo>
                  <a:lnTo>
                    <a:pt x="63" y="16"/>
                  </a:lnTo>
                  <a:lnTo>
                    <a:pt x="63" y="24"/>
                  </a:lnTo>
                  <a:lnTo>
                    <a:pt x="63" y="30"/>
                  </a:lnTo>
                  <a:lnTo>
                    <a:pt x="67" y="36"/>
                  </a:lnTo>
                  <a:lnTo>
                    <a:pt x="73" y="40"/>
                  </a:lnTo>
                  <a:lnTo>
                    <a:pt x="78" y="40"/>
                  </a:lnTo>
                  <a:lnTo>
                    <a:pt x="84" y="40"/>
                  </a:lnTo>
                  <a:lnTo>
                    <a:pt x="90" y="36"/>
                  </a:lnTo>
                  <a:lnTo>
                    <a:pt x="94" y="30"/>
                  </a:lnTo>
                  <a:lnTo>
                    <a:pt x="94" y="24"/>
                  </a:lnTo>
                  <a:lnTo>
                    <a:pt x="94" y="16"/>
                  </a:lnTo>
                  <a:lnTo>
                    <a:pt x="102" y="16"/>
                  </a:lnTo>
                  <a:lnTo>
                    <a:pt x="102" y="24"/>
                  </a:lnTo>
                  <a:lnTo>
                    <a:pt x="104" y="30"/>
                  </a:lnTo>
                  <a:lnTo>
                    <a:pt x="108" y="36"/>
                  </a:lnTo>
                  <a:lnTo>
                    <a:pt x="112" y="40"/>
                  </a:lnTo>
                  <a:lnTo>
                    <a:pt x="118" y="40"/>
                  </a:lnTo>
                  <a:lnTo>
                    <a:pt x="126" y="40"/>
                  </a:lnTo>
                  <a:lnTo>
                    <a:pt x="130" y="36"/>
                  </a:lnTo>
                  <a:lnTo>
                    <a:pt x="134" y="30"/>
                  </a:lnTo>
                  <a:lnTo>
                    <a:pt x="135" y="24"/>
                  </a:lnTo>
                  <a:lnTo>
                    <a:pt x="135" y="16"/>
                  </a:lnTo>
                  <a:lnTo>
                    <a:pt x="149" y="16"/>
                  </a:lnTo>
                  <a:lnTo>
                    <a:pt x="153" y="18"/>
                  </a:lnTo>
                  <a:lnTo>
                    <a:pt x="155" y="20"/>
                  </a:lnTo>
                  <a:lnTo>
                    <a:pt x="157" y="24"/>
                  </a:lnTo>
                  <a:lnTo>
                    <a:pt x="157" y="163"/>
                  </a:lnTo>
                  <a:lnTo>
                    <a:pt x="155" y="167"/>
                  </a:lnTo>
                  <a:lnTo>
                    <a:pt x="153" y="171"/>
                  </a:lnTo>
                  <a:lnTo>
                    <a:pt x="149" y="171"/>
                  </a:lnTo>
                  <a:lnTo>
                    <a:pt x="8" y="171"/>
                  </a:lnTo>
                  <a:lnTo>
                    <a:pt x="4" y="171"/>
                  </a:lnTo>
                  <a:lnTo>
                    <a:pt x="2" y="167"/>
                  </a:lnTo>
                  <a:lnTo>
                    <a:pt x="0" y="163"/>
                  </a:lnTo>
                  <a:lnTo>
                    <a:pt x="0" y="24"/>
                  </a:lnTo>
                  <a:lnTo>
                    <a:pt x="2" y="20"/>
                  </a:lnTo>
                  <a:lnTo>
                    <a:pt x="4" y="18"/>
                  </a:lnTo>
                  <a:lnTo>
                    <a:pt x="8" y="16"/>
                  </a:lnTo>
                  <a:close/>
                  <a:moveTo>
                    <a:pt x="118" y="0"/>
                  </a:moveTo>
                  <a:lnTo>
                    <a:pt x="124" y="0"/>
                  </a:lnTo>
                  <a:lnTo>
                    <a:pt x="126" y="4"/>
                  </a:lnTo>
                  <a:lnTo>
                    <a:pt x="128" y="8"/>
                  </a:lnTo>
                  <a:lnTo>
                    <a:pt x="128" y="24"/>
                  </a:lnTo>
                  <a:lnTo>
                    <a:pt x="126" y="28"/>
                  </a:lnTo>
                  <a:lnTo>
                    <a:pt x="124" y="32"/>
                  </a:lnTo>
                  <a:lnTo>
                    <a:pt x="118" y="32"/>
                  </a:lnTo>
                  <a:lnTo>
                    <a:pt x="114" y="32"/>
                  </a:lnTo>
                  <a:lnTo>
                    <a:pt x="112" y="28"/>
                  </a:lnTo>
                  <a:lnTo>
                    <a:pt x="110" y="24"/>
                  </a:lnTo>
                  <a:lnTo>
                    <a:pt x="110" y="8"/>
                  </a:lnTo>
                  <a:lnTo>
                    <a:pt x="112" y="4"/>
                  </a:lnTo>
                  <a:lnTo>
                    <a:pt x="114" y="0"/>
                  </a:lnTo>
                  <a:lnTo>
                    <a:pt x="118" y="0"/>
                  </a:lnTo>
                  <a:close/>
                  <a:moveTo>
                    <a:pt x="78" y="0"/>
                  </a:moveTo>
                  <a:lnTo>
                    <a:pt x="82" y="0"/>
                  </a:lnTo>
                  <a:lnTo>
                    <a:pt x="86" y="4"/>
                  </a:lnTo>
                  <a:lnTo>
                    <a:pt x="86" y="8"/>
                  </a:lnTo>
                  <a:lnTo>
                    <a:pt x="86" y="24"/>
                  </a:lnTo>
                  <a:lnTo>
                    <a:pt x="86" y="28"/>
                  </a:lnTo>
                  <a:lnTo>
                    <a:pt x="82" y="32"/>
                  </a:lnTo>
                  <a:lnTo>
                    <a:pt x="78" y="32"/>
                  </a:lnTo>
                  <a:lnTo>
                    <a:pt x="75" y="32"/>
                  </a:lnTo>
                  <a:lnTo>
                    <a:pt x="71" y="28"/>
                  </a:lnTo>
                  <a:lnTo>
                    <a:pt x="71" y="24"/>
                  </a:lnTo>
                  <a:lnTo>
                    <a:pt x="71" y="8"/>
                  </a:lnTo>
                  <a:lnTo>
                    <a:pt x="71" y="4"/>
                  </a:lnTo>
                  <a:lnTo>
                    <a:pt x="75" y="0"/>
                  </a:lnTo>
                  <a:lnTo>
                    <a:pt x="78" y="0"/>
                  </a:lnTo>
                  <a:close/>
                  <a:moveTo>
                    <a:pt x="39" y="0"/>
                  </a:moveTo>
                  <a:lnTo>
                    <a:pt x="43" y="0"/>
                  </a:lnTo>
                  <a:lnTo>
                    <a:pt x="45" y="4"/>
                  </a:lnTo>
                  <a:lnTo>
                    <a:pt x="47" y="8"/>
                  </a:lnTo>
                  <a:lnTo>
                    <a:pt x="47" y="24"/>
                  </a:lnTo>
                  <a:lnTo>
                    <a:pt x="45" y="28"/>
                  </a:lnTo>
                  <a:lnTo>
                    <a:pt x="43" y="32"/>
                  </a:lnTo>
                  <a:lnTo>
                    <a:pt x="39" y="32"/>
                  </a:lnTo>
                  <a:lnTo>
                    <a:pt x="33" y="32"/>
                  </a:lnTo>
                  <a:lnTo>
                    <a:pt x="31" y="28"/>
                  </a:lnTo>
                  <a:lnTo>
                    <a:pt x="29" y="24"/>
                  </a:lnTo>
                  <a:lnTo>
                    <a:pt x="29" y="8"/>
                  </a:lnTo>
                  <a:lnTo>
                    <a:pt x="31" y="4"/>
                  </a:lnTo>
                  <a:lnTo>
                    <a:pt x="33" y="0"/>
                  </a:lnTo>
                  <a:lnTo>
                    <a:pt x="39" y="0"/>
                  </a:lnTo>
                  <a:close/>
                </a:path>
              </a:pathLst>
            </a:custGeom>
            <a:solidFill>
              <a:srgbClr val="18BDD5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文本框 28"/>
            <p:cNvSpPr txBox="1"/>
            <p:nvPr/>
          </p:nvSpPr>
          <p:spPr>
            <a:xfrm>
              <a:off x="4830957" y="2811845"/>
              <a:ext cx="3690836" cy="4847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30000"/>
                </a:lnSpc>
              </a:pPr>
              <a:r>
                <a:rPr lang="zh-CN" altLang="en-US" sz="1000" dirty="0" smtClean="0">
                  <a:solidFill>
                    <a:srgbClr val="12253A"/>
                  </a:solidFill>
                </a:rPr>
                <a:t>标题数字等都可以通过点击</a:t>
              </a:r>
              <a:r>
                <a:rPr lang="zh-CN" altLang="en-US" sz="1000" dirty="0">
                  <a:solidFill>
                    <a:srgbClr val="12253A"/>
                  </a:solidFill>
                </a:rPr>
                <a:t>和重新输入进行更改，顶部“开始”面板中可以对字体、字号、颜色、行距等进行修改。</a:t>
              </a:r>
              <a:endParaRPr lang="en-US" altLang="zh-CN" sz="1000" dirty="0">
                <a:solidFill>
                  <a:srgbClr val="12253A"/>
                </a:solidFill>
              </a:endParaRPr>
            </a:p>
          </p:txBody>
        </p:sp>
        <p:sp>
          <p:nvSpPr>
            <p:cNvPr id="30" name="矩形 29"/>
            <p:cNvSpPr/>
            <p:nvPr/>
          </p:nvSpPr>
          <p:spPr>
            <a:xfrm>
              <a:off x="4838788" y="2530650"/>
              <a:ext cx="1014145" cy="36163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>
                <a:lnSpc>
                  <a:spcPct val="130000"/>
                </a:lnSpc>
              </a:pPr>
              <a:r>
                <a:rPr lang="en-US" altLang="zh-CN" sz="1400" b="1" dirty="0">
                  <a:solidFill>
                    <a:srgbClr val="18BDD5"/>
                  </a:solidFill>
                </a:rPr>
                <a:t>TEXT HERE</a:t>
              </a:r>
            </a:p>
          </p:txBody>
        </p:sp>
      </p:grpSp>
      <p:grpSp>
        <p:nvGrpSpPr>
          <p:cNvPr id="38" name="组 37"/>
          <p:cNvGrpSpPr/>
          <p:nvPr/>
        </p:nvGrpSpPr>
        <p:grpSpPr>
          <a:xfrm>
            <a:off x="4345812" y="3547196"/>
            <a:ext cx="4221389" cy="765943"/>
            <a:chOff x="4300404" y="3242448"/>
            <a:chExt cx="4221389" cy="765943"/>
          </a:xfrm>
        </p:grpSpPr>
        <p:sp>
          <p:nvSpPr>
            <p:cNvPr id="8" name="Freeform 89"/>
            <p:cNvSpPr>
              <a:spLocks noChangeAspect="1" noEditPoints="1"/>
            </p:cNvSpPr>
            <p:nvPr/>
          </p:nvSpPr>
          <p:spPr bwMode="auto">
            <a:xfrm>
              <a:off x="4300404" y="3411322"/>
              <a:ext cx="538384" cy="431956"/>
            </a:xfrm>
            <a:custGeom>
              <a:avLst/>
              <a:gdLst>
                <a:gd name="T0" fmla="*/ 51 w 173"/>
                <a:gd name="T1" fmla="*/ 35 h 137"/>
                <a:gd name="T2" fmla="*/ 65 w 173"/>
                <a:gd name="T3" fmla="*/ 76 h 137"/>
                <a:gd name="T4" fmla="*/ 136 w 173"/>
                <a:gd name="T5" fmla="*/ 72 h 137"/>
                <a:gd name="T6" fmla="*/ 151 w 173"/>
                <a:gd name="T7" fmla="*/ 35 h 137"/>
                <a:gd name="T8" fmla="*/ 51 w 173"/>
                <a:gd name="T9" fmla="*/ 35 h 137"/>
                <a:gd name="T10" fmla="*/ 8 w 173"/>
                <a:gd name="T11" fmla="*/ 0 h 137"/>
                <a:gd name="T12" fmla="*/ 33 w 173"/>
                <a:gd name="T13" fmla="*/ 0 h 137"/>
                <a:gd name="T14" fmla="*/ 35 w 173"/>
                <a:gd name="T15" fmla="*/ 0 h 137"/>
                <a:gd name="T16" fmla="*/ 39 w 173"/>
                <a:gd name="T17" fmla="*/ 2 h 137"/>
                <a:gd name="T18" fmla="*/ 41 w 173"/>
                <a:gd name="T19" fmla="*/ 6 h 137"/>
                <a:gd name="T20" fmla="*/ 41 w 173"/>
                <a:gd name="T21" fmla="*/ 6 h 137"/>
                <a:gd name="T22" fmla="*/ 45 w 173"/>
                <a:gd name="T23" fmla="*/ 17 h 137"/>
                <a:gd name="T24" fmla="*/ 165 w 173"/>
                <a:gd name="T25" fmla="*/ 17 h 137"/>
                <a:gd name="T26" fmla="*/ 169 w 173"/>
                <a:gd name="T27" fmla="*/ 19 h 137"/>
                <a:gd name="T28" fmla="*/ 171 w 173"/>
                <a:gd name="T29" fmla="*/ 21 h 137"/>
                <a:gd name="T30" fmla="*/ 173 w 173"/>
                <a:gd name="T31" fmla="*/ 27 h 137"/>
                <a:gd name="T32" fmla="*/ 171 w 173"/>
                <a:gd name="T33" fmla="*/ 29 h 137"/>
                <a:gd name="T34" fmla="*/ 171 w 173"/>
                <a:gd name="T35" fmla="*/ 29 h 137"/>
                <a:gd name="T36" fmla="*/ 147 w 173"/>
                <a:gd name="T37" fmla="*/ 84 h 137"/>
                <a:gd name="T38" fmla="*/ 147 w 173"/>
                <a:gd name="T39" fmla="*/ 84 h 137"/>
                <a:gd name="T40" fmla="*/ 145 w 173"/>
                <a:gd name="T41" fmla="*/ 86 h 137"/>
                <a:gd name="T42" fmla="*/ 142 w 173"/>
                <a:gd name="T43" fmla="*/ 88 h 137"/>
                <a:gd name="T44" fmla="*/ 71 w 173"/>
                <a:gd name="T45" fmla="*/ 92 h 137"/>
                <a:gd name="T46" fmla="*/ 75 w 173"/>
                <a:gd name="T47" fmla="*/ 104 h 137"/>
                <a:gd name="T48" fmla="*/ 151 w 173"/>
                <a:gd name="T49" fmla="*/ 104 h 137"/>
                <a:gd name="T50" fmla="*/ 157 w 173"/>
                <a:gd name="T51" fmla="*/ 106 h 137"/>
                <a:gd name="T52" fmla="*/ 163 w 173"/>
                <a:gd name="T53" fmla="*/ 110 h 137"/>
                <a:gd name="T54" fmla="*/ 165 w 173"/>
                <a:gd name="T55" fmla="*/ 114 h 137"/>
                <a:gd name="T56" fmla="*/ 167 w 173"/>
                <a:gd name="T57" fmla="*/ 119 h 137"/>
                <a:gd name="T58" fmla="*/ 165 w 173"/>
                <a:gd name="T59" fmla="*/ 127 h 137"/>
                <a:gd name="T60" fmla="*/ 163 w 173"/>
                <a:gd name="T61" fmla="*/ 131 h 137"/>
                <a:gd name="T62" fmla="*/ 157 w 173"/>
                <a:gd name="T63" fmla="*/ 135 h 137"/>
                <a:gd name="T64" fmla="*/ 151 w 173"/>
                <a:gd name="T65" fmla="*/ 137 h 137"/>
                <a:gd name="T66" fmla="*/ 145 w 173"/>
                <a:gd name="T67" fmla="*/ 135 h 137"/>
                <a:gd name="T68" fmla="*/ 140 w 173"/>
                <a:gd name="T69" fmla="*/ 131 h 137"/>
                <a:gd name="T70" fmla="*/ 136 w 173"/>
                <a:gd name="T71" fmla="*/ 127 h 137"/>
                <a:gd name="T72" fmla="*/ 136 w 173"/>
                <a:gd name="T73" fmla="*/ 119 h 137"/>
                <a:gd name="T74" fmla="*/ 59 w 173"/>
                <a:gd name="T75" fmla="*/ 119 h 137"/>
                <a:gd name="T76" fmla="*/ 59 w 173"/>
                <a:gd name="T77" fmla="*/ 127 h 137"/>
                <a:gd name="T78" fmla="*/ 55 w 173"/>
                <a:gd name="T79" fmla="*/ 131 h 137"/>
                <a:gd name="T80" fmla="*/ 49 w 173"/>
                <a:gd name="T81" fmla="*/ 135 h 137"/>
                <a:gd name="T82" fmla="*/ 43 w 173"/>
                <a:gd name="T83" fmla="*/ 137 h 137"/>
                <a:gd name="T84" fmla="*/ 37 w 173"/>
                <a:gd name="T85" fmla="*/ 135 h 137"/>
                <a:gd name="T86" fmla="*/ 31 w 173"/>
                <a:gd name="T87" fmla="*/ 131 h 137"/>
                <a:gd name="T88" fmla="*/ 30 w 173"/>
                <a:gd name="T89" fmla="*/ 127 h 137"/>
                <a:gd name="T90" fmla="*/ 28 w 173"/>
                <a:gd name="T91" fmla="*/ 119 h 137"/>
                <a:gd name="T92" fmla="*/ 30 w 173"/>
                <a:gd name="T93" fmla="*/ 114 h 137"/>
                <a:gd name="T94" fmla="*/ 31 w 173"/>
                <a:gd name="T95" fmla="*/ 110 h 137"/>
                <a:gd name="T96" fmla="*/ 37 w 173"/>
                <a:gd name="T97" fmla="*/ 106 h 137"/>
                <a:gd name="T98" fmla="*/ 43 w 173"/>
                <a:gd name="T99" fmla="*/ 104 h 137"/>
                <a:gd name="T100" fmla="*/ 59 w 173"/>
                <a:gd name="T101" fmla="*/ 104 h 137"/>
                <a:gd name="T102" fmla="*/ 28 w 173"/>
                <a:gd name="T103" fmla="*/ 15 h 137"/>
                <a:gd name="T104" fmla="*/ 8 w 173"/>
                <a:gd name="T105" fmla="*/ 15 h 137"/>
                <a:gd name="T106" fmla="*/ 4 w 173"/>
                <a:gd name="T107" fmla="*/ 13 h 137"/>
                <a:gd name="T108" fmla="*/ 2 w 173"/>
                <a:gd name="T109" fmla="*/ 11 h 137"/>
                <a:gd name="T110" fmla="*/ 0 w 173"/>
                <a:gd name="T111" fmla="*/ 7 h 137"/>
                <a:gd name="T112" fmla="*/ 2 w 173"/>
                <a:gd name="T113" fmla="*/ 4 h 137"/>
                <a:gd name="T114" fmla="*/ 4 w 173"/>
                <a:gd name="T115" fmla="*/ 0 h 137"/>
                <a:gd name="T116" fmla="*/ 8 w 173"/>
                <a:gd name="T117" fmla="*/ 0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73" h="137">
                  <a:moveTo>
                    <a:pt x="51" y="35"/>
                  </a:moveTo>
                  <a:lnTo>
                    <a:pt x="65" y="76"/>
                  </a:lnTo>
                  <a:lnTo>
                    <a:pt x="136" y="72"/>
                  </a:lnTo>
                  <a:lnTo>
                    <a:pt x="151" y="35"/>
                  </a:lnTo>
                  <a:lnTo>
                    <a:pt x="51" y="35"/>
                  </a:lnTo>
                  <a:close/>
                  <a:moveTo>
                    <a:pt x="8" y="0"/>
                  </a:moveTo>
                  <a:lnTo>
                    <a:pt x="33" y="0"/>
                  </a:lnTo>
                  <a:lnTo>
                    <a:pt x="35" y="0"/>
                  </a:lnTo>
                  <a:lnTo>
                    <a:pt x="39" y="2"/>
                  </a:lnTo>
                  <a:lnTo>
                    <a:pt x="41" y="6"/>
                  </a:lnTo>
                  <a:lnTo>
                    <a:pt x="41" y="6"/>
                  </a:lnTo>
                  <a:lnTo>
                    <a:pt x="45" y="17"/>
                  </a:lnTo>
                  <a:lnTo>
                    <a:pt x="165" y="17"/>
                  </a:lnTo>
                  <a:lnTo>
                    <a:pt x="169" y="19"/>
                  </a:lnTo>
                  <a:lnTo>
                    <a:pt x="171" y="21"/>
                  </a:lnTo>
                  <a:lnTo>
                    <a:pt x="173" y="27"/>
                  </a:lnTo>
                  <a:lnTo>
                    <a:pt x="171" y="29"/>
                  </a:lnTo>
                  <a:lnTo>
                    <a:pt x="171" y="29"/>
                  </a:lnTo>
                  <a:lnTo>
                    <a:pt x="147" y="84"/>
                  </a:lnTo>
                  <a:lnTo>
                    <a:pt x="147" y="84"/>
                  </a:lnTo>
                  <a:lnTo>
                    <a:pt x="145" y="86"/>
                  </a:lnTo>
                  <a:lnTo>
                    <a:pt x="142" y="88"/>
                  </a:lnTo>
                  <a:lnTo>
                    <a:pt x="71" y="92"/>
                  </a:lnTo>
                  <a:lnTo>
                    <a:pt x="75" y="104"/>
                  </a:lnTo>
                  <a:lnTo>
                    <a:pt x="151" y="104"/>
                  </a:lnTo>
                  <a:lnTo>
                    <a:pt x="157" y="106"/>
                  </a:lnTo>
                  <a:lnTo>
                    <a:pt x="163" y="110"/>
                  </a:lnTo>
                  <a:lnTo>
                    <a:pt x="165" y="114"/>
                  </a:lnTo>
                  <a:lnTo>
                    <a:pt x="167" y="119"/>
                  </a:lnTo>
                  <a:lnTo>
                    <a:pt x="165" y="127"/>
                  </a:lnTo>
                  <a:lnTo>
                    <a:pt x="163" y="131"/>
                  </a:lnTo>
                  <a:lnTo>
                    <a:pt x="157" y="135"/>
                  </a:lnTo>
                  <a:lnTo>
                    <a:pt x="151" y="137"/>
                  </a:lnTo>
                  <a:lnTo>
                    <a:pt x="145" y="135"/>
                  </a:lnTo>
                  <a:lnTo>
                    <a:pt x="140" y="131"/>
                  </a:lnTo>
                  <a:lnTo>
                    <a:pt x="136" y="127"/>
                  </a:lnTo>
                  <a:lnTo>
                    <a:pt x="136" y="119"/>
                  </a:lnTo>
                  <a:lnTo>
                    <a:pt x="59" y="119"/>
                  </a:lnTo>
                  <a:lnTo>
                    <a:pt x="59" y="127"/>
                  </a:lnTo>
                  <a:lnTo>
                    <a:pt x="55" y="131"/>
                  </a:lnTo>
                  <a:lnTo>
                    <a:pt x="49" y="135"/>
                  </a:lnTo>
                  <a:lnTo>
                    <a:pt x="43" y="137"/>
                  </a:lnTo>
                  <a:lnTo>
                    <a:pt x="37" y="135"/>
                  </a:lnTo>
                  <a:lnTo>
                    <a:pt x="31" y="131"/>
                  </a:lnTo>
                  <a:lnTo>
                    <a:pt x="30" y="127"/>
                  </a:lnTo>
                  <a:lnTo>
                    <a:pt x="28" y="119"/>
                  </a:lnTo>
                  <a:lnTo>
                    <a:pt x="30" y="114"/>
                  </a:lnTo>
                  <a:lnTo>
                    <a:pt x="31" y="110"/>
                  </a:lnTo>
                  <a:lnTo>
                    <a:pt x="37" y="106"/>
                  </a:lnTo>
                  <a:lnTo>
                    <a:pt x="43" y="104"/>
                  </a:lnTo>
                  <a:lnTo>
                    <a:pt x="59" y="104"/>
                  </a:lnTo>
                  <a:lnTo>
                    <a:pt x="28" y="15"/>
                  </a:lnTo>
                  <a:lnTo>
                    <a:pt x="8" y="15"/>
                  </a:lnTo>
                  <a:lnTo>
                    <a:pt x="4" y="13"/>
                  </a:lnTo>
                  <a:lnTo>
                    <a:pt x="2" y="11"/>
                  </a:lnTo>
                  <a:lnTo>
                    <a:pt x="0" y="7"/>
                  </a:lnTo>
                  <a:lnTo>
                    <a:pt x="2" y="4"/>
                  </a:lnTo>
                  <a:lnTo>
                    <a:pt x="4" y="0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12253A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文本框 31"/>
            <p:cNvSpPr txBox="1"/>
            <p:nvPr/>
          </p:nvSpPr>
          <p:spPr>
            <a:xfrm>
              <a:off x="4830957" y="3523643"/>
              <a:ext cx="3690836" cy="4847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30000"/>
                </a:lnSpc>
              </a:pPr>
              <a:r>
                <a:rPr lang="zh-CN" altLang="en-US" sz="1000" dirty="0" smtClean="0">
                  <a:solidFill>
                    <a:srgbClr val="12253A"/>
                  </a:solidFill>
                </a:rPr>
                <a:t>标题数字等都可以通过点击</a:t>
              </a:r>
              <a:r>
                <a:rPr lang="zh-CN" altLang="en-US" sz="1000" dirty="0">
                  <a:solidFill>
                    <a:srgbClr val="12253A"/>
                  </a:solidFill>
                </a:rPr>
                <a:t>和重新输入进行更改，顶部“开始”面板中可以对字体、字号、颜色、行距等进行修改。</a:t>
              </a:r>
              <a:endParaRPr lang="en-US" altLang="zh-CN" sz="1000" dirty="0">
                <a:solidFill>
                  <a:srgbClr val="12253A"/>
                </a:solidFill>
              </a:endParaRPr>
            </a:p>
          </p:txBody>
        </p:sp>
        <p:sp>
          <p:nvSpPr>
            <p:cNvPr id="33" name="矩形 32"/>
            <p:cNvSpPr/>
            <p:nvPr/>
          </p:nvSpPr>
          <p:spPr>
            <a:xfrm>
              <a:off x="4838788" y="3242448"/>
              <a:ext cx="1014145" cy="36163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>
                <a:lnSpc>
                  <a:spcPct val="130000"/>
                </a:lnSpc>
              </a:pPr>
              <a:r>
                <a:rPr lang="en-US" altLang="zh-CN" sz="1400" b="1" dirty="0">
                  <a:solidFill>
                    <a:srgbClr val="12253A"/>
                  </a:solidFill>
                </a:rPr>
                <a:t>TEXT HERE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7223688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20"/>
          <p:cNvGrpSpPr>
            <a:grpSpLocks noChangeAspect="1"/>
          </p:cNvGrpSpPr>
          <p:nvPr/>
        </p:nvGrpSpPr>
        <p:grpSpPr>
          <a:xfrm>
            <a:off x="3832927" y="1474531"/>
            <a:ext cx="1401744" cy="1495675"/>
            <a:chOff x="2922588" y="6135688"/>
            <a:chExt cx="615950" cy="657225"/>
          </a:xfrm>
          <a:solidFill>
            <a:srgbClr val="12253A"/>
          </a:solidFill>
        </p:grpSpPr>
        <p:sp>
          <p:nvSpPr>
            <p:cNvPr id="3" name="Freeform 315"/>
            <p:cNvSpPr>
              <a:spLocks/>
            </p:cNvSpPr>
            <p:nvPr/>
          </p:nvSpPr>
          <p:spPr bwMode="auto">
            <a:xfrm>
              <a:off x="3221038" y="6135688"/>
              <a:ext cx="34925" cy="92075"/>
            </a:xfrm>
            <a:custGeom>
              <a:avLst/>
              <a:gdLst>
                <a:gd name="T0" fmla="*/ 12 w 22"/>
                <a:gd name="T1" fmla="*/ 58 h 58"/>
                <a:gd name="T2" fmla="*/ 12 w 22"/>
                <a:gd name="T3" fmla="*/ 58 h 58"/>
                <a:gd name="T4" fmla="*/ 6 w 22"/>
                <a:gd name="T5" fmla="*/ 58 h 58"/>
                <a:gd name="T6" fmla="*/ 4 w 22"/>
                <a:gd name="T7" fmla="*/ 56 h 58"/>
                <a:gd name="T8" fmla="*/ 2 w 22"/>
                <a:gd name="T9" fmla="*/ 52 h 58"/>
                <a:gd name="T10" fmla="*/ 0 w 22"/>
                <a:gd name="T11" fmla="*/ 48 h 58"/>
                <a:gd name="T12" fmla="*/ 0 w 22"/>
                <a:gd name="T13" fmla="*/ 12 h 58"/>
                <a:gd name="T14" fmla="*/ 0 w 22"/>
                <a:gd name="T15" fmla="*/ 12 h 58"/>
                <a:gd name="T16" fmla="*/ 2 w 22"/>
                <a:gd name="T17" fmla="*/ 8 h 58"/>
                <a:gd name="T18" fmla="*/ 4 w 22"/>
                <a:gd name="T19" fmla="*/ 4 h 58"/>
                <a:gd name="T20" fmla="*/ 6 w 22"/>
                <a:gd name="T21" fmla="*/ 2 h 58"/>
                <a:gd name="T22" fmla="*/ 12 w 22"/>
                <a:gd name="T23" fmla="*/ 0 h 58"/>
                <a:gd name="T24" fmla="*/ 12 w 22"/>
                <a:gd name="T25" fmla="*/ 0 h 58"/>
                <a:gd name="T26" fmla="*/ 16 w 22"/>
                <a:gd name="T27" fmla="*/ 2 h 58"/>
                <a:gd name="T28" fmla="*/ 20 w 22"/>
                <a:gd name="T29" fmla="*/ 4 h 58"/>
                <a:gd name="T30" fmla="*/ 22 w 22"/>
                <a:gd name="T31" fmla="*/ 8 h 58"/>
                <a:gd name="T32" fmla="*/ 22 w 22"/>
                <a:gd name="T33" fmla="*/ 12 h 58"/>
                <a:gd name="T34" fmla="*/ 22 w 22"/>
                <a:gd name="T35" fmla="*/ 48 h 58"/>
                <a:gd name="T36" fmla="*/ 22 w 22"/>
                <a:gd name="T37" fmla="*/ 48 h 58"/>
                <a:gd name="T38" fmla="*/ 22 w 22"/>
                <a:gd name="T39" fmla="*/ 52 h 58"/>
                <a:gd name="T40" fmla="*/ 20 w 22"/>
                <a:gd name="T41" fmla="*/ 56 h 58"/>
                <a:gd name="T42" fmla="*/ 16 w 22"/>
                <a:gd name="T43" fmla="*/ 58 h 58"/>
                <a:gd name="T44" fmla="*/ 12 w 22"/>
                <a:gd name="T45" fmla="*/ 58 h 58"/>
                <a:gd name="T46" fmla="*/ 12 w 22"/>
                <a:gd name="T47" fmla="*/ 58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2" h="58">
                  <a:moveTo>
                    <a:pt x="12" y="58"/>
                  </a:moveTo>
                  <a:lnTo>
                    <a:pt x="12" y="58"/>
                  </a:lnTo>
                  <a:lnTo>
                    <a:pt x="6" y="58"/>
                  </a:lnTo>
                  <a:lnTo>
                    <a:pt x="4" y="56"/>
                  </a:lnTo>
                  <a:lnTo>
                    <a:pt x="2" y="52"/>
                  </a:lnTo>
                  <a:lnTo>
                    <a:pt x="0" y="48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2" y="8"/>
                  </a:lnTo>
                  <a:lnTo>
                    <a:pt x="4" y="4"/>
                  </a:lnTo>
                  <a:lnTo>
                    <a:pt x="6" y="2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16" y="2"/>
                  </a:lnTo>
                  <a:lnTo>
                    <a:pt x="20" y="4"/>
                  </a:lnTo>
                  <a:lnTo>
                    <a:pt x="22" y="8"/>
                  </a:lnTo>
                  <a:lnTo>
                    <a:pt x="22" y="12"/>
                  </a:lnTo>
                  <a:lnTo>
                    <a:pt x="22" y="48"/>
                  </a:lnTo>
                  <a:lnTo>
                    <a:pt x="22" y="48"/>
                  </a:lnTo>
                  <a:lnTo>
                    <a:pt x="22" y="52"/>
                  </a:lnTo>
                  <a:lnTo>
                    <a:pt x="20" y="56"/>
                  </a:lnTo>
                  <a:lnTo>
                    <a:pt x="16" y="58"/>
                  </a:lnTo>
                  <a:lnTo>
                    <a:pt x="12" y="58"/>
                  </a:lnTo>
                  <a:lnTo>
                    <a:pt x="12" y="5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" name="Freeform 316"/>
            <p:cNvSpPr>
              <a:spLocks/>
            </p:cNvSpPr>
            <p:nvPr/>
          </p:nvSpPr>
          <p:spPr bwMode="auto">
            <a:xfrm>
              <a:off x="3074988" y="6170613"/>
              <a:ext cx="63500" cy="85725"/>
            </a:xfrm>
            <a:custGeom>
              <a:avLst/>
              <a:gdLst>
                <a:gd name="T0" fmla="*/ 30 w 40"/>
                <a:gd name="T1" fmla="*/ 54 h 54"/>
                <a:gd name="T2" fmla="*/ 30 w 40"/>
                <a:gd name="T3" fmla="*/ 54 h 54"/>
                <a:gd name="T4" fmla="*/ 24 w 40"/>
                <a:gd name="T5" fmla="*/ 52 h 54"/>
                <a:gd name="T6" fmla="*/ 20 w 40"/>
                <a:gd name="T7" fmla="*/ 48 h 54"/>
                <a:gd name="T8" fmla="*/ 2 w 40"/>
                <a:gd name="T9" fmla="*/ 18 h 54"/>
                <a:gd name="T10" fmla="*/ 2 w 40"/>
                <a:gd name="T11" fmla="*/ 18 h 54"/>
                <a:gd name="T12" fmla="*/ 0 w 40"/>
                <a:gd name="T13" fmla="*/ 12 h 54"/>
                <a:gd name="T14" fmla="*/ 0 w 40"/>
                <a:gd name="T15" fmla="*/ 8 h 54"/>
                <a:gd name="T16" fmla="*/ 2 w 40"/>
                <a:gd name="T17" fmla="*/ 4 h 54"/>
                <a:gd name="T18" fmla="*/ 6 w 40"/>
                <a:gd name="T19" fmla="*/ 2 h 54"/>
                <a:gd name="T20" fmla="*/ 6 w 40"/>
                <a:gd name="T21" fmla="*/ 2 h 54"/>
                <a:gd name="T22" fmla="*/ 10 w 40"/>
                <a:gd name="T23" fmla="*/ 0 h 54"/>
                <a:gd name="T24" fmla="*/ 14 w 40"/>
                <a:gd name="T25" fmla="*/ 0 h 54"/>
                <a:gd name="T26" fmla="*/ 18 w 40"/>
                <a:gd name="T27" fmla="*/ 2 h 54"/>
                <a:gd name="T28" fmla="*/ 20 w 40"/>
                <a:gd name="T29" fmla="*/ 6 h 54"/>
                <a:gd name="T30" fmla="*/ 38 w 40"/>
                <a:gd name="T31" fmla="*/ 36 h 54"/>
                <a:gd name="T32" fmla="*/ 38 w 40"/>
                <a:gd name="T33" fmla="*/ 36 h 54"/>
                <a:gd name="T34" fmla="*/ 40 w 40"/>
                <a:gd name="T35" fmla="*/ 42 h 54"/>
                <a:gd name="T36" fmla="*/ 40 w 40"/>
                <a:gd name="T37" fmla="*/ 46 h 54"/>
                <a:gd name="T38" fmla="*/ 38 w 40"/>
                <a:gd name="T39" fmla="*/ 50 h 54"/>
                <a:gd name="T40" fmla="*/ 34 w 40"/>
                <a:gd name="T41" fmla="*/ 52 h 54"/>
                <a:gd name="T42" fmla="*/ 34 w 40"/>
                <a:gd name="T43" fmla="*/ 52 h 54"/>
                <a:gd name="T44" fmla="*/ 30 w 40"/>
                <a:gd name="T45" fmla="*/ 54 h 54"/>
                <a:gd name="T46" fmla="*/ 30 w 40"/>
                <a:gd name="T47" fmla="*/ 54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40" h="54">
                  <a:moveTo>
                    <a:pt x="30" y="54"/>
                  </a:moveTo>
                  <a:lnTo>
                    <a:pt x="30" y="54"/>
                  </a:lnTo>
                  <a:lnTo>
                    <a:pt x="24" y="52"/>
                  </a:lnTo>
                  <a:lnTo>
                    <a:pt x="20" y="48"/>
                  </a:lnTo>
                  <a:lnTo>
                    <a:pt x="2" y="18"/>
                  </a:lnTo>
                  <a:lnTo>
                    <a:pt x="2" y="18"/>
                  </a:lnTo>
                  <a:lnTo>
                    <a:pt x="0" y="12"/>
                  </a:lnTo>
                  <a:lnTo>
                    <a:pt x="0" y="8"/>
                  </a:lnTo>
                  <a:lnTo>
                    <a:pt x="2" y="4"/>
                  </a:lnTo>
                  <a:lnTo>
                    <a:pt x="6" y="2"/>
                  </a:lnTo>
                  <a:lnTo>
                    <a:pt x="6" y="2"/>
                  </a:lnTo>
                  <a:lnTo>
                    <a:pt x="10" y="0"/>
                  </a:lnTo>
                  <a:lnTo>
                    <a:pt x="14" y="0"/>
                  </a:lnTo>
                  <a:lnTo>
                    <a:pt x="18" y="2"/>
                  </a:lnTo>
                  <a:lnTo>
                    <a:pt x="20" y="6"/>
                  </a:lnTo>
                  <a:lnTo>
                    <a:pt x="38" y="36"/>
                  </a:lnTo>
                  <a:lnTo>
                    <a:pt x="38" y="36"/>
                  </a:lnTo>
                  <a:lnTo>
                    <a:pt x="40" y="42"/>
                  </a:lnTo>
                  <a:lnTo>
                    <a:pt x="40" y="46"/>
                  </a:lnTo>
                  <a:lnTo>
                    <a:pt x="38" y="50"/>
                  </a:lnTo>
                  <a:lnTo>
                    <a:pt x="34" y="52"/>
                  </a:lnTo>
                  <a:lnTo>
                    <a:pt x="34" y="52"/>
                  </a:lnTo>
                  <a:lnTo>
                    <a:pt x="30" y="54"/>
                  </a:lnTo>
                  <a:lnTo>
                    <a:pt x="30" y="5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" name="Freeform 317"/>
            <p:cNvSpPr>
              <a:spLocks/>
            </p:cNvSpPr>
            <p:nvPr/>
          </p:nvSpPr>
          <p:spPr bwMode="auto">
            <a:xfrm>
              <a:off x="2967038" y="6275388"/>
              <a:ext cx="82550" cy="63500"/>
            </a:xfrm>
            <a:custGeom>
              <a:avLst/>
              <a:gdLst>
                <a:gd name="T0" fmla="*/ 42 w 52"/>
                <a:gd name="T1" fmla="*/ 40 h 40"/>
                <a:gd name="T2" fmla="*/ 42 w 52"/>
                <a:gd name="T3" fmla="*/ 40 h 40"/>
                <a:gd name="T4" fmla="*/ 36 w 52"/>
                <a:gd name="T5" fmla="*/ 38 h 40"/>
                <a:gd name="T6" fmla="*/ 4 w 52"/>
                <a:gd name="T7" fmla="*/ 20 h 40"/>
                <a:gd name="T8" fmla="*/ 4 w 52"/>
                <a:gd name="T9" fmla="*/ 20 h 40"/>
                <a:gd name="T10" fmla="*/ 2 w 52"/>
                <a:gd name="T11" fmla="*/ 16 h 40"/>
                <a:gd name="T12" fmla="*/ 0 w 52"/>
                <a:gd name="T13" fmla="*/ 14 h 40"/>
                <a:gd name="T14" fmla="*/ 0 w 52"/>
                <a:gd name="T15" fmla="*/ 8 h 40"/>
                <a:gd name="T16" fmla="*/ 0 w 52"/>
                <a:gd name="T17" fmla="*/ 4 h 40"/>
                <a:gd name="T18" fmla="*/ 0 w 52"/>
                <a:gd name="T19" fmla="*/ 4 h 40"/>
                <a:gd name="T20" fmla="*/ 4 w 52"/>
                <a:gd name="T21" fmla="*/ 2 h 40"/>
                <a:gd name="T22" fmla="*/ 8 w 52"/>
                <a:gd name="T23" fmla="*/ 0 h 40"/>
                <a:gd name="T24" fmla="*/ 12 w 52"/>
                <a:gd name="T25" fmla="*/ 0 h 40"/>
                <a:gd name="T26" fmla="*/ 16 w 52"/>
                <a:gd name="T27" fmla="*/ 0 h 40"/>
                <a:gd name="T28" fmla="*/ 46 w 52"/>
                <a:gd name="T29" fmla="*/ 18 h 40"/>
                <a:gd name="T30" fmla="*/ 46 w 52"/>
                <a:gd name="T31" fmla="*/ 18 h 40"/>
                <a:gd name="T32" fmla="*/ 50 w 52"/>
                <a:gd name="T33" fmla="*/ 22 h 40"/>
                <a:gd name="T34" fmla="*/ 52 w 52"/>
                <a:gd name="T35" fmla="*/ 26 h 40"/>
                <a:gd name="T36" fmla="*/ 52 w 52"/>
                <a:gd name="T37" fmla="*/ 30 h 40"/>
                <a:gd name="T38" fmla="*/ 50 w 52"/>
                <a:gd name="T39" fmla="*/ 34 h 40"/>
                <a:gd name="T40" fmla="*/ 50 w 52"/>
                <a:gd name="T41" fmla="*/ 34 h 40"/>
                <a:gd name="T42" fmla="*/ 46 w 52"/>
                <a:gd name="T43" fmla="*/ 38 h 40"/>
                <a:gd name="T44" fmla="*/ 42 w 52"/>
                <a:gd name="T45" fmla="*/ 40 h 40"/>
                <a:gd name="T46" fmla="*/ 42 w 52"/>
                <a:gd name="T47" fmla="*/ 4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52" h="40">
                  <a:moveTo>
                    <a:pt x="42" y="40"/>
                  </a:moveTo>
                  <a:lnTo>
                    <a:pt x="42" y="40"/>
                  </a:lnTo>
                  <a:lnTo>
                    <a:pt x="36" y="38"/>
                  </a:lnTo>
                  <a:lnTo>
                    <a:pt x="4" y="20"/>
                  </a:lnTo>
                  <a:lnTo>
                    <a:pt x="4" y="20"/>
                  </a:lnTo>
                  <a:lnTo>
                    <a:pt x="2" y="16"/>
                  </a:lnTo>
                  <a:lnTo>
                    <a:pt x="0" y="14"/>
                  </a:lnTo>
                  <a:lnTo>
                    <a:pt x="0" y="8"/>
                  </a:lnTo>
                  <a:lnTo>
                    <a:pt x="0" y="4"/>
                  </a:lnTo>
                  <a:lnTo>
                    <a:pt x="0" y="4"/>
                  </a:lnTo>
                  <a:lnTo>
                    <a:pt x="4" y="2"/>
                  </a:lnTo>
                  <a:lnTo>
                    <a:pt x="8" y="0"/>
                  </a:lnTo>
                  <a:lnTo>
                    <a:pt x="12" y="0"/>
                  </a:lnTo>
                  <a:lnTo>
                    <a:pt x="16" y="0"/>
                  </a:lnTo>
                  <a:lnTo>
                    <a:pt x="46" y="18"/>
                  </a:lnTo>
                  <a:lnTo>
                    <a:pt x="46" y="18"/>
                  </a:lnTo>
                  <a:lnTo>
                    <a:pt x="50" y="22"/>
                  </a:lnTo>
                  <a:lnTo>
                    <a:pt x="52" y="26"/>
                  </a:lnTo>
                  <a:lnTo>
                    <a:pt x="52" y="30"/>
                  </a:lnTo>
                  <a:lnTo>
                    <a:pt x="50" y="34"/>
                  </a:lnTo>
                  <a:lnTo>
                    <a:pt x="50" y="34"/>
                  </a:lnTo>
                  <a:lnTo>
                    <a:pt x="46" y="38"/>
                  </a:lnTo>
                  <a:lnTo>
                    <a:pt x="42" y="40"/>
                  </a:lnTo>
                  <a:lnTo>
                    <a:pt x="42" y="4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" name="Freeform 318"/>
            <p:cNvSpPr>
              <a:spLocks/>
            </p:cNvSpPr>
            <p:nvPr/>
          </p:nvSpPr>
          <p:spPr bwMode="auto">
            <a:xfrm>
              <a:off x="2922588" y="6418263"/>
              <a:ext cx="92075" cy="34925"/>
            </a:xfrm>
            <a:custGeom>
              <a:avLst/>
              <a:gdLst>
                <a:gd name="T0" fmla="*/ 46 w 58"/>
                <a:gd name="T1" fmla="*/ 22 h 22"/>
                <a:gd name="T2" fmla="*/ 12 w 58"/>
                <a:gd name="T3" fmla="*/ 22 h 22"/>
                <a:gd name="T4" fmla="*/ 12 w 58"/>
                <a:gd name="T5" fmla="*/ 22 h 22"/>
                <a:gd name="T6" fmla="*/ 6 w 58"/>
                <a:gd name="T7" fmla="*/ 22 h 22"/>
                <a:gd name="T8" fmla="*/ 4 w 58"/>
                <a:gd name="T9" fmla="*/ 18 h 22"/>
                <a:gd name="T10" fmla="*/ 0 w 58"/>
                <a:gd name="T11" fmla="*/ 16 h 22"/>
                <a:gd name="T12" fmla="*/ 0 w 58"/>
                <a:gd name="T13" fmla="*/ 10 h 22"/>
                <a:gd name="T14" fmla="*/ 0 w 58"/>
                <a:gd name="T15" fmla="*/ 10 h 22"/>
                <a:gd name="T16" fmla="*/ 0 w 58"/>
                <a:gd name="T17" fmla="*/ 6 h 22"/>
                <a:gd name="T18" fmla="*/ 4 w 58"/>
                <a:gd name="T19" fmla="*/ 2 h 22"/>
                <a:gd name="T20" fmla="*/ 6 w 58"/>
                <a:gd name="T21" fmla="*/ 0 h 22"/>
                <a:gd name="T22" fmla="*/ 12 w 58"/>
                <a:gd name="T23" fmla="*/ 0 h 22"/>
                <a:gd name="T24" fmla="*/ 46 w 58"/>
                <a:gd name="T25" fmla="*/ 0 h 22"/>
                <a:gd name="T26" fmla="*/ 46 w 58"/>
                <a:gd name="T27" fmla="*/ 0 h 22"/>
                <a:gd name="T28" fmla="*/ 52 w 58"/>
                <a:gd name="T29" fmla="*/ 0 h 22"/>
                <a:gd name="T30" fmla="*/ 54 w 58"/>
                <a:gd name="T31" fmla="*/ 2 h 22"/>
                <a:gd name="T32" fmla="*/ 58 w 58"/>
                <a:gd name="T33" fmla="*/ 6 h 22"/>
                <a:gd name="T34" fmla="*/ 58 w 58"/>
                <a:gd name="T35" fmla="*/ 10 h 22"/>
                <a:gd name="T36" fmla="*/ 58 w 58"/>
                <a:gd name="T37" fmla="*/ 10 h 22"/>
                <a:gd name="T38" fmla="*/ 58 w 58"/>
                <a:gd name="T39" fmla="*/ 16 h 22"/>
                <a:gd name="T40" fmla="*/ 54 w 58"/>
                <a:gd name="T41" fmla="*/ 18 h 22"/>
                <a:gd name="T42" fmla="*/ 52 w 58"/>
                <a:gd name="T43" fmla="*/ 22 h 22"/>
                <a:gd name="T44" fmla="*/ 46 w 58"/>
                <a:gd name="T45" fmla="*/ 22 h 22"/>
                <a:gd name="T46" fmla="*/ 46 w 58"/>
                <a:gd name="T47" fmla="*/ 2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58" h="22">
                  <a:moveTo>
                    <a:pt x="46" y="22"/>
                  </a:moveTo>
                  <a:lnTo>
                    <a:pt x="12" y="22"/>
                  </a:lnTo>
                  <a:lnTo>
                    <a:pt x="12" y="22"/>
                  </a:lnTo>
                  <a:lnTo>
                    <a:pt x="6" y="22"/>
                  </a:lnTo>
                  <a:lnTo>
                    <a:pt x="4" y="18"/>
                  </a:lnTo>
                  <a:lnTo>
                    <a:pt x="0" y="16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0" y="6"/>
                  </a:lnTo>
                  <a:lnTo>
                    <a:pt x="4" y="2"/>
                  </a:lnTo>
                  <a:lnTo>
                    <a:pt x="6" y="0"/>
                  </a:lnTo>
                  <a:lnTo>
                    <a:pt x="12" y="0"/>
                  </a:lnTo>
                  <a:lnTo>
                    <a:pt x="46" y="0"/>
                  </a:lnTo>
                  <a:lnTo>
                    <a:pt x="46" y="0"/>
                  </a:lnTo>
                  <a:lnTo>
                    <a:pt x="52" y="0"/>
                  </a:lnTo>
                  <a:lnTo>
                    <a:pt x="54" y="2"/>
                  </a:lnTo>
                  <a:lnTo>
                    <a:pt x="58" y="6"/>
                  </a:lnTo>
                  <a:lnTo>
                    <a:pt x="58" y="10"/>
                  </a:lnTo>
                  <a:lnTo>
                    <a:pt x="58" y="10"/>
                  </a:lnTo>
                  <a:lnTo>
                    <a:pt x="58" y="16"/>
                  </a:lnTo>
                  <a:lnTo>
                    <a:pt x="54" y="18"/>
                  </a:lnTo>
                  <a:lnTo>
                    <a:pt x="52" y="22"/>
                  </a:lnTo>
                  <a:lnTo>
                    <a:pt x="46" y="22"/>
                  </a:lnTo>
                  <a:lnTo>
                    <a:pt x="46" y="2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" name="Freeform 319"/>
            <p:cNvSpPr>
              <a:spLocks/>
            </p:cNvSpPr>
            <p:nvPr/>
          </p:nvSpPr>
          <p:spPr bwMode="auto">
            <a:xfrm>
              <a:off x="2957513" y="6535738"/>
              <a:ext cx="82550" cy="63500"/>
            </a:xfrm>
            <a:custGeom>
              <a:avLst/>
              <a:gdLst>
                <a:gd name="T0" fmla="*/ 10 w 52"/>
                <a:gd name="T1" fmla="*/ 40 h 40"/>
                <a:gd name="T2" fmla="*/ 10 w 52"/>
                <a:gd name="T3" fmla="*/ 40 h 40"/>
                <a:gd name="T4" fmla="*/ 6 w 52"/>
                <a:gd name="T5" fmla="*/ 38 h 40"/>
                <a:gd name="T6" fmla="*/ 2 w 52"/>
                <a:gd name="T7" fmla="*/ 34 h 40"/>
                <a:gd name="T8" fmla="*/ 2 w 52"/>
                <a:gd name="T9" fmla="*/ 34 h 40"/>
                <a:gd name="T10" fmla="*/ 0 w 52"/>
                <a:gd name="T11" fmla="*/ 30 h 40"/>
                <a:gd name="T12" fmla="*/ 0 w 52"/>
                <a:gd name="T13" fmla="*/ 26 h 40"/>
                <a:gd name="T14" fmla="*/ 2 w 52"/>
                <a:gd name="T15" fmla="*/ 22 h 40"/>
                <a:gd name="T16" fmla="*/ 6 w 52"/>
                <a:gd name="T17" fmla="*/ 20 h 40"/>
                <a:gd name="T18" fmla="*/ 36 w 52"/>
                <a:gd name="T19" fmla="*/ 2 h 40"/>
                <a:gd name="T20" fmla="*/ 36 w 52"/>
                <a:gd name="T21" fmla="*/ 2 h 40"/>
                <a:gd name="T22" fmla="*/ 40 w 52"/>
                <a:gd name="T23" fmla="*/ 0 h 40"/>
                <a:gd name="T24" fmla="*/ 44 w 52"/>
                <a:gd name="T25" fmla="*/ 0 h 40"/>
                <a:gd name="T26" fmla="*/ 48 w 52"/>
                <a:gd name="T27" fmla="*/ 2 h 40"/>
                <a:gd name="T28" fmla="*/ 52 w 52"/>
                <a:gd name="T29" fmla="*/ 6 h 40"/>
                <a:gd name="T30" fmla="*/ 52 w 52"/>
                <a:gd name="T31" fmla="*/ 6 h 40"/>
                <a:gd name="T32" fmla="*/ 52 w 52"/>
                <a:gd name="T33" fmla="*/ 10 h 40"/>
                <a:gd name="T34" fmla="*/ 52 w 52"/>
                <a:gd name="T35" fmla="*/ 14 h 40"/>
                <a:gd name="T36" fmla="*/ 50 w 52"/>
                <a:gd name="T37" fmla="*/ 18 h 40"/>
                <a:gd name="T38" fmla="*/ 48 w 52"/>
                <a:gd name="T39" fmla="*/ 20 h 40"/>
                <a:gd name="T40" fmla="*/ 16 w 52"/>
                <a:gd name="T41" fmla="*/ 38 h 40"/>
                <a:gd name="T42" fmla="*/ 16 w 52"/>
                <a:gd name="T43" fmla="*/ 38 h 40"/>
                <a:gd name="T44" fmla="*/ 10 w 52"/>
                <a:gd name="T45" fmla="*/ 40 h 40"/>
                <a:gd name="T46" fmla="*/ 10 w 52"/>
                <a:gd name="T47" fmla="*/ 4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52" h="40">
                  <a:moveTo>
                    <a:pt x="10" y="40"/>
                  </a:moveTo>
                  <a:lnTo>
                    <a:pt x="10" y="40"/>
                  </a:lnTo>
                  <a:lnTo>
                    <a:pt x="6" y="38"/>
                  </a:lnTo>
                  <a:lnTo>
                    <a:pt x="2" y="34"/>
                  </a:lnTo>
                  <a:lnTo>
                    <a:pt x="2" y="34"/>
                  </a:lnTo>
                  <a:lnTo>
                    <a:pt x="0" y="30"/>
                  </a:lnTo>
                  <a:lnTo>
                    <a:pt x="0" y="26"/>
                  </a:lnTo>
                  <a:lnTo>
                    <a:pt x="2" y="22"/>
                  </a:lnTo>
                  <a:lnTo>
                    <a:pt x="6" y="20"/>
                  </a:lnTo>
                  <a:lnTo>
                    <a:pt x="36" y="2"/>
                  </a:lnTo>
                  <a:lnTo>
                    <a:pt x="36" y="2"/>
                  </a:lnTo>
                  <a:lnTo>
                    <a:pt x="40" y="0"/>
                  </a:lnTo>
                  <a:lnTo>
                    <a:pt x="44" y="0"/>
                  </a:lnTo>
                  <a:lnTo>
                    <a:pt x="48" y="2"/>
                  </a:lnTo>
                  <a:lnTo>
                    <a:pt x="52" y="6"/>
                  </a:lnTo>
                  <a:lnTo>
                    <a:pt x="52" y="6"/>
                  </a:lnTo>
                  <a:lnTo>
                    <a:pt x="52" y="10"/>
                  </a:lnTo>
                  <a:lnTo>
                    <a:pt x="52" y="14"/>
                  </a:lnTo>
                  <a:lnTo>
                    <a:pt x="50" y="18"/>
                  </a:lnTo>
                  <a:lnTo>
                    <a:pt x="48" y="20"/>
                  </a:lnTo>
                  <a:lnTo>
                    <a:pt x="16" y="38"/>
                  </a:lnTo>
                  <a:lnTo>
                    <a:pt x="16" y="38"/>
                  </a:lnTo>
                  <a:lnTo>
                    <a:pt x="10" y="40"/>
                  </a:lnTo>
                  <a:lnTo>
                    <a:pt x="10" y="4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" name="Freeform 320"/>
            <p:cNvSpPr>
              <a:spLocks/>
            </p:cNvSpPr>
            <p:nvPr/>
          </p:nvSpPr>
          <p:spPr bwMode="auto">
            <a:xfrm>
              <a:off x="3408363" y="6551613"/>
              <a:ext cx="85725" cy="63500"/>
            </a:xfrm>
            <a:custGeom>
              <a:avLst/>
              <a:gdLst>
                <a:gd name="T0" fmla="*/ 42 w 54"/>
                <a:gd name="T1" fmla="*/ 40 h 40"/>
                <a:gd name="T2" fmla="*/ 42 w 54"/>
                <a:gd name="T3" fmla="*/ 40 h 40"/>
                <a:gd name="T4" fmla="*/ 38 w 54"/>
                <a:gd name="T5" fmla="*/ 38 h 40"/>
                <a:gd name="T6" fmla="*/ 6 w 54"/>
                <a:gd name="T7" fmla="*/ 20 h 40"/>
                <a:gd name="T8" fmla="*/ 6 w 54"/>
                <a:gd name="T9" fmla="*/ 20 h 40"/>
                <a:gd name="T10" fmla="*/ 4 w 54"/>
                <a:gd name="T11" fmla="*/ 18 h 40"/>
                <a:gd name="T12" fmla="*/ 2 w 54"/>
                <a:gd name="T13" fmla="*/ 14 h 40"/>
                <a:gd name="T14" fmla="*/ 0 w 54"/>
                <a:gd name="T15" fmla="*/ 10 h 40"/>
                <a:gd name="T16" fmla="*/ 2 w 54"/>
                <a:gd name="T17" fmla="*/ 6 h 40"/>
                <a:gd name="T18" fmla="*/ 2 w 54"/>
                <a:gd name="T19" fmla="*/ 6 h 40"/>
                <a:gd name="T20" fmla="*/ 6 w 54"/>
                <a:gd name="T21" fmla="*/ 2 h 40"/>
                <a:gd name="T22" fmla="*/ 10 w 54"/>
                <a:gd name="T23" fmla="*/ 0 h 40"/>
                <a:gd name="T24" fmla="*/ 14 w 54"/>
                <a:gd name="T25" fmla="*/ 0 h 40"/>
                <a:gd name="T26" fmla="*/ 18 w 54"/>
                <a:gd name="T27" fmla="*/ 2 h 40"/>
                <a:gd name="T28" fmla="*/ 48 w 54"/>
                <a:gd name="T29" fmla="*/ 20 h 40"/>
                <a:gd name="T30" fmla="*/ 48 w 54"/>
                <a:gd name="T31" fmla="*/ 20 h 40"/>
                <a:gd name="T32" fmla="*/ 52 w 54"/>
                <a:gd name="T33" fmla="*/ 22 h 40"/>
                <a:gd name="T34" fmla="*/ 54 w 54"/>
                <a:gd name="T35" fmla="*/ 26 h 40"/>
                <a:gd name="T36" fmla="*/ 54 w 54"/>
                <a:gd name="T37" fmla="*/ 30 h 40"/>
                <a:gd name="T38" fmla="*/ 52 w 54"/>
                <a:gd name="T39" fmla="*/ 34 h 40"/>
                <a:gd name="T40" fmla="*/ 52 w 54"/>
                <a:gd name="T41" fmla="*/ 34 h 40"/>
                <a:gd name="T42" fmla="*/ 48 w 54"/>
                <a:gd name="T43" fmla="*/ 38 h 40"/>
                <a:gd name="T44" fmla="*/ 42 w 54"/>
                <a:gd name="T45" fmla="*/ 40 h 40"/>
                <a:gd name="T46" fmla="*/ 42 w 54"/>
                <a:gd name="T47" fmla="*/ 4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54" h="40">
                  <a:moveTo>
                    <a:pt x="42" y="40"/>
                  </a:moveTo>
                  <a:lnTo>
                    <a:pt x="42" y="40"/>
                  </a:lnTo>
                  <a:lnTo>
                    <a:pt x="38" y="38"/>
                  </a:lnTo>
                  <a:lnTo>
                    <a:pt x="6" y="20"/>
                  </a:lnTo>
                  <a:lnTo>
                    <a:pt x="6" y="20"/>
                  </a:lnTo>
                  <a:lnTo>
                    <a:pt x="4" y="18"/>
                  </a:lnTo>
                  <a:lnTo>
                    <a:pt x="2" y="14"/>
                  </a:lnTo>
                  <a:lnTo>
                    <a:pt x="0" y="10"/>
                  </a:lnTo>
                  <a:lnTo>
                    <a:pt x="2" y="6"/>
                  </a:lnTo>
                  <a:lnTo>
                    <a:pt x="2" y="6"/>
                  </a:lnTo>
                  <a:lnTo>
                    <a:pt x="6" y="2"/>
                  </a:lnTo>
                  <a:lnTo>
                    <a:pt x="10" y="0"/>
                  </a:lnTo>
                  <a:lnTo>
                    <a:pt x="14" y="0"/>
                  </a:lnTo>
                  <a:lnTo>
                    <a:pt x="18" y="2"/>
                  </a:lnTo>
                  <a:lnTo>
                    <a:pt x="48" y="20"/>
                  </a:lnTo>
                  <a:lnTo>
                    <a:pt x="48" y="20"/>
                  </a:lnTo>
                  <a:lnTo>
                    <a:pt x="52" y="22"/>
                  </a:lnTo>
                  <a:lnTo>
                    <a:pt x="54" y="26"/>
                  </a:lnTo>
                  <a:lnTo>
                    <a:pt x="54" y="30"/>
                  </a:lnTo>
                  <a:lnTo>
                    <a:pt x="52" y="34"/>
                  </a:lnTo>
                  <a:lnTo>
                    <a:pt x="52" y="34"/>
                  </a:lnTo>
                  <a:lnTo>
                    <a:pt x="48" y="38"/>
                  </a:lnTo>
                  <a:lnTo>
                    <a:pt x="42" y="40"/>
                  </a:lnTo>
                  <a:lnTo>
                    <a:pt x="42" y="4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" name="Freeform 321"/>
            <p:cNvSpPr>
              <a:spLocks/>
            </p:cNvSpPr>
            <p:nvPr/>
          </p:nvSpPr>
          <p:spPr bwMode="auto">
            <a:xfrm>
              <a:off x="3446463" y="6437313"/>
              <a:ext cx="92075" cy="34925"/>
            </a:xfrm>
            <a:custGeom>
              <a:avLst/>
              <a:gdLst>
                <a:gd name="T0" fmla="*/ 46 w 58"/>
                <a:gd name="T1" fmla="*/ 22 h 22"/>
                <a:gd name="T2" fmla="*/ 10 w 58"/>
                <a:gd name="T3" fmla="*/ 22 h 22"/>
                <a:gd name="T4" fmla="*/ 10 w 58"/>
                <a:gd name="T5" fmla="*/ 22 h 22"/>
                <a:gd name="T6" fmla="*/ 6 w 58"/>
                <a:gd name="T7" fmla="*/ 20 h 22"/>
                <a:gd name="T8" fmla="*/ 2 w 58"/>
                <a:gd name="T9" fmla="*/ 18 h 22"/>
                <a:gd name="T10" fmla="*/ 0 w 58"/>
                <a:gd name="T11" fmla="*/ 14 h 22"/>
                <a:gd name="T12" fmla="*/ 0 w 58"/>
                <a:gd name="T13" fmla="*/ 10 h 22"/>
                <a:gd name="T14" fmla="*/ 0 w 58"/>
                <a:gd name="T15" fmla="*/ 10 h 22"/>
                <a:gd name="T16" fmla="*/ 0 w 58"/>
                <a:gd name="T17" fmla="*/ 6 h 22"/>
                <a:gd name="T18" fmla="*/ 2 w 58"/>
                <a:gd name="T19" fmla="*/ 2 h 22"/>
                <a:gd name="T20" fmla="*/ 6 w 58"/>
                <a:gd name="T21" fmla="*/ 0 h 22"/>
                <a:gd name="T22" fmla="*/ 10 w 58"/>
                <a:gd name="T23" fmla="*/ 0 h 22"/>
                <a:gd name="T24" fmla="*/ 46 w 58"/>
                <a:gd name="T25" fmla="*/ 0 h 22"/>
                <a:gd name="T26" fmla="*/ 46 w 58"/>
                <a:gd name="T27" fmla="*/ 0 h 22"/>
                <a:gd name="T28" fmla="*/ 50 w 58"/>
                <a:gd name="T29" fmla="*/ 0 h 22"/>
                <a:gd name="T30" fmla="*/ 54 w 58"/>
                <a:gd name="T31" fmla="*/ 2 h 22"/>
                <a:gd name="T32" fmla="*/ 56 w 58"/>
                <a:gd name="T33" fmla="*/ 6 h 22"/>
                <a:gd name="T34" fmla="*/ 58 w 58"/>
                <a:gd name="T35" fmla="*/ 10 h 22"/>
                <a:gd name="T36" fmla="*/ 58 w 58"/>
                <a:gd name="T37" fmla="*/ 10 h 22"/>
                <a:gd name="T38" fmla="*/ 56 w 58"/>
                <a:gd name="T39" fmla="*/ 14 h 22"/>
                <a:gd name="T40" fmla="*/ 54 w 58"/>
                <a:gd name="T41" fmla="*/ 18 h 22"/>
                <a:gd name="T42" fmla="*/ 50 w 58"/>
                <a:gd name="T43" fmla="*/ 20 h 22"/>
                <a:gd name="T44" fmla="*/ 46 w 58"/>
                <a:gd name="T45" fmla="*/ 22 h 22"/>
                <a:gd name="T46" fmla="*/ 46 w 58"/>
                <a:gd name="T47" fmla="*/ 2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58" h="22">
                  <a:moveTo>
                    <a:pt x="46" y="22"/>
                  </a:moveTo>
                  <a:lnTo>
                    <a:pt x="10" y="22"/>
                  </a:lnTo>
                  <a:lnTo>
                    <a:pt x="10" y="22"/>
                  </a:lnTo>
                  <a:lnTo>
                    <a:pt x="6" y="20"/>
                  </a:lnTo>
                  <a:lnTo>
                    <a:pt x="2" y="18"/>
                  </a:lnTo>
                  <a:lnTo>
                    <a:pt x="0" y="14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0" y="6"/>
                  </a:lnTo>
                  <a:lnTo>
                    <a:pt x="2" y="2"/>
                  </a:lnTo>
                  <a:lnTo>
                    <a:pt x="6" y="0"/>
                  </a:lnTo>
                  <a:lnTo>
                    <a:pt x="10" y="0"/>
                  </a:lnTo>
                  <a:lnTo>
                    <a:pt x="46" y="0"/>
                  </a:lnTo>
                  <a:lnTo>
                    <a:pt x="46" y="0"/>
                  </a:lnTo>
                  <a:lnTo>
                    <a:pt x="50" y="0"/>
                  </a:lnTo>
                  <a:lnTo>
                    <a:pt x="54" y="2"/>
                  </a:lnTo>
                  <a:lnTo>
                    <a:pt x="56" y="6"/>
                  </a:lnTo>
                  <a:lnTo>
                    <a:pt x="58" y="10"/>
                  </a:lnTo>
                  <a:lnTo>
                    <a:pt x="58" y="10"/>
                  </a:lnTo>
                  <a:lnTo>
                    <a:pt x="56" y="14"/>
                  </a:lnTo>
                  <a:lnTo>
                    <a:pt x="54" y="18"/>
                  </a:lnTo>
                  <a:lnTo>
                    <a:pt x="50" y="20"/>
                  </a:lnTo>
                  <a:lnTo>
                    <a:pt x="46" y="22"/>
                  </a:lnTo>
                  <a:lnTo>
                    <a:pt x="46" y="2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" name="Freeform 322"/>
            <p:cNvSpPr>
              <a:spLocks/>
            </p:cNvSpPr>
            <p:nvPr/>
          </p:nvSpPr>
          <p:spPr bwMode="auto">
            <a:xfrm>
              <a:off x="3417888" y="6291263"/>
              <a:ext cx="85725" cy="63500"/>
            </a:xfrm>
            <a:custGeom>
              <a:avLst/>
              <a:gdLst>
                <a:gd name="T0" fmla="*/ 12 w 54"/>
                <a:gd name="T1" fmla="*/ 40 h 40"/>
                <a:gd name="T2" fmla="*/ 12 w 54"/>
                <a:gd name="T3" fmla="*/ 40 h 40"/>
                <a:gd name="T4" fmla="*/ 6 w 54"/>
                <a:gd name="T5" fmla="*/ 38 h 40"/>
                <a:gd name="T6" fmla="*/ 2 w 54"/>
                <a:gd name="T7" fmla="*/ 34 h 40"/>
                <a:gd name="T8" fmla="*/ 2 w 54"/>
                <a:gd name="T9" fmla="*/ 34 h 40"/>
                <a:gd name="T10" fmla="*/ 0 w 54"/>
                <a:gd name="T11" fmla="*/ 30 h 40"/>
                <a:gd name="T12" fmla="*/ 0 w 54"/>
                <a:gd name="T13" fmla="*/ 26 h 40"/>
                <a:gd name="T14" fmla="*/ 2 w 54"/>
                <a:gd name="T15" fmla="*/ 22 h 40"/>
                <a:gd name="T16" fmla="*/ 6 w 54"/>
                <a:gd name="T17" fmla="*/ 18 h 40"/>
                <a:gd name="T18" fmla="*/ 38 w 54"/>
                <a:gd name="T19" fmla="*/ 0 h 40"/>
                <a:gd name="T20" fmla="*/ 38 w 54"/>
                <a:gd name="T21" fmla="*/ 0 h 40"/>
                <a:gd name="T22" fmla="*/ 42 w 54"/>
                <a:gd name="T23" fmla="*/ 0 h 40"/>
                <a:gd name="T24" fmla="*/ 46 w 54"/>
                <a:gd name="T25" fmla="*/ 0 h 40"/>
                <a:gd name="T26" fmla="*/ 50 w 54"/>
                <a:gd name="T27" fmla="*/ 2 h 40"/>
                <a:gd name="T28" fmla="*/ 52 w 54"/>
                <a:gd name="T29" fmla="*/ 4 h 40"/>
                <a:gd name="T30" fmla="*/ 52 w 54"/>
                <a:gd name="T31" fmla="*/ 4 h 40"/>
                <a:gd name="T32" fmla="*/ 54 w 54"/>
                <a:gd name="T33" fmla="*/ 8 h 40"/>
                <a:gd name="T34" fmla="*/ 54 w 54"/>
                <a:gd name="T35" fmla="*/ 12 h 40"/>
                <a:gd name="T36" fmla="*/ 52 w 54"/>
                <a:gd name="T37" fmla="*/ 16 h 40"/>
                <a:gd name="T38" fmla="*/ 48 w 54"/>
                <a:gd name="T39" fmla="*/ 20 h 40"/>
                <a:gd name="T40" fmla="*/ 18 w 54"/>
                <a:gd name="T41" fmla="*/ 38 h 40"/>
                <a:gd name="T42" fmla="*/ 18 w 54"/>
                <a:gd name="T43" fmla="*/ 38 h 40"/>
                <a:gd name="T44" fmla="*/ 12 w 54"/>
                <a:gd name="T45" fmla="*/ 40 h 40"/>
                <a:gd name="T46" fmla="*/ 12 w 54"/>
                <a:gd name="T47" fmla="*/ 4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54" h="40">
                  <a:moveTo>
                    <a:pt x="12" y="40"/>
                  </a:moveTo>
                  <a:lnTo>
                    <a:pt x="12" y="40"/>
                  </a:lnTo>
                  <a:lnTo>
                    <a:pt x="6" y="38"/>
                  </a:lnTo>
                  <a:lnTo>
                    <a:pt x="2" y="34"/>
                  </a:lnTo>
                  <a:lnTo>
                    <a:pt x="2" y="34"/>
                  </a:lnTo>
                  <a:lnTo>
                    <a:pt x="0" y="30"/>
                  </a:lnTo>
                  <a:lnTo>
                    <a:pt x="0" y="26"/>
                  </a:lnTo>
                  <a:lnTo>
                    <a:pt x="2" y="22"/>
                  </a:lnTo>
                  <a:lnTo>
                    <a:pt x="6" y="18"/>
                  </a:lnTo>
                  <a:lnTo>
                    <a:pt x="38" y="0"/>
                  </a:lnTo>
                  <a:lnTo>
                    <a:pt x="38" y="0"/>
                  </a:lnTo>
                  <a:lnTo>
                    <a:pt x="42" y="0"/>
                  </a:lnTo>
                  <a:lnTo>
                    <a:pt x="46" y="0"/>
                  </a:lnTo>
                  <a:lnTo>
                    <a:pt x="50" y="2"/>
                  </a:lnTo>
                  <a:lnTo>
                    <a:pt x="52" y="4"/>
                  </a:lnTo>
                  <a:lnTo>
                    <a:pt x="52" y="4"/>
                  </a:lnTo>
                  <a:lnTo>
                    <a:pt x="54" y="8"/>
                  </a:lnTo>
                  <a:lnTo>
                    <a:pt x="54" y="12"/>
                  </a:lnTo>
                  <a:lnTo>
                    <a:pt x="52" y="16"/>
                  </a:lnTo>
                  <a:lnTo>
                    <a:pt x="48" y="20"/>
                  </a:lnTo>
                  <a:lnTo>
                    <a:pt x="18" y="38"/>
                  </a:lnTo>
                  <a:lnTo>
                    <a:pt x="18" y="38"/>
                  </a:lnTo>
                  <a:lnTo>
                    <a:pt x="12" y="40"/>
                  </a:lnTo>
                  <a:lnTo>
                    <a:pt x="12" y="4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" name="Freeform 323"/>
            <p:cNvSpPr>
              <a:spLocks/>
            </p:cNvSpPr>
            <p:nvPr/>
          </p:nvSpPr>
          <p:spPr bwMode="auto">
            <a:xfrm>
              <a:off x="3335338" y="6180138"/>
              <a:ext cx="63500" cy="85725"/>
            </a:xfrm>
            <a:custGeom>
              <a:avLst/>
              <a:gdLst>
                <a:gd name="T0" fmla="*/ 12 w 40"/>
                <a:gd name="T1" fmla="*/ 54 h 54"/>
                <a:gd name="T2" fmla="*/ 12 w 40"/>
                <a:gd name="T3" fmla="*/ 54 h 54"/>
                <a:gd name="T4" fmla="*/ 6 w 40"/>
                <a:gd name="T5" fmla="*/ 52 h 54"/>
                <a:gd name="T6" fmla="*/ 6 w 40"/>
                <a:gd name="T7" fmla="*/ 52 h 54"/>
                <a:gd name="T8" fmla="*/ 4 w 40"/>
                <a:gd name="T9" fmla="*/ 48 h 54"/>
                <a:gd name="T10" fmla="*/ 2 w 40"/>
                <a:gd name="T11" fmla="*/ 46 h 54"/>
                <a:gd name="T12" fmla="*/ 0 w 40"/>
                <a:gd name="T13" fmla="*/ 40 h 54"/>
                <a:gd name="T14" fmla="*/ 2 w 40"/>
                <a:gd name="T15" fmla="*/ 36 h 54"/>
                <a:gd name="T16" fmla="*/ 20 w 40"/>
                <a:gd name="T17" fmla="*/ 6 h 54"/>
                <a:gd name="T18" fmla="*/ 20 w 40"/>
                <a:gd name="T19" fmla="*/ 6 h 54"/>
                <a:gd name="T20" fmla="*/ 24 w 40"/>
                <a:gd name="T21" fmla="*/ 2 h 54"/>
                <a:gd name="T22" fmla="*/ 26 w 40"/>
                <a:gd name="T23" fmla="*/ 0 h 54"/>
                <a:gd name="T24" fmla="*/ 32 w 40"/>
                <a:gd name="T25" fmla="*/ 0 h 54"/>
                <a:gd name="T26" fmla="*/ 36 w 40"/>
                <a:gd name="T27" fmla="*/ 2 h 54"/>
                <a:gd name="T28" fmla="*/ 36 w 40"/>
                <a:gd name="T29" fmla="*/ 2 h 54"/>
                <a:gd name="T30" fmla="*/ 38 w 40"/>
                <a:gd name="T31" fmla="*/ 4 h 54"/>
                <a:gd name="T32" fmla="*/ 40 w 40"/>
                <a:gd name="T33" fmla="*/ 8 h 54"/>
                <a:gd name="T34" fmla="*/ 40 w 40"/>
                <a:gd name="T35" fmla="*/ 12 h 54"/>
                <a:gd name="T36" fmla="*/ 40 w 40"/>
                <a:gd name="T37" fmla="*/ 16 h 54"/>
                <a:gd name="T38" fmla="*/ 22 w 40"/>
                <a:gd name="T39" fmla="*/ 48 h 54"/>
                <a:gd name="T40" fmla="*/ 22 w 40"/>
                <a:gd name="T41" fmla="*/ 48 h 54"/>
                <a:gd name="T42" fmla="*/ 18 w 40"/>
                <a:gd name="T43" fmla="*/ 52 h 54"/>
                <a:gd name="T44" fmla="*/ 12 w 40"/>
                <a:gd name="T45" fmla="*/ 54 h 54"/>
                <a:gd name="T46" fmla="*/ 12 w 40"/>
                <a:gd name="T47" fmla="*/ 54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40" h="54">
                  <a:moveTo>
                    <a:pt x="12" y="54"/>
                  </a:moveTo>
                  <a:lnTo>
                    <a:pt x="12" y="54"/>
                  </a:lnTo>
                  <a:lnTo>
                    <a:pt x="6" y="52"/>
                  </a:lnTo>
                  <a:lnTo>
                    <a:pt x="6" y="52"/>
                  </a:lnTo>
                  <a:lnTo>
                    <a:pt x="4" y="48"/>
                  </a:lnTo>
                  <a:lnTo>
                    <a:pt x="2" y="46"/>
                  </a:lnTo>
                  <a:lnTo>
                    <a:pt x="0" y="40"/>
                  </a:lnTo>
                  <a:lnTo>
                    <a:pt x="2" y="36"/>
                  </a:lnTo>
                  <a:lnTo>
                    <a:pt x="20" y="6"/>
                  </a:lnTo>
                  <a:lnTo>
                    <a:pt x="20" y="6"/>
                  </a:lnTo>
                  <a:lnTo>
                    <a:pt x="24" y="2"/>
                  </a:lnTo>
                  <a:lnTo>
                    <a:pt x="26" y="0"/>
                  </a:lnTo>
                  <a:lnTo>
                    <a:pt x="32" y="0"/>
                  </a:lnTo>
                  <a:lnTo>
                    <a:pt x="36" y="2"/>
                  </a:lnTo>
                  <a:lnTo>
                    <a:pt x="36" y="2"/>
                  </a:lnTo>
                  <a:lnTo>
                    <a:pt x="38" y="4"/>
                  </a:lnTo>
                  <a:lnTo>
                    <a:pt x="40" y="8"/>
                  </a:lnTo>
                  <a:lnTo>
                    <a:pt x="40" y="12"/>
                  </a:lnTo>
                  <a:lnTo>
                    <a:pt x="40" y="16"/>
                  </a:lnTo>
                  <a:lnTo>
                    <a:pt x="22" y="48"/>
                  </a:lnTo>
                  <a:lnTo>
                    <a:pt x="22" y="48"/>
                  </a:lnTo>
                  <a:lnTo>
                    <a:pt x="18" y="52"/>
                  </a:lnTo>
                  <a:lnTo>
                    <a:pt x="12" y="54"/>
                  </a:lnTo>
                  <a:lnTo>
                    <a:pt x="12" y="5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" name="Freeform 324"/>
            <p:cNvSpPr>
              <a:spLocks noEditPoints="1"/>
            </p:cNvSpPr>
            <p:nvPr/>
          </p:nvSpPr>
          <p:spPr bwMode="auto">
            <a:xfrm>
              <a:off x="3065463" y="6281738"/>
              <a:ext cx="327025" cy="396875"/>
            </a:xfrm>
            <a:custGeom>
              <a:avLst/>
              <a:gdLst>
                <a:gd name="T0" fmla="*/ 198 w 206"/>
                <a:gd name="T1" fmla="*/ 64 h 250"/>
                <a:gd name="T2" fmla="*/ 144 w 206"/>
                <a:gd name="T3" fmla="*/ 8 h 250"/>
                <a:gd name="T4" fmla="*/ 82 w 206"/>
                <a:gd name="T5" fmla="*/ 2 h 250"/>
                <a:gd name="T6" fmla="*/ 18 w 206"/>
                <a:gd name="T7" fmla="*/ 46 h 250"/>
                <a:gd name="T8" fmla="*/ 0 w 206"/>
                <a:gd name="T9" fmla="*/ 104 h 250"/>
                <a:gd name="T10" fmla="*/ 6 w 206"/>
                <a:gd name="T11" fmla="*/ 142 h 250"/>
                <a:gd name="T12" fmla="*/ 42 w 206"/>
                <a:gd name="T13" fmla="*/ 206 h 250"/>
                <a:gd name="T14" fmla="*/ 48 w 206"/>
                <a:gd name="T15" fmla="*/ 234 h 250"/>
                <a:gd name="T16" fmla="*/ 96 w 206"/>
                <a:gd name="T17" fmla="*/ 250 h 250"/>
                <a:gd name="T18" fmla="*/ 158 w 206"/>
                <a:gd name="T19" fmla="*/ 250 h 250"/>
                <a:gd name="T20" fmla="*/ 164 w 206"/>
                <a:gd name="T21" fmla="*/ 206 h 250"/>
                <a:gd name="T22" fmla="*/ 196 w 206"/>
                <a:gd name="T23" fmla="*/ 154 h 250"/>
                <a:gd name="T24" fmla="*/ 206 w 206"/>
                <a:gd name="T25" fmla="*/ 114 h 250"/>
                <a:gd name="T26" fmla="*/ 90 w 206"/>
                <a:gd name="T27" fmla="*/ 184 h 250"/>
                <a:gd name="T28" fmla="*/ 70 w 206"/>
                <a:gd name="T29" fmla="*/ 142 h 250"/>
                <a:gd name="T30" fmla="*/ 84 w 206"/>
                <a:gd name="T31" fmla="*/ 136 h 250"/>
                <a:gd name="T32" fmla="*/ 100 w 206"/>
                <a:gd name="T33" fmla="*/ 142 h 250"/>
                <a:gd name="T34" fmla="*/ 114 w 206"/>
                <a:gd name="T35" fmla="*/ 136 h 250"/>
                <a:gd name="T36" fmla="*/ 124 w 206"/>
                <a:gd name="T37" fmla="*/ 144 h 250"/>
                <a:gd name="T38" fmla="*/ 110 w 206"/>
                <a:gd name="T39" fmla="*/ 180 h 250"/>
                <a:gd name="T40" fmla="*/ 90 w 206"/>
                <a:gd name="T41" fmla="*/ 234 h 250"/>
                <a:gd name="T42" fmla="*/ 86 w 206"/>
                <a:gd name="T43" fmla="*/ 112 h 250"/>
                <a:gd name="T44" fmla="*/ 88 w 206"/>
                <a:gd name="T45" fmla="*/ 114 h 250"/>
                <a:gd name="T46" fmla="*/ 84 w 206"/>
                <a:gd name="T47" fmla="*/ 124 h 250"/>
                <a:gd name="T48" fmla="*/ 114 w 206"/>
                <a:gd name="T49" fmla="*/ 110 h 250"/>
                <a:gd name="T50" fmla="*/ 116 w 206"/>
                <a:gd name="T51" fmla="*/ 108 h 250"/>
                <a:gd name="T52" fmla="*/ 118 w 206"/>
                <a:gd name="T53" fmla="*/ 114 h 250"/>
                <a:gd name="T54" fmla="*/ 114 w 206"/>
                <a:gd name="T55" fmla="*/ 110 h 250"/>
                <a:gd name="T56" fmla="*/ 188 w 206"/>
                <a:gd name="T57" fmla="*/ 120 h 250"/>
                <a:gd name="T58" fmla="*/ 168 w 206"/>
                <a:gd name="T59" fmla="*/ 170 h 250"/>
                <a:gd name="T60" fmla="*/ 142 w 206"/>
                <a:gd name="T61" fmla="*/ 214 h 250"/>
                <a:gd name="T62" fmla="*/ 122 w 206"/>
                <a:gd name="T63" fmla="*/ 186 h 250"/>
                <a:gd name="T64" fmla="*/ 142 w 206"/>
                <a:gd name="T65" fmla="*/ 130 h 250"/>
                <a:gd name="T66" fmla="*/ 134 w 206"/>
                <a:gd name="T67" fmla="*/ 134 h 250"/>
                <a:gd name="T68" fmla="*/ 122 w 206"/>
                <a:gd name="T69" fmla="*/ 136 h 250"/>
                <a:gd name="T70" fmla="*/ 116 w 206"/>
                <a:gd name="T71" fmla="*/ 130 h 250"/>
                <a:gd name="T72" fmla="*/ 124 w 206"/>
                <a:gd name="T73" fmla="*/ 112 h 250"/>
                <a:gd name="T74" fmla="*/ 116 w 206"/>
                <a:gd name="T75" fmla="*/ 102 h 250"/>
                <a:gd name="T76" fmla="*/ 108 w 206"/>
                <a:gd name="T77" fmla="*/ 108 h 250"/>
                <a:gd name="T78" fmla="*/ 102 w 206"/>
                <a:gd name="T79" fmla="*/ 134 h 250"/>
                <a:gd name="T80" fmla="*/ 92 w 206"/>
                <a:gd name="T81" fmla="*/ 134 h 250"/>
                <a:gd name="T82" fmla="*/ 94 w 206"/>
                <a:gd name="T83" fmla="*/ 114 h 250"/>
                <a:gd name="T84" fmla="*/ 88 w 206"/>
                <a:gd name="T85" fmla="*/ 106 h 250"/>
                <a:gd name="T86" fmla="*/ 78 w 206"/>
                <a:gd name="T87" fmla="*/ 112 h 250"/>
                <a:gd name="T88" fmla="*/ 80 w 206"/>
                <a:gd name="T89" fmla="*/ 130 h 250"/>
                <a:gd name="T90" fmla="*/ 68 w 206"/>
                <a:gd name="T91" fmla="*/ 136 h 250"/>
                <a:gd name="T92" fmla="*/ 60 w 206"/>
                <a:gd name="T93" fmla="*/ 130 h 250"/>
                <a:gd name="T94" fmla="*/ 58 w 206"/>
                <a:gd name="T95" fmla="*/ 130 h 250"/>
                <a:gd name="T96" fmla="*/ 58 w 206"/>
                <a:gd name="T97" fmla="*/ 132 h 250"/>
                <a:gd name="T98" fmla="*/ 54 w 206"/>
                <a:gd name="T99" fmla="*/ 136 h 250"/>
                <a:gd name="T100" fmla="*/ 66 w 206"/>
                <a:gd name="T101" fmla="*/ 234 h 250"/>
                <a:gd name="T102" fmla="*/ 60 w 206"/>
                <a:gd name="T103" fmla="*/ 204 h 250"/>
                <a:gd name="T104" fmla="*/ 28 w 206"/>
                <a:gd name="T105" fmla="*/ 148 h 250"/>
                <a:gd name="T106" fmla="*/ 18 w 206"/>
                <a:gd name="T107" fmla="*/ 108 h 250"/>
                <a:gd name="T108" fmla="*/ 20 w 206"/>
                <a:gd name="T109" fmla="*/ 86 h 250"/>
                <a:gd name="T110" fmla="*/ 56 w 206"/>
                <a:gd name="T111" fmla="*/ 34 h 250"/>
                <a:gd name="T112" fmla="*/ 104 w 206"/>
                <a:gd name="T113" fmla="*/ 18 h 250"/>
                <a:gd name="T114" fmla="*/ 164 w 206"/>
                <a:gd name="T115" fmla="*/ 44 h 250"/>
                <a:gd name="T116" fmla="*/ 188 w 206"/>
                <a:gd name="T117" fmla="*/ 104 h 2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06" h="250">
                  <a:moveTo>
                    <a:pt x="206" y="104"/>
                  </a:moveTo>
                  <a:lnTo>
                    <a:pt x="206" y="104"/>
                  </a:lnTo>
                  <a:lnTo>
                    <a:pt x="204" y="84"/>
                  </a:lnTo>
                  <a:lnTo>
                    <a:pt x="198" y="64"/>
                  </a:lnTo>
                  <a:lnTo>
                    <a:pt x="188" y="46"/>
                  </a:lnTo>
                  <a:lnTo>
                    <a:pt x="176" y="32"/>
                  </a:lnTo>
                  <a:lnTo>
                    <a:pt x="160" y="18"/>
                  </a:lnTo>
                  <a:lnTo>
                    <a:pt x="144" y="8"/>
                  </a:lnTo>
                  <a:lnTo>
                    <a:pt x="124" y="2"/>
                  </a:lnTo>
                  <a:lnTo>
                    <a:pt x="104" y="0"/>
                  </a:lnTo>
                  <a:lnTo>
                    <a:pt x="104" y="0"/>
                  </a:lnTo>
                  <a:lnTo>
                    <a:pt x="82" y="2"/>
                  </a:lnTo>
                  <a:lnTo>
                    <a:pt x="62" y="8"/>
                  </a:lnTo>
                  <a:lnTo>
                    <a:pt x="46" y="18"/>
                  </a:lnTo>
                  <a:lnTo>
                    <a:pt x="30" y="32"/>
                  </a:lnTo>
                  <a:lnTo>
                    <a:pt x="18" y="46"/>
                  </a:lnTo>
                  <a:lnTo>
                    <a:pt x="8" y="64"/>
                  </a:lnTo>
                  <a:lnTo>
                    <a:pt x="2" y="84"/>
                  </a:lnTo>
                  <a:lnTo>
                    <a:pt x="0" y="104"/>
                  </a:lnTo>
                  <a:lnTo>
                    <a:pt x="0" y="104"/>
                  </a:lnTo>
                  <a:lnTo>
                    <a:pt x="0" y="114"/>
                  </a:lnTo>
                  <a:lnTo>
                    <a:pt x="0" y="114"/>
                  </a:lnTo>
                  <a:lnTo>
                    <a:pt x="2" y="122"/>
                  </a:lnTo>
                  <a:lnTo>
                    <a:pt x="6" y="142"/>
                  </a:lnTo>
                  <a:lnTo>
                    <a:pt x="10" y="154"/>
                  </a:lnTo>
                  <a:lnTo>
                    <a:pt x="18" y="170"/>
                  </a:lnTo>
                  <a:lnTo>
                    <a:pt x="28" y="188"/>
                  </a:lnTo>
                  <a:lnTo>
                    <a:pt x="42" y="206"/>
                  </a:lnTo>
                  <a:lnTo>
                    <a:pt x="42" y="206"/>
                  </a:lnTo>
                  <a:lnTo>
                    <a:pt x="44" y="212"/>
                  </a:lnTo>
                  <a:lnTo>
                    <a:pt x="46" y="218"/>
                  </a:lnTo>
                  <a:lnTo>
                    <a:pt x="48" y="234"/>
                  </a:lnTo>
                  <a:lnTo>
                    <a:pt x="48" y="250"/>
                  </a:lnTo>
                  <a:lnTo>
                    <a:pt x="48" y="250"/>
                  </a:lnTo>
                  <a:lnTo>
                    <a:pt x="96" y="250"/>
                  </a:lnTo>
                  <a:lnTo>
                    <a:pt x="96" y="250"/>
                  </a:lnTo>
                  <a:lnTo>
                    <a:pt x="110" y="250"/>
                  </a:lnTo>
                  <a:lnTo>
                    <a:pt x="110" y="250"/>
                  </a:lnTo>
                  <a:lnTo>
                    <a:pt x="158" y="250"/>
                  </a:lnTo>
                  <a:lnTo>
                    <a:pt x="158" y="250"/>
                  </a:lnTo>
                  <a:lnTo>
                    <a:pt x="158" y="234"/>
                  </a:lnTo>
                  <a:lnTo>
                    <a:pt x="160" y="218"/>
                  </a:lnTo>
                  <a:lnTo>
                    <a:pt x="162" y="212"/>
                  </a:lnTo>
                  <a:lnTo>
                    <a:pt x="164" y="206"/>
                  </a:lnTo>
                  <a:lnTo>
                    <a:pt x="164" y="206"/>
                  </a:lnTo>
                  <a:lnTo>
                    <a:pt x="178" y="188"/>
                  </a:lnTo>
                  <a:lnTo>
                    <a:pt x="188" y="170"/>
                  </a:lnTo>
                  <a:lnTo>
                    <a:pt x="196" y="154"/>
                  </a:lnTo>
                  <a:lnTo>
                    <a:pt x="200" y="142"/>
                  </a:lnTo>
                  <a:lnTo>
                    <a:pt x="204" y="122"/>
                  </a:lnTo>
                  <a:lnTo>
                    <a:pt x="206" y="114"/>
                  </a:lnTo>
                  <a:lnTo>
                    <a:pt x="206" y="114"/>
                  </a:lnTo>
                  <a:lnTo>
                    <a:pt x="206" y="104"/>
                  </a:lnTo>
                  <a:lnTo>
                    <a:pt x="206" y="104"/>
                  </a:lnTo>
                  <a:close/>
                  <a:moveTo>
                    <a:pt x="90" y="234"/>
                  </a:moveTo>
                  <a:lnTo>
                    <a:pt x="90" y="184"/>
                  </a:lnTo>
                  <a:lnTo>
                    <a:pt x="90" y="184"/>
                  </a:lnTo>
                  <a:lnTo>
                    <a:pt x="90" y="180"/>
                  </a:lnTo>
                  <a:lnTo>
                    <a:pt x="70" y="142"/>
                  </a:lnTo>
                  <a:lnTo>
                    <a:pt x="70" y="142"/>
                  </a:lnTo>
                  <a:lnTo>
                    <a:pt x="74" y="140"/>
                  </a:lnTo>
                  <a:lnTo>
                    <a:pt x="74" y="140"/>
                  </a:lnTo>
                  <a:lnTo>
                    <a:pt x="84" y="136"/>
                  </a:lnTo>
                  <a:lnTo>
                    <a:pt x="84" y="136"/>
                  </a:lnTo>
                  <a:lnTo>
                    <a:pt x="88" y="140"/>
                  </a:lnTo>
                  <a:lnTo>
                    <a:pt x="94" y="142"/>
                  </a:lnTo>
                  <a:lnTo>
                    <a:pt x="94" y="142"/>
                  </a:lnTo>
                  <a:lnTo>
                    <a:pt x="100" y="142"/>
                  </a:lnTo>
                  <a:lnTo>
                    <a:pt x="104" y="140"/>
                  </a:lnTo>
                  <a:lnTo>
                    <a:pt x="112" y="134"/>
                  </a:lnTo>
                  <a:lnTo>
                    <a:pt x="112" y="134"/>
                  </a:lnTo>
                  <a:lnTo>
                    <a:pt x="114" y="136"/>
                  </a:lnTo>
                  <a:lnTo>
                    <a:pt x="114" y="136"/>
                  </a:lnTo>
                  <a:lnTo>
                    <a:pt x="118" y="142"/>
                  </a:lnTo>
                  <a:lnTo>
                    <a:pt x="124" y="144"/>
                  </a:lnTo>
                  <a:lnTo>
                    <a:pt x="124" y="144"/>
                  </a:lnTo>
                  <a:lnTo>
                    <a:pt x="126" y="144"/>
                  </a:lnTo>
                  <a:lnTo>
                    <a:pt x="126" y="144"/>
                  </a:lnTo>
                  <a:lnTo>
                    <a:pt x="130" y="142"/>
                  </a:lnTo>
                  <a:lnTo>
                    <a:pt x="110" y="180"/>
                  </a:lnTo>
                  <a:lnTo>
                    <a:pt x="110" y="180"/>
                  </a:lnTo>
                  <a:lnTo>
                    <a:pt x="110" y="184"/>
                  </a:lnTo>
                  <a:lnTo>
                    <a:pt x="110" y="234"/>
                  </a:lnTo>
                  <a:lnTo>
                    <a:pt x="90" y="234"/>
                  </a:lnTo>
                  <a:close/>
                  <a:moveTo>
                    <a:pt x="84" y="112"/>
                  </a:moveTo>
                  <a:lnTo>
                    <a:pt x="84" y="112"/>
                  </a:lnTo>
                  <a:lnTo>
                    <a:pt x="86" y="112"/>
                  </a:lnTo>
                  <a:lnTo>
                    <a:pt x="86" y="112"/>
                  </a:lnTo>
                  <a:lnTo>
                    <a:pt x="86" y="112"/>
                  </a:lnTo>
                  <a:lnTo>
                    <a:pt x="86" y="112"/>
                  </a:lnTo>
                  <a:lnTo>
                    <a:pt x="88" y="112"/>
                  </a:lnTo>
                  <a:lnTo>
                    <a:pt x="88" y="114"/>
                  </a:lnTo>
                  <a:lnTo>
                    <a:pt x="88" y="114"/>
                  </a:lnTo>
                  <a:lnTo>
                    <a:pt x="88" y="120"/>
                  </a:lnTo>
                  <a:lnTo>
                    <a:pt x="84" y="124"/>
                  </a:lnTo>
                  <a:lnTo>
                    <a:pt x="84" y="124"/>
                  </a:lnTo>
                  <a:lnTo>
                    <a:pt x="84" y="116"/>
                  </a:lnTo>
                  <a:lnTo>
                    <a:pt x="84" y="112"/>
                  </a:lnTo>
                  <a:lnTo>
                    <a:pt x="84" y="112"/>
                  </a:lnTo>
                  <a:close/>
                  <a:moveTo>
                    <a:pt x="114" y="110"/>
                  </a:moveTo>
                  <a:lnTo>
                    <a:pt x="114" y="110"/>
                  </a:lnTo>
                  <a:lnTo>
                    <a:pt x="116" y="108"/>
                  </a:lnTo>
                  <a:lnTo>
                    <a:pt x="116" y="108"/>
                  </a:lnTo>
                  <a:lnTo>
                    <a:pt x="116" y="108"/>
                  </a:lnTo>
                  <a:lnTo>
                    <a:pt x="116" y="108"/>
                  </a:lnTo>
                  <a:lnTo>
                    <a:pt x="118" y="110"/>
                  </a:lnTo>
                  <a:lnTo>
                    <a:pt x="118" y="110"/>
                  </a:lnTo>
                  <a:lnTo>
                    <a:pt x="118" y="114"/>
                  </a:lnTo>
                  <a:lnTo>
                    <a:pt x="114" y="122"/>
                  </a:lnTo>
                  <a:lnTo>
                    <a:pt x="114" y="122"/>
                  </a:lnTo>
                  <a:lnTo>
                    <a:pt x="114" y="116"/>
                  </a:lnTo>
                  <a:lnTo>
                    <a:pt x="114" y="110"/>
                  </a:lnTo>
                  <a:lnTo>
                    <a:pt x="114" y="110"/>
                  </a:lnTo>
                  <a:close/>
                  <a:moveTo>
                    <a:pt x="188" y="108"/>
                  </a:moveTo>
                  <a:lnTo>
                    <a:pt x="186" y="120"/>
                  </a:lnTo>
                  <a:lnTo>
                    <a:pt x="188" y="120"/>
                  </a:lnTo>
                  <a:lnTo>
                    <a:pt x="188" y="120"/>
                  </a:lnTo>
                  <a:lnTo>
                    <a:pt x="184" y="132"/>
                  </a:lnTo>
                  <a:lnTo>
                    <a:pt x="178" y="148"/>
                  </a:lnTo>
                  <a:lnTo>
                    <a:pt x="168" y="170"/>
                  </a:lnTo>
                  <a:lnTo>
                    <a:pt x="150" y="194"/>
                  </a:lnTo>
                  <a:lnTo>
                    <a:pt x="150" y="194"/>
                  </a:lnTo>
                  <a:lnTo>
                    <a:pt x="146" y="204"/>
                  </a:lnTo>
                  <a:lnTo>
                    <a:pt x="142" y="214"/>
                  </a:lnTo>
                  <a:lnTo>
                    <a:pt x="140" y="224"/>
                  </a:lnTo>
                  <a:lnTo>
                    <a:pt x="140" y="234"/>
                  </a:lnTo>
                  <a:lnTo>
                    <a:pt x="122" y="234"/>
                  </a:lnTo>
                  <a:lnTo>
                    <a:pt x="122" y="186"/>
                  </a:lnTo>
                  <a:lnTo>
                    <a:pt x="146" y="140"/>
                  </a:lnTo>
                  <a:lnTo>
                    <a:pt x="146" y="140"/>
                  </a:lnTo>
                  <a:lnTo>
                    <a:pt x="146" y="134"/>
                  </a:lnTo>
                  <a:lnTo>
                    <a:pt x="142" y="130"/>
                  </a:lnTo>
                  <a:lnTo>
                    <a:pt x="142" y="130"/>
                  </a:lnTo>
                  <a:lnTo>
                    <a:pt x="138" y="130"/>
                  </a:lnTo>
                  <a:lnTo>
                    <a:pt x="134" y="134"/>
                  </a:lnTo>
                  <a:lnTo>
                    <a:pt x="134" y="134"/>
                  </a:lnTo>
                  <a:lnTo>
                    <a:pt x="130" y="136"/>
                  </a:lnTo>
                  <a:lnTo>
                    <a:pt x="124" y="136"/>
                  </a:lnTo>
                  <a:lnTo>
                    <a:pt x="124" y="136"/>
                  </a:lnTo>
                  <a:lnTo>
                    <a:pt x="122" y="136"/>
                  </a:lnTo>
                  <a:lnTo>
                    <a:pt x="118" y="134"/>
                  </a:lnTo>
                  <a:lnTo>
                    <a:pt x="118" y="134"/>
                  </a:lnTo>
                  <a:lnTo>
                    <a:pt x="116" y="130"/>
                  </a:lnTo>
                  <a:lnTo>
                    <a:pt x="116" y="130"/>
                  </a:lnTo>
                  <a:lnTo>
                    <a:pt x="116" y="130"/>
                  </a:lnTo>
                  <a:lnTo>
                    <a:pt x="116" y="130"/>
                  </a:lnTo>
                  <a:lnTo>
                    <a:pt x="122" y="118"/>
                  </a:lnTo>
                  <a:lnTo>
                    <a:pt x="124" y="112"/>
                  </a:lnTo>
                  <a:lnTo>
                    <a:pt x="122" y="106"/>
                  </a:lnTo>
                  <a:lnTo>
                    <a:pt x="122" y="106"/>
                  </a:lnTo>
                  <a:lnTo>
                    <a:pt x="120" y="104"/>
                  </a:lnTo>
                  <a:lnTo>
                    <a:pt x="116" y="102"/>
                  </a:lnTo>
                  <a:lnTo>
                    <a:pt x="116" y="102"/>
                  </a:lnTo>
                  <a:lnTo>
                    <a:pt x="112" y="104"/>
                  </a:lnTo>
                  <a:lnTo>
                    <a:pt x="108" y="108"/>
                  </a:lnTo>
                  <a:lnTo>
                    <a:pt x="108" y="108"/>
                  </a:lnTo>
                  <a:lnTo>
                    <a:pt x="108" y="118"/>
                  </a:lnTo>
                  <a:lnTo>
                    <a:pt x="110" y="128"/>
                  </a:lnTo>
                  <a:lnTo>
                    <a:pt x="110" y="128"/>
                  </a:lnTo>
                  <a:lnTo>
                    <a:pt x="102" y="134"/>
                  </a:lnTo>
                  <a:lnTo>
                    <a:pt x="100" y="136"/>
                  </a:lnTo>
                  <a:lnTo>
                    <a:pt x="96" y="136"/>
                  </a:lnTo>
                  <a:lnTo>
                    <a:pt x="96" y="136"/>
                  </a:lnTo>
                  <a:lnTo>
                    <a:pt x="92" y="134"/>
                  </a:lnTo>
                  <a:lnTo>
                    <a:pt x="88" y="130"/>
                  </a:lnTo>
                  <a:lnTo>
                    <a:pt x="88" y="130"/>
                  </a:lnTo>
                  <a:lnTo>
                    <a:pt x="94" y="122"/>
                  </a:lnTo>
                  <a:lnTo>
                    <a:pt x="94" y="114"/>
                  </a:lnTo>
                  <a:lnTo>
                    <a:pt x="94" y="114"/>
                  </a:lnTo>
                  <a:lnTo>
                    <a:pt x="92" y="110"/>
                  </a:lnTo>
                  <a:lnTo>
                    <a:pt x="88" y="106"/>
                  </a:lnTo>
                  <a:lnTo>
                    <a:pt x="88" y="106"/>
                  </a:lnTo>
                  <a:lnTo>
                    <a:pt x="84" y="106"/>
                  </a:lnTo>
                  <a:lnTo>
                    <a:pt x="80" y="108"/>
                  </a:lnTo>
                  <a:lnTo>
                    <a:pt x="80" y="108"/>
                  </a:lnTo>
                  <a:lnTo>
                    <a:pt x="78" y="112"/>
                  </a:lnTo>
                  <a:lnTo>
                    <a:pt x="78" y="116"/>
                  </a:lnTo>
                  <a:lnTo>
                    <a:pt x="78" y="126"/>
                  </a:lnTo>
                  <a:lnTo>
                    <a:pt x="78" y="126"/>
                  </a:lnTo>
                  <a:lnTo>
                    <a:pt x="80" y="130"/>
                  </a:lnTo>
                  <a:lnTo>
                    <a:pt x="80" y="130"/>
                  </a:lnTo>
                  <a:lnTo>
                    <a:pt x="72" y="134"/>
                  </a:lnTo>
                  <a:lnTo>
                    <a:pt x="72" y="134"/>
                  </a:lnTo>
                  <a:lnTo>
                    <a:pt x="68" y="136"/>
                  </a:lnTo>
                  <a:lnTo>
                    <a:pt x="66" y="134"/>
                  </a:lnTo>
                  <a:lnTo>
                    <a:pt x="66" y="134"/>
                  </a:lnTo>
                  <a:lnTo>
                    <a:pt x="64" y="130"/>
                  </a:lnTo>
                  <a:lnTo>
                    <a:pt x="60" y="130"/>
                  </a:lnTo>
                  <a:lnTo>
                    <a:pt x="60" y="130"/>
                  </a:lnTo>
                  <a:lnTo>
                    <a:pt x="58" y="130"/>
                  </a:lnTo>
                  <a:lnTo>
                    <a:pt x="58" y="130"/>
                  </a:lnTo>
                  <a:lnTo>
                    <a:pt x="58" y="130"/>
                  </a:lnTo>
                  <a:lnTo>
                    <a:pt x="58" y="130"/>
                  </a:lnTo>
                  <a:lnTo>
                    <a:pt x="58" y="132"/>
                  </a:lnTo>
                  <a:lnTo>
                    <a:pt x="58" y="132"/>
                  </a:lnTo>
                  <a:lnTo>
                    <a:pt x="58" y="132"/>
                  </a:lnTo>
                  <a:lnTo>
                    <a:pt x="58" y="132"/>
                  </a:lnTo>
                  <a:lnTo>
                    <a:pt x="58" y="132"/>
                  </a:lnTo>
                  <a:lnTo>
                    <a:pt x="58" y="132"/>
                  </a:lnTo>
                  <a:lnTo>
                    <a:pt x="54" y="136"/>
                  </a:lnTo>
                  <a:lnTo>
                    <a:pt x="56" y="140"/>
                  </a:lnTo>
                  <a:lnTo>
                    <a:pt x="78" y="186"/>
                  </a:lnTo>
                  <a:lnTo>
                    <a:pt x="78" y="234"/>
                  </a:lnTo>
                  <a:lnTo>
                    <a:pt x="66" y="234"/>
                  </a:lnTo>
                  <a:lnTo>
                    <a:pt x="66" y="234"/>
                  </a:lnTo>
                  <a:lnTo>
                    <a:pt x="66" y="224"/>
                  </a:lnTo>
                  <a:lnTo>
                    <a:pt x="64" y="214"/>
                  </a:lnTo>
                  <a:lnTo>
                    <a:pt x="60" y="204"/>
                  </a:lnTo>
                  <a:lnTo>
                    <a:pt x="56" y="194"/>
                  </a:lnTo>
                  <a:lnTo>
                    <a:pt x="56" y="194"/>
                  </a:lnTo>
                  <a:lnTo>
                    <a:pt x="38" y="170"/>
                  </a:lnTo>
                  <a:lnTo>
                    <a:pt x="28" y="148"/>
                  </a:lnTo>
                  <a:lnTo>
                    <a:pt x="22" y="132"/>
                  </a:lnTo>
                  <a:lnTo>
                    <a:pt x="18" y="120"/>
                  </a:lnTo>
                  <a:lnTo>
                    <a:pt x="20" y="120"/>
                  </a:lnTo>
                  <a:lnTo>
                    <a:pt x="18" y="108"/>
                  </a:lnTo>
                  <a:lnTo>
                    <a:pt x="18" y="108"/>
                  </a:lnTo>
                  <a:lnTo>
                    <a:pt x="18" y="104"/>
                  </a:lnTo>
                  <a:lnTo>
                    <a:pt x="18" y="104"/>
                  </a:lnTo>
                  <a:lnTo>
                    <a:pt x="20" y="86"/>
                  </a:lnTo>
                  <a:lnTo>
                    <a:pt x="24" y="70"/>
                  </a:lnTo>
                  <a:lnTo>
                    <a:pt x="32" y="56"/>
                  </a:lnTo>
                  <a:lnTo>
                    <a:pt x="42" y="44"/>
                  </a:lnTo>
                  <a:lnTo>
                    <a:pt x="56" y="34"/>
                  </a:lnTo>
                  <a:lnTo>
                    <a:pt x="70" y="26"/>
                  </a:lnTo>
                  <a:lnTo>
                    <a:pt x="86" y="20"/>
                  </a:lnTo>
                  <a:lnTo>
                    <a:pt x="104" y="18"/>
                  </a:lnTo>
                  <a:lnTo>
                    <a:pt x="104" y="18"/>
                  </a:lnTo>
                  <a:lnTo>
                    <a:pt x="120" y="20"/>
                  </a:lnTo>
                  <a:lnTo>
                    <a:pt x="136" y="26"/>
                  </a:lnTo>
                  <a:lnTo>
                    <a:pt x="150" y="34"/>
                  </a:lnTo>
                  <a:lnTo>
                    <a:pt x="164" y="44"/>
                  </a:lnTo>
                  <a:lnTo>
                    <a:pt x="174" y="56"/>
                  </a:lnTo>
                  <a:lnTo>
                    <a:pt x="182" y="70"/>
                  </a:lnTo>
                  <a:lnTo>
                    <a:pt x="186" y="86"/>
                  </a:lnTo>
                  <a:lnTo>
                    <a:pt x="188" y="104"/>
                  </a:lnTo>
                  <a:lnTo>
                    <a:pt x="188" y="104"/>
                  </a:lnTo>
                  <a:lnTo>
                    <a:pt x="188" y="108"/>
                  </a:lnTo>
                  <a:lnTo>
                    <a:pt x="188" y="10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" name="Freeform 325"/>
            <p:cNvSpPr>
              <a:spLocks/>
            </p:cNvSpPr>
            <p:nvPr/>
          </p:nvSpPr>
          <p:spPr bwMode="auto">
            <a:xfrm>
              <a:off x="3141663" y="6694488"/>
              <a:ext cx="174625" cy="98425"/>
            </a:xfrm>
            <a:custGeom>
              <a:avLst/>
              <a:gdLst>
                <a:gd name="T0" fmla="*/ 0 w 110"/>
                <a:gd name="T1" fmla="*/ 8 h 62"/>
                <a:gd name="T2" fmla="*/ 6 w 110"/>
                <a:gd name="T3" fmla="*/ 8 h 62"/>
                <a:gd name="T4" fmla="*/ 6 w 110"/>
                <a:gd name="T5" fmla="*/ 16 h 62"/>
                <a:gd name="T6" fmla="*/ 0 w 110"/>
                <a:gd name="T7" fmla="*/ 16 h 62"/>
                <a:gd name="T8" fmla="*/ 0 w 110"/>
                <a:gd name="T9" fmla="*/ 24 h 62"/>
                <a:gd name="T10" fmla="*/ 6 w 110"/>
                <a:gd name="T11" fmla="*/ 24 h 62"/>
                <a:gd name="T12" fmla="*/ 6 w 110"/>
                <a:gd name="T13" fmla="*/ 32 h 62"/>
                <a:gd name="T14" fmla="*/ 0 w 110"/>
                <a:gd name="T15" fmla="*/ 32 h 62"/>
                <a:gd name="T16" fmla="*/ 0 w 110"/>
                <a:gd name="T17" fmla="*/ 32 h 62"/>
                <a:gd name="T18" fmla="*/ 2 w 110"/>
                <a:gd name="T19" fmla="*/ 40 h 62"/>
                <a:gd name="T20" fmla="*/ 8 w 110"/>
                <a:gd name="T21" fmla="*/ 46 h 62"/>
                <a:gd name="T22" fmla="*/ 16 w 110"/>
                <a:gd name="T23" fmla="*/ 50 h 62"/>
                <a:gd name="T24" fmla="*/ 24 w 110"/>
                <a:gd name="T25" fmla="*/ 52 h 62"/>
                <a:gd name="T26" fmla="*/ 24 w 110"/>
                <a:gd name="T27" fmla="*/ 52 h 62"/>
                <a:gd name="T28" fmla="*/ 26 w 110"/>
                <a:gd name="T29" fmla="*/ 56 h 62"/>
                <a:gd name="T30" fmla="*/ 30 w 110"/>
                <a:gd name="T31" fmla="*/ 58 h 62"/>
                <a:gd name="T32" fmla="*/ 34 w 110"/>
                <a:gd name="T33" fmla="*/ 60 h 62"/>
                <a:gd name="T34" fmla="*/ 38 w 110"/>
                <a:gd name="T35" fmla="*/ 62 h 62"/>
                <a:gd name="T36" fmla="*/ 72 w 110"/>
                <a:gd name="T37" fmla="*/ 62 h 62"/>
                <a:gd name="T38" fmla="*/ 72 w 110"/>
                <a:gd name="T39" fmla="*/ 62 h 62"/>
                <a:gd name="T40" fmla="*/ 76 w 110"/>
                <a:gd name="T41" fmla="*/ 60 h 62"/>
                <a:gd name="T42" fmla="*/ 80 w 110"/>
                <a:gd name="T43" fmla="*/ 58 h 62"/>
                <a:gd name="T44" fmla="*/ 84 w 110"/>
                <a:gd name="T45" fmla="*/ 56 h 62"/>
                <a:gd name="T46" fmla="*/ 86 w 110"/>
                <a:gd name="T47" fmla="*/ 52 h 62"/>
                <a:gd name="T48" fmla="*/ 86 w 110"/>
                <a:gd name="T49" fmla="*/ 52 h 62"/>
                <a:gd name="T50" fmla="*/ 94 w 110"/>
                <a:gd name="T51" fmla="*/ 50 h 62"/>
                <a:gd name="T52" fmla="*/ 102 w 110"/>
                <a:gd name="T53" fmla="*/ 46 h 62"/>
                <a:gd name="T54" fmla="*/ 108 w 110"/>
                <a:gd name="T55" fmla="*/ 40 h 62"/>
                <a:gd name="T56" fmla="*/ 110 w 110"/>
                <a:gd name="T57" fmla="*/ 32 h 62"/>
                <a:gd name="T58" fmla="*/ 106 w 110"/>
                <a:gd name="T59" fmla="*/ 32 h 62"/>
                <a:gd name="T60" fmla="*/ 106 w 110"/>
                <a:gd name="T61" fmla="*/ 24 h 62"/>
                <a:gd name="T62" fmla="*/ 110 w 110"/>
                <a:gd name="T63" fmla="*/ 24 h 62"/>
                <a:gd name="T64" fmla="*/ 110 w 110"/>
                <a:gd name="T65" fmla="*/ 16 h 62"/>
                <a:gd name="T66" fmla="*/ 106 w 110"/>
                <a:gd name="T67" fmla="*/ 16 h 62"/>
                <a:gd name="T68" fmla="*/ 106 w 110"/>
                <a:gd name="T69" fmla="*/ 8 h 62"/>
                <a:gd name="T70" fmla="*/ 110 w 110"/>
                <a:gd name="T71" fmla="*/ 8 h 62"/>
                <a:gd name="T72" fmla="*/ 110 w 110"/>
                <a:gd name="T73" fmla="*/ 0 h 62"/>
                <a:gd name="T74" fmla="*/ 0 w 110"/>
                <a:gd name="T75" fmla="*/ 0 h 62"/>
                <a:gd name="T76" fmla="*/ 0 w 110"/>
                <a:gd name="T77" fmla="*/ 8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10" h="62">
                  <a:moveTo>
                    <a:pt x="0" y="8"/>
                  </a:moveTo>
                  <a:lnTo>
                    <a:pt x="6" y="8"/>
                  </a:lnTo>
                  <a:lnTo>
                    <a:pt x="6" y="16"/>
                  </a:lnTo>
                  <a:lnTo>
                    <a:pt x="0" y="16"/>
                  </a:lnTo>
                  <a:lnTo>
                    <a:pt x="0" y="24"/>
                  </a:lnTo>
                  <a:lnTo>
                    <a:pt x="6" y="24"/>
                  </a:lnTo>
                  <a:lnTo>
                    <a:pt x="6" y="32"/>
                  </a:lnTo>
                  <a:lnTo>
                    <a:pt x="0" y="32"/>
                  </a:lnTo>
                  <a:lnTo>
                    <a:pt x="0" y="32"/>
                  </a:lnTo>
                  <a:lnTo>
                    <a:pt x="2" y="40"/>
                  </a:lnTo>
                  <a:lnTo>
                    <a:pt x="8" y="46"/>
                  </a:lnTo>
                  <a:lnTo>
                    <a:pt x="16" y="50"/>
                  </a:lnTo>
                  <a:lnTo>
                    <a:pt x="24" y="52"/>
                  </a:lnTo>
                  <a:lnTo>
                    <a:pt x="24" y="52"/>
                  </a:lnTo>
                  <a:lnTo>
                    <a:pt x="26" y="56"/>
                  </a:lnTo>
                  <a:lnTo>
                    <a:pt x="30" y="58"/>
                  </a:lnTo>
                  <a:lnTo>
                    <a:pt x="34" y="60"/>
                  </a:lnTo>
                  <a:lnTo>
                    <a:pt x="38" y="62"/>
                  </a:lnTo>
                  <a:lnTo>
                    <a:pt x="72" y="62"/>
                  </a:lnTo>
                  <a:lnTo>
                    <a:pt x="72" y="62"/>
                  </a:lnTo>
                  <a:lnTo>
                    <a:pt x="76" y="60"/>
                  </a:lnTo>
                  <a:lnTo>
                    <a:pt x="80" y="58"/>
                  </a:lnTo>
                  <a:lnTo>
                    <a:pt x="84" y="56"/>
                  </a:lnTo>
                  <a:lnTo>
                    <a:pt x="86" y="52"/>
                  </a:lnTo>
                  <a:lnTo>
                    <a:pt x="86" y="52"/>
                  </a:lnTo>
                  <a:lnTo>
                    <a:pt x="94" y="50"/>
                  </a:lnTo>
                  <a:lnTo>
                    <a:pt x="102" y="46"/>
                  </a:lnTo>
                  <a:lnTo>
                    <a:pt x="108" y="40"/>
                  </a:lnTo>
                  <a:lnTo>
                    <a:pt x="110" y="32"/>
                  </a:lnTo>
                  <a:lnTo>
                    <a:pt x="106" y="32"/>
                  </a:lnTo>
                  <a:lnTo>
                    <a:pt x="106" y="24"/>
                  </a:lnTo>
                  <a:lnTo>
                    <a:pt x="110" y="24"/>
                  </a:lnTo>
                  <a:lnTo>
                    <a:pt x="110" y="16"/>
                  </a:lnTo>
                  <a:lnTo>
                    <a:pt x="106" y="16"/>
                  </a:lnTo>
                  <a:lnTo>
                    <a:pt x="106" y="8"/>
                  </a:lnTo>
                  <a:lnTo>
                    <a:pt x="110" y="8"/>
                  </a:lnTo>
                  <a:lnTo>
                    <a:pt x="110" y="0"/>
                  </a:lnTo>
                  <a:lnTo>
                    <a:pt x="0" y="0"/>
                  </a:lnTo>
                  <a:lnTo>
                    <a:pt x="0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14" name="Freeform 217"/>
          <p:cNvSpPr>
            <a:spLocks noChangeAspect="1" noEditPoints="1"/>
          </p:cNvSpPr>
          <p:nvPr/>
        </p:nvSpPr>
        <p:spPr bwMode="auto">
          <a:xfrm>
            <a:off x="2521426" y="849995"/>
            <a:ext cx="471079" cy="478616"/>
          </a:xfrm>
          <a:custGeom>
            <a:avLst/>
            <a:gdLst>
              <a:gd name="T0" fmla="*/ 49 w 125"/>
              <a:gd name="T1" fmla="*/ 16 h 127"/>
              <a:gd name="T2" fmla="*/ 36 w 125"/>
              <a:gd name="T3" fmla="*/ 18 h 127"/>
              <a:gd name="T4" fmla="*/ 25 w 125"/>
              <a:gd name="T5" fmla="*/ 26 h 127"/>
              <a:gd name="T6" fmla="*/ 18 w 125"/>
              <a:gd name="T7" fmla="*/ 37 h 127"/>
              <a:gd name="T8" fmla="*/ 15 w 125"/>
              <a:gd name="T9" fmla="*/ 50 h 127"/>
              <a:gd name="T10" fmla="*/ 18 w 125"/>
              <a:gd name="T11" fmla="*/ 64 h 127"/>
              <a:gd name="T12" fmla="*/ 25 w 125"/>
              <a:gd name="T13" fmla="*/ 75 h 127"/>
              <a:gd name="T14" fmla="*/ 36 w 125"/>
              <a:gd name="T15" fmla="*/ 81 h 127"/>
              <a:gd name="T16" fmla="*/ 49 w 125"/>
              <a:gd name="T17" fmla="*/ 85 h 127"/>
              <a:gd name="T18" fmla="*/ 63 w 125"/>
              <a:gd name="T19" fmla="*/ 81 h 127"/>
              <a:gd name="T20" fmla="*/ 73 w 125"/>
              <a:gd name="T21" fmla="*/ 75 h 127"/>
              <a:gd name="T22" fmla="*/ 81 w 125"/>
              <a:gd name="T23" fmla="*/ 64 h 127"/>
              <a:gd name="T24" fmla="*/ 84 w 125"/>
              <a:gd name="T25" fmla="*/ 50 h 127"/>
              <a:gd name="T26" fmla="*/ 81 w 125"/>
              <a:gd name="T27" fmla="*/ 37 h 127"/>
              <a:gd name="T28" fmla="*/ 73 w 125"/>
              <a:gd name="T29" fmla="*/ 26 h 127"/>
              <a:gd name="T30" fmla="*/ 63 w 125"/>
              <a:gd name="T31" fmla="*/ 18 h 127"/>
              <a:gd name="T32" fmla="*/ 49 w 125"/>
              <a:gd name="T33" fmla="*/ 16 h 127"/>
              <a:gd name="T34" fmla="*/ 49 w 125"/>
              <a:gd name="T35" fmla="*/ 0 h 127"/>
              <a:gd name="T36" fmla="*/ 68 w 125"/>
              <a:gd name="T37" fmla="*/ 4 h 127"/>
              <a:gd name="T38" fmla="*/ 85 w 125"/>
              <a:gd name="T39" fmla="*/ 16 h 127"/>
              <a:gd name="T40" fmla="*/ 95 w 125"/>
              <a:gd name="T41" fmla="*/ 31 h 127"/>
              <a:gd name="T42" fmla="*/ 99 w 125"/>
              <a:gd name="T43" fmla="*/ 50 h 127"/>
              <a:gd name="T44" fmla="*/ 97 w 125"/>
              <a:gd name="T45" fmla="*/ 64 h 127"/>
              <a:gd name="T46" fmla="*/ 91 w 125"/>
              <a:gd name="T47" fmla="*/ 77 h 127"/>
              <a:gd name="T48" fmla="*/ 91 w 125"/>
              <a:gd name="T49" fmla="*/ 78 h 127"/>
              <a:gd name="T50" fmla="*/ 122 w 125"/>
              <a:gd name="T51" fmla="*/ 109 h 127"/>
              <a:gd name="T52" fmla="*/ 124 w 125"/>
              <a:gd name="T53" fmla="*/ 113 h 127"/>
              <a:gd name="T54" fmla="*/ 125 w 125"/>
              <a:gd name="T55" fmla="*/ 116 h 127"/>
              <a:gd name="T56" fmla="*/ 124 w 125"/>
              <a:gd name="T57" fmla="*/ 120 h 127"/>
              <a:gd name="T58" fmla="*/ 122 w 125"/>
              <a:gd name="T59" fmla="*/ 123 h 127"/>
              <a:gd name="T60" fmla="*/ 119 w 125"/>
              <a:gd name="T61" fmla="*/ 126 h 127"/>
              <a:gd name="T62" fmla="*/ 115 w 125"/>
              <a:gd name="T63" fmla="*/ 127 h 127"/>
              <a:gd name="T64" fmla="*/ 111 w 125"/>
              <a:gd name="T65" fmla="*/ 126 h 127"/>
              <a:gd name="T66" fmla="*/ 107 w 125"/>
              <a:gd name="T67" fmla="*/ 123 h 127"/>
              <a:gd name="T68" fmla="*/ 77 w 125"/>
              <a:gd name="T69" fmla="*/ 93 h 127"/>
              <a:gd name="T70" fmla="*/ 76 w 125"/>
              <a:gd name="T71" fmla="*/ 92 h 127"/>
              <a:gd name="T72" fmla="*/ 64 w 125"/>
              <a:gd name="T73" fmla="*/ 98 h 127"/>
              <a:gd name="T74" fmla="*/ 49 w 125"/>
              <a:gd name="T75" fmla="*/ 101 h 127"/>
              <a:gd name="T76" fmla="*/ 30 w 125"/>
              <a:gd name="T77" fmla="*/ 97 h 127"/>
              <a:gd name="T78" fmla="*/ 14 w 125"/>
              <a:gd name="T79" fmla="*/ 85 h 127"/>
              <a:gd name="T80" fmla="*/ 4 w 125"/>
              <a:gd name="T81" fmla="*/ 69 h 127"/>
              <a:gd name="T82" fmla="*/ 0 w 125"/>
              <a:gd name="T83" fmla="*/ 50 h 127"/>
              <a:gd name="T84" fmla="*/ 4 w 125"/>
              <a:gd name="T85" fmla="*/ 31 h 127"/>
              <a:gd name="T86" fmla="*/ 14 w 125"/>
              <a:gd name="T87" fmla="*/ 16 h 127"/>
              <a:gd name="T88" fmla="*/ 30 w 125"/>
              <a:gd name="T89" fmla="*/ 4 h 127"/>
              <a:gd name="T90" fmla="*/ 49 w 125"/>
              <a:gd name="T91" fmla="*/ 0 h 1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125" h="127">
                <a:moveTo>
                  <a:pt x="49" y="16"/>
                </a:moveTo>
                <a:lnTo>
                  <a:pt x="36" y="18"/>
                </a:lnTo>
                <a:lnTo>
                  <a:pt x="25" y="26"/>
                </a:lnTo>
                <a:lnTo>
                  <a:pt x="18" y="37"/>
                </a:lnTo>
                <a:lnTo>
                  <a:pt x="15" y="50"/>
                </a:lnTo>
                <a:lnTo>
                  <a:pt x="18" y="64"/>
                </a:lnTo>
                <a:lnTo>
                  <a:pt x="25" y="75"/>
                </a:lnTo>
                <a:lnTo>
                  <a:pt x="36" y="81"/>
                </a:lnTo>
                <a:lnTo>
                  <a:pt x="49" y="85"/>
                </a:lnTo>
                <a:lnTo>
                  <a:pt x="63" y="81"/>
                </a:lnTo>
                <a:lnTo>
                  <a:pt x="73" y="75"/>
                </a:lnTo>
                <a:lnTo>
                  <a:pt x="81" y="64"/>
                </a:lnTo>
                <a:lnTo>
                  <a:pt x="84" y="50"/>
                </a:lnTo>
                <a:lnTo>
                  <a:pt x="81" y="37"/>
                </a:lnTo>
                <a:lnTo>
                  <a:pt x="73" y="26"/>
                </a:lnTo>
                <a:lnTo>
                  <a:pt x="63" y="18"/>
                </a:lnTo>
                <a:lnTo>
                  <a:pt x="49" y="16"/>
                </a:lnTo>
                <a:close/>
                <a:moveTo>
                  <a:pt x="49" y="0"/>
                </a:moveTo>
                <a:lnTo>
                  <a:pt x="68" y="4"/>
                </a:lnTo>
                <a:lnTo>
                  <a:pt x="85" y="16"/>
                </a:lnTo>
                <a:lnTo>
                  <a:pt x="95" y="31"/>
                </a:lnTo>
                <a:lnTo>
                  <a:pt x="99" y="50"/>
                </a:lnTo>
                <a:lnTo>
                  <a:pt x="97" y="64"/>
                </a:lnTo>
                <a:lnTo>
                  <a:pt x="91" y="77"/>
                </a:lnTo>
                <a:lnTo>
                  <a:pt x="91" y="78"/>
                </a:lnTo>
                <a:lnTo>
                  <a:pt x="122" y="109"/>
                </a:lnTo>
                <a:lnTo>
                  <a:pt x="124" y="113"/>
                </a:lnTo>
                <a:lnTo>
                  <a:pt x="125" y="116"/>
                </a:lnTo>
                <a:lnTo>
                  <a:pt x="124" y="120"/>
                </a:lnTo>
                <a:lnTo>
                  <a:pt x="122" y="123"/>
                </a:lnTo>
                <a:lnTo>
                  <a:pt x="119" y="126"/>
                </a:lnTo>
                <a:lnTo>
                  <a:pt x="115" y="127"/>
                </a:lnTo>
                <a:lnTo>
                  <a:pt x="111" y="126"/>
                </a:lnTo>
                <a:lnTo>
                  <a:pt x="107" y="123"/>
                </a:lnTo>
                <a:lnTo>
                  <a:pt x="77" y="93"/>
                </a:lnTo>
                <a:lnTo>
                  <a:pt x="76" y="92"/>
                </a:lnTo>
                <a:lnTo>
                  <a:pt x="64" y="98"/>
                </a:lnTo>
                <a:lnTo>
                  <a:pt x="49" y="101"/>
                </a:lnTo>
                <a:lnTo>
                  <a:pt x="30" y="97"/>
                </a:lnTo>
                <a:lnTo>
                  <a:pt x="14" y="85"/>
                </a:lnTo>
                <a:lnTo>
                  <a:pt x="4" y="69"/>
                </a:lnTo>
                <a:lnTo>
                  <a:pt x="0" y="50"/>
                </a:lnTo>
                <a:lnTo>
                  <a:pt x="4" y="31"/>
                </a:lnTo>
                <a:lnTo>
                  <a:pt x="14" y="16"/>
                </a:lnTo>
                <a:lnTo>
                  <a:pt x="30" y="4"/>
                </a:lnTo>
                <a:lnTo>
                  <a:pt x="49" y="0"/>
                </a:lnTo>
                <a:close/>
              </a:path>
            </a:pathLst>
          </a:custGeom>
          <a:solidFill>
            <a:srgbClr val="18BDD5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5" name="Freeform 218"/>
          <p:cNvSpPr>
            <a:spLocks noChangeAspect="1" noEditPoints="1"/>
          </p:cNvSpPr>
          <p:nvPr/>
        </p:nvSpPr>
        <p:spPr bwMode="auto">
          <a:xfrm>
            <a:off x="2529330" y="3092304"/>
            <a:ext cx="455269" cy="478616"/>
          </a:xfrm>
          <a:custGeom>
            <a:avLst/>
            <a:gdLst>
              <a:gd name="T0" fmla="*/ 61 w 117"/>
              <a:gd name="T1" fmla="*/ 38 h 123"/>
              <a:gd name="T2" fmla="*/ 72 w 117"/>
              <a:gd name="T3" fmla="*/ 43 h 123"/>
              <a:gd name="T4" fmla="*/ 76 w 117"/>
              <a:gd name="T5" fmla="*/ 47 h 123"/>
              <a:gd name="T6" fmla="*/ 63 w 117"/>
              <a:gd name="T7" fmla="*/ 62 h 123"/>
              <a:gd name="T8" fmla="*/ 61 w 117"/>
              <a:gd name="T9" fmla="*/ 59 h 123"/>
              <a:gd name="T10" fmla="*/ 54 w 117"/>
              <a:gd name="T11" fmla="*/ 57 h 123"/>
              <a:gd name="T12" fmla="*/ 49 w 117"/>
              <a:gd name="T13" fmla="*/ 59 h 123"/>
              <a:gd name="T14" fmla="*/ 24 w 117"/>
              <a:gd name="T15" fmla="*/ 83 h 123"/>
              <a:gd name="T16" fmla="*/ 20 w 117"/>
              <a:gd name="T17" fmla="*/ 88 h 123"/>
              <a:gd name="T18" fmla="*/ 20 w 117"/>
              <a:gd name="T19" fmla="*/ 94 h 123"/>
              <a:gd name="T20" fmla="*/ 24 w 117"/>
              <a:gd name="T21" fmla="*/ 100 h 123"/>
              <a:gd name="T22" fmla="*/ 27 w 117"/>
              <a:gd name="T23" fmla="*/ 102 h 123"/>
              <a:gd name="T24" fmla="*/ 33 w 117"/>
              <a:gd name="T25" fmla="*/ 104 h 123"/>
              <a:gd name="T26" fmla="*/ 38 w 117"/>
              <a:gd name="T27" fmla="*/ 102 h 123"/>
              <a:gd name="T28" fmla="*/ 51 w 117"/>
              <a:gd name="T29" fmla="*/ 91 h 123"/>
              <a:gd name="T30" fmla="*/ 58 w 117"/>
              <a:gd name="T31" fmla="*/ 88 h 123"/>
              <a:gd name="T32" fmla="*/ 65 w 117"/>
              <a:gd name="T33" fmla="*/ 91 h 123"/>
              <a:gd name="T34" fmla="*/ 67 w 117"/>
              <a:gd name="T35" fmla="*/ 97 h 123"/>
              <a:gd name="T36" fmla="*/ 65 w 117"/>
              <a:gd name="T37" fmla="*/ 104 h 123"/>
              <a:gd name="T38" fmla="*/ 45 w 117"/>
              <a:gd name="T39" fmla="*/ 121 h 123"/>
              <a:gd name="T40" fmla="*/ 33 w 117"/>
              <a:gd name="T41" fmla="*/ 123 h 123"/>
              <a:gd name="T42" fmla="*/ 11 w 117"/>
              <a:gd name="T43" fmla="*/ 114 h 123"/>
              <a:gd name="T44" fmla="*/ 3 w 117"/>
              <a:gd name="T45" fmla="*/ 102 h 123"/>
              <a:gd name="T46" fmla="*/ 3 w 117"/>
              <a:gd name="T47" fmla="*/ 79 h 123"/>
              <a:gd name="T48" fmla="*/ 32 w 117"/>
              <a:gd name="T49" fmla="*/ 47 h 123"/>
              <a:gd name="T50" fmla="*/ 54 w 117"/>
              <a:gd name="T51" fmla="*/ 38 h 123"/>
              <a:gd name="T52" fmla="*/ 97 w 117"/>
              <a:gd name="T53" fmla="*/ 3 h 123"/>
              <a:gd name="T54" fmla="*/ 108 w 117"/>
              <a:gd name="T55" fmla="*/ 9 h 123"/>
              <a:gd name="T56" fmla="*/ 117 w 117"/>
              <a:gd name="T57" fmla="*/ 32 h 123"/>
              <a:gd name="T58" fmla="*/ 108 w 117"/>
              <a:gd name="T59" fmla="*/ 54 h 123"/>
              <a:gd name="T60" fmla="*/ 75 w 117"/>
              <a:gd name="T61" fmla="*/ 83 h 123"/>
              <a:gd name="T62" fmla="*/ 63 w 117"/>
              <a:gd name="T63" fmla="*/ 85 h 123"/>
              <a:gd name="T64" fmla="*/ 42 w 117"/>
              <a:gd name="T65" fmla="*/ 76 h 123"/>
              <a:gd name="T66" fmla="*/ 54 w 117"/>
              <a:gd name="T67" fmla="*/ 62 h 123"/>
              <a:gd name="T68" fmla="*/ 58 w 117"/>
              <a:gd name="T69" fmla="*/ 64 h 123"/>
              <a:gd name="T70" fmla="*/ 63 w 117"/>
              <a:gd name="T71" fmla="*/ 66 h 123"/>
              <a:gd name="T72" fmla="*/ 70 w 117"/>
              <a:gd name="T73" fmla="*/ 64 h 123"/>
              <a:gd name="T74" fmla="*/ 95 w 117"/>
              <a:gd name="T75" fmla="*/ 41 h 123"/>
              <a:gd name="T76" fmla="*/ 97 w 117"/>
              <a:gd name="T77" fmla="*/ 36 h 123"/>
              <a:gd name="T78" fmla="*/ 97 w 117"/>
              <a:gd name="T79" fmla="*/ 29 h 123"/>
              <a:gd name="T80" fmla="*/ 95 w 117"/>
              <a:gd name="T81" fmla="*/ 24 h 123"/>
              <a:gd name="T82" fmla="*/ 91 w 117"/>
              <a:gd name="T83" fmla="*/ 21 h 123"/>
              <a:gd name="T84" fmla="*/ 86 w 117"/>
              <a:gd name="T85" fmla="*/ 19 h 123"/>
              <a:gd name="T86" fmla="*/ 79 w 117"/>
              <a:gd name="T87" fmla="*/ 21 h 123"/>
              <a:gd name="T88" fmla="*/ 67 w 117"/>
              <a:gd name="T89" fmla="*/ 32 h 123"/>
              <a:gd name="T90" fmla="*/ 61 w 117"/>
              <a:gd name="T91" fmla="*/ 34 h 123"/>
              <a:gd name="T92" fmla="*/ 54 w 117"/>
              <a:gd name="T93" fmla="*/ 32 h 123"/>
              <a:gd name="T94" fmla="*/ 51 w 117"/>
              <a:gd name="T95" fmla="*/ 25 h 123"/>
              <a:gd name="T96" fmla="*/ 54 w 117"/>
              <a:gd name="T97" fmla="*/ 19 h 123"/>
              <a:gd name="T98" fmla="*/ 74 w 117"/>
              <a:gd name="T99" fmla="*/ 3 h 1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117" h="123">
                <a:moveTo>
                  <a:pt x="54" y="38"/>
                </a:moveTo>
                <a:lnTo>
                  <a:pt x="61" y="38"/>
                </a:lnTo>
                <a:lnTo>
                  <a:pt x="66" y="41"/>
                </a:lnTo>
                <a:lnTo>
                  <a:pt x="72" y="43"/>
                </a:lnTo>
                <a:lnTo>
                  <a:pt x="75" y="45"/>
                </a:lnTo>
                <a:lnTo>
                  <a:pt x="76" y="47"/>
                </a:lnTo>
                <a:lnTo>
                  <a:pt x="78" y="47"/>
                </a:lnTo>
                <a:lnTo>
                  <a:pt x="63" y="62"/>
                </a:lnTo>
                <a:lnTo>
                  <a:pt x="62" y="60"/>
                </a:lnTo>
                <a:lnTo>
                  <a:pt x="61" y="59"/>
                </a:lnTo>
                <a:lnTo>
                  <a:pt x="57" y="58"/>
                </a:lnTo>
                <a:lnTo>
                  <a:pt x="54" y="57"/>
                </a:lnTo>
                <a:lnTo>
                  <a:pt x="51" y="58"/>
                </a:lnTo>
                <a:lnTo>
                  <a:pt x="49" y="59"/>
                </a:lnTo>
                <a:lnTo>
                  <a:pt x="46" y="60"/>
                </a:lnTo>
                <a:lnTo>
                  <a:pt x="24" y="83"/>
                </a:lnTo>
                <a:lnTo>
                  <a:pt x="21" y="85"/>
                </a:lnTo>
                <a:lnTo>
                  <a:pt x="20" y="88"/>
                </a:lnTo>
                <a:lnTo>
                  <a:pt x="20" y="91"/>
                </a:lnTo>
                <a:lnTo>
                  <a:pt x="20" y="94"/>
                </a:lnTo>
                <a:lnTo>
                  <a:pt x="21" y="97"/>
                </a:lnTo>
                <a:lnTo>
                  <a:pt x="24" y="100"/>
                </a:lnTo>
                <a:lnTo>
                  <a:pt x="24" y="100"/>
                </a:lnTo>
                <a:lnTo>
                  <a:pt x="27" y="102"/>
                </a:lnTo>
                <a:lnTo>
                  <a:pt x="31" y="104"/>
                </a:lnTo>
                <a:lnTo>
                  <a:pt x="33" y="104"/>
                </a:lnTo>
                <a:lnTo>
                  <a:pt x="36" y="104"/>
                </a:lnTo>
                <a:lnTo>
                  <a:pt x="38" y="102"/>
                </a:lnTo>
                <a:lnTo>
                  <a:pt x="41" y="100"/>
                </a:lnTo>
                <a:lnTo>
                  <a:pt x="51" y="91"/>
                </a:lnTo>
                <a:lnTo>
                  <a:pt x="54" y="89"/>
                </a:lnTo>
                <a:lnTo>
                  <a:pt x="58" y="88"/>
                </a:lnTo>
                <a:lnTo>
                  <a:pt x="61" y="89"/>
                </a:lnTo>
                <a:lnTo>
                  <a:pt x="65" y="91"/>
                </a:lnTo>
                <a:lnTo>
                  <a:pt x="66" y="94"/>
                </a:lnTo>
                <a:lnTo>
                  <a:pt x="67" y="97"/>
                </a:lnTo>
                <a:lnTo>
                  <a:pt x="66" y="101"/>
                </a:lnTo>
                <a:lnTo>
                  <a:pt x="65" y="104"/>
                </a:lnTo>
                <a:lnTo>
                  <a:pt x="55" y="114"/>
                </a:lnTo>
                <a:lnTo>
                  <a:pt x="45" y="121"/>
                </a:lnTo>
                <a:lnTo>
                  <a:pt x="33" y="123"/>
                </a:lnTo>
                <a:lnTo>
                  <a:pt x="33" y="123"/>
                </a:lnTo>
                <a:lnTo>
                  <a:pt x="21" y="121"/>
                </a:lnTo>
                <a:lnTo>
                  <a:pt x="11" y="114"/>
                </a:lnTo>
                <a:lnTo>
                  <a:pt x="10" y="113"/>
                </a:lnTo>
                <a:lnTo>
                  <a:pt x="3" y="102"/>
                </a:lnTo>
                <a:lnTo>
                  <a:pt x="0" y="91"/>
                </a:lnTo>
                <a:lnTo>
                  <a:pt x="3" y="79"/>
                </a:lnTo>
                <a:lnTo>
                  <a:pt x="10" y="70"/>
                </a:lnTo>
                <a:lnTo>
                  <a:pt x="32" y="47"/>
                </a:lnTo>
                <a:lnTo>
                  <a:pt x="42" y="40"/>
                </a:lnTo>
                <a:lnTo>
                  <a:pt x="54" y="38"/>
                </a:lnTo>
                <a:close/>
                <a:moveTo>
                  <a:pt x="86" y="0"/>
                </a:moveTo>
                <a:lnTo>
                  <a:pt x="97" y="3"/>
                </a:lnTo>
                <a:lnTo>
                  <a:pt x="107" y="9"/>
                </a:lnTo>
                <a:lnTo>
                  <a:pt x="108" y="9"/>
                </a:lnTo>
                <a:lnTo>
                  <a:pt x="114" y="20"/>
                </a:lnTo>
                <a:lnTo>
                  <a:pt x="117" y="32"/>
                </a:lnTo>
                <a:lnTo>
                  <a:pt x="114" y="43"/>
                </a:lnTo>
                <a:lnTo>
                  <a:pt x="108" y="54"/>
                </a:lnTo>
                <a:lnTo>
                  <a:pt x="86" y="76"/>
                </a:lnTo>
                <a:lnTo>
                  <a:pt x="75" y="83"/>
                </a:lnTo>
                <a:lnTo>
                  <a:pt x="63" y="85"/>
                </a:lnTo>
                <a:lnTo>
                  <a:pt x="63" y="85"/>
                </a:lnTo>
                <a:lnTo>
                  <a:pt x="51" y="83"/>
                </a:lnTo>
                <a:lnTo>
                  <a:pt x="42" y="76"/>
                </a:lnTo>
                <a:lnTo>
                  <a:pt x="41" y="75"/>
                </a:lnTo>
                <a:lnTo>
                  <a:pt x="54" y="62"/>
                </a:lnTo>
                <a:lnTo>
                  <a:pt x="55" y="63"/>
                </a:lnTo>
                <a:lnTo>
                  <a:pt x="58" y="64"/>
                </a:lnTo>
                <a:lnTo>
                  <a:pt x="61" y="66"/>
                </a:lnTo>
                <a:lnTo>
                  <a:pt x="63" y="66"/>
                </a:lnTo>
                <a:lnTo>
                  <a:pt x="67" y="66"/>
                </a:lnTo>
                <a:lnTo>
                  <a:pt x="70" y="64"/>
                </a:lnTo>
                <a:lnTo>
                  <a:pt x="72" y="63"/>
                </a:lnTo>
                <a:lnTo>
                  <a:pt x="95" y="41"/>
                </a:lnTo>
                <a:lnTo>
                  <a:pt x="96" y="38"/>
                </a:lnTo>
                <a:lnTo>
                  <a:pt x="97" y="36"/>
                </a:lnTo>
                <a:lnTo>
                  <a:pt x="97" y="32"/>
                </a:lnTo>
                <a:lnTo>
                  <a:pt x="97" y="29"/>
                </a:lnTo>
                <a:lnTo>
                  <a:pt x="96" y="26"/>
                </a:lnTo>
                <a:lnTo>
                  <a:pt x="95" y="24"/>
                </a:lnTo>
                <a:lnTo>
                  <a:pt x="93" y="22"/>
                </a:lnTo>
                <a:lnTo>
                  <a:pt x="91" y="21"/>
                </a:lnTo>
                <a:lnTo>
                  <a:pt x="88" y="20"/>
                </a:lnTo>
                <a:lnTo>
                  <a:pt x="86" y="19"/>
                </a:lnTo>
                <a:lnTo>
                  <a:pt x="82" y="20"/>
                </a:lnTo>
                <a:lnTo>
                  <a:pt x="79" y="21"/>
                </a:lnTo>
                <a:lnTo>
                  <a:pt x="76" y="22"/>
                </a:lnTo>
                <a:lnTo>
                  <a:pt x="67" y="32"/>
                </a:lnTo>
                <a:lnTo>
                  <a:pt x="65" y="34"/>
                </a:lnTo>
                <a:lnTo>
                  <a:pt x="61" y="34"/>
                </a:lnTo>
                <a:lnTo>
                  <a:pt x="57" y="34"/>
                </a:lnTo>
                <a:lnTo>
                  <a:pt x="54" y="32"/>
                </a:lnTo>
                <a:lnTo>
                  <a:pt x="51" y="29"/>
                </a:lnTo>
                <a:lnTo>
                  <a:pt x="51" y="25"/>
                </a:lnTo>
                <a:lnTo>
                  <a:pt x="51" y="21"/>
                </a:lnTo>
                <a:lnTo>
                  <a:pt x="54" y="19"/>
                </a:lnTo>
                <a:lnTo>
                  <a:pt x="63" y="9"/>
                </a:lnTo>
                <a:lnTo>
                  <a:pt x="74" y="3"/>
                </a:lnTo>
                <a:lnTo>
                  <a:pt x="86" y="0"/>
                </a:lnTo>
                <a:close/>
              </a:path>
            </a:pathLst>
          </a:custGeom>
          <a:solidFill>
            <a:srgbClr val="12253A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6" name="Freeform 219"/>
          <p:cNvSpPr>
            <a:spLocks noChangeAspect="1" noEditPoints="1"/>
          </p:cNvSpPr>
          <p:nvPr/>
        </p:nvSpPr>
        <p:spPr bwMode="auto">
          <a:xfrm>
            <a:off x="6193024" y="3092304"/>
            <a:ext cx="373094" cy="478616"/>
          </a:xfrm>
          <a:custGeom>
            <a:avLst/>
            <a:gdLst>
              <a:gd name="T0" fmla="*/ 49 w 99"/>
              <a:gd name="T1" fmla="*/ 17 h 127"/>
              <a:gd name="T2" fmla="*/ 36 w 99"/>
              <a:gd name="T3" fmla="*/ 21 h 127"/>
              <a:gd name="T4" fmla="*/ 26 w 99"/>
              <a:gd name="T5" fmla="*/ 31 h 127"/>
              <a:gd name="T6" fmla="*/ 22 w 99"/>
              <a:gd name="T7" fmla="*/ 46 h 127"/>
              <a:gd name="T8" fmla="*/ 26 w 99"/>
              <a:gd name="T9" fmla="*/ 60 h 127"/>
              <a:gd name="T10" fmla="*/ 36 w 99"/>
              <a:gd name="T11" fmla="*/ 69 h 127"/>
              <a:gd name="T12" fmla="*/ 49 w 99"/>
              <a:gd name="T13" fmla="*/ 73 h 127"/>
              <a:gd name="T14" fmla="*/ 64 w 99"/>
              <a:gd name="T15" fmla="*/ 69 h 127"/>
              <a:gd name="T16" fmla="*/ 74 w 99"/>
              <a:gd name="T17" fmla="*/ 60 h 127"/>
              <a:gd name="T18" fmla="*/ 78 w 99"/>
              <a:gd name="T19" fmla="*/ 46 h 127"/>
              <a:gd name="T20" fmla="*/ 74 w 99"/>
              <a:gd name="T21" fmla="*/ 31 h 127"/>
              <a:gd name="T22" fmla="*/ 64 w 99"/>
              <a:gd name="T23" fmla="*/ 21 h 127"/>
              <a:gd name="T24" fmla="*/ 49 w 99"/>
              <a:gd name="T25" fmla="*/ 17 h 127"/>
              <a:gd name="T26" fmla="*/ 49 w 99"/>
              <a:gd name="T27" fmla="*/ 0 h 127"/>
              <a:gd name="T28" fmla="*/ 69 w 99"/>
              <a:gd name="T29" fmla="*/ 4 h 127"/>
              <a:gd name="T30" fmla="*/ 85 w 99"/>
              <a:gd name="T31" fmla="*/ 14 h 127"/>
              <a:gd name="T32" fmla="*/ 95 w 99"/>
              <a:gd name="T33" fmla="*/ 30 h 127"/>
              <a:gd name="T34" fmla="*/ 99 w 99"/>
              <a:gd name="T35" fmla="*/ 50 h 127"/>
              <a:gd name="T36" fmla="*/ 99 w 99"/>
              <a:gd name="T37" fmla="*/ 55 h 127"/>
              <a:gd name="T38" fmla="*/ 97 w 99"/>
              <a:gd name="T39" fmla="*/ 72 h 127"/>
              <a:gd name="T40" fmla="*/ 89 w 99"/>
              <a:gd name="T41" fmla="*/ 89 h 127"/>
              <a:gd name="T42" fmla="*/ 80 w 99"/>
              <a:gd name="T43" fmla="*/ 102 h 127"/>
              <a:gd name="T44" fmla="*/ 69 w 99"/>
              <a:gd name="T45" fmla="*/ 113 h 127"/>
              <a:gd name="T46" fmla="*/ 60 w 99"/>
              <a:gd name="T47" fmla="*/ 120 h 127"/>
              <a:gd name="T48" fmla="*/ 53 w 99"/>
              <a:gd name="T49" fmla="*/ 126 h 127"/>
              <a:gd name="T50" fmla="*/ 51 w 99"/>
              <a:gd name="T51" fmla="*/ 127 h 127"/>
              <a:gd name="T52" fmla="*/ 48 w 99"/>
              <a:gd name="T53" fmla="*/ 126 h 127"/>
              <a:gd name="T54" fmla="*/ 43 w 99"/>
              <a:gd name="T55" fmla="*/ 122 h 127"/>
              <a:gd name="T56" fmla="*/ 34 w 99"/>
              <a:gd name="T57" fmla="*/ 115 h 127"/>
              <a:gd name="T58" fmla="*/ 25 w 99"/>
              <a:gd name="T59" fmla="*/ 106 h 127"/>
              <a:gd name="T60" fmla="*/ 15 w 99"/>
              <a:gd name="T61" fmla="*/ 94 h 127"/>
              <a:gd name="T62" fmla="*/ 8 w 99"/>
              <a:gd name="T63" fmla="*/ 80 h 127"/>
              <a:gd name="T64" fmla="*/ 2 w 99"/>
              <a:gd name="T65" fmla="*/ 65 h 127"/>
              <a:gd name="T66" fmla="*/ 1 w 99"/>
              <a:gd name="T67" fmla="*/ 58 h 127"/>
              <a:gd name="T68" fmla="*/ 0 w 99"/>
              <a:gd name="T69" fmla="*/ 50 h 127"/>
              <a:gd name="T70" fmla="*/ 4 w 99"/>
              <a:gd name="T71" fmla="*/ 30 h 127"/>
              <a:gd name="T72" fmla="*/ 14 w 99"/>
              <a:gd name="T73" fmla="*/ 14 h 127"/>
              <a:gd name="T74" fmla="*/ 30 w 99"/>
              <a:gd name="T75" fmla="*/ 4 h 127"/>
              <a:gd name="T76" fmla="*/ 49 w 99"/>
              <a:gd name="T77" fmla="*/ 0 h 1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99" h="127">
                <a:moveTo>
                  <a:pt x="49" y="17"/>
                </a:moveTo>
                <a:lnTo>
                  <a:pt x="36" y="21"/>
                </a:lnTo>
                <a:lnTo>
                  <a:pt x="26" y="31"/>
                </a:lnTo>
                <a:lnTo>
                  <a:pt x="22" y="46"/>
                </a:lnTo>
                <a:lnTo>
                  <a:pt x="26" y="60"/>
                </a:lnTo>
                <a:lnTo>
                  <a:pt x="36" y="69"/>
                </a:lnTo>
                <a:lnTo>
                  <a:pt x="49" y="73"/>
                </a:lnTo>
                <a:lnTo>
                  <a:pt x="64" y="69"/>
                </a:lnTo>
                <a:lnTo>
                  <a:pt x="74" y="60"/>
                </a:lnTo>
                <a:lnTo>
                  <a:pt x="78" y="46"/>
                </a:lnTo>
                <a:lnTo>
                  <a:pt x="74" y="31"/>
                </a:lnTo>
                <a:lnTo>
                  <a:pt x="64" y="21"/>
                </a:lnTo>
                <a:lnTo>
                  <a:pt x="49" y="17"/>
                </a:lnTo>
                <a:close/>
                <a:moveTo>
                  <a:pt x="49" y="0"/>
                </a:moveTo>
                <a:lnTo>
                  <a:pt x="69" y="4"/>
                </a:lnTo>
                <a:lnTo>
                  <a:pt x="85" y="14"/>
                </a:lnTo>
                <a:lnTo>
                  <a:pt x="95" y="30"/>
                </a:lnTo>
                <a:lnTo>
                  <a:pt x="99" y="50"/>
                </a:lnTo>
                <a:lnTo>
                  <a:pt x="99" y="55"/>
                </a:lnTo>
                <a:lnTo>
                  <a:pt x="97" y="72"/>
                </a:lnTo>
                <a:lnTo>
                  <a:pt x="89" y="89"/>
                </a:lnTo>
                <a:lnTo>
                  <a:pt x="80" y="102"/>
                </a:lnTo>
                <a:lnTo>
                  <a:pt x="69" y="113"/>
                </a:lnTo>
                <a:lnTo>
                  <a:pt x="60" y="120"/>
                </a:lnTo>
                <a:lnTo>
                  <a:pt x="53" y="126"/>
                </a:lnTo>
                <a:lnTo>
                  <a:pt x="51" y="127"/>
                </a:lnTo>
                <a:lnTo>
                  <a:pt x="48" y="126"/>
                </a:lnTo>
                <a:lnTo>
                  <a:pt x="43" y="122"/>
                </a:lnTo>
                <a:lnTo>
                  <a:pt x="34" y="115"/>
                </a:lnTo>
                <a:lnTo>
                  <a:pt x="25" y="106"/>
                </a:lnTo>
                <a:lnTo>
                  <a:pt x="15" y="94"/>
                </a:lnTo>
                <a:lnTo>
                  <a:pt x="8" y="80"/>
                </a:lnTo>
                <a:lnTo>
                  <a:pt x="2" y="65"/>
                </a:lnTo>
                <a:lnTo>
                  <a:pt x="1" y="58"/>
                </a:lnTo>
                <a:lnTo>
                  <a:pt x="0" y="50"/>
                </a:lnTo>
                <a:lnTo>
                  <a:pt x="4" y="30"/>
                </a:lnTo>
                <a:lnTo>
                  <a:pt x="14" y="14"/>
                </a:lnTo>
                <a:lnTo>
                  <a:pt x="30" y="4"/>
                </a:lnTo>
                <a:lnTo>
                  <a:pt x="49" y="0"/>
                </a:lnTo>
                <a:close/>
              </a:path>
            </a:pathLst>
          </a:custGeom>
          <a:solidFill>
            <a:srgbClr val="18BDD5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7" name="Freeform 221"/>
          <p:cNvSpPr>
            <a:spLocks noChangeAspect="1"/>
          </p:cNvSpPr>
          <p:nvPr/>
        </p:nvSpPr>
        <p:spPr bwMode="auto">
          <a:xfrm>
            <a:off x="6130208" y="849995"/>
            <a:ext cx="498727" cy="478616"/>
          </a:xfrm>
          <a:custGeom>
            <a:avLst/>
            <a:gdLst>
              <a:gd name="T0" fmla="*/ 61 w 124"/>
              <a:gd name="T1" fmla="*/ 0 h 119"/>
              <a:gd name="T2" fmla="*/ 82 w 124"/>
              <a:gd name="T3" fmla="*/ 38 h 119"/>
              <a:gd name="T4" fmla="*/ 124 w 124"/>
              <a:gd name="T5" fmla="*/ 45 h 119"/>
              <a:gd name="T6" fmla="*/ 95 w 124"/>
              <a:gd name="T7" fmla="*/ 77 h 119"/>
              <a:gd name="T8" fmla="*/ 101 w 124"/>
              <a:gd name="T9" fmla="*/ 119 h 119"/>
              <a:gd name="T10" fmla="*/ 61 w 124"/>
              <a:gd name="T11" fmla="*/ 100 h 119"/>
              <a:gd name="T12" fmla="*/ 23 w 124"/>
              <a:gd name="T13" fmla="*/ 119 h 119"/>
              <a:gd name="T14" fmla="*/ 29 w 124"/>
              <a:gd name="T15" fmla="*/ 77 h 119"/>
              <a:gd name="T16" fmla="*/ 0 w 124"/>
              <a:gd name="T17" fmla="*/ 45 h 119"/>
              <a:gd name="T18" fmla="*/ 42 w 124"/>
              <a:gd name="T19" fmla="*/ 38 h 119"/>
              <a:gd name="T20" fmla="*/ 61 w 124"/>
              <a:gd name="T21" fmla="*/ 0 h 1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24" h="119">
                <a:moveTo>
                  <a:pt x="61" y="0"/>
                </a:moveTo>
                <a:lnTo>
                  <a:pt x="82" y="38"/>
                </a:lnTo>
                <a:lnTo>
                  <a:pt x="124" y="45"/>
                </a:lnTo>
                <a:lnTo>
                  <a:pt x="95" y="77"/>
                </a:lnTo>
                <a:lnTo>
                  <a:pt x="101" y="119"/>
                </a:lnTo>
                <a:lnTo>
                  <a:pt x="61" y="100"/>
                </a:lnTo>
                <a:lnTo>
                  <a:pt x="23" y="119"/>
                </a:lnTo>
                <a:lnTo>
                  <a:pt x="29" y="77"/>
                </a:lnTo>
                <a:lnTo>
                  <a:pt x="0" y="45"/>
                </a:lnTo>
                <a:lnTo>
                  <a:pt x="42" y="38"/>
                </a:lnTo>
                <a:lnTo>
                  <a:pt x="61" y="0"/>
                </a:lnTo>
                <a:close/>
              </a:path>
            </a:pathLst>
          </a:custGeom>
          <a:solidFill>
            <a:srgbClr val="12253A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8" name="文本框 17"/>
          <p:cNvSpPr txBox="1"/>
          <p:nvPr/>
        </p:nvSpPr>
        <p:spPr>
          <a:xfrm>
            <a:off x="1328070" y="1417173"/>
            <a:ext cx="1684069" cy="9310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1600" b="1" dirty="0" smtClean="0">
                <a:solidFill>
                  <a:srgbClr val="12253A"/>
                </a:solidFill>
                <a:cs typeface="Arial" panose="020B0604020202020204" pitchFamily="34" charset="0"/>
              </a:rPr>
              <a:t>Add Your </a:t>
            </a:r>
            <a:r>
              <a:rPr lang="en-US" altLang="zh-CN" sz="1600" b="1" dirty="0">
                <a:solidFill>
                  <a:srgbClr val="12253A"/>
                </a:solidFill>
              </a:rPr>
              <a:t>T</a:t>
            </a:r>
            <a:r>
              <a:rPr lang="en-US" altLang="zh-CN" sz="1600" b="1" dirty="0" smtClean="0">
                <a:solidFill>
                  <a:srgbClr val="12253A"/>
                </a:solidFill>
              </a:rPr>
              <a:t>ext</a:t>
            </a:r>
          </a:p>
          <a:p>
            <a:pPr lvl="0" algn="r">
              <a:lnSpc>
                <a:spcPct val="130000"/>
              </a:lnSpc>
            </a:pPr>
            <a:r>
              <a:rPr lang="zh-CN" altLang="en-US" sz="1000" dirty="0" smtClean="0">
                <a:solidFill>
                  <a:srgbClr val="12253A"/>
                </a:solidFill>
                <a:cs typeface="Arial" panose="020B0604020202020204" pitchFamily="34" charset="0"/>
              </a:rPr>
              <a:t>顶部</a:t>
            </a:r>
            <a:r>
              <a:rPr lang="zh-CN" altLang="en-US" sz="1000" dirty="0">
                <a:solidFill>
                  <a:srgbClr val="12253A"/>
                </a:solidFill>
                <a:cs typeface="Arial" panose="020B0604020202020204" pitchFamily="34" charset="0"/>
              </a:rPr>
              <a:t>“开始”面板中可以对字体、字号、颜色、行距等进行修改</a:t>
            </a:r>
            <a:r>
              <a:rPr lang="zh-CN" altLang="en-US" sz="1000" dirty="0" smtClean="0">
                <a:solidFill>
                  <a:srgbClr val="12253A"/>
                </a:solidFill>
                <a:cs typeface="Arial" panose="020B0604020202020204" pitchFamily="34" charset="0"/>
              </a:rPr>
              <a:t>。</a:t>
            </a:r>
            <a:endParaRPr lang="zh-CN" altLang="en-US" sz="1000" dirty="0">
              <a:solidFill>
                <a:srgbClr val="12253A"/>
              </a:solidFill>
              <a:cs typeface="Arial" panose="020B0604020202020204" pitchFamily="34" charset="0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1353889" y="3550766"/>
            <a:ext cx="1684069" cy="9310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1600" b="1" dirty="0" smtClean="0">
                <a:solidFill>
                  <a:srgbClr val="12253A"/>
                </a:solidFill>
                <a:cs typeface="Arial" panose="020B0604020202020204" pitchFamily="34" charset="0"/>
              </a:rPr>
              <a:t>Add Your </a:t>
            </a:r>
            <a:r>
              <a:rPr lang="en-US" altLang="zh-CN" sz="1600" b="1" dirty="0">
                <a:solidFill>
                  <a:srgbClr val="12253A"/>
                </a:solidFill>
              </a:rPr>
              <a:t>T</a:t>
            </a:r>
            <a:r>
              <a:rPr lang="en-US" altLang="zh-CN" sz="1600" b="1" dirty="0" smtClean="0">
                <a:solidFill>
                  <a:srgbClr val="12253A"/>
                </a:solidFill>
              </a:rPr>
              <a:t>ext</a:t>
            </a:r>
          </a:p>
          <a:p>
            <a:pPr lvl="0" algn="r">
              <a:lnSpc>
                <a:spcPct val="130000"/>
              </a:lnSpc>
            </a:pPr>
            <a:r>
              <a:rPr lang="zh-CN" altLang="en-US" sz="1000" dirty="0" smtClean="0">
                <a:solidFill>
                  <a:srgbClr val="12253A"/>
                </a:solidFill>
                <a:cs typeface="Arial" panose="020B0604020202020204" pitchFamily="34" charset="0"/>
              </a:rPr>
              <a:t>顶部</a:t>
            </a:r>
            <a:r>
              <a:rPr lang="zh-CN" altLang="en-US" sz="1000" dirty="0">
                <a:solidFill>
                  <a:srgbClr val="12253A"/>
                </a:solidFill>
                <a:cs typeface="Arial" panose="020B0604020202020204" pitchFamily="34" charset="0"/>
              </a:rPr>
              <a:t>“开始”面板中可以对字体、字号、颜色、</a:t>
            </a:r>
            <a:r>
              <a:rPr lang="zh-CN" altLang="en-US" sz="1000" dirty="0" smtClean="0">
                <a:solidFill>
                  <a:srgbClr val="12253A"/>
                </a:solidFill>
                <a:cs typeface="Arial" panose="020B0604020202020204" pitchFamily="34" charset="0"/>
              </a:rPr>
              <a:t>行距等进行修改。</a:t>
            </a:r>
            <a:endParaRPr lang="zh-CN" altLang="en-US" sz="1000" dirty="0">
              <a:solidFill>
                <a:srgbClr val="12253A"/>
              </a:solidFill>
              <a:cs typeface="Arial" panose="020B0604020202020204" pitchFamily="34" charset="0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5912883" y="1445093"/>
            <a:ext cx="1580737" cy="9310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 smtClean="0">
                <a:solidFill>
                  <a:srgbClr val="12253A"/>
                </a:solidFill>
                <a:cs typeface="Arial" panose="020B0604020202020204" pitchFamily="34" charset="0"/>
              </a:rPr>
              <a:t>Add Your </a:t>
            </a:r>
            <a:r>
              <a:rPr lang="en-US" altLang="zh-CN" sz="1600" b="1" dirty="0">
                <a:solidFill>
                  <a:srgbClr val="12253A"/>
                </a:solidFill>
              </a:rPr>
              <a:t>T</a:t>
            </a:r>
            <a:r>
              <a:rPr lang="en-US" altLang="zh-CN" sz="1600" b="1" dirty="0" smtClean="0">
                <a:solidFill>
                  <a:srgbClr val="12253A"/>
                </a:solidFill>
              </a:rPr>
              <a:t>ext</a:t>
            </a:r>
          </a:p>
          <a:p>
            <a:pPr lvl="0">
              <a:lnSpc>
                <a:spcPct val="130000"/>
              </a:lnSpc>
            </a:pPr>
            <a:r>
              <a:rPr lang="zh-CN" altLang="en-US" sz="1000" dirty="0" smtClean="0">
                <a:solidFill>
                  <a:srgbClr val="12253A"/>
                </a:solidFill>
                <a:cs typeface="Arial" panose="020B0604020202020204" pitchFamily="34" charset="0"/>
              </a:rPr>
              <a:t>顶部</a:t>
            </a:r>
            <a:r>
              <a:rPr lang="zh-CN" altLang="en-US" sz="1000" dirty="0">
                <a:solidFill>
                  <a:srgbClr val="12253A"/>
                </a:solidFill>
                <a:cs typeface="Arial" panose="020B0604020202020204" pitchFamily="34" charset="0"/>
              </a:rPr>
              <a:t>“开始”面板中可以对字体、字号、颜色、行距等进行修改</a:t>
            </a:r>
            <a:r>
              <a:rPr lang="zh-CN" altLang="en-US" sz="1000" dirty="0" smtClean="0">
                <a:solidFill>
                  <a:srgbClr val="12253A"/>
                </a:solidFill>
                <a:cs typeface="Arial" panose="020B0604020202020204" pitchFamily="34" charset="0"/>
              </a:rPr>
              <a:t>。</a:t>
            </a:r>
            <a:endParaRPr lang="zh-CN" altLang="en-US" sz="1000" dirty="0">
              <a:solidFill>
                <a:srgbClr val="12253A"/>
              </a:solidFill>
              <a:cs typeface="Arial" panose="020B0604020202020204" pitchFamily="34" charset="0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5912883" y="3639606"/>
            <a:ext cx="1580737" cy="9310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 smtClean="0">
                <a:solidFill>
                  <a:srgbClr val="12253A"/>
                </a:solidFill>
                <a:cs typeface="Arial" panose="020B0604020202020204" pitchFamily="34" charset="0"/>
              </a:rPr>
              <a:t>Add Your </a:t>
            </a:r>
            <a:r>
              <a:rPr lang="en-US" altLang="zh-CN" sz="1600" b="1" dirty="0">
                <a:solidFill>
                  <a:srgbClr val="12253A"/>
                </a:solidFill>
              </a:rPr>
              <a:t>T</a:t>
            </a:r>
            <a:r>
              <a:rPr lang="en-US" altLang="zh-CN" sz="1600" b="1" dirty="0" smtClean="0">
                <a:solidFill>
                  <a:srgbClr val="12253A"/>
                </a:solidFill>
              </a:rPr>
              <a:t>ext</a:t>
            </a:r>
          </a:p>
          <a:p>
            <a:pPr lvl="0">
              <a:lnSpc>
                <a:spcPct val="130000"/>
              </a:lnSpc>
            </a:pPr>
            <a:r>
              <a:rPr lang="zh-CN" altLang="en-US" sz="1000" dirty="0" smtClean="0">
                <a:solidFill>
                  <a:srgbClr val="12253A"/>
                </a:solidFill>
                <a:cs typeface="Arial" panose="020B0604020202020204" pitchFamily="34" charset="0"/>
              </a:rPr>
              <a:t>顶部</a:t>
            </a:r>
            <a:r>
              <a:rPr lang="zh-CN" altLang="en-US" sz="1000" dirty="0">
                <a:solidFill>
                  <a:srgbClr val="12253A"/>
                </a:solidFill>
                <a:cs typeface="Arial" panose="020B0604020202020204" pitchFamily="34" charset="0"/>
              </a:rPr>
              <a:t>“开始”面板中可以对字体、字号、颜色、行距等进行修改</a:t>
            </a:r>
            <a:r>
              <a:rPr lang="zh-CN" altLang="en-US" sz="1000" dirty="0" smtClean="0">
                <a:solidFill>
                  <a:srgbClr val="12253A"/>
                </a:solidFill>
                <a:cs typeface="Arial" panose="020B0604020202020204" pitchFamily="34" charset="0"/>
              </a:rPr>
              <a:t>。</a:t>
            </a:r>
            <a:endParaRPr lang="zh-CN" altLang="en-US" sz="1000" dirty="0">
              <a:solidFill>
                <a:srgbClr val="12253A"/>
              </a:solidFill>
              <a:cs typeface="Arial" panose="020B0604020202020204" pitchFamily="34" charset="0"/>
            </a:endParaRPr>
          </a:p>
        </p:txBody>
      </p:sp>
      <p:cxnSp>
        <p:nvCxnSpPr>
          <p:cNvPr id="22" name="直接连接符 30"/>
          <p:cNvCxnSpPr/>
          <p:nvPr/>
        </p:nvCxnSpPr>
        <p:spPr>
          <a:xfrm>
            <a:off x="3097791" y="1305180"/>
            <a:ext cx="624281" cy="598336"/>
          </a:xfrm>
          <a:prstGeom prst="line">
            <a:avLst/>
          </a:prstGeom>
          <a:ln w="38100">
            <a:solidFill>
              <a:srgbClr val="12253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31"/>
          <p:cNvCxnSpPr/>
          <p:nvPr/>
        </p:nvCxnSpPr>
        <p:spPr>
          <a:xfrm>
            <a:off x="5132135" y="2763206"/>
            <a:ext cx="624281" cy="598336"/>
          </a:xfrm>
          <a:prstGeom prst="line">
            <a:avLst/>
          </a:prstGeom>
          <a:ln w="38100">
            <a:solidFill>
              <a:srgbClr val="12253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32"/>
          <p:cNvCxnSpPr/>
          <p:nvPr/>
        </p:nvCxnSpPr>
        <p:spPr>
          <a:xfrm flipH="1">
            <a:off x="5303057" y="1305180"/>
            <a:ext cx="624281" cy="598336"/>
          </a:xfrm>
          <a:prstGeom prst="line">
            <a:avLst/>
          </a:prstGeom>
          <a:ln w="38100">
            <a:solidFill>
              <a:srgbClr val="18BDD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连接符 33"/>
          <p:cNvCxnSpPr/>
          <p:nvPr/>
        </p:nvCxnSpPr>
        <p:spPr>
          <a:xfrm flipH="1">
            <a:off x="3157625" y="2763206"/>
            <a:ext cx="624281" cy="598336"/>
          </a:xfrm>
          <a:prstGeom prst="line">
            <a:avLst/>
          </a:prstGeom>
          <a:ln w="38100">
            <a:solidFill>
              <a:srgbClr val="18BDD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文本框 26"/>
          <p:cNvSpPr txBox="1"/>
          <p:nvPr/>
        </p:nvSpPr>
        <p:spPr>
          <a:xfrm>
            <a:off x="220399" y="152881"/>
            <a:ext cx="2707779" cy="6971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kumimoji="1" lang="en-US" altLang="zh-CN" b="1" dirty="0" smtClean="0">
                <a:solidFill>
                  <a:srgbClr val="12253A"/>
                </a:solidFill>
              </a:rPr>
              <a:t>ADD</a:t>
            </a:r>
            <a:r>
              <a:rPr kumimoji="1" lang="zh-CN" altLang="en-US" b="1" dirty="0" smtClean="0">
                <a:solidFill>
                  <a:srgbClr val="12253A"/>
                </a:solidFill>
              </a:rPr>
              <a:t> </a:t>
            </a:r>
            <a:r>
              <a:rPr kumimoji="1" lang="en-US" altLang="zh-CN" b="1" dirty="0" smtClean="0">
                <a:solidFill>
                  <a:srgbClr val="12253A"/>
                </a:solidFill>
              </a:rPr>
              <a:t>YOUR</a:t>
            </a:r>
            <a:r>
              <a:rPr kumimoji="1" lang="zh-CN" altLang="en-US" b="1" dirty="0" smtClean="0">
                <a:solidFill>
                  <a:srgbClr val="12253A"/>
                </a:solidFill>
              </a:rPr>
              <a:t> </a:t>
            </a:r>
            <a:r>
              <a:rPr kumimoji="1" lang="en-US" altLang="zh-CN" b="1" dirty="0" smtClean="0">
                <a:solidFill>
                  <a:srgbClr val="12253A"/>
                </a:solidFill>
              </a:rPr>
              <a:t>TITLE</a:t>
            </a:r>
            <a:r>
              <a:rPr kumimoji="1" lang="zh-CN" altLang="en-US" b="1" dirty="0" smtClean="0">
                <a:solidFill>
                  <a:srgbClr val="12253A"/>
                </a:solidFill>
              </a:rPr>
              <a:t> </a:t>
            </a:r>
            <a:r>
              <a:rPr kumimoji="1" lang="en-US" altLang="zh-CN" b="1" dirty="0" smtClean="0">
                <a:solidFill>
                  <a:srgbClr val="12253A"/>
                </a:solidFill>
              </a:rPr>
              <a:t>HERE</a:t>
            </a:r>
          </a:p>
          <a:p>
            <a:pPr>
              <a:lnSpc>
                <a:spcPct val="110000"/>
              </a:lnSpc>
            </a:pPr>
            <a:r>
              <a:rPr kumimoji="1" lang="zh-CN" altLang="en-US" b="1" dirty="0" smtClean="0">
                <a:solidFill>
                  <a:srgbClr val="12253A"/>
                </a:solidFill>
              </a:rPr>
              <a:t>点击此处添加标题</a:t>
            </a:r>
            <a:endParaRPr kumimoji="1" lang="en-US" altLang="zh-CN" b="1" dirty="0" smtClean="0">
              <a:solidFill>
                <a:srgbClr val="12253A"/>
              </a:solidFill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281928" y="4666345"/>
            <a:ext cx="140138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000" dirty="0" smtClean="0">
                <a:solidFill>
                  <a:srgbClr val="12253A"/>
                </a:solidFill>
              </a:rPr>
              <a:t>LOGO | COMPANY</a:t>
            </a:r>
            <a:endParaRPr kumimoji="1" lang="zh-CN" altLang="en-US" sz="1000" dirty="0">
              <a:solidFill>
                <a:srgbClr val="12253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19524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 bwMode="auto">
          <a:xfrm>
            <a:off x="0" y="0"/>
            <a:ext cx="9144000" cy="5143500"/>
          </a:xfrm>
          <a:prstGeom prst="rect">
            <a:avLst/>
          </a:prstGeom>
          <a:solidFill>
            <a:srgbClr val="00C8D9">
              <a:alpha val="74902"/>
            </a:srgbClr>
          </a:solidFill>
          <a:ln w="12700" cap="flat" cmpd="sng" algn="ctr">
            <a:noFill/>
            <a:prstDash val="solid"/>
            <a:miter lim="0"/>
            <a:headEnd type="none" w="med" len="med"/>
            <a:tailEnd type="none" w="med" len="med"/>
          </a:ln>
          <a:effectLst>
            <a:outerShdw blurRad="25400" dist="12700" dir="5400000" algn="ctr" rotWithShape="0">
              <a:srgbClr val="000000">
                <a:alpha val="50000"/>
              </a:srgbClr>
            </a:outerShdw>
          </a:effectLst>
        </p:spPr>
        <p:txBody>
          <a:bodyPr rot="0" spcFirstLastPara="0" vertOverflow="overflow" horzOverflow="overflow" vert="horz" wrap="square" lIns="26789" tIns="26789" rIns="26789" bIns="26789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171450"/>
            <a:endParaRPr lang="zh-CN" altLang="en-US"/>
          </a:p>
        </p:txBody>
      </p:sp>
      <p:sp>
        <p:nvSpPr>
          <p:cNvPr id="3" name="AutoShape 2"/>
          <p:cNvSpPr>
            <a:spLocks/>
          </p:cNvSpPr>
          <p:nvPr/>
        </p:nvSpPr>
        <p:spPr bwMode="auto">
          <a:xfrm>
            <a:off x="6142809" y="2093753"/>
            <a:ext cx="1428596" cy="46166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extLst/>
        </p:spPr>
        <p:txBody>
          <a:bodyPr wrap="none">
            <a:spAutoFit/>
          </a:bodyPr>
          <a:lstStyle/>
          <a:p>
            <a:pPr algn="ctr"/>
            <a:r>
              <a:rPr lang="zh-CN" altLang="en-US" sz="2400" dirty="0" smtClean="0">
                <a:solidFill>
                  <a:schemeClr val="bg1"/>
                </a:solidFill>
                <a:latin typeface="HelveticaNeueLT Pro 67 MdCn" panose="020B0606030502030204" pitchFamily="34" charset="0"/>
                <a:ea typeface="Hiragino Sans GB W3" panose="020B0300000000000000" pitchFamily="34" charset="-122"/>
              </a:rPr>
              <a:t>现有问题</a:t>
            </a:r>
            <a:endParaRPr lang="zh-CN" altLang="zh-CN" sz="2400" dirty="0">
              <a:solidFill>
                <a:schemeClr val="bg1"/>
              </a:solidFill>
              <a:latin typeface="HelveticaNeueLT Pro 67 MdCn" panose="020B0606030502030204" pitchFamily="34" charset="0"/>
              <a:ea typeface="Hiragino Sans GB W3" panose="020B0300000000000000" pitchFamily="34" charset="-122"/>
            </a:endParaRPr>
          </a:p>
        </p:txBody>
      </p:sp>
      <p:grpSp>
        <p:nvGrpSpPr>
          <p:cNvPr id="4" name="组合 49"/>
          <p:cNvGrpSpPr/>
          <p:nvPr/>
        </p:nvGrpSpPr>
        <p:grpSpPr>
          <a:xfrm>
            <a:off x="5263887" y="3983815"/>
            <a:ext cx="3186426" cy="398186"/>
            <a:chOff x="6939041" y="4821044"/>
            <a:chExt cx="4248568" cy="530914"/>
          </a:xfrm>
        </p:grpSpPr>
        <p:sp>
          <p:nvSpPr>
            <p:cNvPr id="5" name="矩形 4"/>
            <p:cNvSpPr/>
            <p:nvPr/>
          </p:nvSpPr>
          <p:spPr bwMode="auto">
            <a:xfrm>
              <a:off x="6939041" y="4821044"/>
              <a:ext cx="4248568" cy="530914"/>
            </a:xfrm>
            <a:prstGeom prst="rect">
              <a:avLst/>
            </a:prstGeom>
            <a:noFill/>
            <a:ln w="12700" cap="flat" cmpd="sng" algn="ctr">
              <a:solidFill>
                <a:schemeClr val="bg1"/>
              </a:solidFill>
              <a:prstDash val="solid"/>
              <a:miter lim="0"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26789" tIns="26789" rIns="26789" bIns="26789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171450"/>
              <a:endParaRPr lang="zh-CN" altLang="en-US"/>
            </a:p>
          </p:txBody>
        </p:sp>
        <p:sp>
          <p:nvSpPr>
            <p:cNvPr id="6" name="文本框 5"/>
            <p:cNvSpPr txBox="1"/>
            <p:nvPr/>
          </p:nvSpPr>
          <p:spPr>
            <a:xfrm>
              <a:off x="6965474" y="4853673"/>
              <a:ext cx="2909288" cy="45140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 dirty="0" smtClean="0">
                  <a:solidFill>
                    <a:schemeClr val="bg1"/>
                  </a:solidFill>
                  <a:latin typeface="HelveticaNeueLT Pro 67 MdCn" panose="020B0606030502030204" pitchFamily="34" charset="0"/>
                  <a:ea typeface="Hiragino Sans GB W3" panose="020B0300000000000000" pitchFamily="34" charset="-122"/>
                </a:rPr>
                <a:t>点击此处添加关键词</a:t>
              </a:r>
              <a:endParaRPr lang="zh-CN" altLang="en-US" sz="1600" dirty="0">
                <a:solidFill>
                  <a:schemeClr val="bg1"/>
                </a:solidFill>
                <a:latin typeface="HelveticaNeueLT Pro 67 MdCn" panose="020B0606030502030204" pitchFamily="34" charset="0"/>
                <a:ea typeface="Hiragino Sans GB W3" panose="020B0300000000000000" pitchFamily="34" charset="-122"/>
              </a:endParaRPr>
            </a:p>
          </p:txBody>
        </p:sp>
        <p:cxnSp>
          <p:nvCxnSpPr>
            <p:cNvPr id="7" name="直接连接符 52"/>
            <p:cNvCxnSpPr/>
            <p:nvPr/>
          </p:nvCxnSpPr>
          <p:spPr bwMode="auto">
            <a:xfrm flipV="1">
              <a:off x="10560496" y="4821044"/>
              <a:ext cx="0" cy="530914"/>
            </a:xfrm>
            <a:prstGeom prst="line">
              <a:avLst/>
            </a:prstGeom>
            <a:noFill/>
            <a:ln w="12700" cap="flat" cmpd="sng" algn="ctr">
              <a:solidFill>
                <a:schemeClr val="bg1"/>
              </a:solidFill>
              <a:prstDash val="solid"/>
              <a:miter lim="0"/>
              <a:headEnd type="none" w="med" len="med"/>
              <a:tailEnd type="none" w="med" len="med"/>
            </a:ln>
            <a:effectLst/>
          </p:spPr>
        </p:cxnSp>
        <p:sp>
          <p:nvSpPr>
            <p:cNvPr id="8" name="任意多边形 53"/>
            <p:cNvSpPr/>
            <p:nvPr/>
          </p:nvSpPr>
          <p:spPr>
            <a:xfrm rot="2033800">
              <a:off x="10655977" y="4960489"/>
              <a:ext cx="467297" cy="276429"/>
            </a:xfrm>
            <a:custGeom>
              <a:avLst/>
              <a:gdLst>
                <a:gd name="connsiteX0" fmla="*/ 685800 w 2318657"/>
                <a:gd name="connsiteY0" fmla="*/ 244927 h 1371600"/>
                <a:gd name="connsiteX1" fmla="*/ 244927 w 2318657"/>
                <a:gd name="connsiteY1" fmla="*/ 685800 h 1371600"/>
                <a:gd name="connsiteX2" fmla="*/ 685800 w 2318657"/>
                <a:gd name="connsiteY2" fmla="*/ 1126673 h 1371600"/>
                <a:gd name="connsiteX3" fmla="*/ 1126673 w 2318657"/>
                <a:gd name="connsiteY3" fmla="*/ 685800 h 1371600"/>
                <a:gd name="connsiteX4" fmla="*/ 685800 w 2318657"/>
                <a:gd name="connsiteY4" fmla="*/ 244927 h 1371600"/>
                <a:gd name="connsiteX5" fmla="*/ 685800 w 2318657"/>
                <a:gd name="connsiteY5" fmla="*/ 0 h 1371600"/>
                <a:gd name="connsiteX6" fmla="*/ 1317707 w 2318657"/>
                <a:gd name="connsiteY6" fmla="*/ 418856 h 1371600"/>
                <a:gd name="connsiteX7" fmla="*/ 1341761 w 2318657"/>
                <a:gd name="connsiteY7" fmla="*/ 496345 h 1371600"/>
                <a:gd name="connsiteX8" fmla="*/ 2255504 w 2318657"/>
                <a:gd name="connsiteY8" fmla="*/ 496345 h 1371600"/>
                <a:gd name="connsiteX9" fmla="*/ 2318657 w 2318657"/>
                <a:gd name="connsiteY9" fmla="*/ 559498 h 1371600"/>
                <a:gd name="connsiteX10" fmla="*/ 2318657 w 2318657"/>
                <a:gd name="connsiteY10" fmla="*/ 812103 h 1371600"/>
                <a:gd name="connsiteX11" fmla="*/ 2255504 w 2318657"/>
                <a:gd name="connsiteY11" fmla="*/ 875256 h 1371600"/>
                <a:gd name="connsiteX12" fmla="*/ 1341760 w 2318657"/>
                <a:gd name="connsiteY12" fmla="*/ 875256 h 1371600"/>
                <a:gd name="connsiteX13" fmla="*/ 1317707 w 2318657"/>
                <a:gd name="connsiteY13" fmla="*/ 952744 h 1371600"/>
                <a:gd name="connsiteX14" fmla="*/ 685800 w 2318657"/>
                <a:gd name="connsiteY14" fmla="*/ 1371600 h 1371600"/>
                <a:gd name="connsiteX15" fmla="*/ 0 w 2318657"/>
                <a:gd name="connsiteY15" fmla="*/ 685800 h 1371600"/>
                <a:gd name="connsiteX16" fmla="*/ 685800 w 2318657"/>
                <a:gd name="connsiteY16" fmla="*/ 0 h 1371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318657" h="1371600">
                  <a:moveTo>
                    <a:pt x="685800" y="244927"/>
                  </a:moveTo>
                  <a:cubicBezTo>
                    <a:pt x="442313" y="244927"/>
                    <a:pt x="244927" y="442313"/>
                    <a:pt x="244927" y="685800"/>
                  </a:cubicBezTo>
                  <a:cubicBezTo>
                    <a:pt x="244927" y="929287"/>
                    <a:pt x="442313" y="1126673"/>
                    <a:pt x="685800" y="1126673"/>
                  </a:cubicBezTo>
                  <a:cubicBezTo>
                    <a:pt x="929287" y="1126673"/>
                    <a:pt x="1126673" y="929287"/>
                    <a:pt x="1126673" y="685800"/>
                  </a:cubicBezTo>
                  <a:cubicBezTo>
                    <a:pt x="1126673" y="442313"/>
                    <a:pt x="929287" y="244927"/>
                    <a:pt x="685800" y="244927"/>
                  </a:cubicBezTo>
                  <a:close/>
                  <a:moveTo>
                    <a:pt x="685800" y="0"/>
                  </a:moveTo>
                  <a:cubicBezTo>
                    <a:pt x="969868" y="0"/>
                    <a:pt x="1213596" y="172712"/>
                    <a:pt x="1317707" y="418856"/>
                  </a:cubicBezTo>
                  <a:lnTo>
                    <a:pt x="1341761" y="496345"/>
                  </a:lnTo>
                  <a:lnTo>
                    <a:pt x="2255504" y="496345"/>
                  </a:lnTo>
                  <a:cubicBezTo>
                    <a:pt x="2290382" y="496345"/>
                    <a:pt x="2318657" y="524620"/>
                    <a:pt x="2318657" y="559498"/>
                  </a:cubicBezTo>
                  <a:lnTo>
                    <a:pt x="2318657" y="812103"/>
                  </a:lnTo>
                  <a:cubicBezTo>
                    <a:pt x="2318657" y="846981"/>
                    <a:pt x="2290382" y="875256"/>
                    <a:pt x="2255504" y="875256"/>
                  </a:cubicBezTo>
                  <a:lnTo>
                    <a:pt x="1341760" y="875256"/>
                  </a:lnTo>
                  <a:lnTo>
                    <a:pt x="1317707" y="952744"/>
                  </a:lnTo>
                  <a:cubicBezTo>
                    <a:pt x="1213596" y="1198888"/>
                    <a:pt x="969868" y="1371600"/>
                    <a:pt x="685800" y="1371600"/>
                  </a:cubicBezTo>
                  <a:cubicBezTo>
                    <a:pt x="307043" y="1371600"/>
                    <a:pt x="0" y="1064557"/>
                    <a:pt x="0" y="685800"/>
                  </a:cubicBezTo>
                  <a:cubicBezTo>
                    <a:pt x="0" y="307043"/>
                    <a:pt x="307043" y="0"/>
                    <a:pt x="68580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</p:grpSp>
      <p:sp>
        <p:nvSpPr>
          <p:cNvPr id="9" name="Rectangle 11"/>
          <p:cNvSpPr/>
          <p:nvPr/>
        </p:nvSpPr>
        <p:spPr>
          <a:xfrm>
            <a:off x="5077107" y="2651301"/>
            <a:ext cx="3559986" cy="6412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000" dirty="0">
                <a:solidFill>
                  <a:srgbClr val="FFFFFF"/>
                </a:solidFill>
                <a:cs typeface="Avenir Next Condensed Regular"/>
              </a:rPr>
              <a:t>点击此处添加文本信息，</a:t>
            </a:r>
            <a:r>
              <a:rPr lang="zh-CN" altLang="en-US" sz="1000" dirty="0">
                <a:solidFill>
                  <a:srgbClr val="FFFFFF"/>
                </a:solidFill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000" dirty="0">
                <a:solidFill>
                  <a:srgbClr val="FFFFFF"/>
                </a:solidFill>
              </a:rPr>
              <a:t>10</a:t>
            </a:r>
            <a:r>
              <a:rPr lang="zh-CN" altLang="en-US" sz="1000" dirty="0">
                <a:solidFill>
                  <a:srgbClr val="FFFFFF"/>
                </a:solidFill>
              </a:rPr>
              <a:t>号字，</a:t>
            </a:r>
            <a:r>
              <a:rPr lang="en-US" altLang="zh-CN" sz="1000" dirty="0">
                <a:solidFill>
                  <a:srgbClr val="FFFFFF"/>
                </a:solidFill>
              </a:rPr>
              <a:t>1.3</a:t>
            </a:r>
            <a:r>
              <a:rPr lang="zh-CN" altLang="en-US" sz="1000" dirty="0">
                <a:solidFill>
                  <a:srgbClr val="FFFFFF"/>
                </a:solidFill>
              </a:rPr>
              <a:t>倍字间距。</a:t>
            </a:r>
            <a:endParaRPr lang="zh-CN" altLang="zh-CN" sz="1000" dirty="0">
              <a:solidFill>
                <a:srgbClr val="FFFFFF"/>
              </a:solidFill>
              <a:cs typeface="Avenir Next Condensed Regular"/>
            </a:endParaRPr>
          </a:p>
        </p:txBody>
      </p:sp>
      <p:sp>
        <p:nvSpPr>
          <p:cNvPr id="10" name="椭圆 9"/>
          <p:cNvSpPr/>
          <p:nvPr/>
        </p:nvSpPr>
        <p:spPr>
          <a:xfrm>
            <a:off x="6181866" y="504496"/>
            <a:ext cx="1283812" cy="1283812"/>
          </a:xfrm>
          <a:prstGeom prst="ellipse">
            <a:avLst/>
          </a:prstGeom>
          <a:solidFill>
            <a:srgbClr val="FFFFFF">
              <a:alpha val="78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9000" dirty="0" smtClean="0">
                <a:solidFill>
                  <a:srgbClr val="18BDD5"/>
                </a:solidFill>
              </a:rPr>
              <a:t>3</a:t>
            </a:r>
            <a:endParaRPr kumimoji="1" lang="zh-CN" altLang="en-US" sz="9000" dirty="0">
              <a:solidFill>
                <a:srgbClr val="18BDD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60425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五边形 1"/>
          <p:cNvSpPr>
            <a:spLocks noChangeAspect="1"/>
          </p:cNvSpPr>
          <p:nvPr/>
        </p:nvSpPr>
        <p:spPr>
          <a:xfrm flipH="1">
            <a:off x="2664000" y="541149"/>
            <a:ext cx="6480000" cy="1136936"/>
          </a:xfrm>
          <a:prstGeom prst="homePlate">
            <a:avLst>
              <a:gd name="adj" fmla="val 60582"/>
            </a:avLst>
          </a:prstGeom>
          <a:solidFill>
            <a:srgbClr val="1225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五边形 2"/>
          <p:cNvSpPr>
            <a:spLocks noChangeAspect="1"/>
          </p:cNvSpPr>
          <p:nvPr/>
        </p:nvSpPr>
        <p:spPr>
          <a:xfrm flipH="1">
            <a:off x="3744000" y="635894"/>
            <a:ext cx="5400000" cy="947447"/>
          </a:xfrm>
          <a:prstGeom prst="homePlate">
            <a:avLst>
              <a:gd name="adj" fmla="val 60582"/>
            </a:avLst>
          </a:prstGeom>
          <a:solidFill>
            <a:srgbClr val="18BD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五边形 3"/>
          <p:cNvSpPr>
            <a:spLocks noChangeAspect="1"/>
          </p:cNvSpPr>
          <p:nvPr/>
        </p:nvSpPr>
        <p:spPr>
          <a:xfrm flipH="1">
            <a:off x="4824000" y="730638"/>
            <a:ext cx="4320000" cy="757958"/>
          </a:xfrm>
          <a:prstGeom prst="homePlate">
            <a:avLst>
              <a:gd name="adj" fmla="val 60582"/>
            </a:avLst>
          </a:prstGeom>
          <a:solidFill>
            <a:srgbClr val="1225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五边形 4"/>
          <p:cNvSpPr>
            <a:spLocks noChangeAspect="1"/>
          </p:cNvSpPr>
          <p:nvPr/>
        </p:nvSpPr>
        <p:spPr>
          <a:xfrm flipH="1">
            <a:off x="5904000" y="825383"/>
            <a:ext cx="3240000" cy="568469"/>
          </a:xfrm>
          <a:prstGeom prst="homePlate">
            <a:avLst>
              <a:gd name="adj" fmla="val 60582"/>
            </a:avLst>
          </a:prstGeom>
          <a:solidFill>
            <a:srgbClr val="18BD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Freeform 217"/>
          <p:cNvSpPr>
            <a:spLocks noChangeAspect="1" noEditPoints="1"/>
          </p:cNvSpPr>
          <p:nvPr/>
        </p:nvSpPr>
        <p:spPr bwMode="auto">
          <a:xfrm flipH="1">
            <a:off x="4456496" y="929617"/>
            <a:ext cx="331528" cy="360000"/>
          </a:xfrm>
          <a:custGeom>
            <a:avLst/>
            <a:gdLst>
              <a:gd name="T0" fmla="*/ 49 w 125"/>
              <a:gd name="T1" fmla="*/ 16 h 127"/>
              <a:gd name="T2" fmla="*/ 36 w 125"/>
              <a:gd name="T3" fmla="*/ 18 h 127"/>
              <a:gd name="T4" fmla="*/ 25 w 125"/>
              <a:gd name="T5" fmla="*/ 26 h 127"/>
              <a:gd name="T6" fmla="*/ 18 w 125"/>
              <a:gd name="T7" fmla="*/ 37 h 127"/>
              <a:gd name="T8" fmla="*/ 15 w 125"/>
              <a:gd name="T9" fmla="*/ 50 h 127"/>
              <a:gd name="T10" fmla="*/ 18 w 125"/>
              <a:gd name="T11" fmla="*/ 64 h 127"/>
              <a:gd name="T12" fmla="*/ 25 w 125"/>
              <a:gd name="T13" fmla="*/ 75 h 127"/>
              <a:gd name="T14" fmla="*/ 36 w 125"/>
              <a:gd name="T15" fmla="*/ 81 h 127"/>
              <a:gd name="T16" fmla="*/ 49 w 125"/>
              <a:gd name="T17" fmla="*/ 85 h 127"/>
              <a:gd name="T18" fmla="*/ 63 w 125"/>
              <a:gd name="T19" fmla="*/ 81 h 127"/>
              <a:gd name="T20" fmla="*/ 73 w 125"/>
              <a:gd name="T21" fmla="*/ 75 h 127"/>
              <a:gd name="T22" fmla="*/ 81 w 125"/>
              <a:gd name="T23" fmla="*/ 64 h 127"/>
              <a:gd name="T24" fmla="*/ 84 w 125"/>
              <a:gd name="T25" fmla="*/ 50 h 127"/>
              <a:gd name="T26" fmla="*/ 81 w 125"/>
              <a:gd name="T27" fmla="*/ 37 h 127"/>
              <a:gd name="T28" fmla="*/ 73 w 125"/>
              <a:gd name="T29" fmla="*/ 26 h 127"/>
              <a:gd name="T30" fmla="*/ 63 w 125"/>
              <a:gd name="T31" fmla="*/ 18 h 127"/>
              <a:gd name="T32" fmla="*/ 49 w 125"/>
              <a:gd name="T33" fmla="*/ 16 h 127"/>
              <a:gd name="T34" fmla="*/ 49 w 125"/>
              <a:gd name="T35" fmla="*/ 0 h 127"/>
              <a:gd name="T36" fmla="*/ 68 w 125"/>
              <a:gd name="T37" fmla="*/ 4 h 127"/>
              <a:gd name="T38" fmla="*/ 85 w 125"/>
              <a:gd name="T39" fmla="*/ 16 h 127"/>
              <a:gd name="T40" fmla="*/ 95 w 125"/>
              <a:gd name="T41" fmla="*/ 31 h 127"/>
              <a:gd name="T42" fmla="*/ 99 w 125"/>
              <a:gd name="T43" fmla="*/ 50 h 127"/>
              <a:gd name="T44" fmla="*/ 97 w 125"/>
              <a:gd name="T45" fmla="*/ 64 h 127"/>
              <a:gd name="T46" fmla="*/ 91 w 125"/>
              <a:gd name="T47" fmla="*/ 77 h 127"/>
              <a:gd name="T48" fmla="*/ 91 w 125"/>
              <a:gd name="T49" fmla="*/ 78 h 127"/>
              <a:gd name="T50" fmla="*/ 122 w 125"/>
              <a:gd name="T51" fmla="*/ 109 h 127"/>
              <a:gd name="T52" fmla="*/ 124 w 125"/>
              <a:gd name="T53" fmla="*/ 113 h 127"/>
              <a:gd name="T54" fmla="*/ 125 w 125"/>
              <a:gd name="T55" fmla="*/ 116 h 127"/>
              <a:gd name="T56" fmla="*/ 124 w 125"/>
              <a:gd name="T57" fmla="*/ 120 h 127"/>
              <a:gd name="T58" fmla="*/ 122 w 125"/>
              <a:gd name="T59" fmla="*/ 123 h 127"/>
              <a:gd name="T60" fmla="*/ 119 w 125"/>
              <a:gd name="T61" fmla="*/ 126 h 127"/>
              <a:gd name="T62" fmla="*/ 115 w 125"/>
              <a:gd name="T63" fmla="*/ 127 h 127"/>
              <a:gd name="T64" fmla="*/ 111 w 125"/>
              <a:gd name="T65" fmla="*/ 126 h 127"/>
              <a:gd name="T66" fmla="*/ 107 w 125"/>
              <a:gd name="T67" fmla="*/ 123 h 127"/>
              <a:gd name="T68" fmla="*/ 77 w 125"/>
              <a:gd name="T69" fmla="*/ 93 h 127"/>
              <a:gd name="T70" fmla="*/ 76 w 125"/>
              <a:gd name="T71" fmla="*/ 92 h 127"/>
              <a:gd name="T72" fmla="*/ 64 w 125"/>
              <a:gd name="T73" fmla="*/ 98 h 127"/>
              <a:gd name="T74" fmla="*/ 49 w 125"/>
              <a:gd name="T75" fmla="*/ 101 h 127"/>
              <a:gd name="T76" fmla="*/ 30 w 125"/>
              <a:gd name="T77" fmla="*/ 97 h 127"/>
              <a:gd name="T78" fmla="*/ 14 w 125"/>
              <a:gd name="T79" fmla="*/ 85 h 127"/>
              <a:gd name="T80" fmla="*/ 4 w 125"/>
              <a:gd name="T81" fmla="*/ 69 h 127"/>
              <a:gd name="T82" fmla="*/ 0 w 125"/>
              <a:gd name="T83" fmla="*/ 50 h 127"/>
              <a:gd name="T84" fmla="*/ 4 w 125"/>
              <a:gd name="T85" fmla="*/ 31 h 127"/>
              <a:gd name="T86" fmla="*/ 14 w 125"/>
              <a:gd name="T87" fmla="*/ 16 h 127"/>
              <a:gd name="T88" fmla="*/ 30 w 125"/>
              <a:gd name="T89" fmla="*/ 4 h 127"/>
              <a:gd name="T90" fmla="*/ 49 w 125"/>
              <a:gd name="T91" fmla="*/ 0 h 1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125" h="127">
                <a:moveTo>
                  <a:pt x="49" y="16"/>
                </a:moveTo>
                <a:lnTo>
                  <a:pt x="36" y="18"/>
                </a:lnTo>
                <a:lnTo>
                  <a:pt x="25" y="26"/>
                </a:lnTo>
                <a:lnTo>
                  <a:pt x="18" y="37"/>
                </a:lnTo>
                <a:lnTo>
                  <a:pt x="15" y="50"/>
                </a:lnTo>
                <a:lnTo>
                  <a:pt x="18" y="64"/>
                </a:lnTo>
                <a:lnTo>
                  <a:pt x="25" y="75"/>
                </a:lnTo>
                <a:lnTo>
                  <a:pt x="36" y="81"/>
                </a:lnTo>
                <a:lnTo>
                  <a:pt x="49" y="85"/>
                </a:lnTo>
                <a:lnTo>
                  <a:pt x="63" y="81"/>
                </a:lnTo>
                <a:lnTo>
                  <a:pt x="73" y="75"/>
                </a:lnTo>
                <a:lnTo>
                  <a:pt x="81" y="64"/>
                </a:lnTo>
                <a:lnTo>
                  <a:pt x="84" y="50"/>
                </a:lnTo>
                <a:lnTo>
                  <a:pt x="81" y="37"/>
                </a:lnTo>
                <a:lnTo>
                  <a:pt x="73" y="26"/>
                </a:lnTo>
                <a:lnTo>
                  <a:pt x="63" y="18"/>
                </a:lnTo>
                <a:lnTo>
                  <a:pt x="49" y="16"/>
                </a:lnTo>
                <a:close/>
                <a:moveTo>
                  <a:pt x="49" y="0"/>
                </a:moveTo>
                <a:lnTo>
                  <a:pt x="68" y="4"/>
                </a:lnTo>
                <a:lnTo>
                  <a:pt x="85" y="16"/>
                </a:lnTo>
                <a:lnTo>
                  <a:pt x="95" y="31"/>
                </a:lnTo>
                <a:lnTo>
                  <a:pt x="99" y="50"/>
                </a:lnTo>
                <a:lnTo>
                  <a:pt x="97" y="64"/>
                </a:lnTo>
                <a:lnTo>
                  <a:pt x="91" y="77"/>
                </a:lnTo>
                <a:lnTo>
                  <a:pt x="91" y="78"/>
                </a:lnTo>
                <a:lnTo>
                  <a:pt x="122" y="109"/>
                </a:lnTo>
                <a:lnTo>
                  <a:pt x="124" y="113"/>
                </a:lnTo>
                <a:lnTo>
                  <a:pt x="125" y="116"/>
                </a:lnTo>
                <a:lnTo>
                  <a:pt x="124" y="120"/>
                </a:lnTo>
                <a:lnTo>
                  <a:pt x="122" y="123"/>
                </a:lnTo>
                <a:lnTo>
                  <a:pt x="119" y="126"/>
                </a:lnTo>
                <a:lnTo>
                  <a:pt x="115" y="127"/>
                </a:lnTo>
                <a:lnTo>
                  <a:pt x="111" y="126"/>
                </a:lnTo>
                <a:lnTo>
                  <a:pt x="107" y="123"/>
                </a:lnTo>
                <a:lnTo>
                  <a:pt x="77" y="93"/>
                </a:lnTo>
                <a:lnTo>
                  <a:pt x="76" y="92"/>
                </a:lnTo>
                <a:lnTo>
                  <a:pt x="64" y="98"/>
                </a:lnTo>
                <a:lnTo>
                  <a:pt x="49" y="101"/>
                </a:lnTo>
                <a:lnTo>
                  <a:pt x="30" y="97"/>
                </a:lnTo>
                <a:lnTo>
                  <a:pt x="14" y="85"/>
                </a:lnTo>
                <a:lnTo>
                  <a:pt x="4" y="69"/>
                </a:lnTo>
                <a:lnTo>
                  <a:pt x="0" y="50"/>
                </a:lnTo>
                <a:lnTo>
                  <a:pt x="4" y="31"/>
                </a:lnTo>
                <a:lnTo>
                  <a:pt x="14" y="16"/>
                </a:lnTo>
                <a:lnTo>
                  <a:pt x="30" y="4"/>
                </a:lnTo>
                <a:lnTo>
                  <a:pt x="49" y="0"/>
                </a:ln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" name="Freeform 218"/>
          <p:cNvSpPr>
            <a:spLocks noChangeAspect="1" noEditPoints="1"/>
          </p:cNvSpPr>
          <p:nvPr/>
        </p:nvSpPr>
        <p:spPr bwMode="auto">
          <a:xfrm flipH="1">
            <a:off x="6382191" y="929617"/>
            <a:ext cx="342439" cy="360000"/>
          </a:xfrm>
          <a:custGeom>
            <a:avLst/>
            <a:gdLst>
              <a:gd name="T0" fmla="*/ 61 w 117"/>
              <a:gd name="T1" fmla="*/ 38 h 123"/>
              <a:gd name="T2" fmla="*/ 72 w 117"/>
              <a:gd name="T3" fmla="*/ 43 h 123"/>
              <a:gd name="T4" fmla="*/ 76 w 117"/>
              <a:gd name="T5" fmla="*/ 47 h 123"/>
              <a:gd name="T6" fmla="*/ 63 w 117"/>
              <a:gd name="T7" fmla="*/ 62 h 123"/>
              <a:gd name="T8" fmla="*/ 61 w 117"/>
              <a:gd name="T9" fmla="*/ 59 h 123"/>
              <a:gd name="T10" fmla="*/ 54 w 117"/>
              <a:gd name="T11" fmla="*/ 57 h 123"/>
              <a:gd name="T12" fmla="*/ 49 w 117"/>
              <a:gd name="T13" fmla="*/ 59 h 123"/>
              <a:gd name="T14" fmla="*/ 24 w 117"/>
              <a:gd name="T15" fmla="*/ 83 h 123"/>
              <a:gd name="T16" fmla="*/ 20 w 117"/>
              <a:gd name="T17" fmla="*/ 88 h 123"/>
              <a:gd name="T18" fmla="*/ 20 w 117"/>
              <a:gd name="T19" fmla="*/ 94 h 123"/>
              <a:gd name="T20" fmla="*/ 24 w 117"/>
              <a:gd name="T21" fmla="*/ 100 h 123"/>
              <a:gd name="T22" fmla="*/ 27 w 117"/>
              <a:gd name="T23" fmla="*/ 102 h 123"/>
              <a:gd name="T24" fmla="*/ 33 w 117"/>
              <a:gd name="T25" fmla="*/ 104 h 123"/>
              <a:gd name="T26" fmla="*/ 38 w 117"/>
              <a:gd name="T27" fmla="*/ 102 h 123"/>
              <a:gd name="T28" fmla="*/ 51 w 117"/>
              <a:gd name="T29" fmla="*/ 91 h 123"/>
              <a:gd name="T30" fmla="*/ 58 w 117"/>
              <a:gd name="T31" fmla="*/ 88 h 123"/>
              <a:gd name="T32" fmla="*/ 65 w 117"/>
              <a:gd name="T33" fmla="*/ 91 h 123"/>
              <a:gd name="T34" fmla="*/ 67 w 117"/>
              <a:gd name="T35" fmla="*/ 97 h 123"/>
              <a:gd name="T36" fmla="*/ 65 w 117"/>
              <a:gd name="T37" fmla="*/ 104 h 123"/>
              <a:gd name="T38" fmla="*/ 45 w 117"/>
              <a:gd name="T39" fmla="*/ 121 h 123"/>
              <a:gd name="T40" fmla="*/ 33 w 117"/>
              <a:gd name="T41" fmla="*/ 123 h 123"/>
              <a:gd name="T42" fmla="*/ 11 w 117"/>
              <a:gd name="T43" fmla="*/ 114 h 123"/>
              <a:gd name="T44" fmla="*/ 3 w 117"/>
              <a:gd name="T45" fmla="*/ 102 h 123"/>
              <a:gd name="T46" fmla="*/ 3 w 117"/>
              <a:gd name="T47" fmla="*/ 79 h 123"/>
              <a:gd name="T48" fmla="*/ 32 w 117"/>
              <a:gd name="T49" fmla="*/ 47 h 123"/>
              <a:gd name="T50" fmla="*/ 54 w 117"/>
              <a:gd name="T51" fmla="*/ 38 h 123"/>
              <a:gd name="T52" fmla="*/ 97 w 117"/>
              <a:gd name="T53" fmla="*/ 3 h 123"/>
              <a:gd name="T54" fmla="*/ 108 w 117"/>
              <a:gd name="T55" fmla="*/ 9 h 123"/>
              <a:gd name="T56" fmla="*/ 117 w 117"/>
              <a:gd name="T57" fmla="*/ 32 h 123"/>
              <a:gd name="T58" fmla="*/ 108 w 117"/>
              <a:gd name="T59" fmla="*/ 54 h 123"/>
              <a:gd name="T60" fmla="*/ 75 w 117"/>
              <a:gd name="T61" fmla="*/ 83 h 123"/>
              <a:gd name="T62" fmla="*/ 63 w 117"/>
              <a:gd name="T63" fmla="*/ 85 h 123"/>
              <a:gd name="T64" fmla="*/ 42 w 117"/>
              <a:gd name="T65" fmla="*/ 76 h 123"/>
              <a:gd name="T66" fmla="*/ 54 w 117"/>
              <a:gd name="T67" fmla="*/ 62 h 123"/>
              <a:gd name="T68" fmla="*/ 58 w 117"/>
              <a:gd name="T69" fmla="*/ 64 h 123"/>
              <a:gd name="T70" fmla="*/ 63 w 117"/>
              <a:gd name="T71" fmla="*/ 66 h 123"/>
              <a:gd name="T72" fmla="*/ 70 w 117"/>
              <a:gd name="T73" fmla="*/ 64 h 123"/>
              <a:gd name="T74" fmla="*/ 95 w 117"/>
              <a:gd name="T75" fmla="*/ 41 h 123"/>
              <a:gd name="T76" fmla="*/ 97 w 117"/>
              <a:gd name="T77" fmla="*/ 36 h 123"/>
              <a:gd name="T78" fmla="*/ 97 w 117"/>
              <a:gd name="T79" fmla="*/ 29 h 123"/>
              <a:gd name="T80" fmla="*/ 95 w 117"/>
              <a:gd name="T81" fmla="*/ 24 h 123"/>
              <a:gd name="T82" fmla="*/ 91 w 117"/>
              <a:gd name="T83" fmla="*/ 21 h 123"/>
              <a:gd name="T84" fmla="*/ 86 w 117"/>
              <a:gd name="T85" fmla="*/ 19 h 123"/>
              <a:gd name="T86" fmla="*/ 79 w 117"/>
              <a:gd name="T87" fmla="*/ 21 h 123"/>
              <a:gd name="T88" fmla="*/ 67 w 117"/>
              <a:gd name="T89" fmla="*/ 32 h 123"/>
              <a:gd name="T90" fmla="*/ 61 w 117"/>
              <a:gd name="T91" fmla="*/ 34 h 123"/>
              <a:gd name="T92" fmla="*/ 54 w 117"/>
              <a:gd name="T93" fmla="*/ 32 h 123"/>
              <a:gd name="T94" fmla="*/ 51 w 117"/>
              <a:gd name="T95" fmla="*/ 25 h 123"/>
              <a:gd name="T96" fmla="*/ 54 w 117"/>
              <a:gd name="T97" fmla="*/ 19 h 123"/>
              <a:gd name="T98" fmla="*/ 74 w 117"/>
              <a:gd name="T99" fmla="*/ 3 h 1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117" h="123">
                <a:moveTo>
                  <a:pt x="54" y="38"/>
                </a:moveTo>
                <a:lnTo>
                  <a:pt x="61" y="38"/>
                </a:lnTo>
                <a:lnTo>
                  <a:pt x="66" y="41"/>
                </a:lnTo>
                <a:lnTo>
                  <a:pt x="72" y="43"/>
                </a:lnTo>
                <a:lnTo>
                  <a:pt x="75" y="45"/>
                </a:lnTo>
                <a:lnTo>
                  <a:pt x="76" y="47"/>
                </a:lnTo>
                <a:lnTo>
                  <a:pt x="78" y="47"/>
                </a:lnTo>
                <a:lnTo>
                  <a:pt x="63" y="62"/>
                </a:lnTo>
                <a:lnTo>
                  <a:pt x="62" y="60"/>
                </a:lnTo>
                <a:lnTo>
                  <a:pt x="61" y="59"/>
                </a:lnTo>
                <a:lnTo>
                  <a:pt x="57" y="58"/>
                </a:lnTo>
                <a:lnTo>
                  <a:pt x="54" y="57"/>
                </a:lnTo>
                <a:lnTo>
                  <a:pt x="51" y="58"/>
                </a:lnTo>
                <a:lnTo>
                  <a:pt x="49" y="59"/>
                </a:lnTo>
                <a:lnTo>
                  <a:pt x="46" y="60"/>
                </a:lnTo>
                <a:lnTo>
                  <a:pt x="24" y="83"/>
                </a:lnTo>
                <a:lnTo>
                  <a:pt x="21" y="85"/>
                </a:lnTo>
                <a:lnTo>
                  <a:pt x="20" y="88"/>
                </a:lnTo>
                <a:lnTo>
                  <a:pt x="20" y="91"/>
                </a:lnTo>
                <a:lnTo>
                  <a:pt x="20" y="94"/>
                </a:lnTo>
                <a:lnTo>
                  <a:pt x="21" y="97"/>
                </a:lnTo>
                <a:lnTo>
                  <a:pt x="24" y="100"/>
                </a:lnTo>
                <a:lnTo>
                  <a:pt x="24" y="100"/>
                </a:lnTo>
                <a:lnTo>
                  <a:pt x="27" y="102"/>
                </a:lnTo>
                <a:lnTo>
                  <a:pt x="31" y="104"/>
                </a:lnTo>
                <a:lnTo>
                  <a:pt x="33" y="104"/>
                </a:lnTo>
                <a:lnTo>
                  <a:pt x="36" y="104"/>
                </a:lnTo>
                <a:lnTo>
                  <a:pt x="38" y="102"/>
                </a:lnTo>
                <a:lnTo>
                  <a:pt x="41" y="100"/>
                </a:lnTo>
                <a:lnTo>
                  <a:pt x="51" y="91"/>
                </a:lnTo>
                <a:lnTo>
                  <a:pt x="54" y="89"/>
                </a:lnTo>
                <a:lnTo>
                  <a:pt x="58" y="88"/>
                </a:lnTo>
                <a:lnTo>
                  <a:pt x="61" y="89"/>
                </a:lnTo>
                <a:lnTo>
                  <a:pt x="65" y="91"/>
                </a:lnTo>
                <a:lnTo>
                  <a:pt x="66" y="94"/>
                </a:lnTo>
                <a:lnTo>
                  <a:pt x="67" y="97"/>
                </a:lnTo>
                <a:lnTo>
                  <a:pt x="66" y="101"/>
                </a:lnTo>
                <a:lnTo>
                  <a:pt x="65" y="104"/>
                </a:lnTo>
                <a:lnTo>
                  <a:pt x="55" y="114"/>
                </a:lnTo>
                <a:lnTo>
                  <a:pt x="45" y="121"/>
                </a:lnTo>
                <a:lnTo>
                  <a:pt x="33" y="123"/>
                </a:lnTo>
                <a:lnTo>
                  <a:pt x="33" y="123"/>
                </a:lnTo>
                <a:lnTo>
                  <a:pt x="21" y="121"/>
                </a:lnTo>
                <a:lnTo>
                  <a:pt x="11" y="114"/>
                </a:lnTo>
                <a:lnTo>
                  <a:pt x="10" y="113"/>
                </a:lnTo>
                <a:lnTo>
                  <a:pt x="3" y="102"/>
                </a:lnTo>
                <a:lnTo>
                  <a:pt x="0" y="91"/>
                </a:lnTo>
                <a:lnTo>
                  <a:pt x="3" y="79"/>
                </a:lnTo>
                <a:lnTo>
                  <a:pt x="10" y="70"/>
                </a:lnTo>
                <a:lnTo>
                  <a:pt x="32" y="47"/>
                </a:lnTo>
                <a:lnTo>
                  <a:pt x="42" y="40"/>
                </a:lnTo>
                <a:lnTo>
                  <a:pt x="54" y="38"/>
                </a:lnTo>
                <a:close/>
                <a:moveTo>
                  <a:pt x="86" y="0"/>
                </a:moveTo>
                <a:lnTo>
                  <a:pt x="97" y="3"/>
                </a:lnTo>
                <a:lnTo>
                  <a:pt x="107" y="9"/>
                </a:lnTo>
                <a:lnTo>
                  <a:pt x="108" y="9"/>
                </a:lnTo>
                <a:lnTo>
                  <a:pt x="114" y="20"/>
                </a:lnTo>
                <a:lnTo>
                  <a:pt x="117" y="32"/>
                </a:lnTo>
                <a:lnTo>
                  <a:pt x="114" y="43"/>
                </a:lnTo>
                <a:lnTo>
                  <a:pt x="108" y="54"/>
                </a:lnTo>
                <a:lnTo>
                  <a:pt x="86" y="76"/>
                </a:lnTo>
                <a:lnTo>
                  <a:pt x="75" y="83"/>
                </a:lnTo>
                <a:lnTo>
                  <a:pt x="63" y="85"/>
                </a:lnTo>
                <a:lnTo>
                  <a:pt x="63" y="85"/>
                </a:lnTo>
                <a:lnTo>
                  <a:pt x="51" y="83"/>
                </a:lnTo>
                <a:lnTo>
                  <a:pt x="42" y="76"/>
                </a:lnTo>
                <a:lnTo>
                  <a:pt x="41" y="75"/>
                </a:lnTo>
                <a:lnTo>
                  <a:pt x="54" y="62"/>
                </a:lnTo>
                <a:lnTo>
                  <a:pt x="55" y="63"/>
                </a:lnTo>
                <a:lnTo>
                  <a:pt x="58" y="64"/>
                </a:lnTo>
                <a:lnTo>
                  <a:pt x="61" y="66"/>
                </a:lnTo>
                <a:lnTo>
                  <a:pt x="63" y="66"/>
                </a:lnTo>
                <a:lnTo>
                  <a:pt x="67" y="66"/>
                </a:lnTo>
                <a:lnTo>
                  <a:pt x="70" y="64"/>
                </a:lnTo>
                <a:lnTo>
                  <a:pt x="72" y="63"/>
                </a:lnTo>
                <a:lnTo>
                  <a:pt x="95" y="41"/>
                </a:lnTo>
                <a:lnTo>
                  <a:pt x="96" y="38"/>
                </a:lnTo>
                <a:lnTo>
                  <a:pt x="97" y="36"/>
                </a:lnTo>
                <a:lnTo>
                  <a:pt x="97" y="32"/>
                </a:lnTo>
                <a:lnTo>
                  <a:pt x="97" y="29"/>
                </a:lnTo>
                <a:lnTo>
                  <a:pt x="96" y="26"/>
                </a:lnTo>
                <a:lnTo>
                  <a:pt x="95" y="24"/>
                </a:lnTo>
                <a:lnTo>
                  <a:pt x="93" y="22"/>
                </a:lnTo>
                <a:lnTo>
                  <a:pt x="91" y="21"/>
                </a:lnTo>
                <a:lnTo>
                  <a:pt x="88" y="20"/>
                </a:lnTo>
                <a:lnTo>
                  <a:pt x="86" y="19"/>
                </a:lnTo>
                <a:lnTo>
                  <a:pt x="82" y="20"/>
                </a:lnTo>
                <a:lnTo>
                  <a:pt x="79" y="21"/>
                </a:lnTo>
                <a:lnTo>
                  <a:pt x="76" y="22"/>
                </a:lnTo>
                <a:lnTo>
                  <a:pt x="67" y="32"/>
                </a:lnTo>
                <a:lnTo>
                  <a:pt x="65" y="34"/>
                </a:lnTo>
                <a:lnTo>
                  <a:pt x="61" y="34"/>
                </a:lnTo>
                <a:lnTo>
                  <a:pt x="57" y="34"/>
                </a:lnTo>
                <a:lnTo>
                  <a:pt x="54" y="32"/>
                </a:lnTo>
                <a:lnTo>
                  <a:pt x="51" y="29"/>
                </a:lnTo>
                <a:lnTo>
                  <a:pt x="51" y="25"/>
                </a:lnTo>
                <a:lnTo>
                  <a:pt x="51" y="21"/>
                </a:lnTo>
                <a:lnTo>
                  <a:pt x="54" y="19"/>
                </a:lnTo>
                <a:lnTo>
                  <a:pt x="63" y="9"/>
                </a:lnTo>
                <a:lnTo>
                  <a:pt x="74" y="3"/>
                </a:lnTo>
                <a:lnTo>
                  <a:pt x="86" y="0"/>
                </a:ln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" name="Freeform 219"/>
          <p:cNvSpPr>
            <a:spLocks noChangeAspect="1" noEditPoints="1"/>
          </p:cNvSpPr>
          <p:nvPr/>
        </p:nvSpPr>
        <p:spPr bwMode="auto">
          <a:xfrm flipH="1">
            <a:off x="5364000" y="929617"/>
            <a:ext cx="280630" cy="360000"/>
          </a:xfrm>
          <a:custGeom>
            <a:avLst/>
            <a:gdLst>
              <a:gd name="T0" fmla="*/ 49 w 99"/>
              <a:gd name="T1" fmla="*/ 17 h 127"/>
              <a:gd name="T2" fmla="*/ 36 w 99"/>
              <a:gd name="T3" fmla="*/ 21 h 127"/>
              <a:gd name="T4" fmla="*/ 26 w 99"/>
              <a:gd name="T5" fmla="*/ 31 h 127"/>
              <a:gd name="T6" fmla="*/ 22 w 99"/>
              <a:gd name="T7" fmla="*/ 46 h 127"/>
              <a:gd name="T8" fmla="*/ 26 w 99"/>
              <a:gd name="T9" fmla="*/ 60 h 127"/>
              <a:gd name="T10" fmla="*/ 36 w 99"/>
              <a:gd name="T11" fmla="*/ 69 h 127"/>
              <a:gd name="T12" fmla="*/ 49 w 99"/>
              <a:gd name="T13" fmla="*/ 73 h 127"/>
              <a:gd name="T14" fmla="*/ 64 w 99"/>
              <a:gd name="T15" fmla="*/ 69 h 127"/>
              <a:gd name="T16" fmla="*/ 74 w 99"/>
              <a:gd name="T17" fmla="*/ 60 h 127"/>
              <a:gd name="T18" fmla="*/ 78 w 99"/>
              <a:gd name="T19" fmla="*/ 46 h 127"/>
              <a:gd name="T20" fmla="*/ 74 w 99"/>
              <a:gd name="T21" fmla="*/ 31 h 127"/>
              <a:gd name="T22" fmla="*/ 64 w 99"/>
              <a:gd name="T23" fmla="*/ 21 h 127"/>
              <a:gd name="T24" fmla="*/ 49 w 99"/>
              <a:gd name="T25" fmla="*/ 17 h 127"/>
              <a:gd name="T26" fmla="*/ 49 w 99"/>
              <a:gd name="T27" fmla="*/ 0 h 127"/>
              <a:gd name="T28" fmla="*/ 69 w 99"/>
              <a:gd name="T29" fmla="*/ 4 h 127"/>
              <a:gd name="T30" fmla="*/ 85 w 99"/>
              <a:gd name="T31" fmla="*/ 14 h 127"/>
              <a:gd name="T32" fmla="*/ 95 w 99"/>
              <a:gd name="T33" fmla="*/ 30 h 127"/>
              <a:gd name="T34" fmla="*/ 99 w 99"/>
              <a:gd name="T35" fmla="*/ 50 h 127"/>
              <a:gd name="T36" fmla="*/ 99 w 99"/>
              <a:gd name="T37" fmla="*/ 55 h 127"/>
              <a:gd name="T38" fmla="*/ 97 w 99"/>
              <a:gd name="T39" fmla="*/ 72 h 127"/>
              <a:gd name="T40" fmla="*/ 89 w 99"/>
              <a:gd name="T41" fmla="*/ 89 h 127"/>
              <a:gd name="T42" fmla="*/ 80 w 99"/>
              <a:gd name="T43" fmla="*/ 102 h 127"/>
              <a:gd name="T44" fmla="*/ 69 w 99"/>
              <a:gd name="T45" fmla="*/ 113 h 127"/>
              <a:gd name="T46" fmla="*/ 60 w 99"/>
              <a:gd name="T47" fmla="*/ 120 h 127"/>
              <a:gd name="T48" fmla="*/ 53 w 99"/>
              <a:gd name="T49" fmla="*/ 126 h 127"/>
              <a:gd name="T50" fmla="*/ 51 w 99"/>
              <a:gd name="T51" fmla="*/ 127 h 127"/>
              <a:gd name="T52" fmla="*/ 48 w 99"/>
              <a:gd name="T53" fmla="*/ 126 h 127"/>
              <a:gd name="T54" fmla="*/ 43 w 99"/>
              <a:gd name="T55" fmla="*/ 122 h 127"/>
              <a:gd name="T56" fmla="*/ 34 w 99"/>
              <a:gd name="T57" fmla="*/ 115 h 127"/>
              <a:gd name="T58" fmla="*/ 25 w 99"/>
              <a:gd name="T59" fmla="*/ 106 h 127"/>
              <a:gd name="T60" fmla="*/ 15 w 99"/>
              <a:gd name="T61" fmla="*/ 94 h 127"/>
              <a:gd name="T62" fmla="*/ 8 w 99"/>
              <a:gd name="T63" fmla="*/ 80 h 127"/>
              <a:gd name="T64" fmla="*/ 2 w 99"/>
              <a:gd name="T65" fmla="*/ 65 h 127"/>
              <a:gd name="T66" fmla="*/ 1 w 99"/>
              <a:gd name="T67" fmla="*/ 58 h 127"/>
              <a:gd name="T68" fmla="*/ 0 w 99"/>
              <a:gd name="T69" fmla="*/ 50 h 127"/>
              <a:gd name="T70" fmla="*/ 4 w 99"/>
              <a:gd name="T71" fmla="*/ 30 h 127"/>
              <a:gd name="T72" fmla="*/ 14 w 99"/>
              <a:gd name="T73" fmla="*/ 14 h 127"/>
              <a:gd name="T74" fmla="*/ 30 w 99"/>
              <a:gd name="T75" fmla="*/ 4 h 127"/>
              <a:gd name="T76" fmla="*/ 49 w 99"/>
              <a:gd name="T77" fmla="*/ 0 h 1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99" h="127">
                <a:moveTo>
                  <a:pt x="49" y="17"/>
                </a:moveTo>
                <a:lnTo>
                  <a:pt x="36" y="21"/>
                </a:lnTo>
                <a:lnTo>
                  <a:pt x="26" y="31"/>
                </a:lnTo>
                <a:lnTo>
                  <a:pt x="22" y="46"/>
                </a:lnTo>
                <a:lnTo>
                  <a:pt x="26" y="60"/>
                </a:lnTo>
                <a:lnTo>
                  <a:pt x="36" y="69"/>
                </a:lnTo>
                <a:lnTo>
                  <a:pt x="49" y="73"/>
                </a:lnTo>
                <a:lnTo>
                  <a:pt x="64" y="69"/>
                </a:lnTo>
                <a:lnTo>
                  <a:pt x="74" y="60"/>
                </a:lnTo>
                <a:lnTo>
                  <a:pt x="78" y="46"/>
                </a:lnTo>
                <a:lnTo>
                  <a:pt x="74" y="31"/>
                </a:lnTo>
                <a:lnTo>
                  <a:pt x="64" y="21"/>
                </a:lnTo>
                <a:lnTo>
                  <a:pt x="49" y="17"/>
                </a:lnTo>
                <a:close/>
                <a:moveTo>
                  <a:pt x="49" y="0"/>
                </a:moveTo>
                <a:lnTo>
                  <a:pt x="69" y="4"/>
                </a:lnTo>
                <a:lnTo>
                  <a:pt x="85" y="14"/>
                </a:lnTo>
                <a:lnTo>
                  <a:pt x="95" y="30"/>
                </a:lnTo>
                <a:lnTo>
                  <a:pt x="99" y="50"/>
                </a:lnTo>
                <a:lnTo>
                  <a:pt x="99" y="55"/>
                </a:lnTo>
                <a:lnTo>
                  <a:pt x="97" y="72"/>
                </a:lnTo>
                <a:lnTo>
                  <a:pt x="89" y="89"/>
                </a:lnTo>
                <a:lnTo>
                  <a:pt x="80" y="102"/>
                </a:lnTo>
                <a:lnTo>
                  <a:pt x="69" y="113"/>
                </a:lnTo>
                <a:lnTo>
                  <a:pt x="60" y="120"/>
                </a:lnTo>
                <a:lnTo>
                  <a:pt x="53" y="126"/>
                </a:lnTo>
                <a:lnTo>
                  <a:pt x="51" y="127"/>
                </a:lnTo>
                <a:lnTo>
                  <a:pt x="48" y="126"/>
                </a:lnTo>
                <a:lnTo>
                  <a:pt x="43" y="122"/>
                </a:lnTo>
                <a:lnTo>
                  <a:pt x="34" y="115"/>
                </a:lnTo>
                <a:lnTo>
                  <a:pt x="25" y="106"/>
                </a:lnTo>
                <a:lnTo>
                  <a:pt x="15" y="94"/>
                </a:lnTo>
                <a:lnTo>
                  <a:pt x="8" y="80"/>
                </a:lnTo>
                <a:lnTo>
                  <a:pt x="2" y="65"/>
                </a:lnTo>
                <a:lnTo>
                  <a:pt x="1" y="58"/>
                </a:lnTo>
                <a:lnTo>
                  <a:pt x="0" y="50"/>
                </a:lnTo>
                <a:lnTo>
                  <a:pt x="4" y="30"/>
                </a:lnTo>
                <a:lnTo>
                  <a:pt x="14" y="14"/>
                </a:lnTo>
                <a:lnTo>
                  <a:pt x="30" y="4"/>
                </a:lnTo>
                <a:lnTo>
                  <a:pt x="49" y="0"/>
                </a:ln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" name="Freeform 221"/>
          <p:cNvSpPr>
            <a:spLocks noChangeAspect="1"/>
          </p:cNvSpPr>
          <p:nvPr/>
        </p:nvSpPr>
        <p:spPr bwMode="auto">
          <a:xfrm flipH="1">
            <a:off x="3332779" y="929617"/>
            <a:ext cx="375125" cy="360000"/>
          </a:xfrm>
          <a:custGeom>
            <a:avLst/>
            <a:gdLst>
              <a:gd name="T0" fmla="*/ 61 w 124"/>
              <a:gd name="T1" fmla="*/ 0 h 119"/>
              <a:gd name="T2" fmla="*/ 82 w 124"/>
              <a:gd name="T3" fmla="*/ 38 h 119"/>
              <a:gd name="T4" fmla="*/ 124 w 124"/>
              <a:gd name="T5" fmla="*/ 45 h 119"/>
              <a:gd name="T6" fmla="*/ 95 w 124"/>
              <a:gd name="T7" fmla="*/ 77 h 119"/>
              <a:gd name="T8" fmla="*/ 101 w 124"/>
              <a:gd name="T9" fmla="*/ 119 h 119"/>
              <a:gd name="T10" fmla="*/ 61 w 124"/>
              <a:gd name="T11" fmla="*/ 100 h 119"/>
              <a:gd name="T12" fmla="*/ 23 w 124"/>
              <a:gd name="T13" fmla="*/ 119 h 119"/>
              <a:gd name="T14" fmla="*/ 29 w 124"/>
              <a:gd name="T15" fmla="*/ 77 h 119"/>
              <a:gd name="T16" fmla="*/ 0 w 124"/>
              <a:gd name="T17" fmla="*/ 45 h 119"/>
              <a:gd name="T18" fmla="*/ 42 w 124"/>
              <a:gd name="T19" fmla="*/ 38 h 119"/>
              <a:gd name="T20" fmla="*/ 61 w 124"/>
              <a:gd name="T21" fmla="*/ 0 h 1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24" h="119">
                <a:moveTo>
                  <a:pt x="61" y="0"/>
                </a:moveTo>
                <a:lnTo>
                  <a:pt x="82" y="38"/>
                </a:lnTo>
                <a:lnTo>
                  <a:pt x="124" y="45"/>
                </a:lnTo>
                <a:lnTo>
                  <a:pt x="95" y="77"/>
                </a:lnTo>
                <a:lnTo>
                  <a:pt x="101" y="119"/>
                </a:lnTo>
                <a:lnTo>
                  <a:pt x="61" y="100"/>
                </a:lnTo>
                <a:lnTo>
                  <a:pt x="23" y="119"/>
                </a:lnTo>
                <a:lnTo>
                  <a:pt x="29" y="77"/>
                </a:lnTo>
                <a:lnTo>
                  <a:pt x="0" y="45"/>
                </a:lnTo>
                <a:lnTo>
                  <a:pt x="42" y="38"/>
                </a:lnTo>
                <a:lnTo>
                  <a:pt x="61" y="0"/>
                </a:ln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" name="文本框 9"/>
          <p:cNvSpPr txBox="1"/>
          <p:nvPr/>
        </p:nvSpPr>
        <p:spPr>
          <a:xfrm flipH="1">
            <a:off x="7009118" y="924951"/>
            <a:ext cx="19287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</a:rPr>
              <a:t>ADD KEYWORD</a:t>
            </a:r>
            <a:endParaRPr lang="zh-CN" altLang="en-US" dirty="0">
              <a:solidFill>
                <a:schemeClr val="bg1"/>
              </a:solidFill>
            </a:endParaRPr>
          </a:p>
        </p:txBody>
      </p:sp>
      <p:cxnSp>
        <p:nvCxnSpPr>
          <p:cNvPr id="11" name="直接连接符 17"/>
          <p:cNvCxnSpPr/>
          <p:nvPr/>
        </p:nvCxnSpPr>
        <p:spPr>
          <a:xfrm flipH="1">
            <a:off x="6245761" y="1109617"/>
            <a:ext cx="0" cy="1440000"/>
          </a:xfrm>
          <a:prstGeom prst="line">
            <a:avLst/>
          </a:prstGeom>
          <a:ln w="19050">
            <a:solidFill>
              <a:srgbClr val="12253A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8"/>
          <p:cNvCxnSpPr/>
          <p:nvPr/>
        </p:nvCxnSpPr>
        <p:spPr>
          <a:xfrm flipH="1">
            <a:off x="5255793" y="1109617"/>
            <a:ext cx="0" cy="2160000"/>
          </a:xfrm>
          <a:prstGeom prst="line">
            <a:avLst/>
          </a:prstGeom>
          <a:ln w="19050">
            <a:solidFill>
              <a:srgbClr val="18BDD5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9"/>
          <p:cNvCxnSpPr/>
          <p:nvPr/>
        </p:nvCxnSpPr>
        <p:spPr>
          <a:xfrm flipH="1">
            <a:off x="4265825" y="1109617"/>
            <a:ext cx="0" cy="2880000"/>
          </a:xfrm>
          <a:prstGeom prst="line">
            <a:avLst/>
          </a:prstGeom>
          <a:ln w="19050">
            <a:solidFill>
              <a:srgbClr val="12253A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20"/>
          <p:cNvCxnSpPr/>
          <p:nvPr/>
        </p:nvCxnSpPr>
        <p:spPr>
          <a:xfrm flipH="1">
            <a:off x="3275856" y="1109617"/>
            <a:ext cx="0" cy="3600000"/>
          </a:xfrm>
          <a:prstGeom prst="line">
            <a:avLst/>
          </a:prstGeom>
          <a:ln w="19050">
            <a:solidFill>
              <a:srgbClr val="18BDD5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" name="组 14"/>
          <p:cNvGrpSpPr/>
          <p:nvPr/>
        </p:nvGrpSpPr>
        <p:grpSpPr>
          <a:xfrm flipH="1">
            <a:off x="6324472" y="1860066"/>
            <a:ext cx="1645732" cy="735896"/>
            <a:chOff x="1113692" y="3382631"/>
            <a:chExt cx="1645732" cy="735896"/>
          </a:xfrm>
        </p:grpSpPr>
        <p:sp>
          <p:nvSpPr>
            <p:cNvPr id="16" name="文本框 15"/>
            <p:cNvSpPr txBox="1"/>
            <p:nvPr/>
          </p:nvSpPr>
          <p:spPr>
            <a:xfrm>
              <a:off x="1113692" y="3633779"/>
              <a:ext cx="1645732" cy="4847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ct val="130000"/>
                </a:lnSpc>
              </a:pPr>
              <a:r>
                <a:rPr lang="zh-CN" altLang="en-US" sz="1000" dirty="0" smtClean="0">
                  <a:solidFill>
                    <a:srgbClr val="12253A"/>
                  </a:solidFill>
                  <a:cs typeface="Arial" panose="020B0604020202020204" pitchFamily="34" charset="0"/>
                </a:rPr>
                <a:t>标题数字等都可以通过点击和重新输入进行更改。</a:t>
              </a:r>
              <a:endParaRPr lang="zh-CN" altLang="en-US" sz="1000" dirty="0">
                <a:solidFill>
                  <a:srgbClr val="12253A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17" name="矩形 16"/>
            <p:cNvSpPr/>
            <p:nvPr/>
          </p:nvSpPr>
          <p:spPr>
            <a:xfrm>
              <a:off x="1525505" y="3382631"/>
              <a:ext cx="1218753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1200" b="1" dirty="0">
                  <a:solidFill>
                    <a:srgbClr val="12253A"/>
                  </a:solidFill>
                  <a:cs typeface="Arial" panose="020B0604020202020204" pitchFamily="34" charset="0"/>
                </a:rPr>
                <a:t>Add Your </a:t>
              </a:r>
              <a:r>
                <a:rPr lang="en-US" altLang="zh-CN" sz="1200" b="1" dirty="0">
                  <a:solidFill>
                    <a:srgbClr val="12253A"/>
                  </a:solidFill>
                </a:rPr>
                <a:t>Text</a:t>
              </a:r>
            </a:p>
          </p:txBody>
        </p:sp>
      </p:grpSp>
      <p:grpSp>
        <p:nvGrpSpPr>
          <p:cNvPr id="18" name="组 17"/>
          <p:cNvGrpSpPr/>
          <p:nvPr/>
        </p:nvGrpSpPr>
        <p:grpSpPr>
          <a:xfrm flipH="1">
            <a:off x="5280589" y="2625269"/>
            <a:ext cx="1645732" cy="735896"/>
            <a:chOff x="1113692" y="3382631"/>
            <a:chExt cx="1645732" cy="735896"/>
          </a:xfrm>
        </p:grpSpPr>
        <p:sp>
          <p:nvSpPr>
            <p:cNvPr id="19" name="文本框 18"/>
            <p:cNvSpPr txBox="1"/>
            <p:nvPr/>
          </p:nvSpPr>
          <p:spPr>
            <a:xfrm>
              <a:off x="1113692" y="3633779"/>
              <a:ext cx="1645732" cy="4847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ct val="130000"/>
                </a:lnSpc>
              </a:pPr>
              <a:r>
                <a:rPr lang="zh-CN" altLang="en-US" sz="1000" dirty="0" smtClean="0">
                  <a:solidFill>
                    <a:srgbClr val="12253A"/>
                  </a:solidFill>
                  <a:cs typeface="Arial" panose="020B0604020202020204" pitchFamily="34" charset="0"/>
                </a:rPr>
                <a:t>标题数字等都可以通过点击和重新输入进行更改。</a:t>
              </a:r>
              <a:endParaRPr lang="zh-CN" altLang="en-US" sz="1000" dirty="0">
                <a:solidFill>
                  <a:srgbClr val="12253A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20" name="矩形 19"/>
            <p:cNvSpPr/>
            <p:nvPr/>
          </p:nvSpPr>
          <p:spPr>
            <a:xfrm>
              <a:off x="1525505" y="3382631"/>
              <a:ext cx="1218753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1200" b="1" dirty="0">
                  <a:solidFill>
                    <a:srgbClr val="12253A"/>
                  </a:solidFill>
                  <a:cs typeface="Arial" panose="020B0604020202020204" pitchFamily="34" charset="0"/>
                </a:rPr>
                <a:t>Add Your </a:t>
              </a:r>
              <a:r>
                <a:rPr lang="en-US" altLang="zh-CN" sz="1200" b="1" dirty="0">
                  <a:solidFill>
                    <a:srgbClr val="12253A"/>
                  </a:solidFill>
                </a:rPr>
                <a:t>Text</a:t>
              </a:r>
            </a:p>
          </p:txBody>
        </p:sp>
      </p:grpSp>
      <p:grpSp>
        <p:nvGrpSpPr>
          <p:cNvPr id="21" name="组 20"/>
          <p:cNvGrpSpPr/>
          <p:nvPr/>
        </p:nvGrpSpPr>
        <p:grpSpPr>
          <a:xfrm flipH="1">
            <a:off x="4290432" y="3397167"/>
            <a:ext cx="1645732" cy="735896"/>
            <a:chOff x="1113692" y="3382631"/>
            <a:chExt cx="1645732" cy="735896"/>
          </a:xfrm>
        </p:grpSpPr>
        <p:sp>
          <p:nvSpPr>
            <p:cNvPr id="22" name="文本框 21"/>
            <p:cNvSpPr txBox="1"/>
            <p:nvPr/>
          </p:nvSpPr>
          <p:spPr>
            <a:xfrm>
              <a:off x="1113692" y="3633779"/>
              <a:ext cx="1645732" cy="4847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ct val="130000"/>
                </a:lnSpc>
              </a:pPr>
              <a:r>
                <a:rPr lang="zh-CN" altLang="en-US" sz="1000" dirty="0" smtClean="0">
                  <a:solidFill>
                    <a:srgbClr val="12253A"/>
                  </a:solidFill>
                  <a:cs typeface="Arial" panose="020B0604020202020204" pitchFamily="34" charset="0"/>
                </a:rPr>
                <a:t>标题数字等都可以通过点击和重新输入进行更改。</a:t>
              </a:r>
              <a:endParaRPr lang="zh-CN" altLang="en-US" sz="1000" dirty="0">
                <a:solidFill>
                  <a:srgbClr val="12253A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23" name="矩形 22"/>
            <p:cNvSpPr/>
            <p:nvPr/>
          </p:nvSpPr>
          <p:spPr>
            <a:xfrm>
              <a:off x="1525505" y="3382631"/>
              <a:ext cx="1218753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1200" b="1" dirty="0">
                  <a:solidFill>
                    <a:srgbClr val="12253A"/>
                  </a:solidFill>
                  <a:cs typeface="Arial" panose="020B0604020202020204" pitchFamily="34" charset="0"/>
                </a:rPr>
                <a:t>Add Your </a:t>
              </a:r>
              <a:r>
                <a:rPr lang="en-US" altLang="zh-CN" sz="1200" b="1" dirty="0">
                  <a:solidFill>
                    <a:srgbClr val="12253A"/>
                  </a:solidFill>
                </a:rPr>
                <a:t>Text</a:t>
              </a:r>
            </a:p>
          </p:txBody>
        </p:sp>
      </p:grpSp>
      <p:grpSp>
        <p:nvGrpSpPr>
          <p:cNvPr id="24" name="组 23"/>
          <p:cNvGrpSpPr/>
          <p:nvPr/>
        </p:nvGrpSpPr>
        <p:grpSpPr>
          <a:xfrm flipH="1">
            <a:off x="3246549" y="4084600"/>
            <a:ext cx="1645732" cy="735896"/>
            <a:chOff x="1113692" y="3382631"/>
            <a:chExt cx="1645732" cy="735896"/>
          </a:xfrm>
        </p:grpSpPr>
        <p:sp>
          <p:nvSpPr>
            <p:cNvPr id="25" name="文本框 24"/>
            <p:cNvSpPr txBox="1"/>
            <p:nvPr/>
          </p:nvSpPr>
          <p:spPr>
            <a:xfrm>
              <a:off x="1113692" y="3633779"/>
              <a:ext cx="1645732" cy="4847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ct val="130000"/>
                </a:lnSpc>
              </a:pPr>
              <a:r>
                <a:rPr lang="zh-CN" altLang="en-US" sz="1000" dirty="0" smtClean="0">
                  <a:solidFill>
                    <a:srgbClr val="12253A"/>
                  </a:solidFill>
                  <a:cs typeface="Arial" panose="020B0604020202020204" pitchFamily="34" charset="0"/>
                </a:rPr>
                <a:t>标题数字等都可以通过点击和重新输入进行更改。</a:t>
              </a:r>
              <a:endParaRPr lang="zh-CN" altLang="en-US" sz="1000" dirty="0">
                <a:solidFill>
                  <a:srgbClr val="12253A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26" name="矩形 25"/>
            <p:cNvSpPr/>
            <p:nvPr/>
          </p:nvSpPr>
          <p:spPr>
            <a:xfrm>
              <a:off x="1525505" y="3382631"/>
              <a:ext cx="1218753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1200" b="1" dirty="0">
                  <a:solidFill>
                    <a:srgbClr val="12253A"/>
                  </a:solidFill>
                  <a:cs typeface="Arial" panose="020B0604020202020204" pitchFamily="34" charset="0"/>
                </a:rPr>
                <a:t>Add Your </a:t>
              </a:r>
              <a:r>
                <a:rPr lang="en-US" altLang="zh-CN" sz="1200" b="1" dirty="0">
                  <a:solidFill>
                    <a:srgbClr val="12253A"/>
                  </a:solidFill>
                </a:rPr>
                <a:t>Text</a:t>
              </a:r>
            </a:p>
          </p:txBody>
        </p:sp>
      </p:grpSp>
      <p:sp>
        <p:nvSpPr>
          <p:cNvPr id="28" name="文本框 27"/>
          <p:cNvSpPr txBox="1"/>
          <p:nvPr/>
        </p:nvSpPr>
        <p:spPr>
          <a:xfrm>
            <a:off x="220399" y="152881"/>
            <a:ext cx="2707779" cy="6971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kumimoji="1" lang="en-US" altLang="zh-CN" b="1" dirty="0" smtClean="0">
                <a:solidFill>
                  <a:srgbClr val="12253A"/>
                </a:solidFill>
              </a:rPr>
              <a:t>ADD</a:t>
            </a:r>
            <a:r>
              <a:rPr kumimoji="1" lang="zh-CN" altLang="en-US" b="1" dirty="0" smtClean="0">
                <a:solidFill>
                  <a:srgbClr val="12253A"/>
                </a:solidFill>
              </a:rPr>
              <a:t> </a:t>
            </a:r>
            <a:r>
              <a:rPr kumimoji="1" lang="en-US" altLang="zh-CN" b="1" dirty="0" smtClean="0">
                <a:solidFill>
                  <a:srgbClr val="12253A"/>
                </a:solidFill>
              </a:rPr>
              <a:t>YOUR</a:t>
            </a:r>
            <a:r>
              <a:rPr kumimoji="1" lang="zh-CN" altLang="en-US" b="1" dirty="0" smtClean="0">
                <a:solidFill>
                  <a:srgbClr val="12253A"/>
                </a:solidFill>
              </a:rPr>
              <a:t> </a:t>
            </a:r>
            <a:r>
              <a:rPr kumimoji="1" lang="en-US" altLang="zh-CN" b="1" dirty="0" smtClean="0">
                <a:solidFill>
                  <a:srgbClr val="12253A"/>
                </a:solidFill>
              </a:rPr>
              <a:t>TITLE</a:t>
            </a:r>
            <a:r>
              <a:rPr kumimoji="1" lang="zh-CN" altLang="en-US" b="1" dirty="0" smtClean="0">
                <a:solidFill>
                  <a:srgbClr val="12253A"/>
                </a:solidFill>
              </a:rPr>
              <a:t> </a:t>
            </a:r>
            <a:r>
              <a:rPr kumimoji="1" lang="en-US" altLang="zh-CN" b="1" dirty="0" smtClean="0">
                <a:solidFill>
                  <a:srgbClr val="12253A"/>
                </a:solidFill>
              </a:rPr>
              <a:t>HERE</a:t>
            </a:r>
          </a:p>
          <a:p>
            <a:pPr>
              <a:lnSpc>
                <a:spcPct val="110000"/>
              </a:lnSpc>
            </a:pPr>
            <a:r>
              <a:rPr kumimoji="1" lang="zh-CN" altLang="en-US" b="1" dirty="0" smtClean="0">
                <a:solidFill>
                  <a:srgbClr val="12253A"/>
                </a:solidFill>
              </a:rPr>
              <a:t>点击此处添加标题</a:t>
            </a:r>
            <a:endParaRPr kumimoji="1" lang="en-US" altLang="zh-CN" b="1" dirty="0" smtClean="0">
              <a:solidFill>
                <a:srgbClr val="12253A"/>
              </a:solidFill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281928" y="4666345"/>
            <a:ext cx="140138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000" dirty="0" smtClean="0">
                <a:solidFill>
                  <a:srgbClr val="12253A"/>
                </a:solidFill>
              </a:rPr>
              <a:t>LOGO | COMPANY</a:t>
            </a:r>
            <a:endParaRPr kumimoji="1" lang="zh-CN" altLang="en-US" sz="1000" dirty="0">
              <a:solidFill>
                <a:srgbClr val="12253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88502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220399" y="152881"/>
            <a:ext cx="2707779" cy="6971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kumimoji="1" lang="en-US" altLang="zh-CN" b="1" dirty="0" smtClean="0">
                <a:solidFill>
                  <a:srgbClr val="12253A"/>
                </a:solidFill>
              </a:rPr>
              <a:t>ADD</a:t>
            </a:r>
            <a:r>
              <a:rPr kumimoji="1" lang="zh-CN" altLang="en-US" b="1" dirty="0" smtClean="0">
                <a:solidFill>
                  <a:srgbClr val="12253A"/>
                </a:solidFill>
              </a:rPr>
              <a:t> </a:t>
            </a:r>
            <a:r>
              <a:rPr kumimoji="1" lang="en-US" altLang="zh-CN" b="1" dirty="0" smtClean="0">
                <a:solidFill>
                  <a:srgbClr val="12253A"/>
                </a:solidFill>
              </a:rPr>
              <a:t>YOUR</a:t>
            </a:r>
            <a:r>
              <a:rPr kumimoji="1" lang="zh-CN" altLang="en-US" b="1" dirty="0" smtClean="0">
                <a:solidFill>
                  <a:srgbClr val="12253A"/>
                </a:solidFill>
              </a:rPr>
              <a:t> </a:t>
            </a:r>
            <a:r>
              <a:rPr kumimoji="1" lang="en-US" altLang="zh-CN" b="1" dirty="0" smtClean="0">
                <a:solidFill>
                  <a:srgbClr val="12253A"/>
                </a:solidFill>
              </a:rPr>
              <a:t>TITLE</a:t>
            </a:r>
            <a:r>
              <a:rPr kumimoji="1" lang="zh-CN" altLang="en-US" b="1" dirty="0" smtClean="0">
                <a:solidFill>
                  <a:srgbClr val="12253A"/>
                </a:solidFill>
              </a:rPr>
              <a:t> </a:t>
            </a:r>
            <a:r>
              <a:rPr kumimoji="1" lang="en-US" altLang="zh-CN" b="1" dirty="0" smtClean="0">
                <a:solidFill>
                  <a:srgbClr val="12253A"/>
                </a:solidFill>
              </a:rPr>
              <a:t>HERE</a:t>
            </a:r>
          </a:p>
          <a:p>
            <a:pPr>
              <a:lnSpc>
                <a:spcPct val="110000"/>
              </a:lnSpc>
            </a:pPr>
            <a:r>
              <a:rPr kumimoji="1" lang="zh-CN" altLang="en-US" b="1" dirty="0" smtClean="0">
                <a:solidFill>
                  <a:srgbClr val="12253A"/>
                </a:solidFill>
              </a:rPr>
              <a:t>点击此处添加标题</a:t>
            </a:r>
            <a:endParaRPr kumimoji="1" lang="en-US" altLang="zh-CN" b="1" dirty="0" smtClean="0">
              <a:solidFill>
                <a:srgbClr val="12253A"/>
              </a:solidFill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281928" y="4666345"/>
            <a:ext cx="140138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000" dirty="0" smtClean="0">
                <a:solidFill>
                  <a:srgbClr val="12253A"/>
                </a:solidFill>
              </a:rPr>
              <a:t>LOGO | COMPANY</a:t>
            </a:r>
            <a:endParaRPr kumimoji="1" lang="zh-CN" altLang="en-US" sz="1000" dirty="0">
              <a:solidFill>
                <a:srgbClr val="12253A"/>
              </a:solidFill>
            </a:endParaRPr>
          </a:p>
        </p:txBody>
      </p:sp>
      <p:sp>
        <p:nvSpPr>
          <p:cNvPr id="4" name="上箭头 3"/>
          <p:cNvSpPr>
            <a:spLocks noChangeAspect="1"/>
          </p:cNvSpPr>
          <p:nvPr/>
        </p:nvSpPr>
        <p:spPr>
          <a:xfrm>
            <a:off x="5537968" y="629830"/>
            <a:ext cx="2574871" cy="3768679"/>
          </a:xfrm>
          <a:prstGeom prst="upArrow">
            <a:avLst>
              <a:gd name="adj1" fmla="val 50000"/>
              <a:gd name="adj2" fmla="val 56152"/>
            </a:avLst>
          </a:prstGeom>
          <a:solidFill>
            <a:srgbClr val="18BD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上箭头 4"/>
          <p:cNvSpPr>
            <a:spLocks noChangeAspect="1"/>
          </p:cNvSpPr>
          <p:nvPr/>
        </p:nvSpPr>
        <p:spPr>
          <a:xfrm>
            <a:off x="5537968" y="1315044"/>
            <a:ext cx="2106713" cy="3083465"/>
          </a:xfrm>
          <a:prstGeom prst="upArrow">
            <a:avLst>
              <a:gd name="adj1" fmla="val 50000"/>
              <a:gd name="adj2" fmla="val 56152"/>
            </a:avLst>
          </a:prstGeom>
          <a:solidFill>
            <a:srgbClr val="1225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上箭头 5"/>
          <p:cNvSpPr>
            <a:spLocks noChangeAspect="1"/>
          </p:cNvSpPr>
          <p:nvPr/>
        </p:nvSpPr>
        <p:spPr>
          <a:xfrm>
            <a:off x="5537968" y="2000259"/>
            <a:ext cx="1638555" cy="2398250"/>
          </a:xfrm>
          <a:prstGeom prst="upArrow">
            <a:avLst>
              <a:gd name="adj1" fmla="val 50000"/>
              <a:gd name="adj2" fmla="val 56152"/>
            </a:avLst>
          </a:prstGeom>
          <a:solidFill>
            <a:srgbClr val="18BD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上箭头 6"/>
          <p:cNvSpPr>
            <a:spLocks noChangeAspect="1"/>
          </p:cNvSpPr>
          <p:nvPr/>
        </p:nvSpPr>
        <p:spPr>
          <a:xfrm>
            <a:off x="5537968" y="2685473"/>
            <a:ext cx="1170396" cy="1713036"/>
          </a:xfrm>
          <a:prstGeom prst="upArrow">
            <a:avLst>
              <a:gd name="adj1" fmla="val 50000"/>
              <a:gd name="adj2" fmla="val 56152"/>
            </a:avLst>
          </a:prstGeom>
          <a:solidFill>
            <a:srgbClr val="1225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Freeform 217"/>
          <p:cNvSpPr>
            <a:spLocks noChangeAspect="1" noEditPoints="1"/>
          </p:cNvSpPr>
          <p:nvPr/>
        </p:nvSpPr>
        <p:spPr bwMode="auto">
          <a:xfrm>
            <a:off x="6485369" y="1638883"/>
            <a:ext cx="337212" cy="342608"/>
          </a:xfrm>
          <a:custGeom>
            <a:avLst/>
            <a:gdLst>
              <a:gd name="T0" fmla="*/ 49 w 125"/>
              <a:gd name="T1" fmla="*/ 16 h 127"/>
              <a:gd name="T2" fmla="*/ 36 w 125"/>
              <a:gd name="T3" fmla="*/ 18 h 127"/>
              <a:gd name="T4" fmla="*/ 25 w 125"/>
              <a:gd name="T5" fmla="*/ 26 h 127"/>
              <a:gd name="T6" fmla="*/ 18 w 125"/>
              <a:gd name="T7" fmla="*/ 37 h 127"/>
              <a:gd name="T8" fmla="*/ 15 w 125"/>
              <a:gd name="T9" fmla="*/ 50 h 127"/>
              <a:gd name="T10" fmla="*/ 18 w 125"/>
              <a:gd name="T11" fmla="*/ 64 h 127"/>
              <a:gd name="T12" fmla="*/ 25 w 125"/>
              <a:gd name="T13" fmla="*/ 75 h 127"/>
              <a:gd name="T14" fmla="*/ 36 w 125"/>
              <a:gd name="T15" fmla="*/ 81 h 127"/>
              <a:gd name="T16" fmla="*/ 49 w 125"/>
              <a:gd name="T17" fmla="*/ 85 h 127"/>
              <a:gd name="T18" fmla="*/ 63 w 125"/>
              <a:gd name="T19" fmla="*/ 81 h 127"/>
              <a:gd name="T20" fmla="*/ 73 w 125"/>
              <a:gd name="T21" fmla="*/ 75 h 127"/>
              <a:gd name="T22" fmla="*/ 81 w 125"/>
              <a:gd name="T23" fmla="*/ 64 h 127"/>
              <a:gd name="T24" fmla="*/ 84 w 125"/>
              <a:gd name="T25" fmla="*/ 50 h 127"/>
              <a:gd name="T26" fmla="*/ 81 w 125"/>
              <a:gd name="T27" fmla="*/ 37 h 127"/>
              <a:gd name="T28" fmla="*/ 73 w 125"/>
              <a:gd name="T29" fmla="*/ 26 h 127"/>
              <a:gd name="T30" fmla="*/ 63 w 125"/>
              <a:gd name="T31" fmla="*/ 18 h 127"/>
              <a:gd name="T32" fmla="*/ 49 w 125"/>
              <a:gd name="T33" fmla="*/ 16 h 127"/>
              <a:gd name="T34" fmla="*/ 49 w 125"/>
              <a:gd name="T35" fmla="*/ 0 h 127"/>
              <a:gd name="T36" fmla="*/ 68 w 125"/>
              <a:gd name="T37" fmla="*/ 4 h 127"/>
              <a:gd name="T38" fmla="*/ 85 w 125"/>
              <a:gd name="T39" fmla="*/ 16 h 127"/>
              <a:gd name="T40" fmla="*/ 95 w 125"/>
              <a:gd name="T41" fmla="*/ 31 h 127"/>
              <a:gd name="T42" fmla="*/ 99 w 125"/>
              <a:gd name="T43" fmla="*/ 50 h 127"/>
              <a:gd name="T44" fmla="*/ 97 w 125"/>
              <a:gd name="T45" fmla="*/ 64 h 127"/>
              <a:gd name="T46" fmla="*/ 91 w 125"/>
              <a:gd name="T47" fmla="*/ 77 h 127"/>
              <a:gd name="T48" fmla="*/ 91 w 125"/>
              <a:gd name="T49" fmla="*/ 78 h 127"/>
              <a:gd name="T50" fmla="*/ 122 w 125"/>
              <a:gd name="T51" fmla="*/ 109 h 127"/>
              <a:gd name="T52" fmla="*/ 124 w 125"/>
              <a:gd name="T53" fmla="*/ 113 h 127"/>
              <a:gd name="T54" fmla="*/ 125 w 125"/>
              <a:gd name="T55" fmla="*/ 116 h 127"/>
              <a:gd name="T56" fmla="*/ 124 w 125"/>
              <a:gd name="T57" fmla="*/ 120 h 127"/>
              <a:gd name="T58" fmla="*/ 122 w 125"/>
              <a:gd name="T59" fmla="*/ 123 h 127"/>
              <a:gd name="T60" fmla="*/ 119 w 125"/>
              <a:gd name="T61" fmla="*/ 126 h 127"/>
              <a:gd name="T62" fmla="*/ 115 w 125"/>
              <a:gd name="T63" fmla="*/ 127 h 127"/>
              <a:gd name="T64" fmla="*/ 111 w 125"/>
              <a:gd name="T65" fmla="*/ 126 h 127"/>
              <a:gd name="T66" fmla="*/ 107 w 125"/>
              <a:gd name="T67" fmla="*/ 123 h 127"/>
              <a:gd name="T68" fmla="*/ 77 w 125"/>
              <a:gd name="T69" fmla="*/ 93 h 127"/>
              <a:gd name="T70" fmla="*/ 76 w 125"/>
              <a:gd name="T71" fmla="*/ 92 h 127"/>
              <a:gd name="T72" fmla="*/ 64 w 125"/>
              <a:gd name="T73" fmla="*/ 98 h 127"/>
              <a:gd name="T74" fmla="*/ 49 w 125"/>
              <a:gd name="T75" fmla="*/ 101 h 127"/>
              <a:gd name="T76" fmla="*/ 30 w 125"/>
              <a:gd name="T77" fmla="*/ 97 h 127"/>
              <a:gd name="T78" fmla="*/ 14 w 125"/>
              <a:gd name="T79" fmla="*/ 85 h 127"/>
              <a:gd name="T80" fmla="*/ 4 w 125"/>
              <a:gd name="T81" fmla="*/ 69 h 127"/>
              <a:gd name="T82" fmla="*/ 0 w 125"/>
              <a:gd name="T83" fmla="*/ 50 h 127"/>
              <a:gd name="T84" fmla="*/ 4 w 125"/>
              <a:gd name="T85" fmla="*/ 31 h 127"/>
              <a:gd name="T86" fmla="*/ 14 w 125"/>
              <a:gd name="T87" fmla="*/ 16 h 127"/>
              <a:gd name="T88" fmla="*/ 30 w 125"/>
              <a:gd name="T89" fmla="*/ 4 h 127"/>
              <a:gd name="T90" fmla="*/ 49 w 125"/>
              <a:gd name="T91" fmla="*/ 0 h 1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125" h="127">
                <a:moveTo>
                  <a:pt x="49" y="16"/>
                </a:moveTo>
                <a:lnTo>
                  <a:pt x="36" y="18"/>
                </a:lnTo>
                <a:lnTo>
                  <a:pt x="25" y="26"/>
                </a:lnTo>
                <a:lnTo>
                  <a:pt x="18" y="37"/>
                </a:lnTo>
                <a:lnTo>
                  <a:pt x="15" y="50"/>
                </a:lnTo>
                <a:lnTo>
                  <a:pt x="18" y="64"/>
                </a:lnTo>
                <a:lnTo>
                  <a:pt x="25" y="75"/>
                </a:lnTo>
                <a:lnTo>
                  <a:pt x="36" y="81"/>
                </a:lnTo>
                <a:lnTo>
                  <a:pt x="49" y="85"/>
                </a:lnTo>
                <a:lnTo>
                  <a:pt x="63" y="81"/>
                </a:lnTo>
                <a:lnTo>
                  <a:pt x="73" y="75"/>
                </a:lnTo>
                <a:lnTo>
                  <a:pt x="81" y="64"/>
                </a:lnTo>
                <a:lnTo>
                  <a:pt x="84" y="50"/>
                </a:lnTo>
                <a:lnTo>
                  <a:pt x="81" y="37"/>
                </a:lnTo>
                <a:lnTo>
                  <a:pt x="73" y="26"/>
                </a:lnTo>
                <a:lnTo>
                  <a:pt x="63" y="18"/>
                </a:lnTo>
                <a:lnTo>
                  <a:pt x="49" y="16"/>
                </a:lnTo>
                <a:close/>
                <a:moveTo>
                  <a:pt x="49" y="0"/>
                </a:moveTo>
                <a:lnTo>
                  <a:pt x="68" y="4"/>
                </a:lnTo>
                <a:lnTo>
                  <a:pt x="85" y="16"/>
                </a:lnTo>
                <a:lnTo>
                  <a:pt x="95" y="31"/>
                </a:lnTo>
                <a:lnTo>
                  <a:pt x="99" y="50"/>
                </a:lnTo>
                <a:lnTo>
                  <a:pt x="97" y="64"/>
                </a:lnTo>
                <a:lnTo>
                  <a:pt x="91" y="77"/>
                </a:lnTo>
                <a:lnTo>
                  <a:pt x="91" y="78"/>
                </a:lnTo>
                <a:lnTo>
                  <a:pt x="122" y="109"/>
                </a:lnTo>
                <a:lnTo>
                  <a:pt x="124" y="113"/>
                </a:lnTo>
                <a:lnTo>
                  <a:pt x="125" y="116"/>
                </a:lnTo>
                <a:lnTo>
                  <a:pt x="124" y="120"/>
                </a:lnTo>
                <a:lnTo>
                  <a:pt x="122" y="123"/>
                </a:lnTo>
                <a:lnTo>
                  <a:pt x="119" y="126"/>
                </a:lnTo>
                <a:lnTo>
                  <a:pt x="115" y="127"/>
                </a:lnTo>
                <a:lnTo>
                  <a:pt x="111" y="126"/>
                </a:lnTo>
                <a:lnTo>
                  <a:pt x="107" y="123"/>
                </a:lnTo>
                <a:lnTo>
                  <a:pt x="77" y="93"/>
                </a:lnTo>
                <a:lnTo>
                  <a:pt x="76" y="92"/>
                </a:lnTo>
                <a:lnTo>
                  <a:pt x="64" y="98"/>
                </a:lnTo>
                <a:lnTo>
                  <a:pt x="49" y="101"/>
                </a:lnTo>
                <a:lnTo>
                  <a:pt x="30" y="97"/>
                </a:lnTo>
                <a:lnTo>
                  <a:pt x="14" y="85"/>
                </a:lnTo>
                <a:lnTo>
                  <a:pt x="4" y="69"/>
                </a:lnTo>
                <a:lnTo>
                  <a:pt x="0" y="50"/>
                </a:lnTo>
                <a:lnTo>
                  <a:pt x="4" y="31"/>
                </a:lnTo>
                <a:lnTo>
                  <a:pt x="14" y="16"/>
                </a:lnTo>
                <a:lnTo>
                  <a:pt x="30" y="4"/>
                </a:lnTo>
                <a:lnTo>
                  <a:pt x="49" y="0"/>
                </a:ln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" name="Freeform 218"/>
          <p:cNvSpPr>
            <a:spLocks noChangeAspect="1" noEditPoints="1"/>
          </p:cNvSpPr>
          <p:nvPr/>
        </p:nvSpPr>
        <p:spPr bwMode="auto">
          <a:xfrm>
            <a:off x="5960218" y="2937974"/>
            <a:ext cx="325895" cy="342608"/>
          </a:xfrm>
          <a:custGeom>
            <a:avLst/>
            <a:gdLst>
              <a:gd name="T0" fmla="*/ 61 w 117"/>
              <a:gd name="T1" fmla="*/ 38 h 123"/>
              <a:gd name="T2" fmla="*/ 72 w 117"/>
              <a:gd name="T3" fmla="*/ 43 h 123"/>
              <a:gd name="T4" fmla="*/ 76 w 117"/>
              <a:gd name="T5" fmla="*/ 47 h 123"/>
              <a:gd name="T6" fmla="*/ 63 w 117"/>
              <a:gd name="T7" fmla="*/ 62 h 123"/>
              <a:gd name="T8" fmla="*/ 61 w 117"/>
              <a:gd name="T9" fmla="*/ 59 h 123"/>
              <a:gd name="T10" fmla="*/ 54 w 117"/>
              <a:gd name="T11" fmla="*/ 57 h 123"/>
              <a:gd name="T12" fmla="*/ 49 w 117"/>
              <a:gd name="T13" fmla="*/ 59 h 123"/>
              <a:gd name="T14" fmla="*/ 24 w 117"/>
              <a:gd name="T15" fmla="*/ 83 h 123"/>
              <a:gd name="T16" fmla="*/ 20 w 117"/>
              <a:gd name="T17" fmla="*/ 88 h 123"/>
              <a:gd name="T18" fmla="*/ 20 w 117"/>
              <a:gd name="T19" fmla="*/ 94 h 123"/>
              <a:gd name="T20" fmla="*/ 24 w 117"/>
              <a:gd name="T21" fmla="*/ 100 h 123"/>
              <a:gd name="T22" fmla="*/ 27 w 117"/>
              <a:gd name="T23" fmla="*/ 102 h 123"/>
              <a:gd name="T24" fmla="*/ 33 w 117"/>
              <a:gd name="T25" fmla="*/ 104 h 123"/>
              <a:gd name="T26" fmla="*/ 38 w 117"/>
              <a:gd name="T27" fmla="*/ 102 h 123"/>
              <a:gd name="T28" fmla="*/ 51 w 117"/>
              <a:gd name="T29" fmla="*/ 91 h 123"/>
              <a:gd name="T30" fmla="*/ 58 w 117"/>
              <a:gd name="T31" fmla="*/ 88 h 123"/>
              <a:gd name="T32" fmla="*/ 65 w 117"/>
              <a:gd name="T33" fmla="*/ 91 h 123"/>
              <a:gd name="T34" fmla="*/ 67 w 117"/>
              <a:gd name="T35" fmla="*/ 97 h 123"/>
              <a:gd name="T36" fmla="*/ 65 w 117"/>
              <a:gd name="T37" fmla="*/ 104 h 123"/>
              <a:gd name="T38" fmla="*/ 45 w 117"/>
              <a:gd name="T39" fmla="*/ 121 h 123"/>
              <a:gd name="T40" fmla="*/ 33 w 117"/>
              <a:gd name="T41" fmla="*/ 123 h 123"/>
              <a:gd name="T42" fmla="*/ 11 w 117"/>
              <a:gd name="T43" fmla="*/ 114 h 123"/>
              <a:gd name="T44" fmla="*/ 3 w 117"/>
              <a:gd name="T45" fmla="*/ 102 h 123"/>
              <a:gd name="T46" fmla="*/ 3 w 117"/>
              <a:gd name="T47" fmla="*/ 79 h 123"/>
              <a:gd name="T48" fmla="*/ 32 w 117"/>
              <a:gd name="T49" fmla="*/ 47 h 123"/>
              <a:gd name="T50" fmla="*/ 54 w 117"/>
              <a:gd name="T51" fmla="*/ 38 h 123"/>
              <a:gd name="T52" fmla="*/ 97 w 117"/>
              <a:gd name="T53" fmla="*/ 3 h 123"/>
              <a:gd name="T54" fmla="*/ 108 w 117"/>
              <a:gd name="T55" fmla="*/ 9 h 123"/>
              <a:gd name="T56" fmla="*/ 117 w 117"/>
              <a:gd name="T57" fmla="*/ 32 h 123"/>
              <a:gd name="T58" fmla="*/ 108 w 117"/>
              <a:gd name="T59" fmla="*/ 54 h 123"/>
              <a:gd name="T60" fmla="*/ 75 w 117"/>
              <a:gd name="T61" fmla="*/ 83 h 123"/>
              <a:gd name="T62" fmla="*/ 63 w 117"/>
              <a:gd name="T63" fmla="*/ 85 h 123"/>
              <a:gd name="T64" fmla="*/ 42 w 117"/>
              <a:gd name="T65" fmla="*/ 76 h 123"/>
              <a:gd name="T66" fmla="*/ 54 w 117"/>
              <a:gd name="T67" fmla="*/ 62 h 123"/>
              <a:gd name="T68" fmla="*/ 58 w 117"/>
              <a:gd name="T69" fmla="*/ 64 h 123"/>
              <a:gd name="T70" fmla="*/ 63 w 117"/>
              <a:gd name="T71" fmla="*/ 66 h 123"/>
              <a:gd name="T72" fmla="*/ 70 w 117"/>
              <a:gd name="T73" fmla="*/ 64 h 123"/>
              <a:gd name="T74" fmla="*/ 95 w 117"/>
              <a:gd name="T75" fmla="*/ 41 h 123"/>
              <a:gd name="T76" fmla="*/ 97 w 117"/>
              <a:gd name="T77" fmla="*/ 36 h 123"/>
              <a:gd name="T78" fmla="*/ 97 w 117"/>
              <a:gd name="T79" fmla="*/ 29 h 123"/>
              <a:gd name="T80" fmla="*/ 95 w 117"/>
              <a:gd name="T81" fmla="*/ 24 h 123"/>
              <a:gd name="T82" fmla="*/ 91 w 117"/>
              <a:gd name="T83" fmla="*/ 21 h 123"/>
              <a:gd name="T84" fmla="*/ 86 w 117"/>
              <a:gd name="T85" fmla="*/ 19 h 123"/>
              <a:gd name="T86" fmla="*/ 79 w 117"/>
              <a:gd name="T87" fmla="*/ 21 h 123"/>
              <a:gd name="T88" fmla="*/ 67 w 117"/>
              <a:gd name="T89" fmla="*/ 32 h 123"/>
              <a:gd name="T90" fmla="*/ 61 w 117"/>
              <a:gd name="T91" fmla="*/ 34 h 123"/>
              <a:gd name="T92" fmla="*/ 54 w 117"/>
              <a:gd name="T93" fmla="*/ 32 h 123"/>
              <a:gd name="T94" fmla="*/ 51 w 117"/>
              <a:gd name="T95" fmla="*/ 25 h 123"/>
              <a:gd name="T96" fmla="*/ 54 w 117"/>
              <a:gd name="T97" fmla="*/ 19 h 123"/>
              <a:gd name="T98" fmla="*/ 74 w 117"/>
              <a:gd name="T99" fmla="*/ 3 h 1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117" h="123">
                <a:moveTo>
                  <a:pt x="54" y="38"/>
                </a:moveTo>
                <a:lnTo>
                  <a:pt x="61" y="38"/>
                </a:lnTo>
                <a:lnTo>
                  <a:pt x="66" y="41"/>
                </a:lnTo>
                <a:lnTo>
                  <a:pt x="72" y="43"/>
                </a:lnTo>
                <a:lnTo>
                  <a:pt x="75" y="45"/>
                </a:lnTo>
                <a:lnTo>
                  <a:pt x="76" y="47"/>
                </a:lnTo>
                <a:lnTo>
                  <a:pt x="78" y="47"/>
                </a:lnTo>
                <a:lnTo>
                  <a:pt x="63" y="62"/>
                </a:lnTo>
                <a:lnTo>
                  <a:pt x="62" y="60"/>
                </a:lnTo>
                <a:lnTo>
                  <a:pt x="61" y="59"/>
                </a:lnTo>
                <a:lnTo>
                  <a:pt x="57" y="58"/>
                </a:lnTo>
                <a:lnTo>
                  <a:pt x="54" y="57"/>
                </a:lnTo>
                <a:lnTo>
                  <a:pt x="51" y="58"/>
                </a:lnTo>
                <a:lnTo>
                  <a:pt x="49" y="59"/>
                </a:lnTo>
                <a:lnTo>
                  <a:pt x="46" y="60"/>
                </a:lnTo>
                <a:lnTo>
                  <a:pt x="24" y="83"/>
                </a:lnTo>
                <a:lnTo>
                  <a:pt x="21" y="85"/>
                </a:lnTo>
                <a:lnTo>
                  <a:pt x="20" y="88"/>
                </a:lnTo>
                <a:lnTo>
                  <a:pt x="20" y="91"/>
                </a:lnTo>
                <a:lnTo>
                  <a:pt x="20" y="94"/>
                </a:lnTo>
                <a:lnTo>
                  <a:pt x="21" y="97"/>
                </a:lnTo>
                <a:lnTo>
                  <a:pt x="24" y="100"/>
                </a:lnTo>
                <a:lnTo>
                  <a:pt x="24" y="100"/>
                </a:lnTo>
                <a:lnTo>
                  <a:pt x="27" y="102"/>
                </a:lnTo>
                <a:lnTo>
                  <a:pt x="31" y="104"/>
                </a:lnTo>
                <a:lnTo>
                  <a:pt x="33" y="104"/>
                </a:lnTo>
                <a:lnTo>
                  <a:pt x="36" y="104"/>
                </a:lnTo>
                <a:lnTo>
                  <a:pt x="38" y="102"/>
                </a:lnTo>
                <a:lnTo>
                  <a:pt x="41" y="100"/>
                </a:lnTo>
                <a:lnTo>
                  <a:pt x="51" y="91"/>
                </a:lnTo>
                <a:lnTo>
                  <a:pt x="54" y="89"/>
                </a:lnTo>
                <a:lnTo>
                  <a:pt x="58" y="88"/>
                </a:lnTo>
                <a:lnTo>
                  <a:pt x="61" y="89"/>
                </a:lnTo>
                <a:lnTo>
                  <a:pt x="65" y="91"/>
                </a:lnTo>
                <a:lnTo>
                  <a:pt x="66" y="94"/>
                </a:lnTo>
                <a:lnTo>
                  <a:pt x="67" y="97"/>
                </a:lnTo>
                <a:lnTo>
                  <a:pt x="66" y="101"/>
                </a:lnTo>
                <a:lnTo>
                  <a:pt x="65" y="104"/>
                </a:lnTo>
                <a:lnTo>
                  <a:pt x="55" y="114"/>
                </a:lnTo>
                <a:lnTo>
                  <a:pt x="45" y="121"/>
                </a:lnTo>
                <a:lnTo>
                  <a:pt x="33" y="123"/>
                </a:lnTo>
                <a:lnTo>
                  <a:pt x="33" y="123"/>
                </a:lnTo>
                <a:lnTo>
                  <a:pt x="21" y="121"/>
                </a:lnTo>
                <a:lnTo>
                  <a:pt x="11" y="114"/>
                </a:lnTo>
                <a:lnTo>
                  <a:pt x="10" y="113"/>
                </a:lnTo>
                <a:lnTo>
                  <a:pt x="3" y="102"/>
                </a:lnTo>
                <a:lnTo>
                  <a:pt x="0" y="91"/>
                </a:lnTo>
                <a:lnTo>
                  <a:pt x="3" y="79"/>
                </a:lnTo>
                <a:lnTo>
                  <a:pt x="10" y="70"/>
                </a:lnTo>
                <a:lnTo>
                  <a:pt x="32" y="47"/>
                </a:lnTo>
                <a:lnTo>
                  <a:pt x="42" y="40"/>
                </a:lnTo>
                <a:lnTo>
                  <a:pt x="54" y="38"/>
                </a:lnTo>
                <a:close/>
                <a:moveTo>
                  <a:pt x="86" y="0"/>
                </a:moveTo>
                <a:lnTo>
                  <a:pt x="97" y="3"/>
                </a:lnTo>
                <a:lnTo>
                  <a:pt x="107" y="9"/>
                </a:lnTo>
                <a:lnTo>
                  <a:pt x="108" y="9"/>
                </a:lnTo>
                <a:lnTo>
                  <a:pt x="114" y="20"/>
                </a:lnTo>
                <a:lnTo>
                  <a:pt x="117" y="32"/>
                </a:lnTo>
                <a:lnTo>
                  <a:pt x="114" y="43"/>
                </a:lnTo>
                <a:lnTo>
                  <a:pt x="108" y="54"/>
                </a:lnTo>
                <a:lnTo>
                  <a:pt x="86" y="76"/>
                </a:lnTo>
                <a:lnTo>
                  <a:pt x="75" y="83"/>
                </a:lnTo>
                <a:lnTo>
                  <a:pt x="63" y="85"/>
                </a:lnTo>
                <a:lnTo>
                  <a:pt x="63" y="85"/>
                </a:lnTo>
                <a:lnTo>
                  <a:pt x="51" y="83"/>
                </a:lnTo>
                <a:lnTo>
                  <a:pt x="42" y="76"/>
                </a:lnTo>
                <a:lnTo>
                  <a:pt x="41" y="75"/>
                </a:lnTo>
                <a:lnTo>
                  <a:pt x="54" y="62"/>
                </a:lnTo>
                <a:lnTo>
                  <a:pt x="55" y="63"/>
                </a:lnTo>
                <a:lnTo>
                  <a:pt x="58" y="64"/>
                </a:lnTo>
                <a:lnTo>
                  <a:pt x="61" y="66"/>
                </a:lnTo>
                <a:lnTo>
                  <a:pt x="63" y="66"/>
                </a:lnTo>
                <a:lnTo>
                  <a:pt x="67" y="66"/>
                </a:lnTo>
                <a:lnTo>
                  <a:pt x="70" y="64"/>
                </a:lnTo>
                <a:lnTo>
                  <a:pt x="72" y="63"/>
                </a:lnTo>
                <a:lnTo>
                  <a:pt x="95" y="41"/>
                </a:lnTo>
                <a:lnTo>
                  <a:pt x="96" y="38"/>
                </a:lnTo>
                <a:lnTo>
                  <a:pt x="97" y="36"/>
                </a:lnTo>
                <a:lnTo>
                  <a:pt x="97" y="32"/>
                </a:lnTo>
                <a:lnTo>
                  <a:pt x="97" y="29"/>
                </a:lnTo>
                <a:lnTo>
                  <a:pt x="96" y="26"/>
                </a:lnTo>
                <a:lnTo>
                  <a:pt x="95" y="24"/>
                </a:lnTo>
                <a:lnTo>
                  <a:pt x="93" y="22"/>
                </a:lnTo>
                <a:lnTo>
                  <a:pt x="91" y="21"/>
                </a:lnTo>
                <a:lnTo>
                  <a:pt x="88" y="20"/>
                </a:lnTo>
                <a:lnTo>
                  <a:pt x="86" y="19"/>
                </a:lnTo>
                <a:lnTo>
                  <a:pt x="82" y="20"/>
                </a:lnTo>
                <a:lnTo>
                  <a:pt x="79" y="21"/>
                </a:lnTo>
                <a:lnTo>
                  <a:pt x="76" y="22"/>
                </a:lnTo>
                <a:lnTo>
                  <a:pt x="67" y="32"/>
                </a:lnTo>
                <a:lnTo>
                  <a:pt x="65" y="34"/>
                </a:lnTo>
                <a:lnTo>
                  <a:pt x="61" y="34"/>
                </a:lnTo>
                <a:lnTo>
                  <a:pt x="57" y="34"/>
                </a:lnTo>
                <a:lnTo>
                  <a:pt x="54" y="32"/>
                </a:lnTo>
                <a:lnTo>
                  <a:pt x="51" y="29"/>
                </a:lnTo>
                <a:lnTo>
                  <a:pt x="51" y="25"/>
                </a:lnTo>
                <a:lnTo>
                  <a:pt x="51" y="21"/>
                </a:lnTo>
                <a:lnTo>
                  <a:pt x="54" y="19"/>
                </a:lnTo>
                <a:lnTo>
                  <a:pt x="63" y="9"/>
                </a:lnTo>
                <a:lnTo>
                  <a:pt x="74" y="3"/>
                </a:lnTo>
                <a:lnTo>
                  <a:pt x="86" y="0"/>
                </a:ln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" name="Freeform 219"/>
          <p:cNvSpPr>
            <a:spLocks noChangeAspect="1" noEditPoints="1"/>
          </p:cNvSpPr>
          <p:nvPr/>
        </p:nvSpPr>
        <p:spPr bwMode="auto">
          <a:xfrm>
            <a:off x="6230961" y="2305330"/>
            <a:ext cx="267072" cy="342608"/>
          </a:xfrm>
          <a:custGeom>
            <a:avLst/>
            <a:gdLst>
              <a:gd name="T0" fmla="*/ 49 w 99"/>
              <a:gd name="T1" fmla="*/ 17 h 127"/>
              <a:gd name="T2" fmla="*/ 36 w 99"/>
              <a:gd name="T3" fmla="*/ 21 h 127"/>
              <a:gd name="T4" fmla="*/ 26 w 99"/>
              <a:gd name="T5" fmla="*/ 31 h 127"/>
              <a:gd name="T6" fmla="*/ 22 w 99"/>
              <a:gd name="T7" fmla="*/ 46 h 127"/>
              <a:gd name="T8" fmla="*/ 26 w 99"/>
              <a:gd name="T9" fmla="*/ 60 h 127"/>
              <a:gd name="T10" fmla="*/ 36 w 99"/>
              <a:gd name="T11" fmla="*/ 69 h 127"/>
              <a:gd name="T12" fmla="*/ 49 w 99"/>
              <a:gd name="T13" fmla="*/ 73 h 127"/>
              <a:gd name="T14" fmla="*/ 64 w 99"/>
              <a:gd name="T15" fmla="*/ 69 h 127"/>
              <a:gd name="T16" fmla="*/ 74 w 99"/>
              <a:gd name="T17" fmla="*/ 60 h 127"/>
              <a:gd name="T18" fmla="*/ 78 w 99"/>
              <a:gd name="T19" fmla="*/ 46 h 127"/>
              <a:gd name="T20" fmla="*/ 74 w 99"/>
              <a:gd name="T21" fmla="*/ 31 h 127"/>
              <a:gd name="T22" fmla="*/ 64 w 99"/>
              <a:gd name="T23" fmla="*/ 21 h 127"/>
              <a:gd name="T24" fmla="*/ 49 w 99"/>
              <a:gd name="T25" fmla="*/ 17 h 127"/>
              <a:gd name="T26" fmla="*/ 49 w 99"/>
              <a:gd name="T27" fmla="*/ 0 h 127"/>
              <a:gd name="T28" fmla="*/ 69 w 99"/>
              <a:gd name="T29" fmla="*/ 4 h 127"/>
              <a:gd name="T30" fmla="*/ 85 w 99"/>
              <a:gd name="T31" fmla="*/ 14 h 127"/>
              <a:gd name="T32" fmla="*/ 95 w 99"/>
              <a:gd name="T33" fmla="*/ 30 h 127"/>
              <a:gd name="T34" fmla="*/ 99 w 99"/>
              <a:gd name="T35" fmla="*/ 50 h 127"/>
              <a:gd name="T36" fmla="*/ 99 w 99"/>
              <a:gd name="T37" fmla="*/ 55 h 127"/>
              <a:gd name="T38" fmla="*/ 97 w 99"/>
              <a:gd name="T39" fmla="*/ 72 h 127"/>
              <a:gd name="T40" fmla="*/ 89 w 99"/>
              <a:gd name="T41" fmla="*/ 89 h 127"/>
              <a:gd name="T42" fmla="*/ 80 w 99"/>
              <a:gd name="T43" fmla="*/ 102 h 127"/>
              <a:gd name="T44" fmla="*/ 69 w 99"/>
              <a:gd name="T45" fmla="*/ 113 h 127"/>
              <a:gd name="T46" fmla="*/ 60 w 99"/>
              <a:gd name="T47" fmla="*/ 120 h 127"/>
              <a:gd name="T48" fmla="*/ 53 w 99"/>
              <a:gd name="T49" fmla="*/ 126 h 127"/>
              <a:gd name="T50" fmla="*/ 51 w 99"/>
              <a:gd name="T51" fmla="*/ 127 h 127"/>
              <a:gd name="T52" fmla="*/ 48 w 99"/>
              <a:gd name="T53" fmla="*/ 126 h 127"/>
              <a:gd name="T54" fmla="*/ 43 w 99"/>
              <a:gd name="T55" fmla="*/ 122 h 127"/>
              <a:gd name="T56" fmla="*/ 34 w 99"/>
              <a:gd name="T57" fmla="*/ 115 h 127"/>
              <a:gd name="T58" fmla="*/ 25 w 99"/>
              <a:gd name="T59" fmla="*/ 106 h 127"/>
              <a:gd name="T60" fmla="*/ 15 w 99"/>
              <a:gd name="T61" fmla="*/ 94 h 127"/>
              <a:gd name="T62" fmla="*/ 8 w 99"/>
              <a:gd name="T63" fmla="*/ 80 h 127"/>
              <a:gd name="T64" fmla="*/ 2 w 99"/>
              <a:gd name="T65" fmla="*/ 65 h 127"/>
              <a:gd name="T66" fmla="*/ 1 w 99"/>
              <a:gd name="T67" fmla="*/ 58 h 127"/>
              <a:gd name="T68" fmla="*/ 0 w 99"/>
              <a:gd name="T69" fmla="*/ 50 h 127"/>
              <a:gd name="T70" fmla="*/ 4 w 99"/>
              <a:gd name="T71" fmla="*/ 30 h 127"/>
              <a:gd name="T72" fmla="*/ 14 w 99"/>
              <a:gd name="T73" fmla="*/ 14 h 127"/>
              <a:gd name="T74" fmla="*/ 30 w 99"/>
              <a:gd name="T75" fmla="*/ 4 h 127"/>
              <a:gd name="T76" fmla="*/ 49 w 99"/>
              <a:gd name="T77" fmla="*/ 0 h 1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99" h="127">
                <a:moveTo>
                  <a:pt x="49" y="17"/>
                </a:moveTo>
                <a:lnTo>
                  <a:pt x="36" y="21"/>
                </a:lnTo>
                <a:lnTo>
                  <a:pt x="26" y="31"/>
                </a:lnTo>
                <a:lnTo>
                  <a:pt x="22" y="46"/>
                </a:lnTo>
                <a:lnTo>
                  <a:pt x="26" y="60"/>
                </a:lnTo>
                <a:lnTo>
                  <a:pt x="36" y="69"/>
                </a:lnTo>
                <a:lnTo>
                  <a:pt x="49" y="73"/>
                </a:lnTo>
                <a:lnTo>
                  <a:pt x="64" y="69"/>
                </a:lnTo>
                <a:lnTo>
                  <a:pt x="74" y="60"/>
                </a:lnTo>
                <a:lnTo>
                  <a:pt x="78" y="46"/>
                </a:lnTo>
                <a:lnTo>
                  <a:pt x="74" y="31"/>
                </a:lnTo>
                <a:lnTo>
                  <a:pt x="64" y="21"/>
                </a:lnTo>
                <a:lnTo>
                  <a:pt x="49" y="17"/>
                </a:lnTo>
                <a:close/>
                <a:moveTo>
                  <a:pt x="49" y="0"/>
                </a:moveTo>
                <a:lnTo>
                  <a:pt x="69" y="4"/>
                </a:lnTo>
                <a:lnTo>
                  <a:pt x="85" y="14"/>
                </a:lnTo>
                <a:lnTo>
                  <a:pt x="95" y="30"/>
                </a:lnTo>
                <a:lnTo>
                  <a:pt x="99" y="50"/>
                </a:lnTo>
                <a:lnTo>
                  <a:pt x="99" y="55"/>
                </a:lnTo>
                <a:lnTo>
                  <a:pt x="97" y="72"/>
                </a:lnTo>
                <a:lnTo>
                  <a:pt x="89" y="89"/>
                </a:lnTo>
                <a:lnTo>
                  <a:pt x="80" y="102"/>
                </a:lnTo>
                <a:lnTo>
                  <a:pt x="69" y="113"/>
                </a:lnTo>
                <a:lnTo>
                  <a:pt x="60" y="120"/>
                </a:lnTo>
                <a:lnTo>
                  <a:pt x="53" y="126"/>
                </a:lnTo>
                <a:lnTo>
                  <a:pt x="51" y="127"/>
                </a:lnTo>
                <a:lnTo>
                  <a:pt x="48" y="126"/>
                </a:lnTo>
                <a:lnTo>
                  <a:pt x="43" y="122"/>
                </a:lnTo>
                <a:lnTo>
                  <a:pt x="34" y="115"/>
                </a:lnTo>
                <a:lnTo>
                  <a:pt x="25" y="106"/>
                </a:lnTo>
                <a:lnTo>
                  <a:pt x="15" y="94"/>
                </a:lnTo>
                <a:lnTo>
                  <a:pt x="8" y="80"/>
                </a:lnTo>
                <a:lnTo>
                  <a:pt x="2" y="65"/>
                </a:lnTo>
                <a:lnTo>
                  <a:pt x="1" y="58"/>
                </a:lnTo>
                <a:lnTo>
                  <a:pt x="0" y="50"/>
                </a:lnTo>
                <a:lnTo>
                  <a:pt x="4" y="30"/>
                </a:lnTo>
                <a:lnTo>
                  <a:pt x="14" y="14"/>
                </a:lnTo>
                <a:lnTo>
                  <a:pt x="30" y="4"/>
                </a:lnTo>
                <a:lnTo>
                  <a:pt x="49" y="0"/>
                </a:ln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1" name="Freeform 221"/>
          <p:cNvSpPr>
            <a:spLocks noChangeAspect="1"/>
          </p:cNvSpPr>
          <p:nvPr/>
        </p:nvSpPr>
        <p:spPr bwMode="auto">
          <a:xfrm>
            <a:off x="6653976" y="934900"/>
            <a:ext cx="357002" cy="342608"/>
          </a:xfrm>
          <a:custGeom>
            <a:avLst/>
            <a:gdLst>
              <a:gd name="T0" fmla="*/ 61 w 124"/>
              <a:gd name="T1" fmla="*/ 0 h 119"/>
              <a:gd name="T2" fmla="*/ 82 w 124"/>
              <a:gd name="T3" fmla="*/ 38 h 119"/>
              <a:gd name="T4" fmla="*/ 124 w 124"/>
              <a:gd name="T5" fmla="*/ 45 h 119"/>
              <a:gd name="T6" fmla="*/ 95 w 124"/>
              <a:gd name="T7" fmla="*/ 77 h 119"/>
              <a:gd name="T8" fmla="*/ 101 w 124"/>
              <a:gd name="T9" fmla="*/ 119 h 119"/>
              <a:gd name="T10" fmla="*/ 61 w 124"/>
              <a:gd name="T11" fmla="*/ 100 h 119"/>
              <a:gd name="T12" fmla="*/ 23 w 124"/>
              <a:gd name="T13" fmla="*/ 119 h 119"/>
              <a:gd name="T14" fmla="*/ 29 w 124"/>
              <a:gd name="T15" fmla="*/ 77 h 119"/>
              <a:gd name="T16" fmla="*/ 0 w 124"/>
              <a:gd name="T17" fmla="*/ 45 h 119"/>
              <a:gd name="T18" fmla="*/ 42 w 124"/>
              <a:gd name="T19" fmla="*/ 38 h 119"/>
              <a:gd name="T20" fmla="*/ 61 w 124"/>
              <a:gd name="T21" fmla="*/ 0 h 1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24" h="119">
                <a:moveTo>
                  <a:pt x="61" y="0"/>
                </a:moveTo>
                <a:lnTo>
                  <a:pt x="82" y="38"/>
                </a:lnTo>
                <a:lnTo>
                  <a:pt x="124" y="45"/>
                </a:lnTo>
                <a:lnTo>
                  <a:pt x="95" y="77"/>
                </a:lnTo>
                <a:lnTo>
                  <a:pt x="101" y="119"/>
                </a:lnTo>
                <a:lnTo>
                  <a:pt x="61" y="100"/>
                </a:lnTo>
                <a:lnTo>
                  <a:pt x="23" y="119"/>
                </a:lnTo>
                <a:lnTo>
                  <a:pt x="29" y="77"/>
                </a:lnTo>
                <a:lnTo>
                  <a:pt x="0" y="45"/>
                </a:lnTo>
                <a:lnTo>
                  <a:pt x="42" y="38"/>
                </a:lnTo>
                <a:lnTo>
                  <a:pt x="61" y="0"/>
                </a:ln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30" name="组 29"/>
          <p:cNvGrpSpPr/>
          <p:nvPr/>
        </p:nvGrpSpPr>
        <p:grpSpPr>
          <a:xfrm>
            <a:off x="584121" y="1054785"/>
            <a:ext cx="3687452" cy="755909"/>
            <a:chOff x="584121" y="957868"/>
            <a:chExt cx="3687452" cy="755909"/>
          </a:xfrm>
        </p:grpSpPr>
        <p:sp>
          <p:nvSpPr>
            <p:cNvPr id="13" name="文本框 12"/>
            <p:cNvSpPr txBox="1"/>
            <p:nvPr/>
          </p:nvSpPr>
          <p:spPr>
            <a:xfrm>
              <a:off x="584121" y="1218490"/>
              <a:ext cx="3687452" cy="4952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000" dirty="0" smtClean="0">
                  <a:solidFill>
                    <a:srgbClr val="12253A"/>
                  </a:solidFill>
                  <a:cs typeface="Arial" panose="020B0604020202020204" pitchFamily="34" charset="0"/>
                </a:rPr>
                <a:t>标题数字等都可以通过点击和重新输入进行更改，顶部“开始”面板中可以对字体、字号、颜色、行距等进行修改。</a:t>
              </a:r>
              <a:endParaRPr lang="zh-CN" altLang="en-US" sz="1000" dirty="0">
                <a:solidFill>
                  <a:srgbClr val="12253A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14" name="矩形 13"/>
            <p:cNvSpPr/>
            <p:nvPr/>
          </p:nvSpPr>
          <p:spPr>
            <a:xfrm>
              <a:off x="584121" y="957868"/>
              <a:ext cx="1735332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b="1" dirty="0">
                  <a:solidFill>
                    <a:srgbClr val="18BDD5"/>
                  </a:solidFill>
                  <a:cs typeface="Arial" panose="020B0604020202020204" pitchFamily="34" charset="0"/>
                </a:rPr>
                <a:t>Add Your </a:t>
              </a:r>
              <a:r>
                <a:rPr lang="en-US" altLang="zh-CN" b="1" dirty="0">
                  <a:solidFill>
                    <a:srgbClr val="18BDD5"/>
                  </a:solidFill>
                </a:rPr>
                <a:t>Text</a:t>
              </a:r>
            </a:p>
          </p:txBody>
        </p:sp>
      </p:grpSp>
      <p:grpSp>
        <p:nvGrpSpPr>
          <p:cNvPr id="31" name="组 30"/>
          <p:cNvGrpSpPr/>
          <p:nvPr/>
        </p:nvGrpSpPr>
        <p:grpSpPr>
          <a:xfrm>
            <a:off x="584121" y="1907611"/>
            <a:ext cx="3687452" cy="755909"/>
            <a:chOff x="584121" y="2000476"/>
            <a:chExt cx="3687452" cy="755909"/>
          </a:xfrm>
        </p:grpSpPr>
        <p:sp>
          <p:nvSpPr>
            <p:cNvPr id="16" name="文本框 15"/>
            <p:cNvSpPr txBox="1"/>
            <p:nvPr/>
          </p:nvSpPr>
          <p:spPr>
            <a:xfrm>
              <a:off x="584121" y="2261098"/>
              <a:ext cx="3687452" cy="4952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000" dirty="0" smtClean="0">
                  <a:solidFill>
                    <a:srgbClr val="12253A"/>
                  </a:solidFill>
                  <a:cs typeface="Arial" panose="020B0604020202020204" pitchFamily="34" charset="0"/>
                </a:rPr>
                <a:t>标题数字等都可以通过点击和重新输入进行更改，顶部“开始”面板中可以对字体、字号、颜色、行距等进行修改。</a:t>
              </a:r>
              <a:endParaRPr lang="zh-CN" altLang="en-US" sz="1000" dirty="0">
                <a:solidFill>
                  <a:srgbClr val="12253A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17" name="矩形 16"/>
            <p:cNvSpPr/>
            <p:nvPr/>
          </p:nvSpPr>
          <p:spPr>
            <a:xfrm>
              <a:off x="584121" y="2000476"/>
              <a:ext cx="1735332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b="1" dirty="0">
                  <a:solidFill>
                    <a:srgbClr val="12253A"/>
                  </a:solidFill>
                  <a:cs typeface="Arial" panose="020B0604020202020204" pitchFamily="34" charset="0"/>
                </a:rPr>
                <a:t>Add Your </a:t>
              </a:r>
              <a:r>
                <a:rPr lang="en-US" altLang="zh-CN" b="1" dirty="0">
                  <a:solidFill>
                    <a:srgbClr val="12253A"/>
                  </a:solidFill>
                </a:rPr>
                <a:t>Text</a:t>
              </a:r>
            </a:p>
          </p:txBody>
        </p:sp>
      </p:grpSp>
      <p:grpSp>
        <p:nvGrpSpPr>
          <p:cNvPr id="32" name="组 31"/>
          <p:cNvGrpSpPr/>
          <p:nvPr/>
        </p:nvGrpSpPr>
        <p:grpSpPr>
          <a:xfrm>
            <a:off x="584121" y="2760437"/>
            <a:ext cx="3687452" cy="755909"/>
            <a:chOff x="584121" y="2758411"/>
            <a:chExt cx="3687452" cy="755909"/>
          </a:xfrm>
        </p:grpSpPr>
        <p:sp>
          <p:nvSpPr>
            <p:cNvPr id="19" name="文本框 18"/>
            <p:cNvSpPr txBox="1"/>
            <p:nvPr/>
          </p:nvSpPr>
          <p:spPr>
            <a:xfrm>
              <a:off x="584121" y="3019033"/>
              <a:ext cx="3687452" cy="4952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000" dirty="0" smtClean="0">
                  <a:solidFill>
                    <a:srgbClr val="12253A"/>
                  </a:solidFill>
                  <a:cs typeface="Arial" panose="020B0604020202020204" pitchFamily="34" charset="0"/>
                </a:rPr>
                <a:t>标题数字等都可以通过点击和重新输入进行更改，顶部“开始”面板中可以对字体、字号、颜色、行距等进行修改。</a:t>
              </a:r>
              <a:endParaRPr lang="zh-CN" altLang="en-US" sz="1000" dirty="0">
                <a:solidFill>
                  <a:srgbClr val="12253A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20" name="矩形 19"/>
            <p:cNvSpPr/>
            <p:nvPr/>
          </p:nvSpPr>
          <p:spPr>
            <a:xfrm>
              <a:off x="584121" y="2758411"/>
              <a:ext cx="1735332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b="1" dirty="0">
                  <a:solidFill>
                    <a:srgbClr val="18BDD5"/>
                  </a:solidFill>
                  <a:cs typeface="Arial" panose="020B0604020202020204" pitchFamily="34" charset="0"/>
                </a:rPr>
                <a:t>Add Your </a:t>
              </a:r>
              <a:r>
                <a:rPr lang="en-US" altLang="zh-CN" b="1" dirty="0">
                  <a:solidFill>
                    <a:srgbClr val="18BDD5"/>
                  </a:solidFill>
                </a:rPr>
                <a:t>Text</a:t>
              </a:r>
            </a:p>
          </p:txBody>
        </p:sp>
      </p:grpSp>
      <p:grpSp>
        <p:nvGrpSpPr>
          <p:cNvPr id="33" name="组 32"/>
          <p:cNvGrpSpPr/>
          <p:nvPr/>
        </p:nvGrpSpPr>
        <p:grpSpPr>
          <a:xfrm>
            <a:off x="584121" y="3613262"/>
            <a:ext cx="3687452" cy="755909"/>
            <a:chOff x="584121" y="3516345"/>
            <a:chExt cx="3687452" cy="755909"/>
          </a:xfrm>
        </p:grpSpPr>
        <p:sp>
          <p:nvSpPr>
            <p:cNvPr id="22" name="文本框 21"/>
            <p:cNvSpPr txBox="1"/>
            <p:nvPr/>
          </p:nvSpPr>
          <p:spPr>
            <a:xfrm>
              <a:off x="584121" y="3776967"/>
              <a:ext cx="3687452" cy="4952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000" dirty="0" smtClean="0">
                  <a:solidFill>
                    <a:srgbClr val="12253A"/>
                  </a:solidFill>
                  <a:cs typeface="Arial" panose="020B0604020202020204" pitchFamily="34" charset="0"/>
                </a:rPr>
                <a:t>标题数字等都可以通过点击和重新输入进行更改，顶部“开始”面板中可以对字体、字号、颜色、行距等进行修改。</a:t>
              </a:r>
              <a:endParaRPr lang="zh-CN" altLang="en-US" sz="1000" dirty="0">
                <a:solidFill>
                  <a:srgbClr val="12253A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23" name="矩形 22"/>
            <p:cNvSpPr/>
            <p:nvPr/>
          </p:nvSpPr>
          <p:spPr>
            <a:xfrm>
              <a:off x="584121" y="3516345"/>
              <a:ext cx="1735332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b="1" dirty="0">
                  <a:solidFill>
                    <a:srgbClr val="12253A"/>
                  </a:solidFill>
                  <a:cs typeface="Arial" panose="020B0604020202020204" pitchFamily="34" charset="0"/>
                </a:rPr>
                <a:t>Add Your </a:t>
              </a:r>
              <a:r>
                <a:rPr lang="en-US" altLang="zh-CN" b="1" dirty="0">
                  <a:solidFill>
                    <a:srgbClr val="12253A"/>
                  </a:solidFill>
                </a:rPr>
                <a:t>Text</a:t>
              </a:r>
            </a:p>
          </p:txBody>
        </p:sp>
      </p:grpSp>
      <p:cxnSp>
        <p:nvCxnSpPr>
          <p:cNvPr id="35" name="直接连接符 20"/>
          <p:cNvCxnSpPr/>
          <p:nvPr/>
        </p:nvCxnSpPr>
        <p:spPr>
          <a:xfrm rot="5400000" flipH="1">
            <a:off x="4160218" y="-522492"/>
            <a:ext cx="0" cy="3600000"/>
          </a:xfrm>
          <a:prstGeom prst="line">
            <a:avLst/>
          </a:prstGeom>
          <a:ln w="19050">
            <a:solidFill>
              <a:srgbClr val="18BDD5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直接连接符 20"/>
          <p:cNvCxnSpPr/>
          <p:nvPr/>
        </p:nvCxnSpPr>
        <p:spPr>
          <a:xfrm flipH="1">
            <a:off x="2360218" y="2937974"/>
            <a:ext cx="2971377" cy="0"/>
          </a:xfrm>
          <a:prstGeom prst="line">
            <a:avLst/>
          </a:prstGeom>
          <a:ln w="19050">
            <a:solidFill>
              <a:srgbClr val="18BDD5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直接连接符 20"/>
          <p:cNvCxnSpPr/>
          <p:nvPr/>
        </p:nvCxnSpPr>
        <p:spPr>
          <a:xfrm flipH="1">
            <a:off x="2360218" y="2091215"/>
            <a:ext cx="2971377" cy="0"/>
          </a:xfrm>
          <a:prstGeom prst="line">
            <a:avLst/>
          </a:prstGeom>
          <a:ln w="19050">
            <a:solidFill>
              <a:srgbClr val="12253A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直接连接符 20"/>
          <p:cNvCxnSpPr/>
          <p:nvPr/>
        </p:nvCxnSpPr>
        <p:spPr>
          <a:xfrm flipH="1">
            <a:off x="2360219" y="3766185"/>
            <a:ext cx="3307224" cy="0"/>
          </a:xfrm>
          <a:prstGeom prst="line">
            <a:avLst/>
          </a:prstGeom>
          <a:ln w="19050">
            <a:solidFill>
              <a:srgbClr val="12253A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951540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 bwMode="auto">
          <a:xfrm>
            <a:off x="0" y="0"/>
            <a:ext cx="9144000" cy="5143500"/>
          </a:xfrm>
          <a:prstGeom prst="rect">
            <a:avLst/>
          </a:prstGeom>
          <a:solidFill>
            <a:srgbClr val="12253A">
              <a:alpha val="74902"/>
            </a:srgbClr>
          </a:solidFill>
          <a:ln w="12700" cap="flat" cmpd="sng" algn="ctr">
            <a:noFill/>
            <a:prstDash val="solid"/>
            <a:miter lim="0"/>
            <a:headEnd type="none" w="med" len="med"/>
            <a:tailEnd type="none" w="med" len="med"/>
          </a:ln>
          <a:effectLst>
            <a:outerShdw blurRad="25400" dist="12700" dir="5400000" algn="ctr" rotWithShape="0">
              <a:srgbClr val="000000">
                <a:alpha val="50000"/>
              </a:srgbClr>
            </a:outerShdw>
          </a:effectLst>
        </p:spPr>
        <p:txBody>
          <a:bodyPr rot="0" spcFirstLastPara="0" vertOverflow="overflow" horzOverflow="overflow" vert="horz" wrap="square" lIns="26789" tIns="26789" rIns="26789" bIns="26789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171450"/>
            <a:endParaRPr lang="zh-CN" altLang="en-US"/>
          </a:p>
        </p:txBody>
      </p:sp>
      <p:sp>
        <p:nvSpPr>
          <p:cNvPr id="3" name="AutoShape 2"/>
          <p:cNvSpPr>
            <a:spLocks/>
          </p:cNvSpPr>
          <p:nvPr/>
        </p:nvSpPr>
        <p:spPr bwMode="auto">
          <a:xfrm>
            <a:off x="6149220" y="2093753"/>
            <a:ext cx="1415772" cy="46166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extLst/>
        </p:spPr>
        <p:txBody>
          <a:bodyPr wrap="none">
            <a:spAutoFit/>
          </a:bodyPr>
          <a:lstStyle/>
          <a:p>
            <a:pPr algn="ctr"/>
            <a:r>
              <a:rPr lang="zh-CN" altLang="en-US" sz="2400" dirty="0" smtClean="0">
                <a:solidFill>
                  <a:schemeClr val="bg1"/>
                </a:solidFill>
                <a:latin typeface="HelveticaNeueLT Pro 67 MdCn" panose="020B0606030502030204" pitchFamily="34" charset="0"/>
                <a:ea typeface="Hiragino Sans GB W3" panose="020B0300000000000000" pitchFamily="34" charset="-122"/>
              </a:rPr>
              <a:t>我的产品</a:t>
            </a:r>
            <a:endParaRPr lang="zh-CN" altLang="zh-CN" sz="2400" dirty="0">
              <a:solidFill>
                <a:schemeClr val="bg1"/>
              </a:solidFill>
              <a:latin typeface="HelveticaNeueLT Pro 67 MdCn" panose="020B0606030502030204" pitchFamily="34" charset="0"/>
              <a:ea typeface="Hiragino Sans GB W3" panose="020B0300000000000000" pitchFamily="34" charset="-122"/>
            </a:endParaRPr>
          </a:p>
        </p:txBody>
      </p:sp>
      <p:grpSp>
        <p:nvGrpSpPr>
          <p:cNvPr id="4" name="组合 49"/>
          <p:cNvGrpSpPr/>
          <p:nvPr/>
        </p:nvGrpSpPr>
        <p:grpSpPr>
          <a:xfrm>
            <a:off x="5263887" y="3983815"/>
            <a:ext cx="3186426" cy="398186"/>
            <a:chOff x="6939041" y="4821044"/>
            <a:chExt cx="4248568" cy="530914"/>
          </a:xfrm>
        </p:grpSpPr>
        <p:sp>
          <p:nvSpPr>
            <p:cNvPr id="5" name="矩形 4"/>
            <p:cNvSpPr/>
            <p:nvPr/>
          </p:nvSpPr>
          <p:spPr bwMode="auto">
            <a:xfrm>
              <a:off x="6939041" y="4821044"/>
              <a:ext cx="4248568" cy="530914"/>
            </a:xfrm>
            <a:prstGeom prst="rect">
              <a:avLst/>
            </a:prstGeom>
            <a:noFill/>
            <a:ln w="12700" cap="flat" cmpd="sng" algn="ctr">
              <a:solidFill>
                <a:schemeClr val="bg1"/>
              </a:solidFill>
              <a:prstDash val="solid"/>
              <a:miter lim="0"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26789" tIns="26789" rIns="26789" bIns="26789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171450"/>
              <a:endParaRPr lang="zh-CN" altLang="en-US"/>
            </a:p>
          </p:txBody>
        </p:sp>
        <p:sp>
          <p:nvSpPr>
            <p:cNvPr id="6" name="文本框 5"/>
            <p:cNvSpPr txBox="1"/>
            <p:nvPr/>
          </p:nvSpPr>
          <p:spPr>
            <a:xfrm>
              <a:off x="6965474" y="4853673"/>
              <a:ext cx="2909288" cy="45140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 dirty="0">
                  <a:solidFill>
                    <a:schemeClr val="bg1"/>
                  </a:solidFill>
                  <a:latin typeface="HelveticaNeueLT Pro 67 MdCn" panose="020B0606030502030204" pitchFamily="34" charset="0"/>
                  <a:ea typeface="Hiragino Sans GB W3" panose="020B0300000000000000" pitchFamily="34" charset="-122"/>
                </a:rPr>
                <a:t>点击此处添加关键词</a:t>
              </a:r>
            </a:p>
          </p:txBody>
        </p:sp>
        <p:cxnSp>
          <p:nvCxnSpPr>
            <p:cNvPr id="7" name="直接连接符 52"/>
            <p:cNvCxnSpPr/>
            <p:nvPr/>
          </p:nvCxnSpPr>
          <p:spPr bwMode="auto">
            <a:xfrm flipV="1">
              <a:off x="10560496" y="4821044"/>
              <a:ext cx="0" cy="530914"/>
            </a:xfrm>
            <a:prstGeom prst="line">
              <a:avLst/>
            </a:prstGeom>
            <a:noFill/>
            <a:ln w="12700" cap="flat" cmpd="sng" algn="ctr">
              <a:solidFill>
                <a:schemeClr val="bg1"/>
              </a:solidFill>
              <a:prstDash val="solid"/>
              <a:miter lim="0"/>
              <a:headEnd type="none" w="med" len="med"/>
              <a:tailEnd type="none" w="med" len="med"/>
            </a:ln>
            <a:effectLst/>
          </p:spPr>
        </p:cxnSp>
        <p:sp>
          <p:nvSpPr>
            <p:cNvPr id="8" name="任意多边形 53"/>
            <p:cNvSpPr/>
            <p:nvPr/>
          </p:nvSpPr>
          <p:spPr>
            <a:xfrm rot="2033800">
              <a:off x="10655977" y="4960489"/>
              <a:ext cx="467297" cy="276429"/>
            </a:xfrm>
            <a:custGeom>
              <a:avLst/>
              <a:gdLst>
                <a:gd name="connsiteX0" fmla="*/ 685800 w 2318657"/>
                <a:gd name="connsiteY0" fmla="*/ 244927 h 1371600"/>
                <a:gd name="connsiteX1" fmla="*/ 244927 w 2318657"/>
                <a:gd name="connsiteY1" fmla="*/ 685800 h 1371600"/>
                <a:gd name="connsiteX2" fmla="*/ 685800 w 2318657"/>
                <a:gd name="connsiteY2" fmla="*/ 1126673 h 1371600"/>
                <a:gd name="connsiteX3" fmla="*/ 1126673 w 2318657"/>
                <a:gd name="connsiteY3" fmla="*/ 685800 h 1371600"/>
                <a:gd name="connsiteX4" fmla="*/ 685800 w 2318657"/>
                <a:gd name="connsiteY4" fmla="*/ 244927 h 1371600"/>
                <a:gd name="connsiteX5" fmla="*/ 685800 w 2318657"/>
                <a:gd name="connsiteY5" fmla="*/ 0 h 1371600"/>
                <a:gd name="connsiteX6" fmla="*/ 1317707 w 2318657"/>
                <a:gd name="connsiteY6" fmla="*/ 418856 h 1371600"/>
                <a:gd name="connsiteX7" fmla="*/ 1341761 w 2318657"/>
                <a:gd name="connsiteY7" fmla="*/ 496345 h 1371600"/>
                <a:gd name="connsiteX8" fmla="*/ 2255504 w 2318657"/>
                <a:gd name="connsiteY8" fmla="*/ 496345 h 1371600"/>
                <a:gd name="connsiteX9" fmla="*/ 2318657 w 2318657"/>
                <a:gd name="connsiteY9" fmla="*/ 559498 h 1371600"/>
                <a:gd name="connsiteX10" fmla="*/ 2318657 w 2318657"/>
                <a:gd name="connsiteY10" fmla="*/ 812103 h 1371600"/>
                <a:gd name="connsiteX11" fmla="*/ 2255504 w 2318657"/>
                <a:gd name="connsiteY11" fmla="*/ 875256 h 1371600"/>
                <a:gd name="connsiteX12" fmla="*/ 1341760 w 2318657"/>
                <a:gd name="connsiteY12" fmla="*/ 875256 h 1371600"/>
                <a:gd name="connsiteX13" fmla="*/ 1317707 w 2318657"/>
                <a:gd name="connsiteY13" fmla="*/ 952744 h 1371600"/>
                <a:gd name="connsiteX14" fmla="*/ 685800 w 2318657"/>
                <a:gd name="connsiteY14" fmla="*/ 1371600 h 1371600"/>
                <a:gd name="connsiteX15" fmla="*/ 0 w 2318657"/>
                <a:gd name="connsiteY15" fmla="*/ 685800 h 1371600"/>
                <a:gd name="connsiteX16" fmla="*/ 685800 w 2318657"/>
                <a:gd name="connsiteY16" fmla="*/ 0 h 1371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318657" h="1371600">
                  <a:moveTo>
                    <a:pt x="685800" y="244927"/>
                  </a:moveTo>
                  <a:cubicBezTo>
                    <a:pt x="442313" y="244927"/>
                    <a:pt x="244927" y="442313"/>
                    <a:pt x="244927" y="685800"/>
                  </a:cubicBezTo>
                  <a:cubicBezTo>
                    <a:pt x="244927" y="929287"/>
                    <a:pt x="442313" y="1126673"/>
                    <a:pt x="685800" y="1126673"/>
                  </a:cubicBezTo>
                  <a:cubicBezTo>
                    <a:pt x="929287" y="1126673"/>
                    <a:pt x="1126673" y="929287"/>
                    <a:pt x="1126673" y="685800"/>
                  </a:cubicBezTo>
                  <a:cubicBezTo>
                    <a:pt x="1126673" y="442313"/>
                    <a:pt x="929287" y="244927"/>
                    <a:pt x="685800" y="244927"/>
                  </a:cubicBezTo>
                  <a:close/>
                  <a:moveTo>
                    <a:pt x="685800" y="0"/>
                  </a:moveTo>
                  <a:cubicBezTo>
                    <a:pt x="969868" y="0"/>
                    <a:pt x="1213596" y="172712"/>
                    <a:pt x="1317707" y="418856"/>
                  </a:cubicBezTo>
                  <a:lnTo>
                    <a:pt x="1341761" y="496345"/>
                  </a:lnTo>
                  <a:lnTo>
                    <a:pt x="2255504" y="496345"/>
                  </a:lnTo>
                  <a:cubicBezTo>
                    <a:pt x="2290382" y="496345"/>
                    <a:pt x="2318657" y="524620"/>
                    <a:pt x="2318657" y="559498"/>
                  </a:cubicBezTo>
                  <a:lnTo>
                    <a:pt x="2318657" y="812103"/>
                  </a:lnTo>
                  <a:cubicBezTo>
                    <a:pt x="2318657" y="846981"/>
                    <a:pt x="2290382" y="875256"/>
                    <a:pt x="2255504" y="875256"/>
                  </a:cubicBezTo>
                  <a:lnTo>
                    <a:pt x="1341760" y="875256"/>
                  </a:lnTo>
                  <a:lnTo>
                    <a:pt x="1317707" y="952744"/>
                  </a:lnTo>
                  <a:cubicBezTo>
                    <a:pt x="1213596" y="1198888"/>
                    <a:pt x="969868" y="1371600"/>
                    <a:pt x="685800" y="1371600"/>
                  </a:cubicBezTo>
                  <a:cubicBezTo>
                    <a:pt x="307043" y="1371600"/>
                    <a:pt x="0" y="1064557"/>
                    <a:pt x="0" y="685800"/>
                  </a:cubicBezTo>
                  <a:cubicBezTo>
                    <a:pt x="0" y="307043"/>
                    <a:pt x="307043" y="0"/>
                    <a:pt x="68580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</p:grpSp>
      <p:sp>
        <p:nvSpPr>
          <p:cNvPr id="9" name="Rectangle 11"/>
          <p:cNvSpPr/>
          <p:nvPr/>
        </p:nvSpPr>
        <p:spPr>
          <a:xfrm>
            <a:off x="5077107" y="2651301"/>
            <a:ext cx="3559986" cy="6412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000" dirty="0">
                <a:solidFill>
                  <a:srgbClr val="FFFFFF"/>
                </a:solidFill>
                <a:cs typeface="Avenir Next Condensed Regular"/>
              </a:rPr>
              <a:t>点击此处添加文本信息，</a:t>
            </a:r>
            <a:r>
              <a:rPr lang="zh-CN" altLang="en-US" sz="1000" dirty="0">
                <a:solidFill>
                  <a:srgbClr val="FFFFFF"/>
                </a:solidFill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000" dirty="0">
                <a:solidFill>
                  <a:srgbClr val="FFFFFF"/>
                </a:solidFill>
              </a:rPr>
              <a:t>10</a:t>
            </a:r>
            <a:r>
              <a:rPr lang="zh-CN" altLang="en-US" sz="1000" dirty="0">
                <a:solidFill>
                  <a:srgbClr val="FFFFFF"/>
                </a:solidFill>
              </a:rPr>
              <a:t>号字，</a:t>
            </a:r>
            <a:r>
              <a:rPr lang="en-US" altLang="zh-CN" sz="1000" dirty="0">
                <a:solidFill>
                  <a:srgbClr val="FFFFFF"/>
                </a:solidFill>
              </a:rPr>
              <a:t>1.3</a:t>
            </a:r>
            <a:r>
              <a:rPr lang="zh-CN" altLang="en-US" sz="1000" dirty="0">
                <a:solidFill>
                  <a:srgbClr val="FFFFFF"/>
                </a:solidFill>
              </a:rPr>
              <a:t>倍字间距。</a:t>
            </a:r>
            <a:endParaRPr lang="zh-CN" altLang="zh-CN" sz="1000" dirty="0">
              <a:solidFill>
                <a:srgbClr val="FFFFFF"/>
              </a:solidFill>
              <a:cs typeface="Avenir Next Condensed Regular"/>
            </a:endParaRPr>
          </a:p>
        </p:txBody>
      </p:sp>
      <p:sp>
        <p:nvSpPr>
          <p:cNvPr id="10" name="椭圆 9"/>
          <p:cNvSpPr/>
          <p:nvPr/>
        </p:nvSpPr>
        <p:spPr>
          <a:xfrm>
            <a:off x="6181866" y="504496"/>
            <a:ext cx="1283812" cy="1283812"/>
          </a:xfrm>
          <a:prstGeom prst="ellipse">
            <a:avLst/>
          </a:prstGeom>
          <a:solidFill>
            <a:srgbClr val="FFFFFF">
              <a:alpha val="78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9000" dirty="0" smtClean="0">
                <a:solidFill>
                  <a:srgbClr val="12253A"/>
                </a:solidFill>
              </a:rPr>
              <a:t>4</a:t>
            </a:r>
            <a:endParaRPr kumimoji="1" lang="zh-CN" altLang="en-US" sz="9000" dirty="0">
              <a:solidFill>
                <a:srgbClr val="12253A"/>
              </a:solidFill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281928" y="4666345"/>
            <a:ext cx="140138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000" dirty="0" smtClean="0">
                <a:solidFill>
                  <a:schemeClr val="bg1"/>
                </a:solidFill>
              </a:rPr>
              <a:t>LOGO | COMPANY</a:t>
            </a:r>
            <a:endParaRPr kumimoji="1" lang="zh-CN" altLang="en-US" sz="1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6818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2571750"/>
            <a:ext cx="9144000" cy="2571751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1400" b="1" dirty="0">
              <a:solidFill>
                <a:srgbClr val="FFFFFF"/>
              </a:solidFill>
              <a:latin typeface="Century Gothic"/>
              <a:ea typeface="微软雅黑"/>
            </a:endParaRPr>
          </a:p>
        </p:txBody>
      </p:sp>
      <p:sp>
        <p:nvSpPr>
          <p:cNvPr id="3" name="直角三角形 2"/>
          <p:cNvSpPr/>
          <p:nvPr/>
        </p:nvSpPr>
        <p:spPr>
          <a:xfrm flipH="1" flipV="1">
            <a:off x="6674989" y="2571751"/>
            <a:ext cx="2469011" cy="2571750"/>
          </a:xfrm>
          <a:prstGeom prst="rtTriangle">
            <a:avLst/>
          </a:prstGeom>
          <a:solidFill>
            <a:srgbClr val="18BDD5">
              <a:alpha val="79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rgbClr val="FFFFFF"/>
              </a:solidFill>
              <a:latin typeface="Century Gothic"/>
              <a:ea typeface="微软雅黑"/>
            </a:endParaRPr>
          </a:p>
        </p:txBody>
      </p:sp>
      <p:sp>
        <p:nvSpPr>
          <p:cNvPr id="4" name="直角三角形 3"/>
          <p:cNvSpPr/>
          <p:nvPr/>
        </p:nvSpPr>
        <p:spPr>
          <a:xfrm>
            <a:off x="0" y="-1"/>
            <a:ext cx="6674989" cy="2571752"/>
          </a:xfrm>
          <a:custGeom>
            <a:avLst/>
            <a:gdLst/>
            <a:ahLst/>
            <a:cxnLst/>
            <a:rect l="l" t="t" r="r" b="b"/>
            <a:pathLst>
              <a:path w="6674989" h="2571752">
                <a:moveTo>
                  <a:pt x="0" y="0"/>
                </a:moveTo>
                <a:lnTo>
                  <a:pt x="4205978" y="0"/>
                </a:lnTo>
                <a:lnTo>
                  <a:pt x="4205978" y="2"/>
                </a:lnTo>
                <a:lnTo>
                  <a:pt x="6674989" y="2571752"/>
                </a:lnTo>
                <a:lnTo>
                  <a:pt x="4205978" y="2571752"/>
                </a:lnTo>
                <a:lnTo>
                  <a:pt x="4205978" y="2571751"/>
                </a:lnTo>
                <a:lnTo>
                  <a:pt x="0" y="2571751"/>
                </a:lnTo>
                <a:close/>
              </a:path>
            </a:pathLst>
          </a:custGeom>
          <a:solidFill>
            <a:srgbClr val="18BDD5">
              <a:alpha val="79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rgbClr val="FFFFFF"/>
              </a:solidFill>
              <a:latin typeface="Century Gothic"/>
              <a:ea typeface="微软雅黑"/>
            </a:endParaRPr>
          </a:p>
        </p:txBody>
      </p:sp>
      <p:pic>
        <p:nvPicPr>
          <p:cNvPr id="5" name="图片 4" descr="iPhone6 无屏幕.png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42143" y="146958"/>
            <a:ext cx="1918793" cy="2424794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2485991" y="931904"/>
            <a:ext cx="1251139" cy="4385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30000"/>
              </a:lnSpc>
            </a:pPr>
            <a:r>
              <a:rPr kumimoji="1" lang="en-US" altLang="zh-CN" b="1" dirty="0">
                <a:solidFill>
                  <a:srgbClr val="FFFFFF"/>
                </a:solidFill>
                <a:latin typeface="Century Gothic"/>
                <a:ea typeface="微软雅黑"/>
              </a:rPr>
              <a:t>TEXT</a:t>
            </a:r>
            <a:r>
              <a:rPr kumimoji="1" lang="zh-CN" altLang="en-US" b="1" dirty="0">
                <a:solidFill>
                  <a:srgbClr val="FFFFFF"/>
                </a:solidFill>
                <a:latin typeface="Century Gothic"/>
                <a:ea typeface="微软雅黑"/>
              </a:rPr>
              <a:t> </a:t>
            </a:r>
            <a:r>
              <a:rPr kumimoji="1" lang="en-US" altLang="zh-CN" b="1" dirty="0">
                <a:solidFill>
                  <a:srgbClr val="FFFFFF"/>
                </a:solidFill>
                <a:latin typeface="Century Gothic"/>
                <a:ea typeface="微软雅黑"/>
              </a:rPr>
              <a:t>HERE</a:t>
            </a:r>
            <a:endParaRPr kumimoji="1" lang="zh-CN" altLang="en-US" b="1" dirty="0">
              <a:solidFill>
                <a:srgbClr val="FFFFFF"/>
              </a:solidFill>
              <a:latin typeface="Century Gothic"/>
              <a:ea typeface="微软雅黑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2485991" y="1359494"/>
            <a:ext cx="2845604" cy="10849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00" dirty="0">
                <a:solidFill>
                  <a:srgbClr val="FFFFFF"/>
                </a:solidFill>
                <a:latin typeface="Century Gothic"/>
                <a:ea typeface="微软雅黑"/>
              </a:rPr>
              <a:t>点击此处添加文本信息</a:t>
            </a:r>
            <a:endParaRPr lang="en-US" altLang="zh-CN" sz="1000" dirty="0">
              <a:solidFill>
                <a:srgbClr val="FFFFFF"/>
              </a:solidFill>
              <a:latin typeface="Century Gothic"/>
              <a:ea typeface="微软雅黑"/>
            </a:endParaRPr>
          </a:p>
          <a:p>
            <a:pPr>
              <a:lnSpc>
                <a:spcPct val="130000"/>
              </a:lnSpc>
            </a:pPr>
            <a:r>
              <a:rPr lang="zh-CN" altLang="en-US" sz="1000" dirty="0">
                <a:solidFill>
                  <a:srgbClr val="FFFFFF"/>
                </a:solidFill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000" dirty="0">
                <a:solidFill>
                  <a:srgbClr val="FFFFFF"/>
                </a:solidFill>
              </a:rPr>
              <a:t>10</a:t>
            </a:r>
            <a:r>
              <a:rPr lang="zh-CN" altLang="en-US" sz="1000" dirty="0">
                <a:solidFill>
                  <a:srgbClr val="FFFFFF"/>
                </a:solidFill>
              </a:rPr>
              <a:t>号字，</a:t>
            </a:r>
            <a:r>
              <a:rPr lang="en-US" altLang="zh-CN" sz="1000" dirty="0">
                <a:solidFill>
                  <a:srgbClr val="FFFFFF"/>
                </a:solidFill>
              </a:rPr>
              <a:t>1.3</a:t>
            </a:r>
            <a:r>
              <a:rPr lang="zh-CN" altLang="en-US" sz="1000" dirty="0">
                <a:solidFill>
                  <a:srgbClr val="FFFFFF"/>
                </a:solidFill>
              </a:rPr>
              <a:t>倍字间距</a:t>
            </a:r>
            <a:r>
              <a:rPr lang="zh-CN" altLang="en-US" sz="1000" dirty="0" smtClean="0">
                <a:solidFill>
                  <a:srgbClr val="FFFFFF"/>
                </a:solidFill>
              </a:rPr>
              <a:t>。</a:t>
            </a:r>
            <a:endParaRPr lang="zh-CN" altLang="en-US" sz="1000" dirty="0">
              <a:solidFill>
                <a:srgbClr val="FFFFFF"/>
              </a:solidFill>
            </a:endParaRPr>
          </a:p>
        </p:txBody>
      </p:sp>
      <p:sp>
        <p:nvSpPr>
          <p:cNvPr id="10" name="椭圆 9"/>
          <p:cNvSpPr/>
          <p:nvPr/>
        </p:nvSpPr>
        <p:spPr>
          <a:xfrm>
            <a:off x="536600" y="2892381"/>
            <a:ext cx="806794" cy="806794"/>
          </a:xfrm>
          <a:prstGeom prst="ellipse">
            <a:avLst/>
          </a:prstGeom>
          <a:solidFill>
            <a:srgbClr val="18BDD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r>
              <a:rPr kumimoji="1" lang="en-US" altLang="zh-CN" sz="4800" b="1" dirty="0">
                <a:solidFill>
                  <a:srgbClr val="FFFFFF"/>
                </a:solidFill>
                <a:latin typeface="Century Gothic"/>
                <a:ea typeface="微软雅黑"/>
              </a:rPr>
              <a:t>1</a:t>
            </a:r>
            <a:endParaRPr kumimoji="1" lang="zh-CN" altLang="en-US" sz="4800" b="1" dirty="0">
              <a:solidFill>
                <a:srgbClr val="FFFFFF"/>
              </a:solidFill>
              <a:latin typeface="Century Gothic"/>
              <a:ea typeface="微软雅黑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1431563" y="2891818"/>
            <a:ext cx="101414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sz="1400" b="1" dirty="0">
                <a:solidFill>
                  <a:srgbClr val="103154"/>
                </a:solidFill>
                <a:latin typeface="Century Gothic"/>
                <a:ea typeface="微软雅黑"/>
              </a:rPr>
              <a:t>TEXT</a:t>
            </a:r>
            <a:r>
              <a:rPr kumimoji="1" lang="zh-CN" altLang="en-US" sz="1400" b="1" dirty="0">
                <a:solidFill>
                  <a:srgbClr val="103154"/>
                </a:solidFill>
                <a:latin typeface="Century Gothic"/>
                <a:ea typeface="微软雅黑"/>
              </a:rPr>
              <a:t> </a:t>
            </a:r>
            <a:r>
              <a:rPr kumimoji="1" lang="en-US" altLang="zh-CN" sz="1400" b="1" dirty="0">
                <a:solidFill>
                  <a:srgbClr val="103154"/>
                </a:solidFill>
                <a:latin typeface="Century Gothic"/>
                <a:ea typeface="微软雅黑"/>
              </a:rPr>
              <a:t>HERE</a:t>
            </a:r>
            <a:endParaRPr kumimoji="1" lang="zh-CN" altLang="en-US" sz="1400" b="1" dirty="0">
              <a:solidFill>
                <a:srgbClr val="103154"/>
              </a:solidFill>
              <a:latin typeface="Century Gothic"/>
              <a:ea typeface="微软雅黑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1431563" y="3169634"/>
            <a:ext cx="2108855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00" dirty="0">
                <a:solidFill>
                  <a:srgbClr val="103154"/>
                </a:solidFill>
              </a:rPr>
              <a:t>点击此处添加文本信息</a:t>
            </a:r>
            <a:endParaRPr lang="en-US" altLang="zh-CN" sz="1000" dirty="0">
              <a:solidFill>
                <a:srgbClr val="103154"/>
              </a:solidFill>
            </a:endParaRPr>
          </a:p>
          <a:p>
            <a:pPr>
              <a:lnSpc>
                <a:spcPct val="130000"/>
              </a:lnSpc>
            </a:pPr>
            <a:r>
              <a:rPr lang="zh-CN" altLang="zh-CN" sz="1000" dirty="0"/>
              <a:t>建议正文</a:t>
            </a:r>
            <a:r>
              <a:rPr lang="en-US" altLang="zh-CN" sz="1000" dirty="0"/>
              <a:t>10</a:t>
            </a:r>
            <a:r>
              <a:rPr lang="zh-CN" altLang="zh-CN" sz="1000" dirty="0"/>
              <a:t>号字，</a:t>
            </a:r>
            <a:r>
              <a:rPr lang="en-US" altLang="zh-CN" sz="1000" dirty="0"/>
              <a:t>1.3</a:t>
            </a:r>
            <a:r>
              <a:rPr lang="zh-CN" altLang="zh-CN" sz="1000" dirty="0"/>
              <a:t>倍字间距。</a:t>
            </a:r>
            <a:endParaRPr lang="zh-CN" altLang="en-US" sz="1000" dirty="0">
              <a:solidFill>
                <a:srgbClr val="103154"/>
              </a:solidFill>
            </a:endParaRPr>
          </a:p>
        </p:txBody>
      </p:sp>
      <p:sp>
        <p:nvSpPr>
          <p:cNvPr id="15" name="椭圆 14"/>
          <p:cNvSpPr/>
          <p:nvPr/>
        </p:nvSpPr>
        <p:spPr>
          <a:xfrm>
            <a:off x="3049619" y="3908960"/>
            <a:ext cx="806794" cy="806794"/>
          </a:xfrm>
          <a:prstGeom prst="ellipse">
            <a:avLst/>
          </a:prstGeom>
          <a:solidFill>
            <a:srgbClr val="1225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r>
              <a:rPr kumimoji="1" lang="en-US" altLang="zh-CN" sz="4800" b="1" dirty="0">
                <a:solidFill>
                  <a:srgbClr val="FFFFFF"/>
                </a:solidFill>
                <a:latin typeface="Century Gothic"/>
                <a:ea typeface="微软雅黑"/>
              </a:rPr>
              <a:t>2</a:t>
            </a:r>
            <a:endParaRPr kumimoji="1" lang="zh-CN" altLang="en-US" sz="4800" b="1" dirty="0">
              <a:solidFill>
                <a:srgbClr val="FFFFFF"/>
              </a:solidFill>
              <a:latin typeface="Century Gothic"/>
              <a:ea typeface="微软雅黑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3944582" y="3908397"/>
            <a:ext cx="101414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sz="1400" b="1" dirty="0">
                <a:solidFill>
                  <a:srgbClr val="103154"/>
                </a:solidFill>
                <a:latin typeface="Century Gothic"/>
                <a:ea typeface="微软雅黑"/>
              </a:rPr>
              <a:t>TEXT</a:t>
            </a:r>
            <a:r>
              <a:rPr kumimoji="1" lang="zh-CN" altLang="en-US" sz="1400" b="1" dirty="0">
                <a:solidFill>
                  <a:srgbClr val="103154"/>
                </a:solidFill>
                <a:latin typeface="Century Gothic"/>
                <a:ea typeface="微软雅黑"/>
              </a:rPr>
              <a:t> </a:t>
            </a:r>
            <a:r>
              <a:rPr kumimoji="1" lang="en-US" altLang="zh-CN" sz="1400" b="1" dirty="0">
                <a:solidFill>
                  <a:srgbClr val="103154"/>
                </a:solidFill>
                <a:latin typeface="Century Gothic"/>
                <a:ea typeface="微软雅黑"/>
              </a:rPr>
              <a:t>HERE</a:t>
            </a:r>
            <a:endParaRPr kumimoji="1" lang="zh-CN" altLang="en-US" sz="1400" b="1" dirty="0">
              <a:solidFill>
                <a:srgbClr val="103154"/>
              </a:solidFill>
              <a:latin typeface="Century Gothic"/>
              <a:ea typeface="微软雅黑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3944582" y="4186213"/>
            <a:ext cx="2108855" cy="472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30000"/>
              </a:lnSpc>
            </a:pPr>
            <a:r>
              <a:rPr lang="zh-CN" altLang="en-US" sz="1000" dirty="0">
                <a:solidFill>
                  <a:srgbClr val="103154"/>
                </a:solidFill>
              </a:rPr>
              <a:t>点击此处添加文本信息</a:t>
            </a:r>
            <a:endParaRPr lang="en-US" altLang="zh-CN" sz="1000" dirty="0">
              <a:solidFill>
                <a:srgbClr val="103154"/>
              </a:solidFill>
            </a:endParaRPr>
          </a:p>
          <a:p>
            <a:pPr lvl="0">
              <a:lnSpc>
                <a:spcPct val="130000"/>
              </a:lnSpc>
            </a:pPr>
            <a:r>
              <a:rPr lang="zh-CN" altLang="zh-CN" sz="1000" dirty="0">
                <a:solidFill>
                  <a:srgbClr val="103154"/>
                </a:solidFill>
              </a:rPr>
              <a:t>建议正文</a:t>
            </a:r>
            <a:r>
              <a:rPr lang="en-US" altLang="zh-CN" sz="1000" dirty="0">
                <a:solidFill>
                  <a:srgbClr val="103154"/>
                </a:solidFill>
              </a:rPr>
              <a:t>10</a:t>
            </a:r>
            <a:r>
              <a:rPr lang="zh-CN" altLang="zh-CN" sz="1000" dirty="0">
                <a:solidFill>
                  <a:srgbClr val="103154"/>
                </a:solidFill>
              </a:rPr>
              <a:t>号字，</a:t>
            </a:r>
            <a:r>
              <a:rPr lang="en-US" altLang="zh-CN" sz="1000" dirty="0">
                <a:solidFill>
                  <a:srgbClr val="103154"/>
                </a:solidFill>
              </a:rPr>
              <a:t>1.3</a:t>
            </a:r>
            <a:r>
              <a:rPr lang="zh-CN" altLang="zh-CN" sz="1000" dirty="0">
                <a:solidFill>
                  <a:srgbClr val="103154"/>
                </a:solidFill>
              </a:rPr>
              <a:t>倍字间距。</a:t>
            </a:r>
            <a:endParaRPr lang="zh-CN" altLang="en-US" sz="1000" dirty="0">
              <a:solidFill>
                <a:srgbClr val="103154"/>
              </a:solidFill>
            </a:endParaRPr>
          </a:p>
        </p:txBody>
      </p:sp>
      <p:sp>
        <p:nvSpPr>
          <p:cNvPr id="20" name="椭圆 19"/>
          <p:cNvSpPr/>
          <p:nvPr/>
        </p:nvSpPr>
        <p:spPr>
          <a:xfrm>
            <a:off x="4144329" y="2892944"/>
            <a:ext cx="806794" cy="806794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r>
              <a:rPr kumimoji="1" lang="en-US" altLang="zh-CN" sz="4800" b="1" dirty="0">
                <a:solidFill>
                  <a:srgbClr val="FFFFFF"/>
                </a:solidFill>
                <a:latin typeface="Century Gothic"/>
                <a:ea typeface="微软雅黑"/>
              </a:rPr>
              <a:t>3</a:t>
            </a:r>
            <a:endParaRPr kumimoji="1" lang="zh-CN" altLang="en-US" sz="4800" b="1" dirty="0">
              <a:solidFill>
                <a:srgbClr val="FFFFFF"/>
              </a:solidFill>
              <a:latin typeface="Century Gothic"/>
              <a:ea typeface="微软雅黑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5039292" y="2892381"/>
            <a:ext cx="101414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sz="1400" b="1" dirty="0">
                <a:solidFill>
                  <a:srgbClr val="103154"/>
                </a:solidFill>
                <a:latin typeface="Century Gothic"/>
                <a:ea typeface="微软雅黑"/>
              </a:rPr>
              <a:t>TEXT</a:t>
            </a:r>
            <a:r>
              <a:rPr kumimoji="1" lang="zh-CN" altLang="en-US" sz="1400" b="1" dirty="0">
                <a:solidFill>
                  <a:srgbClr val="103154"/>
                </a:solidFill>
                <a:latin typeface="Century Gothic"/>
                <a:ea typeface="微软雅黑"/>
              </a:rPr>
              <a:t> </a:t>
            </a:r>
            <a:r>
              <a:rPr kumimoji="1" lang="en-US" altLang="zh-CN" sz="1400" b="1" dirty="0">
                <a:solidFill>
                  <a:srgbClr val="103154"/>
                </a:solidFill>
                <a:latin typeface="Century Gothic"/>
                <a:ea typeface="微软雅黑"/>
              </a:rPr>
              <a:t>HERE</a:t>
            </a:r>
            <a:endParaRPr kumimoji="1" lang="zh-CN" altLang="en-US" sz="1400" b="1" dirty="0">
              <a:solidFill>
                <a:srgbClr val="103154"/>
              </a:solidFill>
              <a:latin typeface="Century Gothic"/>
              <a:ea typeface="微软雅黑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5039292" y="3170197"/>
            <a:ext cx="2108855" cy="472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30000"/>
              </a:lnSpc>
            </a:pPr>
            <a:r>
              <a:rPr lang="zh-CN" altLang="en-US" sz="1000" dirty="0">
                <a:solidFill>
                  <a:srgbClr val="103154"/>
                </a:solidFill>
              </a:rPr>
              <a:t>点击此处添加文本信息</a:t>
            </a:r>
            <a:endParaRPr lang="en-US" altLang="zh-CN" sz="1000" dirty="0">
              <a:solidFill>
                <a:srgbClr val="103154"/>
              </a:solidFill>
            </a:endParaRPr>
          </a:p>
          <a:p>
            <a:pPr lvl="0">
              <a:lnSpc>
                <a:spcPct val="130000"/>
              </a:lnSpc>
            </a:pPr>
            <a:r>
              <a:rPr lang="zh-CN" altLang="zh-CN" sz="1000" dirty="0">
                <a:solidFill>
                  <a:srgbClr val="103154"/>
                </a:solidFill>
              </a:rPr>
              <a:t>建议正文</a:t>
            </a:r>
            <a:r>
              <a:rPr lang="en-US" altLang="zh-CN" sz="1000" dirty="0">
                <a:solidFill>
                  <a:srgbClr val="103154"/>
                </a:solidFill>
              </a:rPr>
              <a:t>10</a:t>
            </a:r>
            <a:r>
              <a:rPr lang="zh-CN" altLang="zh-CN" sz="1000" dirty="0">
                <a:solidFill>
                  <a:srgbClr val="103154"/>
                </a:solidFill>
              </a:rPr>
              <a:t>号字，</a:t>
            </a:r>
            <a:r>
              <a:rPr lang="en-US" altLang="zh-CN" sz="1000" dirty="0">
                <a:solidFill>
                  <a:srgbClr val="103154"/>
                </a:solidFill>
              </a:rPr>
              <a:t>1.3</a:t>
            </a:r>
            <a:r>
              <a:rPr lang="zh-CN" altLang="zh-CN" sz="1000" dirty="0">
                <a:solidFill>
                  <a:srgbClr val="103154"/>
                </a:solidFill>
              </a:rPr>
              <a:t>倍字间距。</a:t>
            </a:r>
            <a:endParaRPr lang="zh-CN" altLang="en-US" sz="1000" dirty="0">
              <a:solidFill>
                <a:srgbClr val="103154"/>
              </a:solidFill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7089356" y="2589679"/>
            <a:ext cx="2044149" cy="79868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>
              <a:lnSpc>
                <a:spcPct val="130000"/>
              </a:lnSpc>
            </a:pPr>
            <a:r>
              <a:rPr kumimoji="1" lang="zh-CN" altLang="en-US" b="1" dirty="0">
                <a:solidFill>
                  <a:srgbClr val="FFFFFF"/>
                </a:solidFill>
                <a:latin typeface="Century Gothic"/>
                <a:ea typeface="微软雅黑"/>
              </a:rPr>
              <a:t>点击此处添加标题</a:t>
            </a:r>
            <a:endParaRPr kumimoji="1" lang="en-US" altLang="zh-CN" b="1" dirty="0">
              <a:solidFill>
                <a:srgbClr val="FFFFFF"/>
              </a:solidFill>
              <a:latin typeface="Century Gothic"/>
              <a:ea typeface="微软雅黑"/>
            </a:endParaRPr>
          </a:p>
          <a:p>
            <a:pPr algn="r">
              <a:lnSpc>
                <a:spcPct val="130000"/>
              </a:lnSpc>
            </a:pPr>
            <a:r>
              <a:rPr kumimoji="1" lang="en-US" altLang="zh-CN" b="1" dirty="0">
                <a:solidFill>
                  <a:srgbClr val="FFFFFF"/>
                </a:solidFill>
                <a:latin typeface="Century Gothic"/>
                <a:ea typeface="微软雅黑"/>
              </a:rPr>
              <a:t>TITLE</a:t>
            </a:r>
            <a:r>
              <a:rPr kumimoji="1" lang="zh-CN" altLang="en-US" b="1" dirty="0">
                <a:solidFill>
                  <a:srgbClr val="FFFFFF"/>
                </a:solidFill>
                <a:latin typeface="Century Gothic"/>
                <a:ea typeface="微软雅黑"/>
              </a:rPr>
              <a:t> </a:t>
            </a:r>
            <a:r>
              <a:rPr kumimoji="1" lang="en-US" altLang="zh-CN" b="1" dirty="0">
                <a:solidFill>
                  <a:srgbClr val="FFFFFF"/>
                </a:solidFill>
                <a:latin typeface="Century Gothic"/>
                <a:ea typeface="微软雅黑"/>
              </a:rPr>
              <a:t>HERE</a:t>
            </a:r>
          </a:p>
        </p:txBody>
      </p:sp>
      <p:sp>
        <p:nvSpPr>
          <p:cNvPr id="26" name="文本框 25"/>
          <p:cNvSpPr txBox="1"/>
          <p:nvPr/>
        </p:nvSpPr>
        <p:spPr>
          <a:xfrm>
            <a:off x="281928" y="4666345"/>
            <a:ext cx="140138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000" dirty="0" smtClean="0">
                <a:solidFill>
                  <a:srgbClr val="12253A"/>
                </a:solidFill>
              </a:rPr>
              <a:t>LOGO | COMPANY</a:t>
            </a:r>
            <a:endParaRPr kumimoji="1" lang="zh-CN" altLang="en-US" sz="1000" dirty="0">
              <a:solidFill>
                <a:srgbClr val="12253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12886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矩形 30"/>
          <p:cNvSpPr/>
          <p:nvPr/>
        </p:nvSpPr>
        <p:spPr>
          <a:xfrm>
            <a:off x="0" y="2739700"/>
            <a:ext cx="9144000" cy="2403800"/>
          </a:xfrm>
          <a:prstGeom prst="rect">
            <a:avLst/>
          </a:prstGeom>
          <a:solidFill>
            <a:srgbClr val="1225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" name="文本框 1"/>
          <p:cNvSpPr txBox="1"/>
          <p:nvPr/>
        </p:nvSpPr>
        <p:spPr>
          <a:xfrm>
            <a:off x="220399" y="152881"/>
            <a:ext cx="2707779" cy="6971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kumimoji="1" lang="en-US" altLang="zh-CN" b="1" dirty="0" smtClean="0">
                <a:solidFill>
                  <a:srgbClr val="12253A"/>
                </a:solidFill>
              </a:rPr>
              <a:t>ADD</a:t>
            </a:r>
            <a:r>
              <a:rPr kumimoji="1" lang="zh-CN" altLang="en-US" b="1" dirty="0" smtClean="0">
                <a:solidFill>
                  <a:srgbClr val="12253A"/>
                </a:solidFill>
              </a:rPr>
              <a:t> </a:t>
            </a:r>
            <a:r>
              <a:rPr kumimoji="1" lang="en-US" altLang="zh-CN" b="1" dirty="0" smtClean="0">
                <a:solidFill>
                  <a:srgbClr val="12253A"/>
                </a:solidFill>
              </a:rPr>
              <a:t>YOUR</a:t>
            </a:r>
            <a:r>
              <a:rPr kumimoji="1" lang="zh-CN" altLang="en-US" b="1" dirty="0" smtClean="0">
                <a:solidFill>
                  <a:srgbClr val="12253A"/>
                </a:solidFill>
              </a:rPr>
              <a:t> </a:t>
            </a:r>
            <a:r>
              <a:rPr kumimoji="1" lang="en-US" altLang="zh-CN" b="1" dirty="0" smtClean="0">
                <a:solidFill>
                  <a:srgbClr val="12253A"/>
                </a:solidFill>
              </a:rPr>
              <a:t>TITLE</a:t>
            </a:r>
            <a:r>
              <a:rPr kumimoji="1" lang="zh-CN" altLang="en-US" b="1" dirty="0" smtClean="0">
                <a:solidFill>
                  <a:srgbClr val="12253A"/>
                </a:solidFill>
              </a:rPr>
              <a:t> </a:t>
            </a:r>
            <a:r>
              <a:rPr kumimoji="1" lang="en-US" altLang="zh-CN" b="1" dirty="0" smtClean="0">
                <a:solidFill>
                  <a:srgbClr val="12253A"/>
                </a:solidFill>
              </a:rPr>
              <a:t>HERE</a:t>
            </a:r>
          </a:p>
          <a:p>
            <a:pPr>
              <a:lnSpc>
                <a:spcPct val="110000"/>
              </a:lnSpc>
            </a:pPr>
            <a:r>
              <a:rPr kumimoji="1" lang="zh-CN" altLang="en-US" b="1" dirty="0" smtClean="0">
                <a:solidFill>
                  <a:srgbClr val="12253A"/>
                </a:solidFill>
              </a:rPr>
              <a:t>点击此处添加标题</a:t>
            </a:r>
            <a:endParaRPr kumimoji="1" lang="en-US" altLang="zh-CN" b="1" dirty="0" smtClean="0">
              <a:solidFill>
                <a:srgbClr val="12253A"/>
              </a:solidFill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281928" y="4666345"/>
            <a:ext cx="140138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000" dirty="0" smtClean="0">
                <a:solidFill>
                  <a:schemeClr val="bg1"/>
                </a:solidFill>
              </a:rPr>
              <a:t>LOGO | COMPANY</a:t>
            </a:r>
            <a:endParaRPr kumimoji="1" lang="zh-CN" altLang="en-US" sz="1000" dirty="0">
              <a:solidFill>
                <a:schemeClr val="bg1"/>
              </a:solidFill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791521" y="3791686"/>
            <a:ext cx="5144479" cy="6848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457200">
              <a:lnSpc>
                <a:spcPct val="130000"/>
              </a:lnSpc>
            </a:pPr>
            <a:r>
              <a:rPr lang="zh-CN" altLang="en-US" sz="1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10</a:t>
            </a:r>
            <a:r>
              <a:rPr lang="zh-CN" altLang="en-US" sz="1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号字，</a:t>
            </a:r>
            <a:r>
              <a:rPr lang="en-US" altLang="zh-CN" sz="1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1.3</a:t>
            </a:r>
            <a:r>
              <a:rPr lang="zh-CN" altLang="en-US" sz="1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倍字间距。标题数字等都可以通过点击和重新输入进行</a:t>
            </a:r>
            <a:r>
              <a:rPr lang="zh-CN" altLang="en-US" sz="10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更改。</a:t>
            </a:r>
            <a:endParaRPr lang="en-US" altLang="zh-CN" sz="10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" name="六边形 4"/>
          <p:cNvSpPr/>
          <p:nvPr/>
        </p:nvSpPr>
        <p:spPr bwMode="auto">
          <a:xfrm rot="5400000">
            <a:off x="4317395" y="956115"/>
            <a:ext cx="1538713" cy="1326477"/>
          </a:xfrm>
          <a:prstGeom prst="hexagon">
            <a:avLst/>
          </a:prstGeom>
          <a:noFill/>
          <a:ln w="22225">
            <a:solidFill>
              <a:srgbClr val="18BDD5"/>
            </a:solidFill>
            <a:prstDash val="sysDash"/>
          </a:ln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zh-CN" altLang="en-US">
              <a:solidFill>
                <a:srgbClr val="12253A"/>
              </a:solidFill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481467" y="917223"/>
            <a:ext cx="1210572" cy="1404262"/>
          </a:xfrm>
          <a:custGeom>
            <a:avLst/>
            <a:gdLst>
              <a:gd name="connsiteX0" fmla="*/ 1109388 w 2218776"/>
              <a:gd name="connsiteY0" fmla="*/ 0 h 2573779"/>
              <a:gd name="connsiteX1" fmla="*/ 2218776 w 2218776"/>
              <a:gd name="connsiteY1" fmla="*/ 554695 h 2573779"/>
              <a:gd name="connsiteX2" fmla="*/ 2218776 w 2218776"/>
              <a:gd name="connsiteY2" fmla="*/ 2019089 h 2573779"/>
              <a:gd name="connsiteX3" fmla="*/ 1109395 w 2218776"/>
              <a:gd name="connsiteY3" fmla="*/ 2573779 h 2573779"/>
              <a:gd name="connsiteX4" fmla="*/ 1109381 w 2218776"/>
              <a:gd name="connsiteY4" fmla="*/ 2573779 h 2573779"/>
              <a:gd name="connsiteX5" fmla="*/ 0 w 2218776"/>
              <a:gd name="connsiteY5" fmla="*/ 2019089 h 2573779"/>
              <a:gd name="connsiteX6" fmla="*/ 0 w 2218776"/>
              <a:gd name="connsiteY6" fmla="*/ 554695 h 25737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218776" h="2573779">
                <a:moveTo>
                  <a:pt x="1109388" y="0"/>
                </a:moveTo>
                <a:lnTo>
                  <a:pt x="2218776" y="554695"/>
                </a:lnTo>
                <a:lnTo>
                  <a:pt x="2218776" y="2019089"/>
                </a:lnTo>
                <a:lnTo>
                  <a:pt x="1109395" y="2573779"/>
                </a:lnTo>
                <a:lnTo>
                  <a:pt x="1109381" y="2573779"/>
                </a:lnTo>
                <a:lnTo>
                  <a:pt x="0" y="2019089"/>
                </a:lnTo>
                <a:lnTo>
                  <a:pt x="0" y="554695"/>
                </a:lnTo>
                <a:close/>
              </a:path>
            </a:pathLst>
          </a:custGeom>
        </p:spPr>
      </p:pic>
      <p:sp>
        <p:nvSpPr>
          <p:cNvPr id="7" name="六边形 6"/>
          <p:cNvSpPr/>
          <p:nvPr/>
        </p:nvSpPr>
        <p:spPr bwMode="auto">
          <a:xfrm rot="5400000">
            <a:off x="2868823" y="956115"/>
            <a:ext cx="1538713" cy="1326477"/>
          </a:xfrm>
          <a:prstGeom prst="hexagon">
            <a:avLst/>
          </a:prstGeom>
          <a:noFill/>
          <a:ln w="22225">
            <a:solidFill>
              <a:srgbClr val="18BDD5"/>
            </a:solidFill>
            <a:prstDash val="sysDash"/>
          </a:ln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zh-CN" altLang="en-US">
              <a:solidFill>
                <a:srgbClr val="12253A"/>
              </a:solidFill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2" cstate="screen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032894" y="917222"/>
            <a:ext cx="1210572" cy="1404262"/>
          </a:xfrm>
          <a:custGeom>
            <a:avLst/>
            <a:gdLst>
              <a:gd name="connsiteX0" fmla="*/ 1109388 w 2218776"/>
              <a:gd name="connsiteY0" fmla="*/ 0 h 2573779"/>
              <a:gd name="connsiteX1" fmla="*/ 2218776 w 2218776"/>
              <a:gd name="connsiteY1" fmla="*/ 554695 h 2573779"/>
              <a:gd name="connsiteX2" fmla="*/ 2218776 w 2218776"/>
              <a:gd name="connsiteY2" fmla="*/ 2019089 h 2573779"/>
              <a:gd name="connsiteX3" fmla="*/ 1109395 w 2218776"/>
              <a:gd name="connsiteY3" fmla="*/ 2573779 h 2573779"/>
              <a:gd name="connsiteX4" fmla="*/ 1109381 w 2218776"/>
              <a:gd name="connsiteY4" fmla="*/ 2573779 h 2573779"/>
              <a:gd name="connsiteX5" fmla="*/ 0 w 2218776"/>
              <a:gd name="connsiteY5" fmla="*/ 2019089 h 2573779"/>
              <a:gd name="connsiteX6" fmla="*/ 0 w 2218776"/>
              <a:gd name="connsiteY6" fmla="*/ 554695 h 25737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218776" h="2573779">
                <a:moveTo>
                  <a:pt x="1109388" y="0"/>
                </a:moveTo>
                <a:lnTo>
                  <a:pt x="2218776" y="554695"/>
                </a:lnTo>
                <a:lnTo>
                  <a:pt x="2218776" y="2019089"/>
                </a:lnTo>
                <a:lnTo>
                  <a:pt x="1109395" y="2573779"/>
                </a:lnTo>
                <a:lnTo>
                  <a:pt x="1109381" y="2573779"/>
                </a:lnTo>
                <a:lnTo>
                  <a:pt x="0" y="2019089"/>
                </a:lnTo>
                <a:lnTo>
                  <a:pt x="0" y="554695"/>
                </a:lnTo>
                <a:close/>
              </a:path>
            </a:pathLst>
          </a:custGeom>
        </p:spPr>
      </p:pic>
      <p:sp>
        <p:nvSpPr>
          <p:cNvPr id="9" name="六边形 8"/>
          <p:cNvSpPr/>
          <p:nvPr/>
        </p:nvSpPr>
        <p:spPr bwMode="auto">
          <a:xfrm rot="5400000">
            <a:off x="3593109" y="2222292"/>
            <a:ext cx="1538713" cy="1326477"/>
          </a:xfrm>
          <a:prstGeom prst="hexagon">
            <a:avLst/>
          </a:prstGeom>
          <a:noFill/>
          <a:ln w="22225">
            <a:solidFill>
              <a:srgbClr val="18BDD5"/>
            </a:solidFill>
            <a:prstDash val="sysDash"/>
          </a:ln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zh-CN" altLang="en-US">
              <a:solidFill>
                <a:srgbClr val="12253A"/>
              </a:solidFill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757180" y="2183400"/>
            <a:ext cx="1210572" cy="1404262"/>
          </a:xfrm>
          <a:custGeom>
            <a:avLst/>
            <a:gdLst>
              <a:gd name="connsiteX0" fmla="*/ 1109388 w 2218776"/>
              <a:gd name="connsiteY0" fmla="*/ 0 h 2573779"/>
              <a:gd name="connsiteX1" fmla="*/ 2218776 w 2218776"/>
              <a:gd name="connsiteY1" fmla="*/ 554695 h 2573779"/>
              <a:gd name="connsiteX2" fmla="*/ 2218776 w 2218776"/>
              <a:gd name="connsiteY2" fmla="*/ 2019089 h 2573779"/>
              <a:gd name="connsiteX3" fmla="*/ 1109395 w 2218776"/>
              <a:gd name="connsiteY3" fmla="*/ 2573779 h 2573779"/>
              <a:gd name="connsiteX4" fmla="*/ 1109381 w 2218776"/>
              <a:gd name="connsiteY4" fmla="*/ 2573779 h 2573779"/>
              <a:gd name="connsiteX5" fmla="*/ 0 w 2218776"/>
              <a:gd name="connsiteY5" fmla="*/ 2019089 h 2573779"/>
              <a:gd name="connsiteX6" fmla="*/ 0 w 2218776"/>
              <a:gd name="connsiteY6" fmla="*/ 554695 h 25737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218776" h="2573779">
                <a:moveTo>
                  <a:pt x="1109388" y="0"/>
                </a:moveTo>
                <a:lnTo>
                  <a:pt x="2218776" y="554695"/>
                </a:lnTo>
                <a:lnTo>
                  <a:pt x="2218776" y="2019089"/>
                </a:lnTo>
                <a:lnTo>
                  <a:pt x="1109395" y="2573779"/>
                </a:lnTo>
                <a:lnTo>
                  <a:pt x="1109381" y="2573779"/>
                </a:lnTo>
                <a:lnTo>
                  <a:pt x="0" y="2019089"/>
                </a:lnTo>
                <a:lnTo>
                  <a:pt x="0" y="554695"/>
                </a:lnTo>
                <a:close/>
              </a:path>
            </a:pathLst>
          </a:custGeom>
        </p:spPr>
      </p:pic>
      <p:sp>
        <p:nvSpPr>
          <p:cNvPr id="11" name="六边形 10"/>
          <p:cNvSpPr/>
          <p:nvPr/>
        </p:nvSpPr>
        <p:spPr bwMode="auto">
          <a:xfrm rot="5400000">
            <a:off x="5041681" y="2222292"/>
            <a:ext cx="1538713" cy="1326477"/>
          </a:xfrm>
          <a:prstGeom prst="hexagon">
            <a:avLst/>
          </a:prstGeom>
          <a:noFill/>
          <a:ln w="22225">
            <a:solidFill>
              <a:srgbClr val="18BDD5"/>
            </a:solidFill>
            <a:prstDash val="sysDash"/>
          </a:ln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zh-CN" altLang="en-US">
              <a:solidFill>
                <a:srgbClr val="12253A"/>
              </a:solidFill>
            </a:endParaRPr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ChalkSketch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205752" y="2183400"/>
            <a:ext cx="1210572" cy="1404262"/>
          </a:xfrm>
          <a:custGeom>
            <a:avLst/>
            <a:gdLst>
              <a:gd name="connsiteX0" fmla="*/ 1109388 w 2218776"/>
              <a:gd name="connsiteY0" fmla="*/ 0 h 2573779"/>
              <a:gd name="connsiteX1" fmla="*/ 2218776 w 2218776"/>
              <a:gd name="connsiteY1" fmla="*/ 554695 h 2573779"/>
              <a:gd name="connsiteX2" fmla="*/ 2218776 w 2218776"/>
              <a:gd name="connsiteY2" fmla="*/ 2019089 h 2573779"/>
              <a:gd name="connsiteX3" fmla="*/ 1109395 w 2218776"/>
              <a:gd name="connsiteY3" fmla="*/ 2573779 h 2573779"/>
              <a:gd name="connsiteX4" fmla="*/ 1109381 w 2218776"/>
              <a:gd name="connsiteY4" fmla="*/ 2573779 h 2573779"/>
              <a:gd name="connsiteX5" fmla="*/ 0 w 2218776"/>
              <a:gd name="connsiteY5" fmla="*/ 2019089 h 2573779"/>
              <a:gd name="connsiteX6" fmla="*/ 0 w 2218776"/>
              <a:gd name="connsiteY6" fmla="*/ 554695 h 25737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218776" h="2573779">
                <a:moveTo>
                  <a:pt x="1109388" y="0"/>
                </a:moveTo>
                <a:lnTo>
                  <a:pt x="2218776" y="554695"/>
                </a:lnTo>
                <a:lnTo>
                  <a:pt x="2218776" y="2019089"/>
                </a:lnTo>
                <a:lnTo>
                  <a:pt x="1109395" y="2573779"/>
                </a:lnTo>
                <a:lnTo>
                  <a:pt x="1109381" y="2573779"/>
                </a:lnTo>
                <a:lnTo>
                  <a:pt x="0" y="2019089"/>
                </a:lnTo>
                <a:lnTo>
                  <a:pt x="0" y="554695"/>
                </a:lnTo>
                <a:close/>
              </a:path>
            </a:pathLst>
          </a:custGeom>
        </p:spPr>
      </p:pic>
      <p:sp>
        <p:nvSpPr>
          <p:cNvPr id="13" name="六边形 12"/>
          <p:cNvSpPr/>
          <p:nvPr/>
        </p:nvSpPr>
        <p:spPr bwMode="auto">
          <a:xfrm rot="5400000">
            <a:off x="2144537" y="2222292"/>
            <a:ext cx="1538713" cy="1326477"/>
          </a:xfrm>
          <a:prstGeom prst="hexagon">
            <a:avLst/>
          </a:prstGeom>
          <a:noFill/>
          <a:ln w="22225">
            <a:solidFill>
              <a:srgbClr val="18BDD5"/>
            </a:solidFill>
            <a:prstDash val="sysDash"/>
          </a:ln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zh-CN" altLang="en-US">
              <a:solidFill>
                <a:srgbClr val="12253A"/>
              </a:solidFill>
            </a:endParaRPr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>
          <a:blip r:embed="rId2" cstate="screen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308608" y="2183400"/>
            <a:ext cx="1210572" cy="1404262"/>
          </a:xfrm>
          <a:custGeom>
            <a:avLst/>
            <a:gdLst>
              <a:gd name="connsiteX0" fmla="*/ 1109388 w 2218776"/>
              <a:gd name="connsiteY0" fmla="*/ 0 h 2573779"/>
              <a:gd name="connsiteX1" fmla="*/ 2218776 w 2218776"/>
              <a:gd name="connsiteY1" fmla="*/ 554695 h 2573779"/>
              <a:gd name="connsiteX2" fmla="*/ 2218776 w 2218776"/>
              <a:gd name="connsiteY2" fmla="*/ 2019089 h 2573779"/>
              <a:gd name="connsiteX3" fmla="*/ 1109395 w 2218776"/>
              <a:gd name="connsiteY3" fmla="*/ 2573779 h 2573779"/>
              <a:gd name="connsiteX4" fmla="*/ 1109381 w 2218776"/>
              <a:gd name="connsiteY4" fmla="*/ 2573779 h 2573779"/>
              <a:gd name="connsiteX5" fmla="*/ 0 w 2218776"/>
              <a:gd name="connsiteY5" fmla="*/ 2019089 h 2573779"/>
              <a:gd name="connsiteX6" fmla="*/ 0 w 2218776"/>
              <a:gd name="connsiteY6" fmla="*/ 554695 h 25737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218776" h="2573779">
                <a:moveTo>
                  <a:pt x="1109388" y="0"/>
                </a:moveTo>
                <a:lnTo>
                  <a:pt x="2218776" y="554695"/>
                </a:lnTo>
                <a:lnTo>
                  <a:pt x="2218776" y="2019089"/>
                </a:lnTo>
                <a:lnTo>
                  <a:pt x="1109395" y="2573779"/>
                </a:lnTo>
                <a:lnTo>
                  <a:pt x="1109381" y="2573779"/>
                </a:lnTo>
                <a:lnTo>
                  <a:pt x="0" y="2019089"/>
                </a:lnTo>
                <a:lnTo>
                  <a:pt x="0" y="554695"/>
                </a:lnTo>
                <a:close/>
              </a:path>
            </a:pathLst>
          </a:custGeom>
        </p:spPr>
      </p:pic>
      <p:grpSp>
        <p:nvGrpSpPr>
          <p:cNvPr id="15" name="组合 56"/>
          <p:cNvGrpSpPr/>
          <p:nvPr/>
        </p:nvGrpSpPr>
        <p:grpSpPr>
          <a:xfrm rot="16200000">
            <a:off x="5732429" y="1275111"/>
            <a:ext cx="333899" cy="660713"/>
            <a:chOff x="5836319" y="3429000"/>
            <a:chExt cx="519362" cy="1027703"/>
          </a:xfrm>
        </p:grpSpPr>
        <p:grpSp>
          <p:nvGrpSpPr>
            <p:cNvPr id="16" name="组合 57"/>
            <p:cNvGrpSpPr/>
            <p:nvPr/>
          </p:nvGrpSpPr>
          <p:grpSpPr>
            <a:xfrm>
              <a:off x="5836319" y="3429000"/>
              <a:ext cx="519362" cy="519362"/>
              <a:chOff x="4871743" y="2039753"/>
              <a:chExt cx="519362" cy="519362"/>
            </a:xfrm>
          </p:grpSpPr>
          <p:sp>
            <p:nvSpPr>
              <p:cNvPr id="18" name="椭圆 17"/>
              <p:cNvSpPr/>
              <p:nvPr/>
            </p:nvSpPr>
            <p:spPr bwMode="auto">
              <a:xfrm>
                <a:off x="4984427" y="2152437"/>
                <a:ext cx="293994" cy="293994"/>
              </a:xfrm>
              <a:prstGeom prst="ellipse">
                <a:avLst/>
              </a:prstGeom>
              <a:solidFill>
                <a:srgbClr val="18BDD5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lang="zh-CN" altLang="en-US">
                  <a:solidFill>
                    <a:srgbClr val="12253A"/>
                  </a:solidFill>
                </a:endParaRPr>
              </a:p>
            </p:txBody>
          </p:sp>
          <p:sp>
            <p:nvSpPr>
              <p:cNvPr id="19" name="椭圆 18"/>
              <p:cNvSpPr/>
              <p:nvPr/>
            </p:nvSpPr>
            <p:spPr bwMode="auto">
              <a:xfrm>
                <a:off x="4871743" y="2039753"/>
                <a:ext cx="519362" cy="519362"/>
              </a:xfrm>
              <a:prstGeom prst="ellipse">
                <a:avLst/>
              </a:prstGeom>
              <a:noFill/>
              <a:ln>
                <a:solidFill>
                  <a:srgbClr val="18BDD5"/>
                </a:solidFill>
                <a:prstDash val="sysDash"/>
              </a:ln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lang="zh-CN" altLang="en-US">
                  <a:solidFill>
                    <a:srgbClr val="12253A"/>
                  </a:solidFill>
                </a:endParaRPr>
              </a:p>
            </p:txBody>
          </p:sp>
        </p:grpSp>
        <p:cxnSp>
          <p:nvCxnSpPr>
            <p:cNvPr id="17" name="直接连接符 58"/>
            <p:cNvCxnSpPr>
              <a:stCxn id="19" idx="4"/>
            </p:cNvCxnSpPr>
            <p:nvPr/>
          </p:nvCxnSpPr>
          <p:spPr>
            <a:xfrm rot="5400000" flipV="1">
              <a:off x="5841830" y="4202532"/>
              <a:ext cx="508340" cy="1"/>
            </a:xfrm>
            <a:prstGeom prst="line">
              <a:avLst/>
            </a:prstGeom>
            <a:ln w="22225">
              <a:solidFill>
                <a:schemeClr val="bg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0" name="文本框 19"/>
          <p:cNvSpPr txBox="1"/>
          <p:nvPr/>
        </p:nvSpPr>
        <p:spPr>
          <a:xfrm>
            <a:off x="6229735" y="1153245"/>
            <a:ext cx="1699268" cy="8448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en-US" altLang="zh-CN" b="1" dirty="0" smtClean="0">
                <a:solidFill>
                  <a:srgbClr val="12253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Your Text</a:t>
            </a:r>
          </a:p>
          <a:p>
            <a:pPr lvl="0" defTabSz="457200">
              <a:lnSpc>
                <a:spcPct val="130000"/>
              </a:lnSpc>
            </a:pPr>
            <a:r>
              <a:rPr lang="zh-CN" altLang="en-US" sz="1000" dirty="0">
                <a:solidFill>
                  <a:srgbClr val="12253A"/>
                </a:solidFill>
                <a:latin typeface="Century Gothic"/>
                <a:ea typeface="微软雅黑"/>
              </a:rPr>
              <a:t>标题数字等都可以通过点击和重新输入进行</a:t>
            </a:r>
            <a:r>
              <a:rPr lang="zh-CN" altLang="en-US" sz="1000" dirty="0" smtClean="0">
                <a:solidFill>
                  <a:srgbClr val="12253A"/>
                </a:solidFill>
                <a:latin typeface="Century Gothic"/>
                <a:ea typeface="微软雅黑"/>
              </a:rPr>
              <a:t>更改</a:t>
            </a:r>
            <a:r>
              <a:rPr lang="zh-CN" altLang="en-US" sz="1000" dirty="0">
                <a:solidFill>
                  <a:srgbClr val="12253A"/>
                </a:solidFill>
                <a:latin typeface="Century Gothic"/>
                <a:ea typeface="微软雅黑"/>
              </a:rPr>
              <a:t>。</a:t>
            </a:r>
          </a:p>
        </p:txBody>
      </p:sp>
      <p:cxnSp>
        <p:nvCxnSpPr>
          <p:cNvPr id="21" name="直接连接符 62"/>
          <p:cNvCxnSpPr/>
          <p:nvPr/>
        </p:nvCxnSpPr>
        <p:spPr>
          <a:xfrm>
            <a:off x="6229735" y="1184845"/>
            <a:ext cx="0" cy="818884"/>
          </a:xfrm>
          <a:prstGeom prst="line">
            <a:avLst/>
          </a:prstGeom>
          <a:ln w="76200">
            <a:solidFill>
              <a:srgbClr val="18BDD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2" name="组合 63"/>
          <p:cNvGrpSpPr/>
          <p:nvPr/>
        </p:nvGrpSpPr>
        <p:grpSpPr>
          <a:xfrm rot="5400000" flipH="1">
            <a:off x="2644585" y="1275111"/>
            <a:ext cx="333899" cy="660713"/>
            <a:chOff x="5836319" y="3429000"/>
            <a:chExt cx="519362" cy="1027703"/>
          </a:xfrm>
        </p:grpSpPr>
        <p:grpSp>
          <p:nvGrpSpPr>
            <p:cNvPr id="23" name="组合 64"/>
            <p:cNvGrpSpPr/>
            <p:nvPr/>
          </p:nvGrpSpPr>
          <p:grpSpPr>
            <a:xfrm>
              <a:off x="5836319" y="3429000"/>
              <a:ext cx="519362" cy="519362"/>
              <a:chOff x="4871743" y="2039753"/>
              <a:chExt cx="519362" cy="519362"/>
            </a:xfrm>
          </p:grpSpPr>
          <p:sp>
            <p:nvSpPr>
              <p:cNvPr id="25" name="椭圆 24"/>
              <p:cNvSpPr/>
              <p:nvPr/>
            </p:nvSpPr>
            <p:spPr bwMode="auto">
              <a:xfrm>
                <a:off x="4984427" y="2152437"/>
                <a:ext cx="293994" cy="293994"/>
              </a:xfrm>
              <a:prstGeom prst="ellipse">
                <a:avLst/>
              </a:prstGeom>
              <a:solidFill>
                <a:srgbClr val="18BDD5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lang="zh-CN" altLang="en-US">
                  <a:solidFill>
                    <a:srgbClr val="12253A"/>
                  </a:solidFill>
                </a:endParaRPr>
              </a:p>
            </p:txBody>
          </p:sp>
          <p:sp>
            <p:nvSpPr>
              <p:cNvPr id="26" name="椭圆 25"/>
              <p:cNvSpPr/>
              <p:nvPr/>
            </p:nvSpPr>
            <p:spPr bwMode="auto">
              <a:xfrm>
                <a:off x="4871743" y="2039753"/>
                <a:ext cx="519362" cy="519362"/>
              </a:xfrm>
              <a:prstGeom prst="ellipse">
                <a:avLst/>
              </a:prstGeom>
              <a:noFill/>
              <a:ln>
                <a:solidFill>
                  <a:srgbClr val="18BDD5"/>
                </a:solidFill>
                <a:prstDash val="sysDash"/>
              </a:ln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lang="zh-CN" altLang="en-US">
                  <a:solidFill>
                    <a:srgbClr val="12253A"/>
                  </a:solidFill>
                </a:endParaRPr>
              </a:p>
            </p:txBody>
          </p:sp>
        </p:grpSp>
        <p:cxnSp>
          <p:nvCxnSpPr>
            <p:cNvPr id="24" name="直接连接符 65"/>
            <p:cNvCxnSpPr>
              <a:stCxn id="26" idx="4"/>
            </p:cNvCxnSpPr>
            <p:nvPr/>
          </p:nvCxnSpPr>
          <p:spPr>
            <a:xfrm rot="5400000" flipV="1">
              <a:off x="5841830" y="4202532"/>
              <a:ext cx="508340" cy="1"/>
            </a:xfrm>
            <a:prstGeom prst="line">
              <a:avLst/>
            </a:prstGeom>
            <a:ln w="22225">
              <a:solidFill>
                <a:schemeClr val="bg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7" name="文本框 26"/>
          <p:cNvSpPr txBox="1"/>
          <p:nvPr/>
        </p:nvSpPr>
        <p:spPr>
          <a:xfrm>
            <a:off x="775444" y="1182066"/>
            <a:ext cx="1699268" cy="8448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en-US" altLang="zh-CN" b="1" dirty="0" smtClean="0">
                <a:solidFill>
                  <a:srgbClr val="12253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Your Text</a:t>
            </a:r>
          </a:p>
          <a:p>
            <a:pPr lvl="0" algn="r" defTabSz="457200">
              <a:lnSpc>
                <a:spcPct val="130000"/>
              </a:lnSpc>
            </a:pPr>
            <a:r>
              <a:rPr lang="zh-CN" altLang="en-US" sz="1000" dirty="0">
                <a:solidFill>
                  <a:srgbClr val="12253A"/>
                </a:solidFill>
                <a:latin typeface="Century Gothic"/>
                <a:ea typeface="微软雅黑"/>
              </a:rPr>
              <a:t>标题数字等都可以通过点击和重新输入进行</a:t>
            </a:r>
            <a:r>
              <a:rPr lang="zh-CN" altLang="en-US" sz="1000" dirty="0" smtClean="0">
                <a:solidFill>
                  <a:srgbClr val="12253A"/>
                </a:solidFill>
                <a:latin typeface="Century Gothic"/>
                <a:ea typeface="微软雅黑"/>
              </a:rPr>
              <a:t>更改</a:t>
            </a:r>
            <a:r>
              <a:rPr lang="zh-CN" altLang="en-US" sz="1000" dirty="0">
                <a:solidFill>
                  <a:srgbClr val="12253A"/>
                </a:solidFill>
                <a:latin typeface="Century Gothic"/>
                <a:ea typeface="微软雅黑"/>
              </a:rPr>
              <a:t>。</a:t>
            </a:r>
          </a:p>
        </p:txBody>
      </p:sp>
      <p:cxnSp>
        <p:nvCxnSpPr>
          <p:cNvPr id="28" name="直接连接符 69"/>
          <p:cNvCxnSpPr/>
          <p:nvPr/>
        </p:nvCxnSpPr>
        <p:spPr>
          <a:xfrm>
            <a:off x="2481178" y="1209911"/>
            <a:ext cx="0" cy="818884"/>
          </a:xfrm>
          <a:prstGeom prst="line">
            <a:avLst/>
          </a:prstGeom>
          <a:ln w="76200">
            <a:solidFill>
              <a:srgbClr val="18BDD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096634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矩形 28"/>
          <p:cNvSpPr/>
          <p:nvPr/>
        </p:nvSpPr>
        <p:spPr>
          <a:xfrm>
            <a:off x="0" y="2739700"/>
            <a:ext cx="9144000" cy="24038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 cstate="screen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36331" y="1194363"/>
            <a:ext cx="2595892" cy="1466699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 cstate="screen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1044" y="1194363"/>
            <a:ext cx="2595892" cy="1466699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799165" y="802445"/>
            <a:ext cx="3624490" cy="2679762"/>
          </a:xfrm>
          <a:prstGeom prst="rect">
            <a:avLst/>
          </a:prstGeom>
          <a:effectLst>
            <a:reflection blurRad="6350" stA="52000" endA="300" endPos="35000" dir="5400000" sy="-100000" algn="bl" rotWithShape="0"/>
          </a:effectLst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98077" y="1004766"/>
            <a:ext cx="3267022" cy="1845894"/>
          </a:xfrm>
          <a:prstGeom prst="rect">
            <a:avLst/>
          </a:prstGeom>
        </p:spPr>
      </p:pic>
      <p:grpSp>
        <p:nvGrpSpPr>
          <p:cNvPr id="7" name="组合 18"/>
          <p:cNvGrpSpPr/>
          <p:nvPr/>
        </p:nvGrpSpPr>
        <p:grpSpPr>
          <a:xfrm>
            <a:off x="4425169" y="1978818"/>
            <a:ext cx="372482" cy="372482"/>
            <a:chOff x="4871743" y="2039753"/>
            <a:chExt cx="519362" cy="519362"/>
          </a:xfrm>
        </p:grpSpPr>
        <p:sp>
          <p:nvSpPr>
            <p:cNvPr id="9" name="椭圆 8"/>
            <p:cNvSpPr/>
            <p:nvPr/>
          </p:nvSpPr>
          <p:spPr bwMode="auto">
            <a:xfrm>
              <a:off x="4984427" y="2152437"/>
              <a:ext cx="293994" cy="293994"/>
            </a:xfrm>
            <a:prstGeom prst="ellipse">
              <a:avLst/>
            </a:prstGeom>
            <a:solidFill>
              <a:srgbClr val="FFFFFF"/>
            </a:solidFill>
            <a:ln>
              <a:solidFill>
                <a:schemeClr val="bg1"/>
              </a:solidFill>
            </a:ln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10" name="椭圆 9"/>
            <p:cNvSpPr/>
            <p:nvPr/>
          </p:nvSpPr>
          <p:spPr bwMode="auto">
            <a:xfrm>
              <a:off x="4871743" y="2039753"/>
              <a:ext cx="519362" cy="519362"/>
            </a:xfrm>
            <a:prstGeom prst="ellipse">
              <a:avLst/>
            </a:prstGeom>
            <a:noFill/>
            <a:ln>
              <a:solidFill>
                <a:schemeClr val="bg1"/>
              </a:solidFill>
              <a:prstDash val="sysDash"/>
            </a:ln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</p:grpSp>
      <p:cxnSp>
        <p:nvCxnSpPr>
          <p:cNvPr id="8" name="直接连接符 21"/>
          <p:cNvCxnSpPr>
            <a:stCxn id="10" idx="4"/>
          </p:cNvCxnSpPr>
          <p:nvPr/>
        </p:nvCxnSpPr>
        <p:spPr>
          <a:xfrm>
            <a:off x="4611410" y="2351300"/>
            <a:ext cx="0" cy="1367469"/>
          </a:xfrm>
          <a:prstGeom prst="line">
            <a:avLst/>
          </a:prstGeom>
          <a:ln w="22225">
            <a:solidFill>
              <a:schemeClr val="bg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组合 23"/>
          <p:cNvGrpSpPr/>
          <p:nvPr/>
        </p:nvGrpSpPr>
        <p:grpSpPr>
          <a:xfrm>
            <a:off x="7174821" y="1792577"/>
            <a:ext cx="372482" cy="372482"/>
            <a:chOff x="4871743" y="2039753"/>
            <a:chExt cx="519362" cy="519362"/>
          </a:xfrm>
        </p:grpSpPr>
        <p:sp>
          <p:nvSpPr>
            <p:cNvPr id="14" name="椭圆 13"/>
            <p:cNvSpPr/>
            <p:nvPr/>
          </p:nvSpPr>
          <p:spPr bwMode="auto">
            <a:xfrm>
              <a:off x="4984427" y="2152437"/>
              <a:ext cx="293994" cy="293994"/>
            </a:xfrm>
            <a:prstGeom prst="ellipse">
              <a:avLst/>
            </a:prstGeom>
            <a:solidFill>
              <a:srgbClr val="FFFFFF"/>
            </a:solidFill>
            <a:ln>
              <a:solidFill>
                <a:schemeClr val="bg1"/>
              </a:solidFill>
            </a:ln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15" name="椭圆 14"/>
            <p:cNvSpPr/>
            <p:nvPr/>
          </p:nvSpPr>
          <p:spPr bwMode="auto">
            <a:xfrm>
              <a:off x="4871743" y="2039753"/>
              <a:ext cx="519362" cy="519362"/>
            </a:xfrm>
            <a:prstGeom prst="ellipse">
              <a:avLst/>
            </a:prstGeom>
            <a:noFill/>
            <a:ln>
              <a:solidFill>
                <a:schemeClr val="bg1"/>
              </a:solidFill>
              <a:prstDash val="sysDash"/>
            </a:ln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</p:grpSp>
      <p:cxnSp>
        <p:nvCxnSpPr>
          <p:cNvPr id="13" name="直接连接符 24"/>
          <p:cNvCxnSpPr>
            <a:stCxn id="15" idx="4"/>
          </p:cNvCxnSpPr>
          <p:nvPr/>
        </p:nvCxnSpPr>
        <p:spPr>
          <a:xfrm>
            <a:off x="7361062" y="2165059"/>
            <a:ext cx="0" cy="1062711"/>
          </a:xfrm>
          <a:prstGeom prst="line">
            <a:avLst/>
          </a:prstGeom>
          <a:ln w="22225">
            <a:solidFill>
              <a:schemeClr val="bg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7" name="组合 28"/>
          <p:cNvGrpSpPr/>
          <p:nvPr/>
        </p:nvGrpSpPr>
        <p:grpSpPr>
          <a:xfrm>
            <a:off x="1861757" y="1792577"/>
            <a:ext cx="372482" cy="372482"/>
            <a:chOff x="4871743" y="2039753"/>
            <a:chExt cx="519362" cy="519362"/>
          </a:xfrm>
        </p:grpSpPr>
        <p:sp>
          <p:nvSpPr>
            <p:cNvPr id="19" name="椭圆 18"/>
            <p:cNvSpPr/>
            <p:nvPr/>
          </p:nvSpPr>
          <p:spPr bwMode="auto">
            <a:xfrm>
              <a:off x="4984427" y="2152437"/>
              <a:ext cx="293994" cy="293994"/>
            </a:xfrm>
            <a:prstGeom prst="ellipse">
              <a:avLst/>
            </a:prstGeom>
            <a:solidFill>
              <a:srgbClr val="FFFFFF"/>
            </a:solidFill>
            <a:ln>
              <a:solidFill>
                <a:schemeClr val="bg1"/>
              </a:solidFill>
            </a:ln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20" name="椭圆 19"/>
            <p:cNvSpPr/>
            <p:nvPr/>
          </p:nvSpPr>
          <p:spPr bwMode="auto">
            <a:xfrm>
              <a:off x="4871743" y="2039753"/>
              <a:ext cx="519362" cy="519362"/>
            </a:xfrm>
            <a:prstGeom prst="ellipse">
              <a:avLst/>
            </a:prstGeom>
            <a:noFill/>
            <a:ln>
              <a:solidFill>
                <a:schemeClr val="bg1"/>
              </a:solidFill>
              <a:prstDash val="sysDash"/>
            </a:ln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</p:grpSp>
      <p:cxnSp>
        <p:nvCxnSpPr>
          <p:cNvPr id="18" name="直接连接符 29"/>
          <p:cNvCxnSpPr>
            <a:stCxn id="20" idx="4"/>
          </p:cNvCxnSpPr>
          <p:nvPr/>
        </p:nvCxnSpPr>
        <p:spPr>
          <a:xfrm>
            <a:off x="2047998" y="2165059"/>
            <a:ext cx="0" cy="1062711"/>
          </a:xfrm>
          <a:prstGeom prst="line">
            <a:avLst/>
          </a:prstGeom>
          <a:ln w="22225">
            <a:solidFill>
              <a:schemeClr val="bg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文本框 20"/>
          <p:cNvSpPr txBox="1"/>
          <p:nvPr/>
        </p:nvSpPr>
        <p:spPr>
          <a:xfrm>
            <a:off x="3625227" y="3696492"/>
            <a:ext cx="1906890" cy="10387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 smtClean="0">
                <a:solidFill>
                  <a:srgbClr val="12253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Your Text</a:t>
            </a:r>
          </a:p>
          <a:p>
            <a:pPr algn="ctr"/>
            <a:endParaRPr lang="en-US" altLang="zh-CN" b="1" dirty="0" smtClean="0">
              <a:solidFill>
                <a:srgbClr val="12253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algn="ctr" defTabSz="457200">
              <a:lnSpc>
                <a:spcPct val="130000"/>
              </a:lnSpc>
            </a:pPr>
            <a:r>
              <a:rPr lang="zh-CN" altLang="en-US" sz="1000" dirty="0">
                <a:solidFill>
                  <a:srgbClr val="12253A"/>
                </a:solidFill>
                <a:latin typeface="Century Gothic"/>
                <a:ea typeface="微软雅黑"/>
                <a:cs typeface="Arial" panose="020B0604020202020204" pitchFamily="34" charset="0"/>
              </a:rPr>
              <a:t>标题数字等都可以通过点击和重新输入进行更改。</a:t>
            </a:r>
          </a:p>
        </p:txBody>
      </p:sp>
      <p:cxnSp>
        <p:nvCxnSpPr>
          <p:cNvPr id="22" name="直接连接符 36"/>
          <p:cNvCxnSpPr/>
          <p:nvPr/>
        </p:nvCxnSpPr>
        <p:spPr>
          <a:xfrm flipH="1">
            <a:off x="3321013" y="4150406"/>
            <a:ext cx="2515318" cy="0"/>
          </a:xfrm>
          <a:prstGeom prst="line">
            <a:avLst/>
          </a:prstGeom>
          <a:ln w="38100">
            <a:solidFill>
              <a:srgbClr val="12253A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文本框 22"/>
          <p:cNvSpPr txBox="1"/>
          <p:nvPr/>
        </p:nvSpPr>
        <p:spPr>
          <a:xfrm>
            <a:off x="6376333" y="3242578"/>
            <a:ext cx="1906890" cy="10387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 smtClean="0">
                <a:solidFill>
                  <a:srgbClr val="12253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Your Text</a:t>
            </a:r>
          </a:p>
          <a:p>
            <a:pPr algn="ctr"/>
            <a:endParaRPr lang="en-US" altLang="zh-CN" b="1" dirty="0" smtClean="0">
              <a:solidFill>
                <a:srgbClr val="12253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algn="ctr" defTabSz="457200">
              <a:lnSpc>
                <a:spcPct val="130000"/>
              </a:lnSpc>
            </a:pPr>
            <a:r>
              <a:rPr lang="zh-CN" altLang="en-US" sz="1000" dirty="0">
                <a:solidFill>
                  <a:srgbClr val="12253A"/>
                </a:solidFill>
                <a:latin typeface="Century Gothic"/>
                <a:ea typeface="微软雅黑"/>
                <a:cs typeface="Arial" panose="020B0604020202020204" pitchFamily="34" charset="0"/>
              </a:rPr>
              <a:t>标题数字等都可以通过点击和重新输入进行更改。</a:t>
            </a:r>
          </a:p>
        </p:txBody>
      </p:sp>
      <p:cxnSp>
        <p:nvCxnSpPr>
          <p:cNvPr id="24" name="直接连接符 44"/>
          <p:cNvCxnSpPr/>
          <p:nvPr/>
        </p:nvCxnSpPr>
        <p:spPr>
          <a:xfrm flipH="1">
            <a:off x="6072119" y="3696492"/>
            <a:ext cx="2515318" cy="0"/>
          </a:xfrm>
          <a:prstGeom prst="line">
            <a:avLst/>
          </a:prstGeom>
          <a:ln w="38100">
            <a:solidFill>
              <a:srgbClr val="12253A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文本框 24"/>
          <p:cNvSpPr txBox="1"/>
          <p:nvPr/>
        </p:nvSpPr>
        <p:spPr>
          <a:xfrm>
            <a:off x="1049527" y="3227770"/>
            <a:ext cx="1906890" cy="10387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 smtClean="0">
                <a:solidFill>
                  <a:srgbClr val="12253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Your Text</a:t>
            </a:r>
          </a:p>
          <a:p>
            <a:pPr algn="ctr"/>
            <a:endParaRPr lang="en-US" altLang="zh-CN" b="1" dirty="0" smtClean="0">
              <a:solidFill>
                <a:srgbClr val="12253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algn="ctr" defTabSz="457200">
              <a:lnSpc>
                <a:spcPct val="130000"/>
              </a:lnSpc>
            </a:pPr>
            <a:r>
              <a:rPr lang="zh-CN" altLang="en-US" sz="1000" dirty="0">
                <a:solidFill>
                  <a:srgbClr val="12253A"/>
                </a:solidFill>
                <a:latin typeface="Century Gothic"/>
                <a:ea typeface="微软雅黑"/>
                <a:cs typeface="Arial" panose="020B0604020202020204" pitchFamily="34" charset="0"/>
              </a:rPr>
              <a:t>标题数字等都可以通过点击和重新输入进行更改。</a:t>
            </a:r>
          </a:p>
        </p:txBody>
      </p:sp>
      <p:cxnSp>
        <p:nvCxnSpPr>
          <p:cNvPr id="26" name="直接连接符 46"/>
          <p:cNvCxnSpPr/>
          <p:nvPr/>
        </p:nvCxnSpPr>
        <p:spPr>
          <a:xfrm flipH="1">
            <a:off x="745313" y="3681684"/>
            <a:ext cx="2515318" cy="0"/>
          </a:xfrm>
          <a:prstGeom prst="line">
            <a:avLst/>
          </a:prstGeom>
          <a:ln w="38100">
            <a:solidFill>
              <a:srgbClr val="12253A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文本框 26"/>
          <p:cNvSpPr txBox="1"/>
          <p:nvPr/>
        </p:nvSpPr>
        <p:spPr>
          <a:xfrm>
            <a:off x="220399" y="152881"/>
            <a:ext cx="2707779" cy="6971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kumimoji="1" lang="en-US" altLang="zh-CN" b="1" dirty="0" smtClean="0">
                <a:solidFill>
                  <a:srgbClr val="FFFFFF"/>
                </a:solidFill>
              </a:rPr>
              <a:t>ADD</a:t>
            </a:r>
            <a:r>
              <a:rPr kumimoji="1" lang="zh-CN" altLang="en-US" b="1" dirty="0" smtClean="0">
                <a:solidFill>
                  <a:srgbClr val="FFFFFF"/>
                </a:solidFill>
              </a:rPr>
              <a:t> </a:t>
            </a:r>
            <a:r>
              <a:rPr kumimoji="1" lang="en-US" altLang="zh-CN" b="1" dirty="0" smtClean="0">
                <a:solidFill>
                  <a:srgbClr val="FFFFFF"/>
                </a:solidFill>
              </a:rPr>
              <a:t>YOUR</a:t>
            </a:r>
            <a:r>
              <a:rPr kumimoji="1" lang="zh-CN" altLang="en-US" b="1" dirty="0" smtClean="0">
                <a:solidFill>
                  <a:srgbClr val="FFFFFF"/>
                </a:solidFill>
              </a:rPr>
              <a:t> </a:t>
            </a:r>
            <a:r>
              <a:rPr kumimoji="1" lang="en-US" altLang="zh-CN" b="1" dirty="0" smtClean="0">
                <a:solidFill>
                  <a:srgbClr val="FFFFFF"/>
                </a:solidFill>
              </a:rPr>
              <a:t>TITLE</a:t>
            </a:r>
            <a:r>
              <a:rPr kumimoji="1" lang="zh-CN" altLang="en-US" b="1" dirty="0" smtClean="0">
                <a:solidFill>
                  <a:srgbClr val="FFFFFF"/>
                </a:solidFill>
              </a:rPr>
              <a:t> </a:t>
            </a:r>
            <a:r>
              <a:rPr kumimoji="1" lang="en-US" altLang="zh-CN" b="1" dirty="0" smtClean="0">
                <a:solidFill>
                  <a:srgbClr val="FFFFFF"/>
                </a:solidFill>
              </a:rPr>
              <a:t>HERE</a:t>
            </a:r>
          </a:p>
          <a:p>
            <a:pPr>
              <a:lnSpc>
                <a:spcPct val="110000"/>
              </a:lnSpc>
            </a:pPr>
            <a:r>
              <a:rPr kumimoji="1" lang="zh-CN" altLang="en-US" b="1" dirty="0" smtClean="0">
                <a:solidFill>
                  <a:srgbClr val="FFFFFF"/>
                </a:solidFill>
              </a:rPr>
              <a:t>点击此处添加标题</a:t>
            </a:r>
            <a:endParaRPr kumimoji="1" lang="en-US" altLang="zh-CN" b="1" dirty="0" smtClean="0">
              <a:solidFill>
                <a:srgbClr val="FFFFFF"/>
              </a:solidFill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281928" y="4666345"/>
            <a:ext cx="140138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000" dirty="0" smtClean="0">
                <a:solidFill>
                  <a:srgbClr val="12253A"/>
                </a:solidFill>
              </a:rPr>
              <a:t>LOGO | COMPANY</a:t>
            </a:r>
            <a:endParaRPr kumimoji="1" lang="zh-CN" altLang="en-US" sz="1000" dirty="0">
              <a:solidFill>
                <a:srgbClr val="12253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54486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直角三角形 6"/>
          <p:cNvSpPr/>
          <p:nvPr/>
        </p:nvSpPr>
        <p:spPr>
          <a:xfrm flipH="1">
            <a:off x="2590837" y="2171602"/>
            <a:ext cx="6553163" cy="2971898"/>
          </a:xfrm>
          <a:prstGeom prst="rtTriangle">
            <a:avLst/>
          </a:prstGeom>
          <a:solidFill>
            <a:srgbClr val="18BDD5">
              <a:alpha val="9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grpSp>
        <p:nvGrpSpPr>
          <p:cNvPr id="2" name="组 1"/>
          <p:cNvGrpSpPr/>
          <p:nvPr/>
        </p:nvGrpSpPr>
        <p:grpSpPr>
          <a:xfrm flipH="1">
            <a:off x="5072410" y="3704371"/>
            <a:ext cx="3859554" cy="1200329"/>
            <a:chOff x="317618" y="240381"/>
            <a:chExt cx="3859554" cy="1200329"/>
          </a:xfrm>
        </p:grpSpPr>
        <p:sp>
          <p:nvSpPr>
            <p:cNvPr id="3" name="矩形 2"/>
            <p:cNvSpPr/>
            <p:nvPr/>
          </p:nvSpPr>
          <p:spPr>
            <a:xfrm>
              <a:off x="317618" y="376841"/>
              <a:ext cx="104953" cy="97621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4" name="文本框 3"/>
            <p:cNvSpPr txBox="1"/>
            <p:nvPr/>
          </p:nvSpPr>
          <p:spPr>
            <a:xfrm>
              <a:off x="493276" y="240381"/>
              <a:ext cx="3683896" cy="12003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kumimoji="1" lang="en-US" altLang="zh-CN" sz="3600" b="1" dirty="0" smtClean="0">
                  <a:solidFill>
                    <a:schemeClr val="bg1"/>
                  </a:solidFill>
                </a:rPr>
                <a:t>THANK</a:t>
              </a:r>
              <a:r>
                <a:rPr kumimoji="1" lang="zh-CN" altLang="en-US" sz="3600" b="1" dirty="0" smtClean="0">
                  <a:solidFill>
                    <a:schemeClr val="bg1"/>
                  </a:solidFill>
                </a:rPr>
                <a:t> </a:t>
              </a:r>
              <a:r>
                <a:rPr kumimoji="1" lang="en-US" altLang="zh-CN" sz="3600" b="1" dirty="0" smtClean="0">
                  <a:solidFill>
                    <a:schemeClr val="bg1"/>
                  </a:solidFill>
                </a:rPr>
                <a:t>YOU</a:t>
              </a:r>
            </a:p>
            <a:p>
              <a:pPr algn="r"/>
              <a:r>
                <a:rPr kumimoji="1" lang="en-US" altLang="zh-CN" sz="3600" b="1" dirty="0" smtClean="0">
                  <a:solidFill>
                    <a:schemeClr val="bg1"/>
                  </a:solidFill>
                </a:rPr>
                <a:t>FOR</a:t>
              </a:r>
              <a:r>
                <a:rPr kumimoji="1" lang="zh-CN" altLang="en-US" sz="3600" b="1" dirty="0" smtClean="0">
                  <a:solidFill>
                    <a:schemeClr val="bg1"/>
                  </a:solidFill>
                </a:rPr>
                <a:t> </a:t>
              </a:r>
              <a:r>
                <a:rPr kumimoji="1" lang="en-US" altLang="zh-CN" sz="3600" b="1" dirty="0" smtClean="0">
                  <a:solidFill>
                    <a:schemeClr val="bg1"/>
                  </a:solidFill>
                </a:rPr>
                <a:t>WATCHING</a:t>
              </a:r>
              <a:endParaRPr kumimoji="1" lang="zh-CN" altLang="en-US" sz="36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5" name="矩形 4"/>
          <p:cNvSpPr/>
          <p:nvPr/>
        </p:nvSpPr>
        <p:spPr>
          <a:xfrm>
            <a:off x="668934" y="478279"/>
            <a:ext cx="2009534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sz="1200" dirty="0" smtClean="0">
                <a:solidFill>
                  <a:schemeClr val="bg1"/>
                </a:solidFill>
              </a:rPr>
              <a:t>PRESENTED</a:t>
            </a:r>
            <a:r>
              <a:rPr kumimoji="1" lang="zh-CN" altLang="en-US" sz="1200" dirty="0" smtClean="0">
                <a:solidFill>
                  <a:schemeClr val="bg1"/>
                </a:solidFill>
              </a:rPr>
              <a:t> </a:t>
            </a:r>
            <a:r>
              <a:rPr kumimoji="1" lang="en-US" altLang="zh-CN" sz="1200" dirty="0" smtClean="0">
                <a:solidFill>
                  <a:schemeClr val="bg1"/>
                </a:solidFill>
              </a:rPr>
              <a:t>BY</a:t>
            </a:r>
            <a:r>
              <a:rPr kumimoji="1" lang="zh-CN" altLang="en-US" sz="1200" dirty="0" smtClean="0">
                <a:solidFill>
                  <a:schemeClr val="bg1"/>
                </a:solidFill>
              </a:rPr>
              <a:t> </a:t>
            </a:r>
            <a:r>
              <a:rPr kumimoji="1" lang="en-US" altLang="zh-CN" sz="1200" dirty="0" smtClean="0">
                <a:solidFill>
                  <a:schemeClr val="bg1"/>
                </a:solidFill>
              </a:rPr>
              <a:t>JANE</a:t>
            </a:r>
            <a:r>
              <a:rPr kumimoji="1" lang="zh-CN" altLang="en-US" sz="1200" dirty="0" smtClean="0">
                <a:solidFill>
                  <a:schemeClr val="bg1"/>
                </a:solidFill>
              </a:rPr>
              <a:t> </a:t>
            </a:r>
            <a:r>
              <a:rPr kumimoji="1" lang="en-US" altLang="zh-CN" sz="1200" dirty="0" smtClean="0">
                <a:solidFill>
                  <a:schemeClr val="bg1"/>
                </a:solidFill>
              </a:rPr>
              <a:t>DOE</a:t>
            </a:r>
            <a:endParaRPr kumimoji="1" lang="zh-CN" altLang="en-US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58765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任意多边形 2"/>
          <p:cNvSpPr/>
          <p:nvPr/>
        </p:nvSpPr>
        <p:spPr>
          <a:xfrm>
            <a:off x="1681888" y="2209694"/>
            <a:ext cx="447675" cy="492593"/>
          </a:xfrm>
          <a:custGeom>
            <a:avLst/>
            <a:gdLst>
              <a:gd name="connsiteX0" fmla="*/ 0 w 561975"/>
              <a:gd name="connsiteY0" fmla="*/ 0 h 547688"/>
              <a:gd name="connsiteX1" fmla="*/ 552450 w 561975"/>
              <a:gd name="connsiteY1" fmla="*/ 547688 h 547688"/>
              <a:gd name="connsiteX2" fmla="*/ 561975 w 561975"/>
              <a:gd name="connsiteY2" fmla="*/ 0 h 547688"/>
              <a:gd name="connsiteX3" fmla="*/ 0 w 561975"/>
              <a:gd name="connsiteY3" fmla="*/ 0 h 547688"/>
              <a:gd name="connsiteX0" fmla="*/ 0 w 576263"/>
              <a:gd name="connsiteY0" fmla="*/ 0 h 547688"/>
              <a:gd name="connsiteX1" fmla="*/ 566738 w 576263"/>
              <a:gd name="connsiteY1" fmla="*/ 547688 h 547688"/>
              <a:gd name="connsiteX2" fmla="*/ 576263 w 576263"/>
              <a:gd name="connsiteY2" fmla="*/ 0 h 547688"/>
              <a:gd name="connsiteX3" fmla="*/ 0 w 576263"/>
              <a:gd name="connsiteY3" fmla="*/ 0 h 547688"/>
              <a:gd name="connsiteX0" fmla="*/ 0 w 576263"/>
              <a:gd name="connsiteY0" fmla="*/ 0 h 571500"/>
              <a:gd name="connsiteX1" fmla="*/ 566738 w 576263"/>
              <a:gd name="connsiteY1" fmla="*/ 571500 h 571500"/>
              <a:gd name="connsiteX2" fmla="*/ 576263 w 576263"/>
              <a:gd name="connsiteY2" fmla="*/ 0 h 571500"/>
              <a:gd name="connsiteX3" fmla="*/ 0 w 576263"/>
              <a:gd name="connsiteY3" fmla="*/ 0 h 571500"/>
              <a:gd name="connsiteX0" fmla="*/ 0 w 576263"/>
              <a:gd name="connsiteY0" fmla="*/ 0 h 576263"/>
              <a:gd name="connsiteX1" fmla="*/ 571335 w 576263"/>
              <a:gd name="connsiteY1" fmla="*/ 576263 h 576263"/>
              <a:gd name="connsiteX2" fmla="*/ 576263 w 576263"/>
              <a:gd name="connsiteY2" fmla="*/ 0 h 576263"/>
              <a:gd name="connsiteX3" fmla="*/ 0 w 576263"/>
              <a:gd name="connsiteY3" fmla="*/ 0 h 576263"/>
              <a:gd name="connsiteX0" fmla="*/ 0 w 576448"/>
              <a:gd name="connsiteY0" fmla="*/ 0 h 576263"/>
              <a:gd name="connsiteX1" fmla="*/ 575933 w 576448"/>
              <a:gd name="connsiteY1" fmla="*/ 576263 h 576263"/>
              <a:gd name="connsiteX2" fmla="*/ 576263 w 576448"/>
              <a:gd name="connsiteY2" fmla="*/ 0 h 576263"/>
              <a:gd name="connsiteX3" fmla="*/ 0 w 576448"/>
              <a:gd name="connsiteY3" fmla="*/ 0 h 576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6448" h="576263">
                <a:moveTo>
                  <a:pt x="0" y="0"/>
                </a:moveTo>
                <a:lnTo>
                  <a:pt x="575933" y="576263"/>
                </a:lnTo>
                <a:cubicBezTo>
                  <a:pt x="577576" y="384175"/>
                  <a:pt x="574620" y="192088"/>
                  <a:pt x="576263" y="0"/>
                </a:cubicBezTo>
                <a:lnTo>
                  <a:pt x="0" y="0"/>
                </a:lnTo>
                <a:close/>
              </a:path>
            </a:pathLst>
          </a:custGeom>
          <a:solidFill>
            <a:srgbClr val="6194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685800">
              <a:defRPr/>
            </a:pPr>
            <a:endParaRPr lang="zh-CN" altLang="en-US" sz="1350">
              <a:solidFill>
                <a:prstClr val="white"/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2124075" y="2212399"/>
            <a:ext cx="7019925" cy="492919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5000" tIns="0" rIns="135000" bIns="0" anchor="ctr"/>
          <a:lstStyle/>
          <a:p>
            <a:pPr algn="ctr" defTabSz="685800">
              <a:defRPr/>
            </a:pPr>
            <a:r>
              <a:rPr lang="en-US" altLang="zh-CN" sz="210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Meiryo" panose="020B0604030504040204" pitchFamily="34" charset="-128"/>
              </a:rPr>
              <a:t>www.ypppt.com</a:t>
            </a:r>
            <a:endParaRPr lang="zh-CN" altLang="en-US" sz="2100" dirty="0">
              <a:solidFill>
                <a:srgbClr val="CEEAB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Meiryo" panose="020B0604030504040204" pitchFamily="34" charset="-128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" y="1636569"/>
            <a:ext cx="6984207" cy="581458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defTabSz="685800">
              <a:defRPr/>
            </a:pPr>
            <a:r>
              <a:rPr lang="zh-CN" altLang="en-US" sz="2400" spc="150" dirty="0">
                <a:solidFill>
                  <a:srgbClr val="FFFFFF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    </a:t>
            </a:r>
            <a:r>
              <a:rPr lang="zh-CN" altLang="en-US" sz="2100" spc="15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更多精品</a:t>
            </a:r>
            <a:r>
              <a:rPr lang="en-US" altLang="zh-CN" sz="2100" spc="15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100" spc="15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资源尽在</a:t>
            </a:r>
            <a:r>
              <a:rPr lang="en-US" altLang="zh-CN" sz="2100" spc="15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—</a:t>
            </a:r>
            <a:r>
              <a:rPr lang="zh-CN" altLang="en-US" sz="2100" spc="15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优品</a:t>
            </a:r>
            <a:r>
              <a:rPr lang="en-US" altLang="zh-CN" sz="2100" spc="15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100" spc="15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！</a:t>
            </a:r>
          </a:p>
        </p:txBody>
      </p:sp>
      <p:sp>
        <p:nvSpPr>
          <p:cNvPr id="6" name="直角三角形 5"/>
          <p:cNvSpPr/>
          <p:nvPr/>
        </p:nvSpPr>
        <p:spPr>
          <a:xfrm>
            <a:off x="6984207" y="1633539"/>
            <a:ext cx="640276" cy="584488"/>
          </a:xfrm>
          <a:prstGeom prst="rtTriangle">
            <a:avLst/>
          </a:prstGeom>
          <a:solidFill>
            <a:srgbClr val="007C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685800">
              <a:defRPr/>
            </a:pPr>
            <a:endParaRPr lang="zh-CN" altLang="en-US" sz="1350">
              <a:solidFill>
                <a:prstClr val="white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1936373" y="2940767"/>
            <a:ext cx="5179807" cy="1269578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defTabSz="685800">
              <a:lnSpc>
                <a:spcPts val="1800"/>
              </a:lnSpc>
            </a:pP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模板下载：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3"/>
              </a:rPr>
              <a:t>www.ypppt.com/moban/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</a:t>
            </a:r>
            <a:r>
              <a:rPr lang="zh-CN" altLang="en-US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节日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模板：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4"/>
              </a:rPr>
              <a:t>www.ypppt.com/jieri/</a:t>
            </a:r>
            <a:endParaRPr lang="en-US" altLang="zh-CN" sz="9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defTabSz="685800">
              <a:lnSpc>
                <a:spcPts val="1800"/>
              </a:lnSpc>
            </a:pP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背景图片：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5"/>
              </a:rPr>
              <a:t>www.ypppt.com/beijing/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PPT</a:t>
            </a:r>
            <a:r>
              <a:rPr lang="zh-CN" altLang="en-US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图表下载：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6"/>
              </a:rPr>
              <a:t>www.ypppt.com/tubiao/</a:t>
            </a:r>
            <a:endParaRPr lang="en-US" altLang="zh-CN" sz="9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defTabSz="685800">
              <a:lnSpc>
                <a:spcPts val="1800"/>
              </a:lnSpc>
            </a:pP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素材下载：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7"/>
              </a:rPr>
              <a:t>www.ypppt.com/sucai/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PPT</a:t>
            </a:r>
            <a:r>
              <a:rPr lang="zh-CN" altLang="en-US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教程下载：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8"/>
              </a:rPr>
              <a:t>www.ypppt.com/jiaocheng/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</a:t>
            </a:r>
          </a:p>
        </p:txBody>
      </p:sp>
    </p:spTree>
    <p:extLst>
      <p:ext uri="{BB962C8B-B14F-4D97-AF65-F5344CB8AC3E}">
        <p14:creationId xmlns:p14="http://schemas.microsoft.com/office/powerpoint/2010/main" val="20722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像素">
      <a:dk1>
        <a:srgbClr val="103154"/>
      </a:dk1>
      <a:lt1>
        <a:srgbClr val="FFFFFF"/>
      </a:lt1>
      <a:dk2>
        <a:srgbClr val="00BFC3"/>
      </a:dk2>
      <a:lt2>
        <a:srgbClr val="0096FF"/>
      </a:lt2>
      <a:accent1>
        <a:srgbClr val="FF7F01"/>
      </a:accent1>
      <a:accent2>
        <a:srgbClr val="F1B015"/>
      </a:accent2>
      <a:accent3>
        <a:srgbClr val="FBEC85"/>
      </a:accent3>
      <a:accent4>
        <a:srgbClr val="D2C2F1"/>
      </a:accent4>
      <a:accent5>
        <a:srgbClr val="DA5AF4"/>
      </a:accent5>
      <a:accent6>
        <a:srgbClr val="9D09D1"/>
      </a:accent6>
      <a:hlink>
        <a:srgbClr val="1286C9"/>
      </a:hlink>
      <a:folHlink>
        <a:srgbClr val="A8C2E7"/>
      </a:folHlink>
    </a:clrScheme>
    <a:fontScheme name="奥斯汀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微软雅黑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微软雅黑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1_Office Theme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Version xmlns="http://schemas.microsoft.com/sharepoint/v3/fields" xsi:nil="true"/>
    <_Status xmlns="http://schemas.microsoft.com/sharepoint/v3/fields">Not Started</_Status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DE64AEEDD9B7A4D93545ACBE97D4615" ma:contentTypeVersion="2" ma:contentTypeDescription="Create a new document." ma:contentTypeScope="" ma:versionID="f49002b78e3a4a71b814eef46a983816">
  <xsd:schema xmlns:xsd="http://www.w3.org/2001/XMLSchema" xmlns:xs="http://www.w3.org/2001/XMLSchema" xmlns:p="http://schemas.microsoft.com/office/2006/metadata/properties" xmlns:ns2="http://schemas.microsoft.com/sharepoint/v3/fields" targetNamespace="http://schemas.microsoft.com/office/2006/metadata/properties" ma:root="true" ma:fieldsID="38f6db2dd0d9a0cf6a8dc37be32b365b" ns2:_="">
    <xsd:import namespace="http://schemas.microsoft.com/sharepoint/v3/fields"/>
    <xsd:element name="properties">
      <xsd:complexType>
        <xsd:sequence>
          <xsd:element name="documentManagement">
            <xsd:complexType>
              <xsd:all>
                <xsd:element ref="ns2:_Status" minOccurs="0"/>
                <xsd:element ref="ns2:_Vers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/fields" elementFormDefault="qualified">
    <xsd:import namespace="http://schemas.microsoft.com/office/2006/documentManagement/types"/>
    <xsd:import namespace="http://schemas.microsoft.com/office/infopath/2007/PartnerControls"/>
    <xsd:element name="_Status" ma:index="8" nillable="true" ma:displayName="Status" ma:default="Not Started" ma:internalName="_Status">
      <xsd:simpleType>
        <xsd:union memberTypes="dms:Text">
          <xsd:simpleType>
            <xsd:restriction base="dms:Choice">
              <xsd:enumeration value="Not Started"/>
              <xsd:enumeration value="Draft"/>
              <xsd:enumeration value="Reviewed"/>
              <xsd:enumeration value="Scheduled"/>
              <xsd:enumeration value="Published"/>
              <xsd:enumeration value="Final"/>
              <xsd:enumeration value="Expired"/>
            </xsd:restriction>
          </xsd:simpleType>
        </xsd:union>
      </xsd:simpleType>
    </xsd:element>
    <xsd:element name="_Version" ma:index="9" nillable="true" ma:displayName="Version" ma:internalName="_Version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 ma:displayName="Status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7B6F2769-7194-4217-93D3-3AF3A4742282}">
  <ds:schemaRefs>
    <ds:schemaRef ds:uri="http://schemas.microsoft.com/office/infopath/2007/PartnerControls"/>
    <ds:schemaRef ds:uri="http://purl.org/dc/terms/"/>
    <ds:schemaRef ds:uri="http://schemas.microsoft.com/sharepoint/v3/fields"/>
    <ds:schemaRef ds:uri="http://purl.org/dc/elements/1.1/"/>
    <ds:schemaRef ds:uri="http://www.w3.org/XML/1998/namespace"/>
    <ds:schemaRef ds:uri="http://schemas.microsoft.com/office/2006/metadata/properties"/>
    <ds:schemaRef ds:uri="http://purl.org/dc/dcmitype/"/>
    <ds:schemaRef ds:uri="http://schemas.microsoft.com/office/2006/documentManagement/types"/>
    <ds:schemaRef ds:uri="http://schemas.openxmlformats.org/package/2006/metadata/core-properties"/>
  </ds:schemaRefs>
</ds:datastoreItem>
</file>

<file path=customXml/itemProps2.xml><?xml version="1.0" encoding="utf-8"?>
<ds:datastoreItem xmlns:ds="http://schemas.openxmlformats.org/officeDocument/2006/customXml" ds:itemID="{E4214858-785C-42F7-BE66-6D0E79395FC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/fields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87D2A1B0-FF3E-4009-940D-AED0EB70AA20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FNEMasterTemplateForThemePreview.pptx</Template>
  <TotalTime>265</TotalTime>
  <Words>2515</Words>
  <Application>Microsoft Office PowerPoint</Application>
  <PresentationFormat>全屏显示(16:9)</PresentationFormat>
  <Paragraphs>171</Paragraphs>
  <Slides>19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19</vt:i4>
      </vt:variant>
    </vt:vector>
  </HeadingPairs>
  <TitlesOfParts>
    <vt:vector size="33" baseType="lpstr">
      <vt:lpstr>Avenir Next Condensed Regular</vt:lpstr>
      <vt:lpstr>HelveticaNeueLT Pro 67 MdCn</vt:lpstr>
      <vt:lpstr>Hiragino Sans GB W3</vt:lpstr>
      <vt:lpstr>Meiryo</vt:lpstr>
      <vt:lpstr>STHeitiSC-Light</vt:lpstr>
      <vt:lpstr>宋体</vt:lpstr>
      <vt:lpstr>微软雅黑</vt:lpstr>
      <vt:lpstr>Arial</vt:lpstr>
      <vt:lpstr>Calibri</vt:lpstr>
      <vt:lpstr>Calibri Light</vt:lpstr>
      <vt:lpstr>Century Gothic</vt:lpstr>
      <vt:lpstr>Helvetica</vt:lpstr>
      <vt:lpstr>Office Theme</vt:lpstr>
      <vt:lpstr>1_Office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Manager/>
  <Company/>
  <LinksUpToDate>false</LinksUpToDate>
  <SharedDoc>false</SharedDoc>
  <HyperlinkBase/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subject/>
  <dc:creator>Office PLUS</dc:creator>
  <cp:keywords/>
  <dc:description/>
  <cp:lastModifiedBy>kan</cp:lastModifiedBy>
  <cp:revision>95</cp:revision>
  <dcterms:created xsi:type="dcterms:W3CDTF">2010-04-12T23:12:02Z</dcterms:created>
  <dcterms:modified xsi:type="dcterms:W3CDTF">2016-03-27T12:05:24Z</dcterms:modified>
  <cp:category/>
  <cp:contentStatus>Draft</cp:contentStatus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0x0101000DE64AEEDD9B7A4D93545ACBE97D4615</vt:lpwstr>
  </property>
</Properties>
</file>