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66" r:id="rId3"/>
    <p:sldMasterId id="2147483667" r:id="rId4"/>
    <p:sldMasterId id="2147483668" r:id="rId5"/>
    <p:sldMasterId id="2147483669" r:id="rId6"/>
    <p:sldMasterId id="2147483671" r:id="rId7"/>
    <p:sldMasterId id="2147483749" r:id="rId8"/>
  </p:sldMasterIdLst>
  <p:notesMasterIdLst>
    <p:notesMasterId r:id="rId33"/>
  </p:notesMasterIdLst>
  <p:sldIdLst>
    <p:sldId id="411" r:id="rId9"/>
    <p:sldId id="406" r:id="rId10"/>
    <p:sldId id="409" r:id="rId11"/>
    <p:sldId id="412" r:id="rId12"/>
    <p:sldId id="413" r:id="rId13"/>
    <p:sldId id="414" r:id="rId14"/>
    <p:sldId id="415" r:id="rId15"/>
    <p:sldId id="418" r:id="rId16"/>
    <p:sldId id="417" r:id="rId17"/>
    <p:sldId id="419" r:id="rId18"/>
    <p:sldId id="420" r:id="rId19"/>
    <p:sldId id="421" r:id="rId20"/>
    <p:sldId id="423" r:id="rId21"/>
    <p:sldId id="422" r:id="rId22"/>
    <p:sldId id="424" r:id="rId23"/>
    <p:sldId id="425" r:id="rId24"/>
    <p:sldId id="426" r:id="rId25"/>
    <p:sldId id="428" r:id="rId26"/>
    <p:sldId id="427" r:id="rId27"/>
    <p:sldId id="429" r:id="rId28"/>
    <p:sldId id="430" r:id="rId29"/>
    <p:sldId id="431" r:id="rId30"/>
    <p:sldId id="366" r:id="rId31"/>
    <p:sldId id="432" r:id="rId32"/>
  </p:sldIdLst>
  <p:sldSz cx="12192000" cy="6858000"/>
  <p:notesSz cx="6858000" cy="9144000"/>
  <p:defaultTextStyle>
    <a:defPPr>
      <a:defRPr lang="ko-KR"/>
    </a:defPPr>
    <a:lvl1pPr algn="l" rtl="0" eaLnBrk="0" fontAlgn="base" hangingPunct="0">
      <a:spcBef>
        <a:spcPct val="0"/>
      </a:spcBef>
      <a:spcAft>
        <a:spcPct val="0"/>
      </a:spcAft>
      <a:defRPr kern="1200">
        <a:solidFill>
          <a:schemeClr val="tx1"/>
        </a:solidFill>
        <a:latin typeface="Gulim" panose="020B0600000101010101" pitchFamily="34" charset="-127"/>
        <a:ea typeface="Guli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Gulim" panose="020B0600000101010101" pitchFamily="34" charset="-127"/>
        <a:ea typeface="Guli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Gulim" panose="020B0600000101010101" pitchFamily="34" charset="-127"/>
        <a:ea typeface="Guli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Gulim" panose="020B0600000101010101" pitchFamily="34" charset="-127"/>
        <a:ea typeface="Guli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ern="1200">
        <a:solidFill>
          <a:schemeClr val="tx1"/>
        </a:solidFill>
        <a:latin typeface="Gulim" panose="020B0600000101010101" pitchFamily="34" charset="-127"/>
        <a:ea typeface="Gulim" panose="020B0600000101010101" pitchFamily="34" charset="-127"/>
        <a:cs typeface="+mn-cs"/>
      </a:defRPr>
    </a:lvl9pPr>
  </p:defaultTextStyle>
  <p:extLst>
    <p:ext uri="{EFAFB233-063F-42B5-8137-9DF3F51BA10A}">
      <p15:sldGuideLst xmlns:p15="http://schemas.microsoft.com/office/powerpoint/2012/main">
        <p15:guide id="1" orient="horz">
          <p15:clr>
            <a:srgbClr val="A4A3A4"/>
          </p15:clr>
        </p15:guide>
        <p15:guide id="2" pos="76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97B"/>
    <a:srgbClr val="8BD6C9"/>
    <a:srgbClr val="FFFFFF"/>
    <a:srgbClr val="FF8D2F"/>
    <a:srgbClr val="FF7200"/>
    <a:srgbClr val="F67A7A"/>
    <a:srgbClr val="F45A5A"/>
    <a:srgbClr val="F9AD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94660"/>
  </p:normalViewPr>
  <p:slideViewPr>
    <p:cSldViewPr>
      <p:cViewPr varScale="1">
        <p:scale>
          <a:sx n="62" d="100"/>
          <a:sy n="62" d="100"/>
        </p:scale>
        <p:origin x="888" y="48"/>
      </p:cViewPr>
      <p:guideLst>
        <p:guide orient="horz"/>
        <p:guide pos="765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218" name="머리글 개체 틀 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19" name="날짜 개체 틀 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fld id="{CCD717A7-4CF4-4748-B4EE-3162DA96FC5F}" type="datetimeFigureOut">
              <a:rPr lang="ko-KR" altLang="en-US"/>
              <a:pPr>
                <a:defRPr/>
              </a:pPr>
              <a:t>2020-09-29</a:t>
            </a:fld>
            <a:endParaRPr lang="ko-KR" altLang="en-US"/>
          </a:p>
        </p:txBody>
      </p:sp>
      <p:sp>
        <p:nvSpPr>
          <p:cNvPr id="7172" name="슬라이드 이미지 개체 틀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9221" name="슬라이드 노트 개체 틀 4"/>
          <p:cNvSpPr>
            <a:spLocks noGrp="1" noChangeArrowheads="1"/>
          </p:cNvSpPr>
          <p:nvPr>
            <p:ph type="body" sz="quarter" idx="3"/>
          </p:nvPr>
        </p:nvSpPr>
        <p:spPr bwMode="auto">
          <a:xfrm>
            <a:off x="685800" y="4343400"/>
            <a:ext cx="5486400" cy="4114800"/>
          </a:xfrm>
          <a:prstGeom prst="rect">
            <a:avLst/>
          </a:prstGeom>
          <a:noFill/>
          <a:ln w="12700" cmpd="sng">
            <a:noFill/>
            <a:miter lim="800000"/>
            <a:headEnd/>
            <a:tailEnd/>
          </a:ln>
        </p:spPr>
        <p:txBody>
          <a:bodyPr vert="horz" wrap="square" lIns="91440" tIns="45720" rIns="91440" bIns="45720" numCol="1" anchor="ctr" anchorCtr="0" compatLnSpc="1">
            <a:prstTxWarp prst="textNoShape">
              <a:avLst/>
            </a:prstTxWarp>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9222" name="바닥글 개체 틀 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23" name="슬라이드 번호 개체 틀 6"/>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1" latinLnBrk="1" hangingPunct="1">
              <a:buFont typeface="Arial" panose="020B0604020202020204" pitchFamily="34" charset="0"/>
              <a:buNone/>
              <a:defRPr sz="1200">
                <a:latin typeface="Malgun Gothic" panose="020B0503020000020004" pitchFamily="34" charset="-127"/>
                <a:ea typeface="Malgun Gothic" panose="020B0503020000020004" pitchFamily="34" charset="-127"/>
              </a:defRPr>
            </a:lvl1pPr>
          </a:lstStyle>
          <a:p>
            <a:pPr>
              <a:defRPr/>
            </a:pPr>
            <a:fld id="{7FB9462C-75BF-4518-8B24-AD03F2F29B18}" type="slidenum">
              <a:rPr lang="ko-KR" altLang="en-US"/>
              <a:pPr>
                <a:defRPr/>
              </a:pPr>
              <a:t>‹#›</a:t>
            </a:fld>
            <a:endParaRPr lang="ko-KR" altLang="en-US"/>
          </a:p>
        </p:txBody>
      </p:sp>
    </p:spTree>
    <p:extLst>
      <p:ext uri="{BB962C8B-B14F-4D97-AF65-F5344CB8AC3E}">
        <p14:creationId xmlns:p14="http://schemas.microsoft.com/office/powerpoint/2010/main" val="2800804886"/>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1pPr>
    <a:lvl2pPr marL="4572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2pPr>
    <a:lvl3pPr marL="9144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3pPr>
    <a:lvl4pPr marL="13716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4pPr>
    <a:lvl5pPr marL="18288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p:sp>
      <p:sp>
        <p:nvSpPr>
          <p:cNvPr id="921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92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3E4B6067-04AF-4E1C-BF8B-7CFF6C29561D}" type="slidenum">
              <a:rPr lang="ko-KR" altLang="en-US" smtClean="0">
                <a:latin typeface="Malgun Gothic" panose="020B0503020000020004" pitchFamily="34" charset="-127"/>
                <a:ea typeface="Malgun Gothic" panose="020B0503020000020004" pitchFamily="34" charset="-127"/>
              </a:rPr>
              <a:pPr/>
              <a:t>1</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05763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p:sp>
      <p:sp>
        <p:nvSpPr>
          <p:cNvPr id="1126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112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4292CD57-CBB3-43B2-8A20-34A2361DDCB2}" type="slidenum">
              <a:rPr lang="ko-KR" altLang="en-US" smtClean="0">
                <a:latin typeface="Malgun Gothic" panose="020B0503020000020004" pitchFamily="34" charset="-127"/>
                <a:ea typeface="Malgun Gothic" panose="020B0503020000020004" pitchFamily="34" charset="-127"/>
              </a:rPr>
              <a:pPr/>
              <a:t>2</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604931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p:sp>
      <p:sp>
        <p:nvSpPr>
          <p:cNvPr id="1331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1331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FF903F11-8E1D-4DA2-AF6D-9A6BE52CCA75}" type="slidenum">
              <a:rPr lang="ko-KR" altLang="en-US" smtClean="0">
                <a:latin typeface="Malgun Gothic" panose="020B0503020000020004" pitchFamily="34" charset="-127"/>
                <a:ea typeface="Malgun Gothic" panose="020B0503020000020004" pitchFamily="34" charset="-127"/>
              </a:rPr>
              <a:pPr/>
              <a:t>3</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574451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p:sp>
      <p:sp>
        <p:nvSpPr>
          <p:cNvPr id="1536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1536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F15DA0B8-EB31-4BB5-AD0F-50B2AACC41A5}" type="slidenum">
              <a:rPr lang="zh-CN" altLang="en-US" smtClean="0">
                <a:latin typeface="Malgun Gothic" panose="020B0503020000020004" pitchFamily="34" charset="-127"/>
                <a:ea typeface="Malgun Gothic" panose="020B0503020000020004" pitchFamily="34" charset="-127"/>
              </a:rPr>
              <a:pPr/>
              <a:t>4</a:t>
            </a:fld>
            <a:endParaRPr lang="zh-CN"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242579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p:sp>
      <p:sp>
        <p:nvSpPr>
          <p:cNvPr id="1741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174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1E432F9D-EB85-4659-8CF6-5B51DE98570A}" type="slidenum">
              <a:rPr lang="ko-KR" altLang="en-US" smtClean="0">
                <a:latin typeface="Malgun Gothic" panose="020B0503020000020004" pitchFamily="34" charset="-127"/>
                <a:ea typeface="Malgun Gothic" panose="020B0503020000020004" pitchFamily="34" charset="-127"/>
              </a:rPr>
              <a:pPr/>
              <a:t>5</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94976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1946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7FD866F0-8965-46B1-AA87-A0EBF49F93A4}" type="slidenum">
              <a:rPr lang="ko-KR" altLang="en-US" smtClean="0">
                <a:latin typeface="Malgun Gothic" panose="020B0503020000020004" pitchFamily="34" charset="-127"/>
                <a:ea typeface="Malgun Gothic" panose="020B0503020000020004" pitchFamily="34" charset="-127"/>
              </a:rPr>
              <a:pPr/>
              <a:t>6</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828284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p:sp>
      <p:sp>
        <p:nvSpPr>
          <p:cNvPr id="2150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2150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797A081D-143E-428F-8DBC-FC5A6C881B44}" type="slidenum">
              <a:rPr lang="ko-KR" altLang="en-US" smtClean="0">
                <a:latin typeface="Malgun Gothic" panose="020B0503020000020004" pitchFamily="34" charset="-127"/>
                <a:ea typeface="Malgun Gothic" panose="020B0503020000020004" pitchFamily="34" charset="-127"/>
              </a:rPr>
              <a:pPr/>
              <a:t>7</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226737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p:sp>
      <p:sp>
        <p:nvSpPr>
          <p:cNvPr id="2355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2355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D3F8E9B3-1D07-4411-AA8B-A82EE180E930}" type="slidenum">
              <a:rPr lang="ko-KR" altLang="en-US" smtClean="0">
                <a:latin typeface="Malgun Gothic" panose="020B0503020000020004" pitchFamily="34" charset="-127"/>
                <a:ea typeface="Malgun Gothic" panose="020B0503020000020004" pitchFamily="34" charset="-127"/>
              </a:rPr>
              <a:pPr/>
              <a:t>8</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874097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256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6E01EB91-EF76-4A12-A718-41FD8A000800}" type="slidenum">
              <a:rPr lang="ko-KR" altLang="en-US" smtClean="0">
                <a:latin typeface="Malgun Gothic" panose="020B0503020000020004" pitchFamily="34" charset="-127"/>
                <a:ea typeface="Malgun Gothic" panose="020B0503020000020004" pitchFamily="34" charset="-127"/>
              </a:rPr>
              <a:pPr/>
              <a:t>9</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13565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p:sp>
      <p:sp>
        <p:nvSpPr>
          <p:cNvPr id="2765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276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08B00FA5-08AF-4396-B0EF-0110DBD6CC50}" type="slidenum">
              <a:rPr lang="ko-KR" altLang="en-US" smtClean="0">
                <a:latin typeface="Malgun Gothic" panose="020B0503020000020004" pitchFamily="34" charset="-127"/>
                <a:ea typeface="Malgun Gothic" panose="020B0503020000020004" pitchFamily="34" charset="-127"/>
              </a:rPr>
              <a:pPr/>
              <a:t>10</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912771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p:sp>
      <p:sp>
        <p:nvSpPr>
          <p:cNvPr id="2969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297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C1B6F0A3-AAAE-4C9D-B1C0-3458EF38EFD6}" type="slidenum">
              <a:rPr lang="ko-KR" altLang="en-US" smtClean="0">
                <a:latin typeface="Malgun Gothic" panose="020B0503020000020004" pitchFamily="34" charset="-127"/>
                <a:ea typeface="Malgun Gothic" panose="020B0503020000020004" pitchFamily="34" charset="-127"/>
              </a:rPr>
              <a:pPr/>
              <a:t>11</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114495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p:sp>
      <p:sp>
        <p:nvSpPr>
          <p:cNvPr id="3174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3174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DAC3AA2A-B9C2-4614-A9B1-B7885BD27B78}" type="slidenum">
              <a:rPr lang="ko-KR" altLang="en-US" smtClean="0">
                <a:latin typeface="Malgun Gothic" panose="020B0503020000020004" pitchFamily="34" charset="-127"/>
                <a:ea typeface="Malgun Gothic" panose="020B0503020000020004" pitchFamily="34" charset="-127"/>
              </a:rPr>
              <a:pPr/>
              <a:t>12</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46675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p:sp>
      <p:sp>
        <p:nvSpPr>
          <p:cNvPr id="3379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337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1121C8D5-E602-4B97-BC98-218D46AE9666}" type="slidenum">
              <a:rPr lang="ko-KR" altLang="en-US" smtClean="0">
                <a:latin typeface="Malgun Gothic" panose="020B0503020000020004" pitchFamily="34" charset="-127"/>
                <a:ea typeface="Malgun Gothic" panose="020B0503020000020004" pitchFamily="34" charset="-127"/>
              </a:rPr>
              <a:pPr/>
              <a:t>13</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306360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p:sp>
      <p:sp>
        <p:nvSpPr>
          <p:cNvPr id="3584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3584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96C3D1B5-3EF8-4BD2-AF0E-6752FF5B4153}" type="slidenum">
              <a:rPr lang="ko-KR" altLang="en-US" smtClean="0">
                <a:latin typeface="Malgun Gothic" panose="020B0503020000020004" pitchFamily="34" charset="-127"/>
                <a:ea typeface="Malgun Gothic" panose="020B0503020000020004" pitchFamily="34" charset="-127"/>
              </a:rPr>
              <a:pPr/>
              <a:t>14</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693058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p:sp>
      <p:sp>
        <p:nvSpPr>
          <p:cNvPr id="3789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378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18C98C65-890A-4918-8059-252D49FBD69E}" type="slidenum">
              <a:rPr lang="ko-KR" altLang="en-US" smtClean="0">
                <a:latin typeface="Malgun Gothic" panose="020B0503020000020004" pitchFamily="34" charset="-127"/>
                <a:ea typeface="Malgun Gothic" panose="020B0503020000020004" pitchFamily="34" charset="-127"/>
              </a:rPr>
              <a:pPr/>
              <a:t>15</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74237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p:sp>
      <p:sp>
        <p:nvSpPr>
          <p:cNvPr id="3993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399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E8DE5460-F199-4FAE-BFFD-5F308F234A4F}" type="slidenum">
              <a:rPr lang="ko-KR" altLang="en-US" smtClean="0">
                <a:latin typeface="Malgun Gothic" panose="020B0503020000020004" pitchFamily="34" charset="-127"/>
                <a:ea typeface="Malgun Gothic" panose="020B0503020000020004" pitchFamily="34" charset="-127"/>
              </a:rPr>
              <a:pPr/>
              <a:t>16</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51796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p:sp>
      <p:sp>
        <p:nvSpPr>
          <p:cNvPr id="4198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419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593DC2C6-63F9-46A5-8B76-A26F09380526}" type="slidenum">
              <a:rPr lang="ko-KR" altLang="en-US" smtClean="0">
                <a:latin typeface="Malgun Gothic" panose="020B0503020000020004" pitchFamily="34" charset="-127"/>
                <a:ea typeface="Malgun Gothic" panose="020B0503020000020004" pitchFamily="34" charset="-127"/>
              </a:rPr>
              <a:pPr/>
              <a:t>17</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24215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p:sp>
      <p:sp>
        <p:nvSpPr>
          <p:cNvPr id="4403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440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B4A0E54A-B773-4193-9FAE-E72858F766C2}" type="slidenum">
              <a:rPr lang="ko-KR" altLang="en-US" smtClean="0">
                <a:latin typeface="Malgun Gothic" panose="020B0503020000020004" pitchFamily="34" charset="-127"/>
                <a:ea typeface="Malgun Gothic" panose="020B0503020000020004" pitchFamily="34" charset="-127"/>
              </a:rPr>
              <a:pPr/>
              <a:t>18</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008488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4608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78E06517-5C38-42A9-A518-B46B5656AC5E}" type="slidenum">
              <a:rPr lang="ko-KR" altLang="en-US" smtClean="0">
                <a:latin typeface="Malgun Gothic" panose="020B0503020000020004" pitchFamily="34" charset="-127"/>
                <a:ea typeface="Malgun Gothic" panose="020B0503020000020004" pitchFamily="34" charset="-127"/>
              </a:rPr>
              <a:pPr/>
              <a:t>19</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79276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481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FDC84050-7F30-41D1-BFF7-297A7411D398}" type="slidenum">
              <a:rPr lang="ko-KR" altLang="en-US" smtClean="0">
                <a:latin typeface="Malgun Gothic" panose="020B0503020000020004" pitchFamily="34" charset="-127"/>
                <a:ea typeface="Malgun Gothic" panose="020B0503020000020004" pitchFamily="34" charset="-127"/>
              </a:rPr>
              <a:pPr/>
              <a:t>20</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142839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p:sp>
      <p:sp>
        <p:nvSpPr>
          <p:cNvPr id="5017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501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90ED1670-8DE1-4B7D-AB5D-927A6A515A5C}" type="slidenum">
              <a:rPr lang="ko-KR" altLang="en-US" smtClean="0">
                <a:latin typeface="Malgun Gothic" panose="020B0503020000020004" pitchFamily="34" charset="-127"/>
                <a:ea typeface="Malgun Gothic" panose="020B0503020000020004" pitchFamily="34" charset="-127"/>
              </a:rPr>
              <a:pPr/>
              <a:t>21</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141862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p:sp>
      <p:sp>
        <p:nvSpPr>
          <p:cNvPr id="5222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522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D440F301-2F39-40B4-8113-9992D7ED4107}" type="slidenum">
              <a:rPr lang="ko-KR" altLang="en-US" smtClean="0">
                <a:latin typeface="Malgun Gothic" panose="020B0503020000020004" pitchFamily="34" charset="-127"/>
                <a:ea typeface="Malgun Gothic" panose="020B0503020000020004" pitchFamily="34" charset="-127"/>
              </a:rPr>
              <a:pPr/>
              <a:t>22</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046807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p:sp>
      <p:sp>
        <p:nvSpPr>
          <p:cNvPr id="5427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a:p>
        </p:txBody>
      </p:sp>
      <p:sp>
        <p:nvSpPr>
          <p:cNvPr id="5427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fld id="{2A742ACD-0E98-4B99-AC89-878CF3505C5D}" type="slidenum">
              <a:rPr lang="ko-KR" altLang="en-US" smtClean="0">
                <a:latin typeface="Malgun Gothic" panose="020B0503020000020004" pitchFamily="34" charset="-127"/>
                <a:ea typeface="Malgun Gothic" panose="020B0503020000020004" pitchFamily="34" charset="-127"/>
              </a:rPr>
              <a:pPr/>
              <a:t>23</a:t>
            </a:fld>
            <a:endParaRPr lang="ko-KR" altLang="en-US">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5331375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模板来自于 </a:t>
            </a:r>
            <a:r>
              <a:rPr lang="en-US" altLang="zh-CN"/>
              <a:t>http://www.ypppt.com</a:t>
            </a:r>
            <a:endParaRPr lang="zh-CN" altLang="en-US"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18716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날짜 개체 틀 3"/>
          <p:cNvSpPr>
            <a:spLocks noGrp="1" noChangeArrowheads="1"/>
          </p:cNvSpPr>
          <p:nvPr>
            <p:ph type="dt" sz="half" idx="10"/>
          </p:nvPr>
        </p:nvSpPr>
        <p:spPr>
          <a:ln/>
        </p:spPr>
        <p:txBody>
          <a:bodyPr/>
          <a:lstStyle>
            <a:lvl1pPr>
              <a:defRPr/>
            </a:lvl1pPr>
          </a:lstStyle>
          <a:p>
            <a:pPr>
              <a:defRPr/>
            </a:pPr>
            <a:fld id="{75B9FEB7-A007-407B-A8BE-946310A3B57C}" type="datetime1">
              <a:rPr lang="ko-KR" altLang="en-US"/>
              <a:pPr>
                <a:defRPr/>
              </a:pPr>
              <a:t>2020-09-29</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pPr>
              <a:defRPr/>
            </a:pPr>
            <a:fld id="{8B72AE37-1615-4CC0-9860-8267D1E4C010}" type="slidenum">
              <a:rPr lang="ko-KR" altLang="en-US"/>
              <a:pPr>
                <a:defRPr/>
              </a:pPr>
              <a:t>‹#›</a:t>
            </a:fld>
            <a:endParaRPr lang="ko-KR" altLang="en-US"/>
          </a:p>
        </p:txBody>
      </p:sp>
    </p:spTree>
    <p:extLst>
      <p:ext uri="{BB962C8B-B14F-4D97-AF65-F5344CB8AC3E}">
        <p14:creationId xmlns:p14="http://schemas.microsoft.com/office/powerpoint/2010/main" val="3910176043"/>
      </p:ext>
    </p:extLst>
  </p:cSld>
  <p:clrMapOvr>
    <a:masterClrMapping/>
  </p:clrMapOvr>
  <p:transition spd="slow"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3"/>
          <p:cNvSpPr>
            <a:spLocks noGrp="1" noChangeArrowheads="1"/>
          </p:cNvSpPr>
          <p:nvPr>
            <p:ph type="dt" sz="half" idx="10"/>
          </p:nvPr>
        </p:nvSpPr>
        <p:spPr>
          <a:ln/>
        </p:spPr>
        <p:txBody>
          <a:bodyPr/>
          <a:lstStyle>
            <a:lvl1pPr>
              <a:defRPr/>
            </a:lvl1pPr>
          </a:lstStyle>
          <a:p>
            <a:pPr>
              <a:defRPr/>
            </a:pPr>
            <a:fld id="{E6236ECD-884E-415B-8CD4-8BC90FC19BB6}" type="datetime1">
              <a:rPr lang="ko-KR" altLang="en-US"/>
              <a:pPr>
                <a:defRPr/>
              </a:pPr>
              <a:t>2020-09-29</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pPr>
              <a:defRPr/>
            </a:pPr>
            <a:fld id="{F275275E-1694-468E-BE23-937B1E94CBFA}" type="slidenum">
              <a:rPr lang="ko-KR" altLang="en-US"/>
              <a:pPr>
                <a:defRPr/>
              </a:pPr>
              <a:t>‹#›</a:t>
            </a:fld>
            <a:endParaRPr lang="ko-KR" altLang="en-US"/>
          </a:p>
        </p:txBody>
      </p:sp>
    </p:spTree>
    <p:extLst>
      <p:ext uri="{BB962C8B-B14F-4D97-AF65-F5344CB8AC3E}">
        <p14:creationId xmlns:p14="http://schemas.microsoft.com/office/powerpoint/2010/main" val="211573010"/>
      </p:ext>
    </p:extLst>
  </p:cSld>
  <p:clrMapOvr>
    <a:masterClrMapping/>
  </p:clrMapOvr>
  <p:transition spd="slow"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날짜 개체 틀 3"/>
          <p:cNvSpPr>
            <a:spLocks noGrp="1" noChangeArrowheads="1"/>
          </p:cNvSpPr>
          <p:nvPr>
            <p:ph type="dt" sz="half" idx="10"/>
          </p:nvPr>
        </p:nvSpPr>
        <p:spPr>
          <a:ln/>
        </p:spPr>
        <p:txBody>
          <a:bodyPr/>
          <a:lstStyle>
            <a:lvl1pPr>
              <a:defRPr/>
            </a:lvl1pPr>
          </a:lstStyle>
          <a:p>
            <a:pPr>
              <a:defRPr/>
            </a:pPr>
            <a:fld id="{BCE2C030-A5F4-41BC-B7F7-68945544C784}" type="datetime1">
              <a:rPr lang="ko-KR" altLang="en-US"/>
              <a:pPr>
                <a:defRPr/>
              </a:pPr>
              <a:t>2020-09-29</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pPr>
              <a:defRPr/>
            </a:pPr>
            <a:fld id="{EC80A7AC-6A62-4582-8DB4-3F02497F4A0A}" type="slidenum">
              <a:rPr lang="ko-KR" altLang="en-US"/>
              <a:pPr>
                <a:defRPr/>
              </a:pPr>
              <a:t>‹#›</a:t>
            </a:fld>
            <a:endParaRPr lang="ko-KR" altLang="en-US"/>
          </a:p>
        </p:txBody>
      </p:sp>
    </p:spTree>
    <p:extLst>
      <p:ext uri="{BB962C8B-B14F-4D97-AF65-F5344CB8AC3E}">
        <p14:creationId xmlns:p14="http://schemas.microsoft.com/office/powerpoint/2010/main" val="3264953759"/>
      </p:ext>
    </p:extLst>
  </p:cSld>
  <p:clrMapOvr>
    <a:masterClrMapping/>
  </p:clrMapOvr>
  <p:transition spd="slow"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날짜 개체 틀 3"/>
          <p:cNvSpPr>
            <a:spLocks noGrp="1" noChangeArrowheads="1"/>
          </p:cNvSpPr>
          <p:nvPr>
            <p:ph type="dt" sz="half" idx="10"/>
          </p:nvPr>
        </p:nvSpPr>
        <p:spPr>
          <a:ln/>
        </p:spPr>
        <p:txBody>
          <a:bodyPr/>
          <a:lstStyle>
            <a:lvl1pPr>
              <a:defRPr/>
            </a:lvl1pPr>
          </a:lstStyle>
          <a:p>
            <a:pPr>
              <a:defRPr/>
            </a:pPr>
            <a:fld id="{DA8C9F06-AF6B-4308-A561-DD41C941B436}" type="datetime1">
              <a:rPr lang="ko-KR" altLang="en-US"/>
              <a:pPr>
                <a:defRPr/>
              </a:pPr>
              <a:t>2020-09-29</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pPr>
              <a:defRPr/>
            </a:pPr>
            <a:fld id="{FF43E7FB-440A-471C-8EEF-41702273FDB7}" type="slidenum">
              <a:rPr lang="ko-KR" altLang="en-US"/>
              <a:pPr>
                <a:defRPr/>
              </a:pPr>
              <a:t>‹#›</a:t>
            </a:fld>
            <a:endParaRPr lang="ko-KR" altLang="en-US"/>
          </a:p>
        </p:txBody>
      </p:sp>
    </p:spTree>
    <p:extLst>
      <p:ext uri="{BB962C8B-B14F-4D97-AF65-F5344CB8AC3E}">
        <p14:creationId xmlns:p14="http://schemas.microsoft.com/office/powerpoint/2010/main" val="1624243423"/>
      </p:ext>
    </p:extLst>
  </p:cSld>
  <p:clrMapOvr>
    <a:masterClrMapping/>
  </p:clrMapOvr>
  <p:transition spd="slow"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날짜 개체 틀 3"/>
          <p:cNvSpPr>
            <a:spLocks noGrp="1" noChangeArrowheads="1"/>
          </p:cNvSpPr>
          <p:nvPr>
            <p:ph type="dt" sz="half" idx="10"/>
          </p:nvPr>
        </p:nvSpPr>
        <p:spPr>
          <a:ln/>
        </p:spPr>
        <p:txBody>
          <a:bodyPr/>
          <a:lstStyle>
            <a:lvl1pPr>
              <a:defRPr/>
            </a:lvl1pPr>
          </a:lstStyle>
          <a:p>
            <a:pPr>
              <a:defRPr/>
            </a:pPr>
            <a:fld id="{A48AF7A9-81A1-4386-8375-2E1B82B038FA}" type="datetime1">
              <a:rPr lang="ko-KR" altLang="en-US"/>
              <a:pPr>
                <a:defRPr/>
              </a:pPr>
              <a:t>2020-09-29</a:t>
            </a:fld>
            <a:endParaRPr lang="ko-KR" altLang="en-US"/>
          </a:p>
        </p:txBody>
      </p:sp>
      <p:sp>
        <p:nvSpPr>
          <p:cNvPr id="8"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5"/>
          <p:cNvSpPr>
            <a:spLocks noGrp="1" noChangeArrowheads="1"/>
          </p:cNvSpPr>
          <p:nvPr>
            <p:ph type="sldNum" sz="quarter" idx="12"/>
          </p:nvPr>
        </p:nvSpPr>
        <p:spPr>
          <a:ln/>
        </p:spPr>
        <p:txBody>
          <a:bodyPr/>
          <a:lstStyle>
            <a:lvl1pPr>
              <a:defRPr/>
            </a:lvl1pPr>
          </a:lstStyle>
          <a:p>
            <a:pPr>
              <a:defRPr/>
            </a:pPr>
            <a:fld id="{9711BA03-75A6-48AF-BBE4-ED74B7EE2031}" type="slidenum">
              <a:rPr lang="ko-KR" altLang="en-US"/>
              <a:pPr>
                <a:defRPr/>
              </a:pPr>
              <a:t>‹#›</a:t>
            </a:fld>
            <a:endParaRPr lang="ko-KR" altLang="en-US"/>
          </a:p>
        </p:txBody>
      </p:sp>
    </p:spTree>
    <p:extLst>
      <p:ext uri="{BB962C8B-B14F-4D97-AF65-F5344CB8AC3E}">
        <p14:creationId xmlns:p14="http://schemas.microsoft.com/office/powerpoint/2010/main" val="3333055325"/>
      </p:ext>
    </p:extLst>
  </p:cSld>
  <p:clrMapOvr>
    <a:masterClrMapping/>
  </p:clrMapOvr>
  <p:transition spd="slow"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날짜 개체 틀 3"/>
          <p:cNvSpPr>
            <a:spLocks noGrp="1" noChangeArrowheads="1"/>
          </p:cNvSpPr>
          <p:nvPr>
            <p:ph type="dt" sz="half" idx="10"/>
          </p:nvPr>
        </p:nvSpPr>
        <p:spPr>
          <a:ln/>
        </p:spPr>
        <p:txBody>
          <a:bodyPr/>
          <a:lstStyle>
            <a:lvl1pPr>
              <a:defRPr/>
            </a:lvl1pPr>
          </a:lstStyle>
          <a:p>
            <a:pPr>
              <a:defRPr/>
            </a:pPr>
            <a:fld id="{4443B41C-3B0D-43EA-86CD-216B7058082D}" type="datetime1">
              <a:rPr lang="ko-KR" altLang="en-US"/>
              <a:pPr>
                <a:defRPr/>
              </a:pPr>
              <a:t>2020-09-29</a:t>
            </a:fld>
            <a:endParaRPr lang="ko-KR" altLang="en-US"/>
          </a:p>
        </p:txBody>
      </p:sp>
      <p:sp>
        <p:nvSpPr>
          <p:cNvPr id="4"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5"/>
          <p:cNvSpPr>
            <a:spLocks noGrp="1" noChangeArrowheads="1"/>
          </p:cNvSpPr>
          <p:nvPr>
            <p:ph type="sldNum" sz="quarter" idx="12"/>
          </p:nvPr>
        </p:nvSpPr>
        <p:spPr>
          <a:ln/>
        </p:spPr>
        <p:txBody>
          <a:bodyPr/>
          <a:lstStyle>
            <a:lvl1pPr>
              <a:defRPr/>
            </a:lvl1pPr>
          </a:lstStyle>
          <a:p>
            <a:pPr>
              <a:defRPr/>
            </a:pPr>
            <a:fld id="{8D47953D-E7D4-4E2F-9AB1-C33A031806A4}" type="slidenum">
              <a:rPr lang="ko-KR" altLang="en-US"/>
              <a:pPr>
                <a:defRPr/>
              </a:pPr>
              <a:t>‹#›</a:t>
            </a:fld>
            <a:endParaRPr lang="ko-KR" altLang="en-US"/>
          </a:p>
        </p:txBody>
      </p:sp>
    </p:spTree>
    <p:extLst>
      <p:ext uri="{BB962C8B-B14F-4D97-AF65-F5344CB8AC3E}">
        <p14:creationId xmlns:p14="http://schemas.microsoft.com/office/powerpoint/2010/main" val="248932172"/>
      </p:ext>
    </p:extLst>
  </p:cSld>
  <p:clrMapOvr>
    <a:masterClrMapping/>
  </p:clrMapOvr>
  <p:transition spd="slow"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3"/>
          <p:cNvSpPr>
            <a:spLocks noGrp="1" noChangeArrowheads="1"/>
          </p:cNvSpPr>
          <p:nvPr>
            <p:ph type="dt" sz="half" idx="10"/>
          </p:nvPr>
        </p:nvSpPr>
        <p:spPr>
          <a:ln/>
        </p:spPr>
        <p:txBody>
          <a:bodyPr/>
          <a:lstStyle>
            <a:lvl1pPr>
              <a:defRPr/>
            </a:lvl1pPr>
          </a:lstStyle>
          <a:p>
            <a:pPr>
              <a:defRPr/>
            </a:pPr>
            <a:fld id="{5E183653-4773-441A-BB2C-3E5AA146D758}" type="datetime1">
              <a:rPr lang="ko-KR" altLang="en-US"/>
              <a:pPr>
                <a:defRPr/>
              </a:pPr>
              <a:t>2020-09-29</a:t>
            </a:fld>
            <a:endParaRPr lang="ko-KR" altLang="en-US"/>
          </a:p>
        </p:txBody>
      </p:sp>
      <p:sp>
        <p:nvSpPr>
          <p:cNvPr id="3"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5"/>
          <p:cNvSpPr>
            <a:spLocks noGrp="1" noChangeArrowheads="1"/>
          </p:cNvSpPr>
          <p:nvPr>
            <p:ph type="sldNum" sz="quarter" idx="12"/>
          </p:nvPr>
        </p:nvSpPr>
        <p:spPr>
          <a:ln/>
        </p:spPr>
        <p:txBody>
          <a:bodyPr/>
          <a:lstStyle>
            <a:lvl1pPr>
              <a:defRPr/>
            </a:lvl1pPr>
          </a:lstStyle>
          <a:p>
            <a:pPr>
              <a:defRPr/>
            </a:pPr>
            <a:fld id="{D63A2477-7FA4-469F-8BC6-C3A3091AA5D0}" type="slidenum">
              <a:rPr lang="ko-KR" altLang="en-US"/>
              <a:pPr>
                <a:defRPr/>
              </a:pPr>
              <a:t>‹#›</a:t>
            </a:fld>
            <a:endParaRPr lang="ko-KR" altLang="en-US"/>
          </a:p>
        </p:txBody>
      </p:sp>
    </p:spTree>
    <p:extLst>
      <p:ext uri="{BB962C8B-B14F-4D97-AF65-F5344CB8AC3E}">
        <p14:creationId xmlns:p14="http://schemas.microsoft.com/office/powerpoint/2010/main" val="1606348017"/>
      </p:ext>
    </p:extLst>
  </p:cSld>
  <p:clrMapOvr>
    <a:masterClrMapping/>
  </p:clrMapOvr>
  <p:transition spd="slow"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6CA6E827-B02F-4D2A-84AE-7FD92F9AA637}" type="datetime1">
              <a:rPr lang="ko-KR" altLang="en-US"/>
              <a:pPr>
                <a:defRPr/>
              </a:pPr>
              <a:t>2020-09-29</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pPr>
              <a:defRPr/>
            </a:pPr>
            <a:fld id="{13F18B79-BF4E-4766-9AE5-860CADCD1889}" type="slidenum">
              <a:rPr lang="ko-KR" altLang="en-US"/>
              <a:pPr>
                <a:defRPr/>
              </a:pPr>
              <a:t>‹#›</a:t>
            </a:fld>
            <a:endParaRPr lang="ko-KR" altLang="en-US"/>
          </a:p>
        </p:txBody>
      </p:sp>
    </p:spTree>
    <p:extLst>
      <p:ext uri="{BB962C8B-B14F-4D97-AF65-F5344CB8AC3E}">
        <p14:creationId xmlns:p14="http://schemas.microsoft.com/office/powerpoint/2010/main" val="2596314028"/>
      </p:ext>
    </p:extLst>
  </p:cSld>
  <p:clrMapOvr>
    <a:masterClrMapping/>
  </p:clrMapOvr>
  <p:transition spd="slow"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F8683530-672F-42C9-80A5-14A951332DE0}" type="datetime1">
              <a:rPr lang="ko-KR" altLang="en-US"/>
              <a:pPr>
                <a:defRPr/>
              </a:pPr>
              <a:t>2020-09-29</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pPr>
              <a:defRPr/>
            </a:pPr>
            <a:fld id="{626CB222-D0EC-4E31-890F-D82E9B307F3F}" type="slidenum">
              <a:rPr lang="ko-KR" altLang="en-US"/>
              <a:pPr>
                <a:defRPr/>
              </a:pPr>
              <a:t>‹#›</a:t>
            </a:fld>
            <a:endParaRPr lang="ko-KR" altLang="en-US"/>
          </a:p>
        </p:txBody>
      </p:sp>
    </p:spTree>
    <p:extLst>
      <p:ext uri="{BB962C8B-B14F-4D97-AF65-F5344CB8AC3E}">
        <p14:creationId xmlns:p14="http://schemas.microsoft.com/office/powerpoint/2010/main" val="3576356738"/>
      </p:ext>
    </p:extLst>
  </p:cSld>
  <p:clrMapOvr>
    <a:masterClrMapping/>
  </p:clrMapOvr>
  <p:transition spd="slow"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3"/>
          <p:cNvSpPr>
            <a:spLocks noGrp="1" noChangeArrowheads="1"/>
          </p:cNvSpPr>
          <p:nvPr>
            <p:ph type="dt" sz="half" idx="10"/>
          </p:nvPr>
        </p:nvSpPr>
        <p:spPr>
          <a:ln/>
        </p:spPr>
        <p:txBody>
          <a:bodyPr/>
          <a:lstStyle>
            <a:lvl1pPr>
              <a:defRPr/>
            </a:lvl1pPr>
          </a:lstStyle>
          <a:p>
            <a:pPr>
              <a:defRPr/>
            </a:pPr>
            <a:fld id="{6556F713-B51C-4691-9708-C5CE0936CA30}" type="datetime1">
              <a:rPr lang="ko-KR" altLang="en-US"/>
              <a:pPr>
                <a:defRPr/>
              </a:pPr>
              <a:t>2020-09-29</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pPr>
              <a:defRPr/>
            </a:pPr>
            <a:fld id="{47E72C05-BF34-460B-8DEF-61B5997F2E4A}" type="slidenum">
              <a:rPr lang="ko-KR" altLang="en-US"/>
              <a:pPr>
                <a:defRPr/>
              </a:pPr>
              <a:t>‹#›</a:t>
            </a:fld>
            <a:endParaRPr lang="ko-KR" altLang="en-US"/>
          </a:p>
        </p:txBody>
      </p:sp>
    </p:spTree>
    <p:extLst>
      <p:ext uri="{BB962C8B-B14F-4D97-AF65-F5344CB8AC3E}">
        <p14:creationId xmlns:p14="http://schemas.microsoft.com/office/powerpoint/2010/main" val="2886669419"/>
      </p:ext>
    </p:extLst>
  </p:cSld>
  <p:clrMapOvr>
    <a:masterClrMapping/>
  </p:clrMapOvr>
  <p:transition spd="slow"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3"/>
          <p:cNvSpPr>
            <a:spLocks noGrp="1" noChangeArrowheads="1"/>
          </p:cNvSpPr>
          <p:nvPr>
            <p:ph type="dt" sz="half" idx="10"/>
          </p:nvPr>
        </p:nvSpPr>
        <p:spPr>
          <a:ln/>
        </p:spPr>
        <p:txBody>
          <a:bodyPr/>
          <a:lstStyle>
            <a:lvl1pPr>
              <a:defRPr/>
            </a:lvl1pPr>
          </a:lstStyle>
          <a:p>
            <a:pPr>
              <a:defRPr/>
            </a:pPr>
            <a:fld id="{320A5E3C-0674-4413-A0BA-A09054C7E76E}" type="datetime1">
              <a:rPr lang="ko-KR" altLang="en-US"/>
              <a:pPr>
                <a:defRPr/>
              </a:pPr>
              <a:t>2020-09-29</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pPr>
              <a:defRPr/>
            </a:pPr>
            <a:fld id="{85BD3AA3-5C6F-4F2E-B1BD-BE55813B7EF3}" type="slidenum">
              <a:rPr lang="ko-KR" altLang="en-US"/>
              <a:pPr>
                <a:defRPr/>
              </a:pPr>
              <a:t>‹#›</a:t>
            </a:fld>
            <a:endParaRPr lang="ko-KR" altLang="en-US"/>
          </a:p>
        </p:txBody>
      </p:sp>
    </p:spTree>
    <p:extLst>
      <p:ext uri="{BB962C8B-B14F-4D97-AF65-F5344CB8AC3E}">
        <p14:creationId xmlns:p14="http://schemas.microsoft.com/office/powerpoint/2010/main" val="3887268372"/>
      </p:ext>
    </p:extLst>
  </p:cSld>
  <p:clrMapOvr>
    <a:masterClrMapping/>
  </p:clrMapOvr>
  <p:transition spd="slow"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874892370"/>
      </p:ext>
    </p:extLst>
  </p:cSld>
  <p:clrMapOvr>
    <a:masterClrMapping/>
  </p:clrMapOvr>
  <p:transition spd="slow"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67695227"/>
      </p:ext>
    </p:extLst>
  </p:cSld>
  <p:clrMapOvr>
    <a:masterClrMapping/>
  </p:clrMapOvr>
  <p:transition spd="slow"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95011581"/>
      </p:ext>
    </p:extLst>
  </p:cSld>
  <p:clrMapOvr>
    <a:masterClrMapping/>
  </p:clrMapOvr>
  <p:transition spd="slow"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999806"/>
      </p:ext>
    </p:extLst>
  </p:cSld>
  <p:clrMapOvr>
    <a:masterClrMapping/>
  </p:clrMapOvr>
  <p:transition spd="slow"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74010915"/>
      </p:ext>
    </p:extLst>
  </p:cSld>
  <p:clrMapOvr>
    <a:masterClrMapping/>
  </p:clrMapOvr>
  <p:transition spd="slow"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39878725"/>
      </p:ext>
    </p:extLst>
  </p:cSld>
  <p:clrMapOvr>
    <a:masterClrMapping/>
  </p:clrMapOvr>
  <p:transition spd="slow"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20925"/>
      </p:ext>
    </p:extLst>
  </p:cSld>
  <p:clrMapOvr>
    <a:masterClrMapping/>
  </p:clrMapOvr>
  <p:transition spd="slow"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01340388"/>
      </p:ext>
    </p:extLst>
  </p:cSld>
  <p:clrMapOvr>
    <a:masterClrMapping/>
  </p:clrMapOvr>
  <p:transition spd="slow"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049160552"/>
      </p:ext>
    </p:extLst>
  </p:cSld>
  <p:clrMapOvr>
    <a:masterClrMapping/>
  </p:clrMapOvr>
  <p:transition spd="slow"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45745396"/>
      </p:ext>
    </p:extLst>
  </p:cSld>
  <p:clrMapOvr>
    <a:masterClrMapping/>
  </p:clrMapOvr>
  <p:transition spd="slow"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60482546"/>
      </p:ext>
    </p:extLst>
  </p:cSld>
  <p:clrMapOvr>
    <a:masterClrMapping/>
  </p:clrMapOvr>
  <p:transition spd="slow"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022262548"/>
      </p:ext>
    </p:extLst>
  </p:cSld>
  <p:clrMapOvr>
    <a:masterClrMapping/>
  </p:clrMapOvr>
  <p:transition spd="slow"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609600" y="673816"/>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41394595"/>
      </p:ext>
    </p:extLst>
  </p:cSld>
  <p:clrMapOvr>
    <a:masterClrMapping/>
  </p:clrMapOvr>
  <p:transition spd="slow"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49772757"/>
      </p:ext>
    </p:extLst>
  </p:cSld>
  <p:clrMapOvr>
    <a:masterClrMapping/>
  </p:clrMapOvr>
  <p:transition spd="slow"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4981370"/>
      </p:ext>
    </p:extLst>
  </p:cSld>
  <p:clrMapOvr>
    <a:masterClrMapping/>
  </p:clrMapOvr>
  <p:transition spd="slow" advTm="0">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1543185"/>
      </p:ext>
    </p:extLst>
  </p:cSld>
  <p:clrMapOvr>
    <a:masterClrMapping/>
  </p:clrMapOvr>
  <p:transition spd="slow" advTm="0">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294312476"/>
      </p:ext>
    </p:extLst>
  </p:cSld>
  <p:clrMapOvr>
    <a:masterClrMapping/>
  </p:clrMapOvr>
  <p:transition spd="slow" advTm="0">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9337009"/>
      </p:ext>
    </p:extLst>
  </p:cSld>
  <p:clrMapOvr>
    <a:masterClrMapping/>
  </p:clrMapOvr>
  <p:transition spd="slow" advTm="0">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71504720"/>
      </p:ext>
    </p:extLst>
  </p:cSld>
  <p:clrMapOvr>
    <a:masterClrMapping/>
  </p:clrMapOvr>
  <p:transition spd="slow" advTm="0">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4722427"/>
      </p:ext>
    </p:extLst>
  </p:cSld>
  <p:clrMapOvr>
    <a:masterClrMapping/>
  </p:clrMapOvr>
  <p:transition spd="slow" advTm="0">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673816"/>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03109239"/>
      </p:ext>
    </p:extLst>
  </p:cSld>
  <p:clrMapOvr>
    <a:masterClrMapping/>
  </p:clrMapOvr>
  <p:transition spd="slow" advTm="0">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25390913"/>
      </p:ext>
    </p:extLst>
  </p:cSld>
  <p:clrMapOvr>
    <a:masterClrMapping/>
  </p:clrMapOvr>
  <p:transition spd="slow" advTm="0">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223470429"/>
      </p:ext>
    </p:extLst>
  </p:cSld>
  <p:clrMapOvr>
    <a:masterClrMapping/>
  </p:clrMapOvr>
  <p:transition spd="slow" advTm="0">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97733081"/>
      </p:ext>
    </p:extLst>
  </p:cSld>
  <p:clrMapOvr>
    <a:masterClrMapping/>
  </p:clrMapOvr>
  <p:transition spd="slow" advTm="0">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84118041"/>
      </p:ext>
    </p:extLst>
  </p:cSld>
  <p:clrMapOvr>
    <a:masterClrMapping/>
  </p:clrMapOvr>
  <p:transition spd="slow" advTm="0">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49340345"/>
      </p:ext>
    </p:extLst>
  </p:cSld>
  <p:clrMapOvr>
    <a:masterClrMapping/>
  </p:clrMapOvr>
  <p:transition spd="slow" advTm="0">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54240411"/>
      </p:ext>
    </p:extLst>
  </p:cSld>
  <p:clrMapOvr>
    <a:masterClrMapping/>
  </p:clrMapOvr>
  <p:transition spd="slow" advTm="0">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998615560"/>
      </p:ext>
    </p:extLst>
  </p:cSld>
  <p:clrMapOvr>
    <a:masterClrMapping/>
  </p:clrMapOvr>
  <p:transition spd="slow" advTm="0">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689270"/>
      </p:ext>
    </p:extLst>
  </p:cSld>
  <p:clrMapOvr>
    <a:masterClrMapping/>
  </p:clrMapOvr>
  <p:transition spd="slow" advTm="0">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02817064"/>
      </p:ext>
    </p:extLst>
  </p:cSld>
  <p:clrMapOvr>
    <a:masterClrMapping/>
  </p:clrMapOvr>
  <p:transition spd="slow" advTm="0">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54841380"/>
      </p:ext>
    </p:extLst>
  </p:cSld>
  <p:clrMapOvr>
    <a:masterClrMapping/>
  </p:clrMapOvr>
  <p:transition spd="slow" advTm="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84374555"/>
      </p:ext>
    </p:extLst>
  </p:cSld>
  <p:clrMapOvr>
    <a:masterClrMapping/>
  </p:clrMapOvr>
  <p:transition spd="slow" advTm="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77522139"/>
      </p:ext>
    </p:extLst>
  </p:cSld>
  <p:clrMapOvr>
    <a:masterClrMapping/>
  </p:clrMapOvr>
  <p:transition spd="slow" advTm="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12354836"/>
      </p:ext>
    </p:extLst>
  </p:cSld>
  <p:clrMapOvr>
    <a:masterClrMapping/>
  </p:clrMapOvr>
  <p:transition spd="slow" advTm="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00075142"/>
      </p:ext>
    </p:extLst>
  </p:cSld>
  <p:clrMapOvr>
    <a:masterClrMapping/>
  </p:clrMapOvr>
  <p:transition spd="slow"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468448"/>
      </p:ext>
    </p:extLst>
  </p:cSld>
  <p:clrMapOvr>
    <a:masterClrMapping/>
  </p:clrMapOvr>
  <p:transition spd="slow" advTm="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47751183"/>
      </p:ext>
    </p:extLst>
  </p:cSld>
  <p:clrMapOvr>
    <a:masterClrMapping/>
  </p:clrMapOvr>
  <p:transition spd="slow" advTm="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15924355"/>
      </p:ext>
    </p:extLst>
  </p:cSld>
  <p:clrMapOvr>
    <a:masterClrMapping/>
  </p:clrMapOvr>
  <p:transition spd="slow" advTm="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332138560"/>
      </p:ext>
    </p:extLst>
  </p:cSld>
  <p:clrMapOvr>
    <a:masterClrMapping/>
  </p:clrMapOvr>
  <p:transition spd="slow" advTm="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262788"/>
      </p:ext>
    </p:extLst>
  </p:cSld>
  <p:clrMapOvr>
    <a:masterClrMapping/>
  </p:clrMapOvr>
  <p:transition spd="slow" advTm="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635047493"/>
      </p:ext>
    </p:extLst>
  </p:cSld>
  <p:clrMapOvr>
    <a:masterClrMapping/>
  </p:clrMapOvr>
  <p:transition spd="slow" advTm="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08163929"/>
      </p:ext>
    </p:extLst>
  </p:cSld>
  <p:clrMapOvr>
    <a:masterClrMapping/>
  </p:clrMapOvr>
  <p:transition spd="slow" advTm="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8567151"/>
      </p:ext>
    </p:extLst>
  </p:cSld>
  <p:clrMapOvr>
    <a:masterClrMapping/>
  </p:clrMapOvr>
  <p:transition spd="slow" advTm="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0869894"/>
      </p:ext>
    </p:extLst>
  </p:cSld>
  <p:clrMapOvr>
    <a:masterClrMapping/>
  </p:clrMapOvr>
  <p:transition spd="slow" advTm="0">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날짜 개체 틀 2"/>
          <p:cNvSpPr>
            <a:spLocks noGrp="1" noChangeArrowheads="1"/>
          </p:cNvSpPr>
          <p:nvPr>
            <p:ph type="dt" sz="half" idx="10"/>
          </p:nvPr>
        </p:nvSpPr>
        <p:spPr>
          <a:ln/>
        </p:spPr>
        <p:txBody>
          <a:bodyPr/>
          <a:lstStyle>
            <a:lvl1pPr>
              <a:defRPr/>
            </a:lvl1pPr>
          </a:lstStyle>
          <a:p>
            <a:pPr>
              <a:defRPr/>
            </a:pPr>
            <a:fld id="{1F6DEA27-BD46-4A19-B950-E3DAA359CBCC}" type="datetime1">
              <a:rPr lang="ko-KR" altLang="en-US"/>
              <a:pPr>
                <a:defRPr/>
              </a:pPr>
              <a:t>2020-09-29</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pPr>
              <a:defRPr/>
            </a:pPr>
            <a:fld id="{A2EE6740-119E-4E10-B8CC-FE6E261D011A}" type="slidenum">
              <a:rPr lang="ko-KR" altLang="en-US"/>
              <a:pPr>
                <a:defRPr/>
              </a:pPr>
              <a:t>‹#›</a:t>
            </a:fld>
            <a:endParaRPr lang="ko-KR" altLang="en-US"/>
          </a:p>
        </p:txBody>
      </p:sp>
    </p:spTree>
    <p:extLst>
      <p:ext uri="{BB962C8B-B14F-4D97-AF65-F5344CB8AC3E}">
        <p14:creationId xmlns:p14="http://schemas.microsoft.com/office/powerpoint/2010/main" val="3392869427"/>
      </p:ext>
    </p:extLst>
  </p:cSld>
  <p:clrMapOvr>
    <a:masterClrMapping/>
  </p:clrMapOvr>
  <p:transition spd="slow" advTm="0">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2"/>
          <p:cNvSpPr>
            <a:spLocks noGrp="1" noChangeArrowheads="1"/>
          </p:cNvSpPr>
          <p:nvPr>
            <p:ph type="dt" sz="half" idx="10"/>
          </p:nvPr>
        </p:nvSpPr>
        <p:spPr>
          <a:ln/>
        </p:spPr>
        <p:txBody>
          <a:bodyPr/>
          <a:lstStyle>
            <a:lvl1pPr>
              <a:defRPr/>
            </a:lvl1pPr>
          </a:lstStyle>
          <a:p>
            <a:pPr>
              <a:defRPr/>
            </a:pPr>
            <a:fld id="{F74E4024-8851-448D-AAF9-77600FDB434C}" type="datetime1">
              <a:rPr lang="ko-KR" altLang="en-US"/>
              <a:pPr>
                <a:defRPr/>
              </a:pPr>
              <a:t>2020-09-29</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pPr>
              <a:defRPr/>
            </a:pPr>
            <a:fld id="{F891BCD0-540A-495A-BD1E-ECBDFC616B72}" type="slidenum">
              <a:rPr lang="ko-KR" altLang="en-US"/>
              <a:pPr>
                <a:defRPr/>
              </a:pPr>
              <a:t>‹#›</a:t>
            </a:fld>
            <a:endParaRPr lang="ko-KR" altLang="en-US"/>
          </a:p>
        </p:txBody>
      </p:sp>
    </p:spTree>
    <p:extLst>
      <p:ext uri="{BB962C8B-B14F-4D97-AF65-F5344CB8AC3E}">
        <p14:creationId xmlns:p14="http://schemas.microsoft.com/office/powerpoint/2010/main" val="3097473626"/>
      </p:ext>
    </p:extLst>
  </p:cSld>
  <p:clrMapOvr>
    <a:masterClrMapping/>
  </p:clrMapOvr>
  <p:transition spd="slow" advTm="0">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날짜 개체 틀 2"/>
          <p:cNvSpPr>
            <a:spLocks noGrp="1" noChangeArrowheads="1"/>
          </p:cNvSpPr>
          <p:nvPr>
            <p:ph type="dt" sz="half" idx="10"/>
          </p:nvPr>
        </p:nvSpPr>
        <p:spPr>
          <a:ln/>
        </p:spPr>
        <p:txBody>
          <a:bodyPr/>
          <a:lstStyle>
            <a:lvl1pPr>
              <a:defRPr/>
            </a:lvl1pPr>
          </a:lstStyle>
          <a:p>
            <a:pPr>
              <a:defRPr/>
            </a:pPr>
            <a:fld id="{AC2D5C39-1C59-48BB-B396-D9D89B2A7FBA}" type="datetime1">
              <a:rPr lang="ko-KR" altLang="en-US"/>
              <a:pPr>
                <a:defRPr/>
              </a:pPr>
              <a:t>2020-09-29</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pPr>
              <a:defRPr/>
            </a:pPr>
            <a:fld id="{0548C0C6-F88F-4E1E-9C0F-4D825833E1B9}" type="slidenum">
              <a:rPr lang="ko-KR" altLang="en-US"/>
              <a:pPr>
                <a:defRPr/>
              </a:pPr>
              <a:t>‹#›</a:t>
            </a:fld>
            <a:endParaRPr lang="ko-KR" altLang="en-US"/>
          </a:p>
        </p:txBody>
      </p:sp>
    </p:spTree>
    <p:extLst>
      <p:ext uri="{BB962C8B-B14F-4D97-AF65-F5344CB8AC3E}">
        <p14:creationId xmlns:p14="http://schemas.microsoft.com/office/powerpoint/2010/main" val="1931178160"/>
      </p:ext>
    </p:extLst>
  </p:cSld>
  <p:clrMapOvr>
    <a:masterClrMapping/>
  </p:clrMapOvr>
  <p:transition spd="slow" advTm="0">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날짜 개체 틀 2"/>
          <p:cNvSpPr>
            <a:spLocks noGrp="1" noChangeArrowheads="1"/>
          </p:cNvSpPr>
          <p:nvPr>
            <p:ph type="dt" sz="half" idx="10"/>
          </p:nvPr>
        </p:nvSpPr>
        <p:spPr>
          <a:ln/>
        </p:spPr>
        <p:txBody>
          <a:bodyPr/>
          <a:lstStyle>
            <a:lvl1pPr>
              <a:defRPr/>
            </a:lvl1pPr>
          </a:lstStyle>
          <a:p>
            <a:pPr>
              <a:defRPr/>
            </a:pPr>
            <a:fld id="{5E091166-4862-4F49-8348-016329AB449C}" type="datetime1">
              <a:rPr lang="ko-KR" altLang="en-US"/>
              <a:pPr>
                <a:defRPr/>
              </a:pPr>
              <a:t>2020-09-29</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pPr>
              <a:defRPr/>
            </a:pPr>
            <a:fld id="{80EE07D0-BDA3-4A57-8852-2AAC68225D82}" type="slidenum">
              <a:rPr lang="ko-KR" altLang="en-US"/>
              <a:pPr>
                <a:defRPr/>
              </a:pPr>
              <a:t>‹#›</a:t>
            </a:fld>
            <a:endParaRPr lang="ko-KR" altLang="en-US"/>
          </a:p>
        </p:txBody>
      </p:sp>
    </p:spTree>
    <p:extLst>
      <p:ext uri="{BB962C8B-B14F-4D97-AF65-F5344CB8AC3E}">
        <p14:creationId xmlns:p14="http://schemas.microsoft.com/office/powerpoint/2010/main" val="921457002"/>
      </p:ext>
    </p:extLst>
  </p:cSld>
  <p:clrMapOvr>
    <a:masterClrMapping/>
  </p:clrMapOvr>
  <p:transition spd="slow" advTm="0">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날짜 개체 틀 2"/>
          <p:cNvSpPr>
            <a:spLocks noGrp="1" noChangeArrowheads="1"/>
          </p:cNvSpPr>
          <p:nvPr>
            <p:ph type="dt" sz="half" idx="10"/>
          </p:nvPr>
        </p:nvSpPr>
        <p:spPr>
          <a:ln/>
        </p:spPr>
        <p:txBody>
          <a:bodyPr/>
          <a:lstStyle>
            <a:lvl1pPr>
              <a:defRPr/>
            </a:lvl1pPr>
          </a:lstStyle>
          <a:p>
            <a:pPr>
              <a:defRPr/>
            </a:pPr>
            <a:fld id="{336AE87A-A555-48D9-BDA2-C18A81EDC89F}" type="datetime1">
              <a:rPr lang="ko-KR" altLang="en-US"/>
              <a:pPr>
                <a:defRPr/>
              </a:pPr>
              <a:t>2020-09-29</a:t>
            </a:fld>
            <a:endParaRPr lang="ko-KR" altLang="en-US"/>
          </a:p>
        </p:txBody>
      </p:sp>
      <p:sp>
        <p:nvSpPr>
          <p:cNvPr id="8"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4"/>
          <p:cNvSpPr>
            <a:spLocks noGrp="1" noChangeArrowheads="1"/>
          </p:cNvSpPr>
          <p:nvPr>
            <p:ph type="sldNum" sz="quarter" idx="12"/>
          </p:nvPr>
        </p:nvSpPr>
        <p:spPr>
          <a:ln/>
        </p:spPr>
        <p:txBody>
          <a:bodyPr/>
          <a:lstStyle>
            <a:lvl1pPr>
              <a:defRPr/>
            </a:lvl1pPr>
          </a:lstStyle>
          <a:p>
            <a:pPr>
              <a:defRPr/>
            </a:pPr>
            <a:fld id="{4EDDF6FD-E934-4809-8D2F-50B0AC22EF77}" type="slidenum">
              <a:rPr lang="ko-KR" altLang="en-US"/>
              <a:pPr>
                <a:defRPr/>
              </a:pPr>
              <a:t>‹#›</a:t>
            </a:fld>
            <a:endParaRPr lang="ko-KR" altLang="en-US"/>
          </a:p>
        </p:txBody>
      </p:sp>
    </p:spTree>
    <p:extLst>
      <p:ext uri="{BB962C8B-B14F-4D97-AF65-F5344CB8AC3E}">
        <p14:creationId xmlns:p14="http://schemas.microsoft.com/office/powerpoint/2010/main" val="3962266895"/>
      </p:ext>
    </p:extLst>
  </p:cSld>
  <p:clrMapOvr>
    <a:masterClrMapping/>
  </p:clrMapOvr>
  <p:transition spd="slow" advTm="0">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날짜 개체 틀 2"/>
          <p:cNvSpPr>
            <a:spLocks noGrp="1" noChangeArrowheads="1"/>
          </p:cNvSpPr>
          <p:nvPr>
            <p:ph type="dt" sz="half" idx="10"/>
          </p:nvPr>
        </p:nvSpPr>
        <p:spPr>
          <a:ln/>
        </p:spPr>
        <p:txBody>
          <a:bodyPr/>
          <a:lstStyle>
            <a:lvl1pPr>
              <a:defRPr/>
            </a:lvl1pPr>
          </a:lstStyle>
          <a:p>
            <a:pPr>
              <a:defRPr/>
            </a:pPr>
            <a:fld id="{E890DE9A-7758-4611-AA43-371A9FF9C79B}" type="datetime1">
              <a:rPr lang="ko-KR" altLang="en-US"/>
              <a:pPr>
                <a:defRPr/>
              </a:pPr>
              <a:t>2020-09-29</a:t>
            </a:fld>
            <a:endParaRPr lang="ko-KR" altLang="en-US"/>
          </a:p>
        </p:txBody>
      </p:sp>
      <p:sp>
        <p:nvSpPr>
          <p:cNvPr id="4"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4"/>
          <p:cNvSpPr>
            <a:spLocks noGrp="1" noChangeArrowheads="1"/>
          </p:cNvSpPr>
          <p:nvPr>
            <p:ph type="sldNum" sz="quarter" idx="12"/>
          </p:nvPr>
        </p:nvSpPr>
        <p:spPr>
          <a:ln/>
        </p:spPr>
        <p:txBody>
          <a:bodyPr/>
          <a:lstStyle>
            <a:lvl1pPr>
              <a:defRPr/>
            </a:lvl1pPr>
          </a:lstStyle>
          <a:p>
            <a:pPr>
              <a:defRPr/>
            </a:pPr>
            <a:fld id="{9719483D-1BF1-4599-9892-EF2B95AFC7FA}" type="slidenum">
              <a:rPr lang="ko-KR" altLang="en-US"/>
              <a:pPr>
                <a:defRPr/>
              </a:pPr>
              <a:t>‹#›</a:t>
            </a:fld>
            <a:endParaRPr lang="ko-KR" altLang="en-US"/>
          </a:p>
        </p:txBody>
      </p:sp>
    </p:spTree>
    <p:extLst>
      <p:ext uri="{BB962C8B-B14F-4D97-AF65-F5344CB8AC3E}">
        <p14:creationId xmlns:p14="http://schemas.microsoft.com/office/powerpoint/2010/main" val="3016264035"/>
      </p:ext>
    </p:extLst>
  </p:cSld>
  <p:clrMapOvr>
    <a:masterClrMapping/>
  </p:clrMapOvr>
  <p:transition spd="slow" advTm="0">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2"/>
          <p:cNvSpPr>
            <a:spLocks noGrp="1" noChangeArrowheads="1"/>
          </p:cNvSpPr>
          <p:nvPr>
            <p:ph type="dt" sz="half" idx="10"/>
          </p:nvPr>
        </p:nvSpPr>
        <p:spPr>
          <a:ln/>
        </p:spPr>
        <p:txBody>
          <a:bodyPr/>
          <a:lstStyle>
            <a:lvl1pPr>
              <a:defRPr/>
            </a:lvl1pPr>
          </a:lstStyle>
          <a:p>
            <a:pPr>
              <a:defRPr/>
            </a:pPr>
            <a:fld id="{DA8BC4DB-4887-4BED-AEAB-BE5AE79C0553}" type="datetime1">
              <a:rPr lang="ko-KR" altLang="en-US"/>
              <a:pPr>
                <a:defRPr/>
              </a:pPr>
              <a:t>2020-09-29</a:t>
            </a:fld>
            <a:endParaRPr lang="ko-KR" altLang="en-US"/>
          </a:p>
        </p:txBody>
      </p:sp>
      <p:sp>
        <p:nvSpPr>
          <p:cNvPr id="3"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4"/>
          <p:cNvSpPr>
            <a:spLocks noGrp="1" noChangeArrowheads="1"/>
          </p:cNvSpPr>
          <p:nvPr>
            <p:ph type="sldNum" sz="quarter" idx="12"/>
          </p:nvPr>
        </p:nvSpPr>
        <p:spPr>
          <a:ln/>
        </p:spPr>
        <p:txBody>
          <a:bodyPr/>
          <a:lstStyle>
            <a:lvl1pPr>
              <a:defRPr/>
            </a:lvl1pPr>
          </a:lstStyle>
          <a:p>
            <a:pPr>
              <a:defRPr/>
            </a:pPr>
            <a:fld id="{CFB13341-A22E-4BDA-9122-8A7AABD32B8A}" type="slidenum">
              <a:rPr lang="ko-KR" altLang="en-US"/>
              <a:pPr>
                <a:defRPr/>
              </a:pPr>
              <a:t>‹#›</a:t>
            </a:fld>
            <a:endParaRPr lang="ko-KR" altLang="en-US"/>
          </a:p>
        </p:txBody>
      </p:sp>
    </p:spTree>
    <p:extLst>
      <p:ext uri="{BB962C8B-B14F-4D97-AF65-F5344CB8AC3E}">
        <p14:creationId xmlns:p14="http://schemas.microsoft.com/office/powerpoint/2010/main" val="3038064571"/>
      </p:ext>
    </p:extLst>
  </p:cSld>
  <p:clrMapOvr>
    <a:masterClrMapping/>
  </p:clrMapOvr>
  <p:transition spd="slow" advTm="0">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A34E1D5E-142F-4366-ADC6-976AF9A9397C}" type="datetime1">
              <a:rPr lang="ko-KR" altLang="en-US"/>
              <a:pPr>
                <a:defRPr/>
              </a:pPr>
              <a:t>2020-09-29</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pPr>
              <a:defRPr/>
            </a:pPr>
            <a:fld id="{246B2567-1213-4C20-9C80-F7C31D27DB97}" type="slidenum">
              <a:rPr lang="ko-KR" altLang="en-US"/>
              <a:pPr>
                <a:defRPr/>
              </a:pPr>
              <a:t>‹#›</a:t>
            </a:fld>
            <a:endParaRPr lang="ko-KR" altLang="en-US"/>
          </a:p>
        </p:txBody>
      </p:sp>
    </p:spTree>
    <p:extLst>
      <p:ext uri="{BB962C8B-B14F-4D97-AF65-F5344CB8AC3E}">
        <p14:creationId xmlns:p14="http://schemas.microsoft.com/office/powerpoint/2010/main" val="550859859"/>
      </p:ext>
    </p:extLst>
  </p:cSld>
  <p:clrMapOvr>
    <a:masterClrMapping/>
  </p:clrMapOvr>
  <p:transition spd="slow" advTm="0">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22E4DF5A-608C-42E8-9505-1D4F87384A0D}" type="datetime1">
              <a:rPr lang="ko-KR" altLang="en-US"/>
              <a:pPr>
                <a:defRPr/>
              </a:pPr>
              <a:t>2020-09-29</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pPr>
              <a:defRPr/>
            </a:pPr>
            <a:fld id="{73C84031-DE19-4094-8F64-7906437BD63D}" type="slidenum">
              <a:rPr lang="ko-KR" altLang="en-US"/>
              <a:pPr>
                <a:defRPr/>
              </a:pPr>
              <a:t>‹#›</a:t>
            </a:fld>
            <a:endParaRPr lang="ko-KR" altLang="en-US"/>
          </a:p>
        </p:txBody>
      </p:sp>
    </p:spTree>
    <p:extLst>
      <p:ext uri="{BB962C8B-B14F-4D97-AF65-F5344CB8AC3E}">
        <p14:creationId xmlns:p14="http://schemas.microsoft.com/office/powerpoint/2010/main" val="767492359"/>
      </p:ext>
    </p:extLst>
  </p:cSld>
  <p:clrMapOvr>
    <a:masterClrMapping/>
  </p:clrMapOvr>
  <p:transition spd="slow" advTm="0">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2"/>
          <p:cNvSpPr>
            <a:spLocks noGrp="1" noChangeArrowheads="1"/>
          </p:cNvSpPr>
          <p:nvPr>
            <p:ph type="dt" sz="half" idx="10"/>
          </p:nvPr>
        </p:nvSpPr>
        <p:spPr>
          <a:ln/>
        </p:spPr>
        <p:txBody>
          <a:bodyPr/>
          <a:lstStyle>
            <a:lvl1pPr>
              <a:defRPr/>
            </a:lvl1pPr>
          </a:lstStyle>
          <a:p>
            <a:pPr>
              <a:defRPr/>
            </a:pPr>
            <a:fld id="{0E07D661-6ABD-4DA2-8F38-6AC9BDA06608}" type="datetime1">
              <a:rPr lang="ko-KR" altLang="en-US"/>
              <a:pPr>
                <a:defRPr/>
              </a:pPr>
              <a:t>2020-09-29</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pPr>
              <a:defRPr/>
            </a:pPr>
            <a:fld id="{CFA2D190-2026-4134-905D-3AB41B6FBF8F}" type="slidenum">
              <a:rPr lang="ko-KR" altLang="en-US"/>
              <a:pPr>
                <a:defRPr/>
              </a:pPr>
              <a:t>‹#›</a:t>
            </a:fld>
            <a:endParaRPr lang="ko-KR" altLang="en-US"/>
          </a:p>
        </p:txBody>
      </p:sp>
    </p:spTree>
    <p:extLst>
      <p:ext uri="{BB962C8B-B14F-4D97-AF65-F5344CB8AC3E}">
        <p14:creationId xmlns:p14="http://schemas.microsoft.com/office/powerpoint/2010/main" val="591018045"/>
      </p:ext>
    </p:extLst>
  </p:cSld>
  <p:clrMapOvr>
    <a:masterClrMapping/>
  </p:clrMapOvr>
  <p:transition spd="slow" advTm="0">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2"/>
          <p:cNvSpPr>
            <a:spLocks noGrp="1" noChangeArrowheads="1"/>
          </p:cNvSpPr>
          <p:nvPr>
            <p:ph type="dt" sz="half" idx="10"/>
          </p:nvPr>
        </p:nvSpPr>
        <p:spPr>
          <a:ln/>
        </p:spPr>
        <p:txBody>
          <a:bodyPr/>
          <a:lstStyle>
            <a:lvl1pPr>
              <a:defRPr/>
            </a:lvl1pPr>
          </a:lstStyle>
          <a:p>
            <a:pPr>
              <a:defRPr/>
            </a:pPr>
            <a:fld id="{F440E0A0-1989-4A05-800E-283A007BE71B}" type="datetime1">
              <a:rPr lang="ko-KR" altLang="en-US"/>
              <a:pPr>
                <a:defRPr/>
              </a:pPr>
              <a:t>2020-09-29</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pPr>
              <a:defRPr/>
            </a:pPr>
            <a:fld id="{7CA85923-7E64-410E-BF24-29A999424262}" type="slidenum">
              <a:rPr lang="ko-KR" altLang="en-US"/>
              <a:pPr>
                <a:defRPr/>
              </a:pPr>
              <a:t>‹#›</a:t>
            </a:fld>
            <a:endParaRPr lang="ko-KR" altLang="en-US"/>
          </a:p>
        </p:txBody>
      </p:sp>
    </p:spTree>
    <p:extLst>
      <p:ext uri="{BB962C8B-B14F-4D97-AF65-F5344CB8AC3E}">
        <p14:creationId xmlns:p14="http://schemas.microsoft.com/office/powerpoint/2010/main" val="1716849287"/>
      </p:ext>
    </p:extLst>
  </p:cSld>
  <p:clrMapOvr>
    <a:masterClrMapping/>
  </p:clrMapOvr>
  <p:transition spd="slow" advTm="0">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날짜 개체 틀 1"/>
          <p:cNvSpPr>
            <a:spLocks noGrp="1" noChangeArrowheads="1"/>
          </p:cNvSpPr>
          <p:nvPr>
            <p:ph type="dt" sz="half" idx="10"/>
          </p:nvPr>
        </p:nvSpPr>
        <p:spPr>
          <a:ln/>
        </p:spPr>
        <p:txBody>
          <a:bodyPr/>
          <a:lstStyle>
            <a:lvl1pPr>
              <a:defRPr/>
            </a:lvl1pPr>
          </a:lstStyle>
          <a:p>
            <a:pPr>
              <a:defRPr/>
            </a:pPr>
            <a:fld id="{83000A14-6E2C-4F90-900D-4FE4B6F11613}" type="datetime1">
              <a:rPr lang="ko-KR" altLang="en-US"/>
              <a:pPr>
                <a:defRPr/>
              </a:pPr>
              <a:t>2020-09-29</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pPr>
              <a:defRPr/>
            </a:pPr>
            <a:fld id="{EFB8DDB0-A458-4B56-ABDE-6BB1F6669AB6}" type="slidenum">
              <a:rPr lang="ko-KR" altLang="en-US"/>
              <a:pPr>
                <a:defRPr/>
              </a:pPr>
              <a:t>‹#›</a:t>
            </a:fld>
            <a:endParaRPr lang="ko-KR" altLang="en-US"/>
          </a:p>
        </p:txBody>
      </p:sp>
    </p:spTree>
    <p:extLst>
      <p:ext uri="{BB962C8B-B14F-4D97-AF65-F5344CB8AC3E}">
        <p14:creationId xmlns:p14="http://schemas.microsoft.com/office/powerpoint/2010/main" val="3518507481"/>
      </p:ext>
    </p:extLst>
  </p:cSld>
  <p:clrMapOvr>
    <a:masterClrMapping/>
  </p:clrMapOvr>
  <p:transition spd="slow" advTm="0">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1"/>
          <p:cNvSpPr>
            <a:spLocks noGrp="1" noChangeArrowheads="1"/>
          </p:cNvSpPr>
          <p:nvPr>
            <p:ph type="dt" sz="half" idx="10"/>
          </p:nvPr>
        </p:nvSpPr>
        <p:spPr>
          <a:ln/>
        </p:spPr>
        <p:txBody>
          <a:bodyPr/>
          <a:lstStyle>
            <a:lvl1pPr>
              <a:defRPr/>
            </a:lvl1pPr>
          </a:lstStyle>
          <a:p>
            <a:pPr>
              <a:defRPr/>
            </a:pPr>
            <a:fld id="{BD179FE8-923E-4557-8DB4-1E4C1A471AF3}" type="datetime1">
              <a:rPr lang="ko-KR" altLang="en-US"/>
              <a:pPr>
                <a:defRPr/>
              </a:pPr>
              <a:t>2020-09-29</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pPr>
              <a:defRPr/>
            </a:pPr>
            <a:fld id="{BCB05E03-15F2-4F1C-B0B5-32FCC814366A}" type="slidenum">
              <a:rPr lang="ko-KR" altLang="en-US"/>
              <a:pPr>
                <a:defRPr/>
              </a:pPr>
              <a:t>‹#›</a:t>
            </a:fld>
            <a:endParaRPr lang="ko-KR" altLang="en-US"/>
          </a:p>
        </p:txBody>
      </p:sp>
    </p:spTree>
    <p:extLst>
      <p:ext uri="{BB962C8B-B14F-4D97-AF65-F5344CB8AC3E}">
        <p14:creationId xmlns:p14="http://schemas.microsoft.com/office/powerpoint/2010/main" val="3845642673"/>
      </p:ext>
    </p:extLst>
  </p:cSld>
  <p:clrMapOvr>
    <a:masterClrMapping/>
  </p:clrMapOvr>
  <p:transition spd="slow" advTm="0">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날짜 개체 틀 1"/>
          <p:cNvSpPr>
            <a:spLocks noGrp="1" noChangeArrowheads="1"/>
          </p:cNvSpPr>
          <p:nvPr>
            <p:ph type="dt" sz="half" idx="10"/>
          </p:nvPr>
        </p:nvSpPr>
        <p:spPr>
          <a:ln/>
        </p:spPr>
        <p:txBody>
          <a:bodyPr/>
          <a:lstStyle>
            <a:lvl1pPr>
              <a:defRPr/>
            </a:lvl1pPr>
          </a:lstStyle>
          <a:p>
            <a:pPr>
              <a:defRPr/>
            </a:pPr>
            <a:fld id="{2EBF1DF0-1A6C-4043-A32E-25621E3029AF}" type="datetime1">
              <a:rPr lang="ko-KR" altLang="en-US"/>
              <a:pPr>
                <a:defRPr/>
              </a:pPr>
              <a:t>2020-09-29</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pPr>
              <a:defRPr/>
            </a:pPr>
            <a:fld id="{3DE5E233-62EE-4369-A0F1-E1764AB4F81B}" type="slidenum">
              <a:rPr lang="ko-KR" altLang="en-US"/>
              <a:pPr>
                <a:defRPr/>
              </a:pPr>
              <a:t>‹#›</a:t>
            </a:fld>
            <a:endParaRPr lang="ko-KR" altLang="en-US"/>
          </a:p>
        </p:txBody>
      </p:sp>
    </p:spTree>
    <p:extLst>
      <p:ext uri="{BB962C8B-B14F-4D97-AF65-F5344CB8AC3E}">
        <p14:creationId xmlns:p14="http://schemas.microsoft.com/office/powerpoint/2010/main" val="2445425985"/>
      </p:ext>
    </p:extLst>
  </p:cSld>
  <p:clrMapOvr>
    <a:masterClrMapping/>
  </p:clrMapOvr>
  <p:transition spd="slow" advTm="0">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날짜 개체 틀 1"/>
          <p:cNvSpPr>
            <a:spLocks noGrp="1" noChangeArrowheads="1"/>
          </p:cNvSpPr>
          <p:nvPr>
            <p:ph type="dt" sz="half" idx="10"/>
          </p:nvPr>
        </p:nvSpPr>
        <p:spPr>
          <a:ln/>
        </p:spPr>
        <p:txBody>
          <a:bodyPr/>
          <a:lstStyle>
            <a:lvl1pPr>
              <a:defRPr/>
            </a:lvl1pPr>
          </a:lstStyle>
          <a:p>
            <a:pPr>
              <a:defRPr/>
            </a:pPr>
            <a:fld id="{25ED6FC9-D5C5-47D0-9DBB-81B5291B9451}" type="datetime1">
              <a:rPr lang="ko-KR" altLang="en-US"/>
              <a:pPr>
                <a:defRPr/>
              </a:pPr>
              <a:t>2020-09-29</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pPr>
              <a:defRPr/>
            </a:pPr>
            <a:fld id="{649FF16C-58B5-43B4-93B4-19442DCE9591}" type="slidenum">
              <a:rPr lang="ko-KR" altLang="en-US"/>
              <a:pPr>
                <a:defRPr/>
              </a:pPr>
              <a:t>‹#›</a:t>
            </a:fld>
            <a:endParaRPr lang="ko-KR" altLang="en-US"/>
          </a:p>
        </p:txBody>
      </p:sp>
    </p:spTree>
    <p:extLst>
      <p:ext uri="{BB962C8B-B14F-4D97-AF65-F5344CB8AC3E}">
        <p14:creationId xmlns:p14="http://schemas.microsoft.com/office/powerpoint/2010/main" val="3799693449"/>
      </p:ext>
    </p:extLst>
  </p:cSld>
  <p:clrMapOvr>
    <a:masterClrMapping/>
  </p:clrMapOvr>
  <p:transition spd="slow" advTm="0">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날짜 개체 틀 1"/>
          <p:cNvSpPr>
            <a:spLocks noGrp="1" noChangeArrowheads="1"/>
          </p:cNvSpPr>
          <p:nvPr>
            <p:ph type="dt" sz="half" idx="10"/>
          </p:nvPr>
        </p:nvSpPr>
        <p:spPr>
          <a:ln/>
        </p:spPr>
        <p:txBody>
          <a:bodyPr/>
          <a:lstStyle>
            <a:lvl1pPr>
              <a:defRPr/>
            </a:lvl1pPr>
          </a:lstStyle>
          <a:p>
            <a:pPr>
              <a:defRPr/>
            </a:pPr>
            <a:fld id="{FE480389-88B9-452C-AC5C-7C14F67F8AAE}" type="datetime1">
              <a:rPr lang="ko-KR" altLang="en-US"/>
              <a:pPr>
                <a:defRPr/>
              </a:pPr>
              <a:t>2020-09-29</a:t>
            </a:fld>
            <a:endParaRPr lang="ko-KR" altLang="en-US"/>
          </a:p>
        </p:txBody>
      </p:sp>
      <p:sp>
        <p:nvSpPr>
          <p:cNvPr id="8"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3"/>
          <p:cNvSpPr>
            <a:spLocks noGrp="1" noChangeArrowheads="1"/>
          </p:cNvSpPr>
          <p:nvPr>
            <p:ph type="sldNum" sz="quarter" idx="12"/>
          </p:nvPr>
        </p:nvSpPr>
        <p:spPr>
          <a:ln/>
        </p:spPr>
        <p:txBody>
          <a:bodyPr/>
          <a:lstStyle>
            <a:lvl1pPr>
              <a:defRPr/>
            </a:lvl1pPr>
          </a:lstStyle>
          <a:p>
            <a:pPr>
              <a:defRPr/>
            </a:pPr>
            <a:fld id="{D3FAA7CF-97DA-4D90-9F53-B365A351CA0C}" type="slidenum">
              <a:rPr lang="ko-KR" altLang="en-US"/>
              <a:pPr>
                <a:defRPr/>
              </a:pPr>
              <a:t>‹#›</a:t>
            </a:fld>
            <a:endParaRPr lang="ko-KR" altLang="en-US"/>
          </a:p>
        </p:txBody>
      </p:sp>
    </p:spTree>
    <p:extLst>
      <p:ext uri="{BB962C8B-B14F-4D97-AF65-F5344CB8AC3E}">
        <p14:creationId xmlns:p14="http://schemas.microsoft.com/office/powerpoint/2010/main" val="2829938134"/>
      </p:ext>
    </p:extLst>
  </p:cSld>
  <p:clrMapOvr>
    <a:masterClrMapping/>
  </p:clrMapOvr>
  <p:transition spd="slow" advTm="0">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날짜 개체 틀 1"/>
          <p:cNvSpPr>
            <a:spLocks noGrp="1" noChangeArrowheads="1"/>
          </p:cNvSpPr>
          <p:nvPr>
            <p:ph type="dt" sz="half" idx="10"/>
          </p:nvPr>
        </p:nvSpPr>
        <p:spPr>
          <a:ln/>
        </p:spPr>
        <p:txBody>
          <a:bodyPr/>
          <a:lstStyle>
            <a:lvl1pPr>
              <a:defRPr/>
            </a:lvl1pPr>
          </a:lstStyle>
          <a:p>
            <a:pPr>
              <a:defRPr/>
            </a:pPr>
            <a:fld id="{A090904B-B195-4CB0-95FD-F1CA101F7E3D}" type="datetime1">
              <a:rPr lang="ko-KR" altLang="en-US"/>
              <a:pPr>
                <a:defRPr/>
              </a:pPr>
              <a:t>2020-09-29</a:t>
            </a:fld>
            <a:endParaRPr lang="ko-KR" altLang="en-US"/>
          </a:p>
        </p:txBody>
      </p:sp>
      <p:sp>
        <p:nvSpPr>
          <p:cNvPr id="4"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3"/>
          <p:cNvSpPr>
            <a:spLocks noGrp="1" noChangeArrowheads="1"/>
          </p:cNvSpPr>
          <p:nvPr>
            <p:ph type="sldNum" sz="quarter" idx="12"/>
          </p:nvPr>
        </p:nvSpPr>
        <p:spPr>
          <a:ln/>
        </p:spPr>
        <p:txBody>
          <a:bodyPr/>
          <a:lstStyle>
            <a:lvl1pPr>
              <a:defRPr/>
            </a:lvl1pPr>
          </a:lstStyle>
          <a:p>
            <a:pPr>
              <a:defRPr/>
            </a:pPr>
            <a:fld id="{A144A574-F368-400F-A921-5689EEBA245C}" type="slidenum">
              <a:rPr lang="ko-KR" altLang="en-US"/>
              <a:pPr>
                <a:defRPr/>
              </a:pPr>
              <a:t>‹#›</a:t>
            </a:fld>
            <a:endParaRPr lang="ko-KR" altLang="en-US"/>
          </a:p>
        </p:txBody>
      </p:sp>
    </p:spTree>
    <p:extLst>
      <p:ext uri="{BB962C8B-B14F-4D97-AF65-F5344CB8AC3E}">
        <p14:creationId xmlns:p14="http://schemas.microsoft.com/office/powerpoint/2010/main" val="1314941927"/>
      </p:ext>
    </p:extLst>
  </p:cSld>
  <p:clrMapOvr>
    <a:masterClrMapping/>
  </p:clrMapOvr>
  <p:transition spd="slow" advTm="0">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1"/>
          <p:cNvSpPr>
            <a:spLocks noGrp="1" noChangeArrowheads="1"/>
          </p:cNvSpPr>
          <p:nvPr>
            <p:ph type="dt" sz="half" idx="10"/>
          </p:nvPr>
        </p:nvSpPr>
        <p:spPr>
          <a:ln/>
        </p:spPr>
        <p:txBody>
          <a:bodyPr/>
          <a:lstStyle>
            <a:lvl1pPr>
              <a:defRPr/>
            </a:lvl1pPr>
          </a:lstStyle>
          <a:p>
            <a:pPr>
              <a:defRPr/>
            </a:pPr>
            <a:fld id="{ED69CA63-E5E9-48AF-B6C7-8C26D9A21E67}" type="datetime1">
              <a:rPr lang="ko-KR" altLang="en-US"/>
              <a:pPr>
                <a:defRPr/>
              </a:pPr>
              <a:t>2020-09-29</a:t>
            </a:fld>
            <a:endParaRPr lang="ko-KR" altLang="en-US"/>
          </a:p>
        </p:txBody>
      </p:sp>
      <p:sp>
        <p:nvSpPr>
          <p:cNvPr id="3"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3"/>
          <p:cNvSpPr>
            <a:spLocks noGrp="1" noChangeArrowheads="1"/>
          </p:cNvSpPr>
          <p:nvPr>
            <p:ph type="sldNum" sz="quarter" idx="12"/>
          </p:nvPr>
        </p:nvSpPr>
        <p:spPr>
          <a:ln/>
        </p:spPr>
        <p:txBody>
          <a:bodyPr/>
          <a:lstStyle>
            <a:lvl1pPr>
              <a:defRPr/>
            </a:lvl1pPr>
          </a:lstStyle>
          <a:p>
            <a:pPr>
              <a:defRPr/>
            </a:pPr>
            <a:fld id="{EA2080DF-5E6E-4979-9883-21049F607615}" type="slidenum">
              <a:rPr lang="ko-KR" altLang="en-US"/>
              <a:pPr>
                <a:defRPr/>
              </a:pPr>
              <a:t>‹#›</a:t>
            </a:fld>
            <a:endParaRPr lang="ko-KR" altLang="en-US"/>
          </a:p>
        </p:txBody>
      </p:sp>
    </p:spTree>
    <p:extLst>
      <p:ext uri="{BB962C8B-B14F-4D97-AF65-F5344CB8AC3E}">
        <p14:creationId xmlns:p14="http://schemas.microsoft.com/office/powerpoint/2010/main" val="264122999"/>
      </p:ext>
    </p:extLst>
  </p:cSld>
  <p:clrMapOvr>
    <a:masterClrMapping/>
  </p:clrMapOvr>
  <p:transition spd="slow" advTm="0">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5317B30D-5606-40B9-8CD4-4B14552ACE6E}" type="datetime1">
              <a:rPr lang="ko-KR" altLang="en-US"/>
              <a:pPr>
                <a:defRPr/>
              </a:pPr>
              <a:t>2020-09-29</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pPr>
              <a:defRPr/>
            </a:pPr>
            <a:fld id="{38095713-A40E-4E7B-85F4-7248F8A5312F}" type="slidenum">
              <a:rPr lang="ko-KR" altLang="en-US"/>
              <a:pPr>
                <a:defRPr/>
              </a:pPr>
              <a:t>‹#›</a:t>
            </a:fld>
            <a:endParaRPr lang="ko-KR" altLang="en-US"/>
          </a:p>
        </p:txBody>
      </p:sp>
    </p:spTree>
    <p:extLst>
      <p:ext uri="{BB962C8B-B14F-4D97-AF65-F5344CB8AC3E}">
        <p14:creationId xmlns:p14="http://schemas.microsoft.com/office/powerpoint/2010/main" val="4029897071"/>
      </p:ext>
    </p:extLst>
  </p:cSld>
  <p:clrMapOvr>
    <a:masterClrMapping/>
  </p:clrMapOvr>
  <p:transition spd="slow" advTm="0">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1AF1FBED-4F37-40D2-A96F-26329F73F99F}" type="datetime1">
              <a:rPr lang="ko-KR" altLang="en-US"/>
              <a:pPr>
                <a:defRPr/>
              </a:pPr>
              <a:t>2020-09-29</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pPr>
              <a:defRPr/>
            </a:pPr>
            <a:fld id="{80BA77FD-93ED-407D-AAB6-E30BB5586FA6}" type="slidenum">
              <a:rPr lang="ko-KR" altLang="en-US"/>
              <a:pPr>
                <a:defRPr/>
              </a:pPr>
              <a:t>‹#›</a:t>
            </a:fld>
            <a:endParaRPr lang="ko-KR" altLang="en-US"/>
          </a:p>
        </p:txBody>
      </p:sp>
    </p:spTree>
    <p:extLst>
      <p:ext uri="{BB962C8B-B14F-4D97-AF65-F5344CB8AC3E}">
        <p14:creationId xmlns:p14="http://schemas.microsoft.com/office/powerpoint/2010/main" val="2681081121"/>
      </p:ext>
    </p:extLst>
  </p:cSld>
  <p:clrMapOvr>
    <a:masterClrMapping/>
  </p:clrMapOvr>
  <p:transition spd="slow" advTm="0">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1"/>
          <p:cNvSpPr>
            <a:spLocks noGrp="1" noChangeArrowheads="1"/>
          </p:cNvSpPr>
          <p:nvPr>
            <p:ph type="dt" sz="half" idx="10"/>
          </p:nvPr>
        </p:nvSpPr>
        <p:spPr>
          <a:ln/>
        </p:spPr>
        <p:txBody>
          <a:bodyPr/>
          <a:lstStyle>
            <a:lvl1pPr>
              <a:defRPr/>
            </a:lvl1pPr>
          </a:lstStyle>
          <a:p>
            <a:pPr>
              <a:defRPr/>
            </a:pPr>
            <a:fld id="{8CE3960B-6869-4928-89F4-3772136ABB98}" type="datetime1">
              <a:rPr lang="ko-KR" altLang="en-US"/>
              <a:pPr>
                <a:defRPr/>
              </a:pPr>
              <a:t>2020-09-29</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pPr>
              <a:defRPr/>
            </a:pPr>
            <a:fld id="{83619189-D9F4-46BD-8AD3-212C52773E74}" type="slidenum">
              <a:rPr lang="ko-KR" altLang="en-US"/>
              <a:pPr>
                <a:defRPr/>
              </a:pPr>
              <a:t>‹#›</a:t>
            </a:fld>
            <a:endParaRPr lang="ko-KR" altLang="en-US"/>
          </a:p>
        </p:txBody>
      </p:sp>
    </p:spTree>
    <p:extLst>
      <p:ext uri="{BB962C8B-B14F-4D97-AF65-F5344CB8AC3E}">
        <p14:creationId xmlns:p14="http://schemas.microsoft.com/office/powerpoint/2010/main" val="2276177322"/>
      </p:ext>
    </p:extLst>
  </p:cSld>
  <p:clrMapOvr>
    <a:masterClrMapping/>
  </p:clrMapOvr>
  <p:transition spd="slow" advTm="0">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날짜 개체 틀 1"/>
          <p:cNvSpPr>
            <a:spLocks noGrp="1" noChangeArrowheads="1"/>
          </p:cNvSpPr>
          <p:nvPr>
            <p:ph type="dt" sz="half" idx="10"/>
          </p:nvPr>
        </p:nvSpPr>
        <p:spPr>
          <a:ln/>
        </p:spPr>
        <p:txBody>
          <a:bodyPr/>
          <a:lstStyle>
            <a:lvl1pPr>
              <a:defRPr/>
            </a:lvl1pPr>
          </a:lstStyle>
          <a:p>
            <a:pPr>
              <a:defRPr/>
            </a:pPr>
            <a:fld id="{B5802AC1-E577-455E-8976-236F2450B37A}" type="datetime1">
              <a:rPr lang="ko-KR" altLang="en-US"/>
              <a:pPr>
                <a:defRPr/>
              </a:pPr>
              <a:t>2020-09-29</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pPr>
              <a:defRPr/>
            </a:pPr>
            <a:fld id="{8A697E2A-EDD1-497C-96A0-B3E72037028F}" type="slidenum">
              <a:rPr lang="ko-KR" altLang="en-US"/>
              <a:pPr>
                <a:defRPr/>
              </a:pPr>
              <a:t>‹#›</a:t>
            </a:fld>
            <a:endParaRPr lang="ko-KR" altLang="en-US"/>
          </a:p>
        </p:txBody>
      </p:sp>
    </p:spTree>
    <p:extLst>
      <p:ext uri="{BB962C8B-B14F-4D97-AF65-F5344CB8AC3E}">
        <p14:creationId xmlns:p14="http://schemas.microsoft.com/office/powerpoint/2010/main" val="776610672"/>
      </p:ext>
    </p:extLst>
  </p:cSld>
  <p:clrMapOvr>
    <a:masterClrMapping/>
  </p:clrMapOvr>
  <p:transition spd="slow" advTm="0">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2774617"/>
      </p:ext>
    </p:extLst>
  </p:cSld>
  <p:clrMapOvr>
    <a:masterClrMapping/>
  </p:clrMapOvr>
  <p:transition spd="slow" advTm="0">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9866129"/>
      </p:ext>
    </p:extLst>
  </p:cSld>
  <p:clrMapOvr>
    <a:masterClrMapping/>
  </p:clrMapOvr>
  <p:transition spd="slow" advTm="0">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6084803"/>
      </p:ext>
    </p:extLst>
  </p:cSld>
  <p:clrMapOvr>
    <a:masterClrMapping/>
  </p:clrMapOvr>
  <p:transition spd="slow" advTm="0">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716958"/>
      </p:ext>
    </p:extLst>
  </p:cSld>
  <p:clrMapOvr>
    <a:masterClrMapping/>
  </p:clrMapOvr>
  <p:transition spd="slow" advTm="0">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5362058"/>
      </p:ext>
    </p:extLst>
  </p:cSld>
  <p:clrMapOvr>
    <a:masterClrMapping/>
  </p:clrMapOvr>
  <p:transition spd="slow" advTm="0">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7502932"/>
      </p:ext>
    </p:extLst>
  </p:cSld>
  <p:clrMapOvr>
    <a:masterClrMapping/>
  </p:clrMapOvr>
  <p:transition spd="slow" advTm="0">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0334254"/>
      </p:ext>
    </p:extLst>
  </p:cSld>
  <p:clrMapOvr>
    <a:masterClrMapping/>
  </p:clrMapOvr>
  <p:transition spd="slow" advTm="0">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7728729"/>
      </p:ext>
    </p:extLst>
  </p:cSld>
  <p:clrMapOvr>
    <a:masterClrMapping/>
  </p:clrMapOvr>
  <p:transition spd="slow" advTm="0">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0984347"/>
      </p:ext>
    </p:extLst>
  </p:cSld>
  <p:clrMapOvr>
    <a:masterClrMapping/>
  </p:clrMapOvr>
  <p:transition spd="slow" advTm="0">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68007714"/>
      </p:ext>
    </p:extLst>
  </p:cSld>
  <p:clrMapOvr>
    <a:masterClrMapping/>
  </p:clrMapOvr>
  <p:transition spd="slow" advTm="0">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2020/09/29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26015962"/>
      </p:ext>
    </p:extLst>
  </p:cSld>
  <p:clrMapOvr>
    <a:masterClrMapping/>
  </p:clrMapOvr>
  <p:transition spd="slow"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slideLayout" Target="../slideLayouts/slideLayout25.xml"/><Relationship Id="rId21" Type="http://schemas.openxmlformats.org/officeDocument/2006/relationships/image" Target="../media/image10.png"/><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24.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3.png"/><Relationship Id="rId5" Type="http://schemas.openxmlformats.org/officeDocument/2006/relationships/slideLayout" Target="../slideLayouts/slideLayout27.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32.xml"/><Relationship Id="rId19" Type="http://schemas.openxmlformats.org/officeDocument/2006/relationships/image" Target="../media/image8.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 Id="rId22"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19.png"/><Relationship Id="rId2" Type="http://schemas.openxmlformats.org/officeDocument/2006/relationships/slideLayout" Target="../slideLayouts/slideLayout35.xml"/><Relationship Id="rId16"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7.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6.png"/><Relationship Id="rId18" Type="http://schemas.openxmlformats.org/officeDocument/2006/relationships/image" Target="../media/image20.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19.png"/><Relationship Id="rId2" Type="http://schemas.openxmlformats.org/officeDocument/2006/relationships/slideLayout" Target="../slideLayouts/slideLayout46.xml"/><Relationship Id="rId16" Type="http://schemas.openxmlformats.org/officeDocument/2006/relationships/image" Target="../media/image1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1.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3.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zh-CN"/>
              <a:t>마스터 텍스트 스타일을 편집합니다</a:t>
            </a:r>
          </a:p>
          <a:p>
            <a:pPr lvl="1"/>
            <a:r>
              <a:rPr lang="ko-KR" altLang="zh-CN"/>
              <a:t>둘째 수준</a:t>
            </a:r>
          </a:p>
          <a:p>
            <a:pPr lvl="2"/>
            <a:r>
              <a:rPr lang="ko-KR" altLang="zh-CN"/>
              <a:t>셋째 수준</a:t>
            </a:r>
          </a:p>
          <a:p>
            <a:pPr lvl="3"/>
            <a:r>
              <a:rPr lang="ko-KR" altLang="zh-CN"/>
              <a:t>넷째 수준</a:t>
            </a:r>
          </a:p>
          <a:p>
            <a:pPr lvl="4"/>
            <a:r>
              <a:rPr lang="ko-KR" altLang="zh-CN"/>
              <a:t>다섯째 수준</a:t>
            </a:r>
          </a:p>
        </p:txBody>
      </p:sp>
      <p:sp>
        <p:nvSpPr>
          <p:cNvPr id="1027" name="날짜 개체 틀 3"/>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42975D04-CCCD-484F-9EC6-D5985F85FBCC}" type="datetime1">
              <a:rPr lang="ko-KR" altLang="en-US"/>
              <a:pPr>
                <a:defRPr/>
              </a:pPr>
              <a:t>2020-09-29</a:t>
            </a:fld>
            <a:endParaRPr lang="ko-KR" altLang="en-US"/>
          </a:p>
        </p:txBody>
      </p:sp>
      <p:sp>
        <p:nvSpPr>
          <p:cNvPr id="1028" name="바닥글 개체 틀 4"/>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1029" name="슬라이드 번호 개체 틀 5"/>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anose="020B0604020202020204" pitchFamily="34" charset="0"/>
              <a:buNone/>
              <a:defRPr sz="1200">
                <a:solidFill>
                  <a:srgbClr val="898989"/>
                </a:solidFill>
                <a:latin typeface="Malgun Gothic" panose="020B0503020000020004" pitchFamily="34" charset="-127"/>
                <a:ea typeface="Malgun Gothic" panose="020B0503020000020004" pitchFamily="34" charset="-127"/>
              </a:defRPr>
            </a:lvl1pPr>
          </a:lstStyle>
          <a:p>
            <a:pPr>
              <a:defRPr/>
            </a:pPr>
            <a:fld id="{1C064BEF-4712-46E7-887D-3F3BB0343E5F}" type="slidenum">
              <a:rPr lang="ko-KR" altLang="en-US"/>
              <a:pPr>
                <a:defRPr/>
              </a:pPr>
              <a:t>‹#›</a:t>
            </a:fld>
            <a:endParaRPr lang="ko-KR" altLang="en-US"/>
          </a:p>
        </p:txBody>
      </p:sp>
      <p:sp>
        <p:nvSpPr>
          <p:cNvPr id="1030"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altLang="zh-CN" dirty="0"/>
              <a:t>마스터 제목 스타일 편집</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spd="slow" advTm="0">
    <p:random/>
  </p:transition>
  <p:txStyles>
    <p:titleStyle>
      <a:lvl1pPr algn="l" rtl="0" eaLnBrk="0" fontAlgn="base" latinLnBrk="1" hangingPunct="0">
        <a:spcBef>
          <a:spcPct val="0"/>
        </a:spcBef>
        <a:spcAft>
          <a:spcPct val="0"/>
        </a:spcAft>
        <a:defRPr sz="3600">
          <a:solidFill>
            <a:srgbClr val="7F7F7F"/>
          </a:solidFill>
          <a:latin typeface="DotumChe" panose="020B0609000101010101" pitchFamily="49" charset="-127"/>
          <a:ea typeface="DotumChe" panose="020B0609000101010101" pitchFamily="49" charset="-127"/>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spd="slow" advTm="0">
    <p:random/>
  </p:transition>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그림 6" descr="배경바닥.png"/>
          <p:cNvPicPr>
            <a:picLocks noChangeAspect="1" noChangeArrowheads="1"/>
          </p:cNvPicPr>
          <p:nvPr userDrawn="1"/>
        </p:nvPicPr>
        <p:blipFill>
          <a:blip r:embed="rId13">
            <a:extLst>
              <a:ext uri="{28A0092B-C50C-407E-A947-70E740481C1C}">
                <a14:useLocalDpi xmlns:a14="http://schemas.microsoft.com/office/drawing/2010/main" val="0"/>
              </a:ext>
            </a:extLst>
          </a:blip>
          <a:srcRect t="78349"/>
          <a:stretch>
            <a:fillRect/>
          </a:stretch>
        </p:blipFill>
        <p:spPr bwMode="auto">
          <a:xfrm>
            <a:off x="0" y="5373688"/>
            <a:ext cx="121920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그림 7" descr="집.png"/>
          <p:cNvPicPr>
            <a:picLocks noChangeAspect="1" noChangeArrowheads="1"/>
          </p:cNvPicPr>
          <p:nvPr userDrawn="1"/>
        </p:nvPicPr>
        <p:blipFill>
          <a:blip r:embed="rId14">
            <a:extLst>
              <a:ext uri="{28A0092B-C50C-407E-A947-70E740481C1C}">
                <a14:useLocalDpi xmlns:a14="http://schemas.microsoft.com/office/drawing/2010/main" val="0"/>
              </a:ext>
            </a:extLst>
          </a:blip>
          <a:srcRect t="72050" b="4851"/>
          <a:stretch>
            <a:fillRect/>
          </a:stretch>
        </p:blipFill>
        <p:spPr bwMode="auto">
          <a:xfrm>
            <a:off x="0" y="4941888"/>
            <a:ext cx="1219200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그림 8" descr="새싹.png"/>
          <p:cNvPicPr>
            <a:picLocks noChangeAspect="1" noChangeArrowheads="1"/>
          </p:cNvPicPr>
          <p:nvPr userDrawn="1"/>
        </p:nvPicPr>
        <p:blipFill>
          <a:blip r:embed="rId15">
            <a:extLst>
              <a:ext uri="{28A0092B-C50C-407E-A947-70E740481C1C}">
                <a14:useLocalDpi xmlns:a14="http://schemas.microsoft.com/office/drawing/2010/main" val="0"/>
              </a:ext>
            </a:extLst>
          </a:blip>
          <a:srcRect t="79401"/>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그림 9" descr="작은나무가지.png"/>
          <p:cNvPicPr>
            <a:picLocks noChangeAspect="1" noChangeArrowheads="1"/>
          </p:cNvPicPr>
          <p:nvPr userDrawn="1"/>
        </p:nvPicPr>
        <p:blipFill>
          <a:blip r:embed="rId16">
            <a:extLst>
              <a:ext uri="{28A0092B-C50C-407E-A947-70E740481C1C}">
                <a14:useLocalDpi xmlns:a14="http://schemas.microsoft.com/office/drawing/2010/main" val="0"/>
              </a:ext>
            </a:extLst>
          </a:blip>
          <a:srcRect l="4326" t="59450" r="73625" b="4851"/>
          <a:stretch>
            <a:fillRect/>
          </a:stretch>
        </p:blipFill>
        <p:spPr bwMode="auto">
          <a:xfrm>
            <a:off x="527050" y="4076700"/>
            <a:ext cx="268763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그림 10" descr="하트1.png"/>
          <p:cNvPicPr>
            <a:picLocks noChangeAspect="1" noChangeArrowheads="1"/>
          </p:cNvPicPr>
          <p:nvPr userDrawn="1"/>
        </p:nvPicPr>
        <p:blipFill>
          <a:blip r:embed="rId17">
            <a:extLst>
              <a:ext uri="{28A0092B-C50C-407E-A947-70E740481C1C}">
                <a14:useLocalDpi xmlns:a14="http://schemas.microsoft.com/office/drawing/2010/main" val="0"/>
              </a:ext>
            </a:extLst>
          </a:blip>
          <a:srcRect l="5901" t="69949" r="71262" b="13251"/>
          <a:stretch>
            <a:fillRect/>
          </a:stretch>
        </p:blipFill>
        <p:spPr bwMode="auto">
          <a:xfrm>
            <a:off x="719138" y="4797425"/>
            <a:ext cx="27844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그림 11" descr="하트2.png"/>
          <p:cNvPicPr>
            <a:picLocks noChangeAspect="1" noChangeArrowheads="1"/>
          </p:cNvPicPr>
          <p:nvPr userDrawn="1"/>
        </p:nvPicPr>
        <p:blipFill>
          <a:blip r:embed="rId18">
            <a:extLst>
              <a:ext uri="{28A0092B-C50C-407E-A947-70E740481C1C}">
                <a14:useLocalDpi xmlns:a14="http://schemas.microsoft.com/office/drawing/2010/main" val="0"/>
              </a:ext>
            </a:extLst>
          </a:blip>
          <a:srcRect l="12199" t="56300" r="76775" b="18500"/>
          <a:stretch>
            <a:fillRect/>
          </a:stretch>
        </p:blipFill>
        <p:spPr bwMode="auto">
          <a:xfrm>
            <a:off x="1487488" y="3860800"/>
            <a:ext cx="134461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그림 12" descr="하트3.png"/>
          <p:cNvPicPr>
            <a:picLocks noChangeAspect="1" noChangeArrowheads="1"/>
          </p:cNvPicPr>
          <p:nvPr userDrawn="1"/>
        </p:nvPicPr>
        <p:blipFill>
          <a:blip r:embed="rId19">
            <a:extLst>
              <a:ext uri="{28A0092B-C50C-407E-A947-70E740481C1C}">
                <a14:useLocalDpi xmlns:a14="http://schemas.microsoft.com/office/drawing/2010/main" val="0"/>
              </a:ext>
            </a:extLst>
          </a:blip>
          <a:srcRect t="62601" r="70474" b="13251"/>
          <a:stretch>
            <a:fillRect/>
          </a:stretch>
        </p:blipFill>
        <p:spPr bwMode="auto">
          <a:xfrm>
            <a:off x="0" y="4292600"/>
            <a:ext cx="36004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그림 13" descr="하트4.png"/>
          <p:cNvPicPr>
            <a:picLocks noChangeAspect="1" noChangeArrowheads="1"/>
          </p:cNvPicPr>
          <p:nvPr userDrawn="1"/>
        </p:nvPicPr>
        <p:blipFill>
          <a:blip r:embed="rId20">
            <a:extLst>
              <a:ext uri="{28A0092B-C50C-407E-A947-70E740481C1C}">
                <a14:useLocalDpi xmlns:a14="http://schemas.microsoft.com/office/drawing/2010/main" val="0"/>
              </a:ext>
            </a:extLst>
          </a:blip>
          <a:srcRect l="4326" t="56300" r="83862" b="22701"/>
          <a:stretch>
            <a:fillRect/>
          </a:stretch>
        </p:blipFill>
        <p:spPr bwMode="auto">
          <a:xfrm>
            <a:off x="527050" y="386080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그림 14" descr="큰나무가지.png"/>
          <p:cNvPicPr>
            <a:picLocks noChangeAspect="1" noChangeArrowheads="1"/>
          </p:cNvPicPr>
          <p:nvPr userDrawn="1"/>
        </p:nvPicPr>
        <p:blipFill>
          <a:blip r:embed="rId21">
            <a:extLst>
              <a:ext uri="{28A0092B-C50C-407E-A947-70E740481C1C}">
                <a14:useLocalDpi xmlns:a14="http://schemas.microsoft.com/office/drawing/2010/main" val="0"/>
              </a:ext>
            </a:extLst>
          </a:blip>
          <a:srcRect l="57875" t="35300" r="4326" b="6950"/>
          <a:stretch>
            <a:fillRect/>
          </a:stretch>
        </p:blipFill>
        <p:spPr bwMode="auto">
          <a:xfrm>
            <a:off x="7056438" y="2420938"/>
            <a:ext cx="4608512"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그림 15" descr="큰하트1.png"/>
          <p:cNvPicPr>
            <a:picLocks noChangeAspect="1" noChangeArrowheads="1"/>
          </p:cNvPicPr>
          <p:nvPr userDrawn="1"/>
        </p:nvPicPr>
        <p:blipFill>
          <a:blip r:embed="rId22">
            <a:extLst>
              <a:ext uri="{28A0092B-C50C-407E-A947-70E740481C1C}">
                <a14:useLocalDpi xmlns:a14="http://schemas.microsoft.com/office/drawing/2010/main" val="0"/>
              </a:ext>
            </a:extLst>
          </a:blip>
          <a:srcRect l="61024" t="52100" b="25850"/>
          <a:stretch>
            <a:fillRect/>
          </a:stretch>
        </p:blipFill>
        <p:spPr bwMode="auto">
          <a:xfrm>
            <a:off x="7440613" y="3573463"/>
            <a:ext cx="47513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그림 16" descr="큰하트2.png"/>
          <p:cNvPicPr>
            <a:picLocks noChangeAspect="1" noChangeArrowheads="1"/>
          </p:cNvPicPr>
          <p:nvPr userDrawn="1"/>
        </p:nvPicPr>
        <p:blipFill>
          <a:blip r:embed="rId23">
            <a:extLst>
              <a:ext uri="{28A0092B-C50C-407E-A947-70E740481C1C}">
                <a14:useLocalDpi xmlns:a14="http://schemas.microsoft.com/office/drawing/2010/main" val="0"/>
              </a:ext>
            </a:extLst>
          </a:blip>
          <a:srcRect l="72836" t="28999" r="11414" b="34250"/>
          <a:stretch>
            <a:fillRect/>
          </a:stretch>
        </p:blipFill>
        <p:spPr bwMode="auto">
          <a:xfrm>
            <a:off x="8878888" y="1989138"/>
            <a:ext cx="19224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그림 17" descr="큰하트3.png"/>
          <p:cNvPicPr>
            <a:picLocks noChangeAspect="1" noChangeArrowheads="1"/>
          </p:cNvPicPr>
          <p:nvPr userDrawn="1"/>
        </p:nvPicPr>
        <p:blipFill>
          <a:blip r:embed="rId24">
            <a:extLst>
              <a:ext uri="{28A0092B-C50C-407E-A947-70E740481C1C}">
                <a14:useLocalDpi xmlns:a14="http://schemas.microsoft.com/office/drawing/2010/main" val="0"/>
              </a:ext>
            </a:extLst>
          </a:blip>
          <a:srcRect l="50787" t="38451" b="27950"/>
          <a:stretch>
            <a:fillRect/>
          </a:stretch>
        </p:blipFill>
        <p:spPr bwMode="auto">
          <a:xfrm>
            <a:off x="6191250" y="2636838"/>
            <a:ext cx="60007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그림 18" descr="큰하트4.png"/>
          <p:cNvPicPr>
            <a:picLocks noChangeAspect="1" noChangeArrowheads="1"/>
          </p:cNvPicPr>
          <p:nvPr userDrawn="1"/>
        </p:nvPicPr>
        <p:blipFill>
          <a:blip r:embed="rId25">
            <a:extLst>
              <a:ext uri="{28A0092B-C50C-407E-A947-70E740481C1C}">
                <a14:useLocalDpi xmlns:a14="http://schemas.microsoft.com/office/drawing/2010/main" val="0"/>
              </a:ext>
            </a:extLst>
          </a:blip>
          <a:srcRect l="59450" t="31100" r="22438" b="41600"/>
          <a:stretch>
            <a:fillRect/>
          </a:stretch>
        </p:blipFill>
        <p:spPr bwMode="auto">
          <a:xfrm>
            <a:off x="7246938" y="2133600"/>
            <a:ext cx="22098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altLang="zh-CN" dirty="0"/>
              <a:t>마스터 제목 스타일 편집</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slow" advTm="0">
    <p:random/>
  </p:transition>
  <p:txStyles>
    <p:titleStyle>
      <a:lvl1pPr algn="l" rtl="0" eaLnBrk="0" fontAlgn="base" latinLnBrk="1" hangingPunct="0">
        <a:spcBef>
          <a:spcPct val="0"/>
        </a:spcBef>
        <a:spcAft>
          <a:spcPct val="0"/>
        </a:spcAft>
        <a:defRPr sz="3600">
          <a:solidFill>
            <a:srgbClr val="7F7F7F"/>
          </a:solidFill>
          <a:latin typeface="DotumChe" panose="020B0609000101010101" pitchFamily="49" charset="-127"/>
          <a:ea typeface="DotumChe" panose="020B0609000101010101" pitchFamily="49" charset="-127"/>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3074" name="그림 6" descr="컨텐츠배경입니다.png"/>
          <p:cNvPicPr>
            <a:picLocks noChangeAspect="1" noChangeArrowheads="1"/>
          </p:cNvPicPr>
          <p:nvPr userDrawn="1"/>
        </p:nvPicPr>
        <p:blipFill>
          <a:blip r:embed="rId13">
            <a:extLst>
              <a:ext uri="{28A0092B-C50C-407E-A947-70E740481C1C}">
                <a14:useLocalDpi xmlns:a14="http://schemas.microsoft.com/office/drawing/2010/main" val="0"/>
              </a:ext>
            </a:extLst>
          </a:blip>
          <a:srcRect b="46851"/>
          <a:stretch>
            <a:fillRect/>
          </a:stretch>
        </p:blipFill>
        <p:spPr bwMode="auto">
          <a:xfrm>
            <a:off x="0" y="0"/>
            <a:ext cx="1219200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그림 7" descr="컨텐츠배경.png"/>
          <p:cNvPicPr>
            <a:picLocks noChangeAspect="1" noChangeArrowheads="1"/>
          </p:cNvPicPr>
          <p:nvPr userDrawn="1"/>
        </p:nvPicPr>
        <p:blipFill>
          <a:blip r:embed="rId14">
            <a:extLst>
              <a:ext uri="{28A0092B-C50C-407E-A947-70E740481C1C}">
                <a14:useLocalDpi xmlns:a14="http://schemas.microsoft.com/office/drawing/2010/main" val="0"/>
              </a:ext>
            </a:extLst>
          </a:blip>
          <a:srcRect t="79401"/>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그림 8" descr="컨텐츠새싹.png"/>
          <p:cNvPicPr>
            <a:picLocks noChangeAspect="1" noChangeArrowheads="1"/>
          </p:cNvPicPr>
          <p:nvPr userDrawn="1"/>
        </p:nvPicPr>
        <p:blipFill>
          <a:blip r:embed="rId15">
            <a:extLst>
              <a:ext uri="{28A0092B-C50C-407E-A947-70E740481C1C}">
                <a14:useLocalDpi xmlns:a14="http://schemas.microsoft.com/office/drawing/2010/main" val="0"/>
              </a:ext>
            </a:extLst>
          </a:blip>
          <a:srcRect l="12201" t="80450"/>
          <a:stretch>
            <a:fillRect/>
          </a:stretch>
        </p:blipFill>
        <p:spPr bwMode="auto">
          <a:xfrm>
            <a:off x="0" y="5516563"/>
            <a:ext cx="10704513"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그림 9" descr="컨텐츠나무.png"/>
          <p:cNvPicPr>
            <a:picLocks noChangeAspect="1" noChangeArrowheads="1"/>
          </p:cNvPicPr>
          <p:nvPr userDrawn="1"/>
        </p:nvPicPr>
        <p:blipFill>
          <a:blip r:embed="rId16">
            <a:extLst>
              <a:ext uri="{28A0092B-C50C-407E-A947-70E740481C1C}">
                <a14:useLocalDpi xmlns:a14="http://schemas.microsoft.com/office/drawing/2010/main" val="0"/>
              </a:ext>
            </a:extLst>
          </a:blip>
          <a:srcRect t="26900" r="51575" b="6950"/>
          <a:stretch>
            <a:fillRect/>
          </a:stretch>
        </p:blipFill>
        <p:spPr bwMode="auto">
          <a:xfrm>
            <a:off x="190500"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그림 10" descr="작은하트.png"/>
          <p:cNvPicPr>
            <a:picLocks noChangeAspect="1" noChangeArrowheads="1"/>
          </p:cNvPicPr>
          <p:nvPr userDrawn="1"/>
        </p:nvPicPr>
        <p:blipFill>
          <a:blip r:embed="rId17">
            <a:extLst>
              <a:ext uri="{28A0092B-C50C-407E-A947-70E740481C1C}">
                <a14:useLocalDpi xmlns:a14="http://schemas.microsoft.com/office/drawing/2010/main" val="0"/>
              </a:ext>
            </a:extLst>
          </a:blip>
          <a:srcRect l="20863" t="17450" r="69687" b="71001"/>
          <a:stretch>
            <a:fillRect/>
          </a:stretch>
        </p:blipFill>
        <p:spPr bwMode="auto">
          <a:xfrm>
            <a:off x="3022600" y="1773238"/>
            <a:ext cx="11509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그림 11" descr="작은하트하트.png"/>
          <p:cNvPicPr>
            <a:picLocks noChangeAspect="1" noChangeArrowheads="1"/>
          </p:cNvPicPr>
          <p:nvPr userDrawn="1"/>
        </p:nvPicPr>
        <p:blipFill>
          <a:blip r:embed="rId18">
            <a:extLst>
              <a:ext uri="{28A0092B-C50C-407E-A947-70E740481C1C}">
                <a14:useLocalDpi xmlns:a14="http://schemas.microsoft.com/office/drawing/2010/main" val="0"/>
              </a:ext>
            </a:extLst>
          </a:blip>
          <a:srcRect l="16138" t="16400" r="78349" b="74150"/>
          <a:stretch>
            <a:fillRect/>
          </a:stretch>
        </p:blipFill>
        <p:spPr bwMode="auto">
          <a:xfrm>
            <a:off x="2446338" y="1557338"/>
            <a:ext cx="671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zh-CN"/>
              <a:t>마스터 텍스트 스타일을 편집합니다</a:t>
            </a:r>
          </a:p>
          <a:p>
            <a:pPr lvl="1"/>
            <a:r>
              <a:rPr lang="ko-KR" altLang="zh-CN"/>
              <a:t>둘째 수준</a:t>
            </a:r>
          </a:p>
          <a:p>
            <a:pPr lvl="2"/>
            <a:r>
              <a:rPr lang="ko-KR" altLang="zh-CN"/>
              <a:t>셋째 수준</a:t>
            </a:r>
          </a:p>
          <a:p>
            <a:pPr lvl="3"/>
            <a:r>
              <a:rPr lang="ko-KR" altLang="zh-CN"/>
              <a:t>넷째 수준</a:t>
            </a:r>
          </a:p>
          <a:p>
            <a:pPr lvl="4"/>
            <a:r>
              <a:rPr lang="ko-KR" altLang="zh-CN"/>
              <a:t>다섯째 수준</a:t>
            </a:r>
          </a:p>
        </p:txBody>
      </p:sp>
      <p:sp>
        <p:nvSpPr>
          <p:cNvPr id="3081"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altLang="zh-CN" dirty="0"/>
              <a:t>마스터 제목 스타일 편집</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spd="slow" advTm="0">
    <p:random/>
  </p:transition>
  <p:txStyles>
    <p:titleStyle>
      <a:lvl1pPr algn="l" rtl="0" eaLnBrk="0" fontAlgn="base" latinLnBrk="1" hangingPunct="0">
        <a:spcBef>
          <a:spcPct val="0"/>
        </a:spcBef>
        <a:spcAft>
          <a:spcPct val="0"/>
        </a:spcAft>
        <a:defRPr sz="3600">
          <a:solidFill>
            <a:srgbClr val="7F7F7F"/>
          </a:solidFill>
          <a:latin typeface="DotumChe" panose="020B0609000101010101" pitchFamily="49" charset="-127"/>
          <a:ea typeface="DotumChe" panose="020B0609000101010101" pitchFamily="49" charset="-127"/>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noChangeAspect="1"/>
          </p:cNvGrpSpPr>
          <p:nvPr userDrawn="1"/>
        </p:nvGrpSpPr>
        <p:grpSpPr bwMode="auto">
          <a:xfrm>
            <a:off x="0" y="5445125"/>
            <a:ext cx="12192000" cy="1412875"/>
            <a:chOff x="0" y="0"/>
            <a:chExt cx="9144000" cy="1412776"/>
          </a:xfrm>
        </p:grpSpPr>
        <p:pic>
          <p:nvPicPr>
            <p:cNvPr id="4105" name="그림 7" descr="컨텐츠배경.png"/>
            <p:cNvPicPr>
              <a:picLocks noChangeAspect="1" noChangeArrowheads="1"/>
            </p:cNvPicPr>
            <p:nvPr userDrawn="1"/>
          </p:nvPicPr>
          <p:blipFill>
            <a:blip r:embed="rId13">
              <a:extLst>
                <a:ext uri="{28A0092B-C50C-407E-A947-70E740481C1C}">
                  <a14:useLocalDpi xmlns:a14="http://schemas.microsoft.com/office/drawing/2010/main" val="0"/>
                </a:ext>
              </a:extLst>
            </a:blip>
            <a:srcRect t="79401"/>
            <a:stretch>
              <a:fillRect/>
            </a:stretch>
          </p:blipFill>
          <p:spPr bwMode="auto">
            <a:xfrm>
              <a:off x="0" y="0"/>
              <a:ext cx="9144000" cy="141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그림 8" descr="컨텐츠새싹.png"/>
            <p:cNvPicPr>
              <a:picLocks noChangeAspect="1" noChangeArrowheads="1"/>
            </p:cNvPicPr>
            <p:nvPr userDrawn="1"/>
          </p:nvPicPr>
          <p:blipFill>
            <a:blip r:embed="rId14">
              <a:extLst>
                <a:ext uri="{28A0092B-C50C-407E-A947-70E740481C1C}">
                  <a14:useLocalDpi xmlns:a14="http://schemas.microsoft.com/office/drawing/2010/main" val="0"/>
                </a:ext>
              </a:extLst>
            </a:blip>
            <a:srcRect l="12201" t="80450"/>
            <a:stretch>
              <a:fillRect/>
            </a:stretch>
          </p:blipFill>
          <p:spPr bwMode="auto">
            <a:xfrm>
              <a:off x="0" y="72008"/>
              <a:ext cx="8028384"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9" name="그림 9" descr="분홍.png"/>
          <p:cNvPicPr>
            <a:picLocks noChangeAspect="1" noChangeArrowheads="1"/>
          </p:cNvPicPr>
          <p:nvPr userDrawn="1"/>
        </p:nvPicPr>
        <p:blipFill>
          <a:blip r:embed="rId15">
            <a:extLst>
              <a:ext uri="{28A0092B-C50C-407E-A947-70E740481C1C}">
                <a14:useLocalDpi xmlns:a14="http://schemas.microsoft.com/office/drawing/2010/main" val="0"/>
              </a:ext>
            </a:extLst>
          </a:blip>
          <a:srcRect l="50000" t="15350" b="5901"/>
          <a:stretch>
            <a:fillRect/>
          </a:stretch>
        </p:blipFill>
        <p:spPr bwMode="auto">
          <a:xfrm>
            <a:off x="431800" y="3429000"/>
            <a:ext cx="292735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그림 10" descr="컨텐츠나무.png"/>
          <p:cNvPicPr>
            <a:picLocks noChangeAspect="1" noChangeArrowheads="1"/>
          </p:cNvPicPr>
          <p:nvPr userDrawn="1"/>
        </p:nvPicPr>
        <p:blipFill>
          <a:blip r:embed="rId16">
            <a:extLst>
              <a:ext uri="{28A0092B-C50C-407E-A947-70E740481C1C}">
                <a14:useLocalDpi xmlns:a14="http://schemas.microsoft.com/office/drawing/2010/main" val="0"/>
              </a:ext>
            </a:extLst>
          </a:blip>
          <a:srcRect t="26900" r="51575" b="6950"/>
          <a:stretch>
            <a:fillRect/>
          </a:stretch>
        </p:blipFill>
        <p:spPr bwMode="auto">
          <a:xfrm>
            <a:off x="7440613"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그림 11" descr="작은하트.png"/>
          <p:cNvPicPr>
            <a:picLocks noChangeAspect="1" noChangeArrowheads="1"/>
          </p:cNvPicPr>
          <p:nvPr userDrawn="1"/>
        </p:nvPicPr>
        <p:blipFill>
          <a:blip r:embed="rId17">
            <a:extLst>
              <a:ext uri="{28A0092B-C50C-407E-A947-70E740481C1C}">
                <a14:useLocalDpi xmlns:a14="http://schemas.microsoft.com/office/drawing/2010/main" val="0"/>
              </a:ext>
            </a:extLst>
          </a:blip>
          <a:srcRect l="20863" t="17450" r="69687" b="71001"/>
          <a:stretch>
            <a:fillRect/>
          </a:stretch>
        </p:blipFill>
        <p:spPr bwMode="auto">
          <a:xfrm>
            <a:off x="10272713" y="1773238"/>
            <a:ext cx="11509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그림 12" descr="작은하트하트.png"/>
          <p:cNvPicPr>
            <a:picLocks noChangeAspect="1" noChangeArrowheads="1"/>
          </p:cNvPicPr>
          <p:nvPr userDrawn="1"/>
        </p:nvPicPr>
        <p:blipFill>
          <a:blip r:embed="rId18">
            <a:extLst>
              <a:ext uri="{28A0092B-C50C-407E-A947-70E740481C1C}">
                <a14:useLocalDpi xmlns:a14="http://schemas.microsoft.com/office/drawing/2010/main" val="0"/>
              </a:ext>
            </a:extLst>
          </a:blip>
          <a:srcRect l="16138" t="16400" r="78349" b="74150"/>
          <a:stretch>
            <a:fillRect/>
          </a:stretch>
        </p:blipFill>
        <p:spPr bwMode="auto">
          <a:xfrm>
            <a:off x="9696450" y="1557338"/>
            <a:ext cx="671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zh-CN"/>
              <a:t>마스터 텍스트 스타일을 편집합니다</a:t>
            </a:r>
          </a:p>
          <a:p>
            <a:pPr lvl="1"/>
            <a:r>
              <a:rPr lang="ko-KR" altLang="zh-CN"/>
              <a:t>둘째 수준</a:t>
            </a:r>
          </a:p>
          <a:p>
            <a:pPr lvl="2"/>
            <a:r>
              <a:rPr lang="ko-KR" altLang="zh-CN"/>
              <a:t>셋째 수준</a:t>
            </a:r>
          </a:p>
          <a:p>
            <a:pPr lvl="3"/>
            <a:r>
              <a:rPr lang="ko-KR" altLang="zh-CN"/>
              <a:t>넷째 수준</a:t>
            </a:r>
          </a:p>
          <a:p>
            <a:pPr lvl="4"/>
            <a:r>
              <a:rPr lang="ko-KR" altLang="zh-CN"/>
              <a:t>다섯째 수준</a:t>
            </a:r>
          </a:p>
        </p:txBody>
      </p:sp>
      <p:sp>
        <p:nvSpPr>
          <p:cNvPr id="4104"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altLang="zh-CN" dirty="0"/>
              <a:t>마스터 제목 스타일 편집</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spd="slow" advTm="0">
    <p:random/>
  </p:transition>
  <p:txStyles>
    <p:titleStyle>
      <a:lvl1pPr algn="l" rtl="0" eaLnBrk="0" fontAlgn="base" latinLnBrk="1" hangingPunct="0">
        <a:spcBef>
          <a:spcPct val="0"/>
        </a:spcBef>
        <a:spcAft>
          <a:spcPct val="0"/>
        </a:spcAft>
        <a:defRPr sz="3600">
          <a:solidFill>
            <a:srgbClr val="7F7F7F"/>
          </a:solidFill>
          <a:latin typeface="DotumChe" panose="020B0609000101010101" pitchFamily="49" charset="-127"/>
          <a:ea typeface="DotumChe" panose="020B0609000101010101" pitchFamily="49" charset="-127"/>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122" name="그림 6" descr="속지배경.png"/>
          <p:cNvPicPr>
            <a:picLocks noChangeAspect="1" noChangeArrowheads="1"/>
          </p:cNvPicPr>
          <p:nvPr userDrawn="1"/>
        </p:nvPicPr>
        <p:blipFill>
          <a:blip r:embed="rId13">
            <a:extLst>
              <a:ext uri="{28A0092B-C50C-407E-A947-70E740481C1C}">
                <a14:useLocalDpi xmlns:a14="http://schemas.microsoft.com/office/drawing/2010/main" val="0"/>
              </a:ext>
            </a:extLst>
          </a:blip>
          <a:srcRect t="2751" b="75200"/>
          <a:stretch>
            <a:fillRect/>
          </a:stretch>
        </p:blipFill>
        <p:spPr bwMode="auto">
          <a:xfrm>
            <a:off x="0" y="1889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그림 7" descr="속지나무.png"/>
          <p:cNvPicPr>
            <a:picLocks noChangeAspect="1" noChangeArrowheads="1"/>
          </p:cNvPicPr>
          <p:nvPr userDrawn="1"/>
        </p:nvPicPr>
        <p:blipFill>
          <a:blip r:embed="rId14">
            <a:extLst>
              <a:ext uri="{28A0092B-C50C-407E-A947-70E740481C1C}">
                <a14:useLocalDpi xmlns:a14="http://schemas.microsoft.com/office/drawing/2010/main" val="0"/>
              </a:ext>
            </a:extLst>
          </a:blip>
          <a:srcRect l="85437" b="81500"/>
          <a:stretch>
            <a:fillRect/>
          </a:stretch>
        </p:blipFill>
        <p:spPr bwMode="auto">
          <a:xfrm>
            <a:off x="10415588" y="0"/>
            <a:ext cx="17764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zh-CN"/>
              <a:t>마스터 텍스트 스타일을 편집합니다</a:t>
            </a:r>
          </a:p>
          <a:p>
            <a:pPr lvl="1"/>
            <a:r>
              <a:rPr lang="ko-KR" altLang="zh-CN"/>
              <a:t>둘째 수준</a:t>
            </a:r>
          </a:p>
          <a:p>
            <a:pPr lvl="2"/>
            <a:r>
              <a:rPr lang="ko-KR" altLang="zh-CN"/>
              <a:t>셋째 수준</a:t>
            </a:r>
          </a:p>
          <a:p>
            <a:pPr lvl="3"/>
            <a:r>
              <a:rPr lang="ko-KR" altLang="zh-CN"/>
              <a:t>넷째 수준</a:t>
            </a:r>
          </a:p>
          <a:p>
            <a:pPr lvl="4"/>
            <a:r>
              <a:rPr lang="ko-KR" altLang="zh-CN"/>
              <a:t>다섯째 수준</a:t>
            </a:r>
          </a:p>
        </p:txBody>
      </p:sp>
      <p:sp>
        <p:nvSpPr>
          <p:cNvPr id="5125"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altLang="zh-CN" dirty="0"/>
              <a:t>마스터 제목 스타일 편집</a:t>
            </a:r>
          </a:p>
        </p:txBody>
      </p:sp>
      <p:sp>
        <p:nvSpPr>
          <p:cNvPr id="6150" name="날짜 개체 틀 2"/>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16A8AF48-4D74-4905-AE51-D3E07BD1B2B8}" type="datetime1">
              <a:rPr lang="ko-KR" altLang="en-US"/>
              <a:pPr>
                <a:defRPr/>
              </a:pPr>
              <a:t>2020-09-29</a:t>
            </a:fld>
            <a:endParaRPr lang="ko-KR" altLang="en-US"/>
          </a:p>
        </p:txBody>
      </p:sp>
      <p:sp>
        <p:nvSpPr>
          <p:cNvPr id="6151" name="바닥글 개체 틀 3"/>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6152" name="슬라이드 번호 개체 틀 4"/>
          <p:cNvSpPr>
            <a:spLocks noGrp="1" noChangeArrowheads="1"/>
          </p:cNvSpPr>
          <p:nvPr>
            <p:ph type="sldNum" sz="quarter" idx="4"/>
          </p:nvPr>
        </p:nvSpPr>
        <p:spPr bwMode="auto">
          <a:xfrm>
            <a:off x="8978900" y="6415088"/>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anose="020B0604020202020204" pitchFamily="34" charset="0"/>
              <a:buNone/>
              <a:defRPr sz="1200">
                <a:solidFill>
                  <a:schemeClr val="bg1"/>
                </a:solidFill>
                <a:latin typeface="Malgun Gothic" panose="020B0503020000020004" pitchFamily="34" charset="-127"/>
                <a:ea typeface="Malgun Gothic" panose="020B0503020000020004" pitchFamily="34" charset="-127"/>
              </a:defRPr>
            </a:lvl1pPr>
          </a:lstStyle>
          <a:p>
            <a:pPr>
              <a:defRPr/>
            </a:pPr>
            <a:fld id="{51304BE8-0E32-43DC-B230-916C4DC20DE9}" type="slidenum">
              <a:rPr lang="ko-KR" altLang="en-US"/>
              <a:pPr>
                <a:defRPr/>
              </a:pPr>
              <a:t>‹#›</a:t>
            </a:fld>
            <a:endParaRPr lang="ko-KR"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spd="slow" advTm="0">
    <p:random/>
  </p:transition>
  <p:txStyles>
    <p:titleStyle>
      <a:lvl1pPr algn="l" rtl="0" eaLnBrk="0" fontAlgn="base" latinLnBrk="1" hangingPunct="0">
        <a:spcBef>
          <a:spcPct val="0"/>
        </a:spcBef>
        <a:spcAft>
          <a:spcPct val="0"/>
        </a:spcAft>
        <a:defRPr sz="3600">
          <a:solidFill>
            <a:srgbClr val="7F7F7F"/>
          </a:solidFill>
          <a:latin typeface="DotumChe" panose="020B0609000101010101" pitchFamily="49" charset="-127"/>
          <a:ea typeface="DotumChe" panose="020B0609000101010101" pitchFamily="49" charset="-127"/>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8194" name="날짜 개체 틀 1"/>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fld id="{E3EF4B00-5856-478C-A043-97793B43F941}" type="datetime1">
              <a:rPr lang="ko-KR" altLang="en-US"/>
              <a:pPr>
                <a:defRPr/>
              </a:pPr>
              <a:t>2020-09-29</a:t>
            </a:fld>
            <a:endParaRPr lang="ko-KR" altLang="en-US"/>
          </a:p>
        </p:txBody>
      </p:sp>
      <p:sp>
        <p:nvSpPr>
          <p:cNvPr id="8195" name="바닥글 개체 틀 2"/>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endParaRPr lang="ko-KR" altLang="en-US"/>
          </a:p>
        </p:txBody>
      </p:sp>
      <p:sp>
        <p:nvSpPr>
          <p:cNvPr id="8196" name="슬라이드 번호 개체 틀 3"/>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algun Gothic" panose="020B0503020000020004" pitchFamily="34" charset="-127"/>
                <a:ea typeface="Malgun Gothic" panose="020B0503020000020004" pitchFamily="34" charset="-127"/>
              </a:defRPr>
            </a:lvl1pPr>
          </a:lstStyle>
          <a:p>
            <a:pPr>
              <a:defRPr/>
            </a:pPr>
            <a:fld id="{BF55716D-5980-4960-BF45-022DB690B410}" type="slidenum">
              <a:rPr lang="ko-KR" altLang="en-US"/>
              <a:pPr>
                <a:defRPr/>
              </a:pPr>
              <a:t>‹#›</a:t>
            </a:fld>
            <a:endParaRPr lang="ko-KR" altLang="en-US"/>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spd="slow" advTm="0">
    <p:random/>
  </p:transition>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2020/09/29</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290850221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spd="slow" advTm="0">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8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925513" y="2068513"/>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5400" dirty="0">
                <a:solidFill>
                  <a:srgbClr val="92D050"/>
                </a:solidFill>
                <a:latin typeface="微软雅黑" panose="020B0503020204020204" pitchFamily="34" charset="-122"/>
                <a:ea typeface="微软雅黑" panose="020B0503020204020204" pitchFamily="34" charset="-122"/>
              </a:rPr>
              <a:t>单击此处添加标题</a:t>
            </a:r>
          </a:p>
        </p:txBody>
      </p:sp>
      <p:cxnSp>
        <p:nvCxnSpPr>
          <p:cNvPr id="4" name="直接连接符 3"/>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
        <p:nvSpPr>
          <p:cNvPr id="5" name="文本框 4"/>
          <p:cNvSpPr txBox="1">
            <a:spLocks noChangeArrowheads="1"/>
          </p:cNvSpPr>
          <p:nvPr/>
        </p:nvSpPr>
        <p:spPr bwMode="auto">
          <a:xfrm>
            <a:off x="2297961" y="3068638"/>
            <a:ext cx="30059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2000" dirty="0">
                <a:solidFill>
                  <a:srgbClr val="92D050"/>
                </a:solidFill>
                <a:latin typeface="微软雅黑" panose="020B0503020204020204" pitchFamily="34" charset="-122"/>
                <a:ea typeface="微软雅黑" panose="020B0503020204020204" pitchFamily="34" charset="-122"/>
              </a:rPr>
              <a:t>单击此处添加您的副标题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25536" y="1495712"/>
            <a:ext cx="1446605" cy="1107996"/>
          </a:xfrm>
          <a:prstGeom prst="rect">
            <a:avLst/>
          </a:prstGeom>
          <a:noFill/>
        </p:spPr>
        <p:txBody>
          <a:bodyPr>
            <a:spAutoFit/>
          </a:bodyPr>
          <a:lstStyle/>
          <a:p>
            <a:pPr>
              <a:defRPr/>
            </a:pPr>
            <a:r>
              <a:rPr lang="zh-CN" altLang="en-US" sz="6600"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微软雅黑" panose="020B0503020204020204" pitchFamily="34" charset="-122"/>
                <a:ea typeface="微软雅黑" panose="020B0503020204020204" pitchFamily="34" charset="-122"/>
              </a:rPr>
              <a:t>目</a:t>
            </a:r>
          </a:p>
        </p:txBody>
      </p:sp>
      <p:sp>
        <p:nvSpPr>
          <p:cNvPr id="3" name="矩形 2"/>
          <p:cNvSpPr/>
          <p:nvPr/>
        </p:nvSpPr>
        <p:spPr>
          <a:xfrm>
            <a:off x="4007768" y="1506850"/>
            <a:ext cx="1224136" cy="1107996"/>
          </a:xfrm>
          <a:prstGeom prst="rect">
            <a:avLst/>
          </a:prstGeom>
          <a:noFill/>
        </p:spPr>
        <p:txBody>
          <a:bodyPr>
            <a:spAutoFit/>
          </a:bodyPr>
          <a:lstStyle/>
          <a:p>
            <a:pPr>
              <a:defRPr/>
            </a:pPr>
            <a:r>
              <a:rPr lang="zh-CN" altLang="en-US" sz="6600"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微软雅黑" panose="020B0503020204020204" pitchFamily="34" charset="-122"/>
                <a:ea typeface="微软雅黑" panose="020B0503020204020204" pitchFamily="34" charset="-122"/>
              </a:rPr>
              <a:t>录</a:t>
            </a:r>
          </a:p>
        </p:txBody>
      </p:sp>
      <p:sp>
        <p:nvSpPr>
          <p:cNvPr id="4" name="文本框 3"/>
          <p:cNvSpPr txBox="1"/>
          <p:nvPr/>
        </p:nvSpPr>
        <p:spPr>
          <a:xfrm>
            <a:off x="5951538" y="2060575"/>
            <a:ext cx="3143809" cy="892552"/>
          </a:xfrm>
          <a:prstGeom prst="rect">
            <a:avLst/>
          </a:prstGeom>
          <a:noFill/>
        </p:spPr>
        <p:txBody>
          <a:bodyPr wrap="none">
            <a:spAutoFit/>
          </a:bodyPr>
          <a:lstStyle/>
          <a:p>
            <a:pPr>
              <a:lnSpc>
                <a:spcPct val="130000"/>
              </a:lnSpc>
              <a:defRPr/>
            </a:pPr>
            <a:r>
              <a:rPr lang="en-US" altLang="zh-CN" sz="4000" dirty="0">
                <a:solidFill>
                  <a:srgbClr val="92D050"/>
                </a:solidFill>
                <a:latin typeface="微软雅黑" panose="020B0503020204020204" pitchFamily="34" charset="-122"/>
                <a:ea typeface="微软雅黑" panose="020B0503020204020204" pitchFamily="34" charset="-122"/>
              </a:rPr>
              <a:t>01  </a:t>
            </a:r>
            <a:r>
              <a:rPr lang="zh-CN" altLang="en-US" sz="4000" dirty="0">
                <a:solidFill>
                  <a:srgbClr val="92D050"/>
                </a:solidFill>
                <a:latin typeface="微软雅黑" panose="020B0503020204020204" pitchFamily="34" charset="-122"/>
                <a:ea typeface="微软雅黑" panose="020B0503020204020204" pitchFamily="34" charset="-122"/>
              </a:rPr>
              <a:t>输入标题</a:t>
            </a:r>
          </a:p>
        </p:txBody>
      </p:sp>
      <p:sp>
        <p:nvSpPr>
          <p:cNvPr id="5" name="文本框 4"/>
          <p:cNvSpPr txBox="1"/>
          <p:nvPr/>
        </p:nvSpPr>
        <p:spPr>
          <a:xfrm>
            <a:off x="5951538" y="3013075"/>
            <a:ext cx="3143809" cy="892552"/>
          </a:xfrm>
          <a:prstGeom prst="rect">
            <a:avLst/>
          </a:prstGeom>
          <a:noFill/>
        </p:spPr>
        <p:txBody>
          <a:bodyPr wrap="none">
            <a:spAutoFit/>
          </a:bodyPr>
          <a:lstStyle/>
          <a:p>
            <a:pPr>
              <a:lnSpc>
                <a:spcPct val="130000"/>
              </a:lnSpc>
              <a:defRPr/>
            </a:pPr>
            <a:r>
              <a:rPr lang="en-US" altLang="zh-CN" sz="4000" dirty="0">
                <a:solidFill>
                  <a:srgbClr val="92D050"/>
                </a:solidFill>
                <a:latin typeface="微软雅黑" panose="020B0503020204020204" pitchFamily="34" charset="-122"/>
                <a:ea typeface="微软雅黑" panose="020B0503020204020204" pitchFamily="34" charset="-122"/>
              </a:rPr>
              <a:t>02  </a:t>
            </a:r>
            <a:r>
              <a:rPr lang="zh-CN" altLang="en-US" sz="4000" dirty="0">
                <a:solidFill>
                  <a:srgbClr val="92D050"/>
                </a:solidFill>
                <a:latin typeface="微软雅黑" panose="020B0503020204020204" pitchFamily="34" charset="-122"/>
                <a:ea typeface="微软雅黑" panose="020B0503020204020204" pitchFamily="34" charset="-122"/>
              </a:rPr>
              <a:t>输入标题</a:t>
            </a:r>
          </a:p>
        </p:txBody>
      </p:sp>
      <p:sp>
        <p:nvSpPr>
          <p:cNvPr id="6" name="文本框 5"/>
          <p:cNvSpPr txBox="1"/>
          <p:nvPr/>
        </p:nvSpPr>
        <p:spPr>
          <a:xfrm>
            <a:off x="5951538" y="3965575"/>
            <a:ext cx="3143809" cy="892552"/>
          </a:xfrm>
          <a:prstGeom prst="rect">
            <a:avLst/>
          </a:prstGeom>
          <a:noFill/>
        </p:spPr>
        <p:txBody>
          <a:bodyPr wrap="none">
            <a:spAutoFit/>
          </a:bodyPr>
          <a:lstStyle/>
          <a:p>
            <a:pPr>
              <a:lnSpc>
                <a:spcPct val="130000"/>
              </a:lnSpc>
              <a:defRPr/>
            </a:pPr>
            <a:r>
              <a:rPr lang="en-US" altLang="zh-CN" sz="4000" dirty="0">
                <a:solidFill>
                  <a:srgbClr val="92D050"/>
                </a:solidFill>
                <a:latin typeface="微软雅黑" panose="020B0503020204020204" pitchFamily="34" charset="-122"/>
                <a:ea typeface="微软雅黑" panose="020B0503020204020204" pitchFamily="34" charset="-122"/>
              </a:rPr>
              <a:t>03  </a:t>
            </a:r>
            <a:r>
              <a:rPr lang="zh-CN" altLang="en-US" sz="4000" dirty="0">
                <a:solidFill>
                  <a:srgbClr val="92D050"/>
                </a:solidFill>
                <a:latin typeface="微软雅黑" panose="020B0503020204020204" pitchFamily="34" charset="-122"/>
                <a:ea typeface="微软雅黑" panose="020B0503020204020204" pitchFamily="34" charset="-122"/>
              </a:rPr>
              <a:t>输入标题</a:t>
            </a:r>
          </a:p>
        </p:txBody>
      </p:sp>
      <p:sp>
        <p:nvSpPr>
          <p:cNvPr id="7" name="文本框 6"/>
          <p:cNvSpPr txBox="1"/>
          <p:nvPr/>
        </p:nvSpPr>
        <p:spPr>
          <a:xfrm>
            <a:off x="5951538" y="4918075"/>
            <a:ext cx="3143809" cy="892552"/>
          </a:xfrm>
          <a:prstGeom prst="rect">
            <a:avLst/>
          </a:prstGeom>
          <a:noFill/>
        </p:spPr>
        <p:txBody>
          <a:bodyPr wrap="none">
            <a:spAutoFit/>
          </a:bodyPr>
          <a:lstStyle/>
          <a:p>
            <a:pPr>
              <a:lnSpc>
                <a:spcPct val="130000"/>
              </a:lnSpc>
              <a:defRPr/>
            </a:pPr>
            <a:r>
              <a:rPr lang="en-US" altLang="zh-CN" sz="4000" dirty="0">
                <a:solidFill>
                  <a:srgbClr val="92D050"/>
                </a:solidFill>
                <a:latin typeface="微软雅黑" panose="020B0503020204020204" pitchFamily="34" charset="-122"/>
                <a:ea typeface="微软雅黑" panose="020B0503020204020204" pitchFamily="34" charset="-122"/>
              </a:rPr>
              <a:t>04  </a:t>
            </a:r>
            <a:r>
              <a:rPr lang="zh-CN" altLang="en-US" sz="4000" dirty="0">
                <a:solidFill>
                  <a:srgbClr val="92D050"/>
                </a:solidFill>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32523" cy="1273169"/>
          </a:xfrm>
          <a:prstGeom prst="rect">
            <a:avLst/>
          </a:prstGeom>
          <a:noFill/>
        </p:spPr>
        <p:txBody>
          <a:bodyPr wrap="none">
            <a:spAutoFit/>
          </a:bodyPr>
          <a:lstStyle/>
          <a:p>
            <a:pPr>
              <a:lnSpc>
                <a:spcPct val="130000"/>
              </a:lnSpc>
              <a:defRPr/>
            </a:pPr>
            <a:r>
              <a:rPr lang="en-US" altLang="zh-CN" sz="6600" b="1" dirty="0">
                <a:solidFill>
                  <a:srgbClr val="92D050"/>
                </a:solidFill>
                <a:latin typeface="微软雅黑" panose="020B0503020204020204" pitchFamily="34" charset="-122"/>
                <a:ea typeface="微软雅黑" panose="020B0503020204020204" pitchFamily="34" charset="-122"/>
              </a:rPr>
              <a:t>01  </a:t>
            </a:r>
            <a:r>
              <a:rPr lang="zh-CN" altLang="en-US" sz="6600" b="1" dirty="0">
                <a:solidFill>
                  <a:srgbClr val="92D050"/>
                </a:solidFill>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5"/>
          <p:cNvGrpSpPr>
            <a:grpSpLocks/>
          </p:cNvGrpSpPr>
          <p:nvPr/>
        </p:nvGrpSpPr>
        <p:grpSpPr bwMode="auto">
          <a:xfrm>
            <a:off x="-422275" y="152400"/>
            <a:ext cx="3859213" cy="525463"/>
            <a:chOff x="6168776" y="1221671"/>
            <a:chExt cx="4455682" cy="606624"/>
          </a:xfrm>
        </p:grpSpPr>
        <p:sp>
          <p:nvSpPr>
            <p:cNvPr id="5" name="圆角矩形 4"/>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435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7" name="Freeform 5"/>
          <p:cNvSpPr>
            <a:spLocks/>
          </p:cNvSpPr>
          <p:nvPr/>
        </p:nvSpPr>
        <p:spPr bwMode="auto">
          <a:xfrm>
            <a:off x="944563" y="3081338"/>
            <a:ext cx="2051050" cy="1849437"/>
          </a:xfrm>
          <a:custGeom>
            <a:avLst/>
            <a:gdLst>
              <a:gd name="T0" fmla="*/ 1610585 w 2740"/>
              <a:gd name="T1" fmla="*/ 1750688 h 2446"/>
              <a:gd name="T2" fmla="*/ 1538704 w 2740"/>
              <a:gd name="T3" fmla="*/ 1822530 h 2446"/>
              <a:gd name="T4" fmla="*/ 1436124 w 2740"/>
              <a:gd name="T5" fmla="*/ 1848999 h 2446"/>
              <a:gd name="T6" fmla="*/ 610989 w 2740"/>
              <a:gd name="T7" fmla="*/ 1848999 h 2446"/>
              <a:gd name="T8" fmla="*/ 512901 w 2740"/>
              <a:gd name="T9" fmla="*/ 1822530 h 2446"/>
              <a:gd name="T10" fmla="*/ 441020 w 2740"/>
              <a:gd name="T11" fmla="*/ 1749932 h 2446"/>
              <a:gd name="T12" fmla="*/ 26955 w 2740"/>
              <a:gd name="T13" fmla="*/ 1025457 h 2446"/>
              <a:gd name="T14" fmla="*/ 0 w 2740"/>
              <a:gd name="T15" fmla="*/ 924878 h 2446"/>
              <a:gd name="T16" fmla="*/ 26955 w 2740"/>
              <a:gd name="T17" fmla="*/ 823542 h 2446"/>
              <a:gd name="T18" fmla="*/ 439523 w 2740"/>
              <a:gd name="T19" fmla="*/ 102092 h 2446"/>
              <a:gd name="T20" fmla="*/ 512901 w 2740"/>
              <a:gd name="T21" fmla="*/ 27981 h 2446"/>
              <a:gd name="T22" fmla="*/ 606496 w 2740"/>
              <a:gd name="T23" fmla="*/ 756 h 2446"/>
              <a:gd name="T24" fmla="*/ 1434626 w 2740"/>
              <a:gd name="T25" fmla="*/ 756 h 2446"/>
              <a:gd name="T26" fmla="*/ 1538704 w 2740"/>
              <a:gd name="T27" fmla="*/ 27981 h 2446"/>
              <a:gd name="T28" fmla="*/ 1610585 w 2740"/>
              <a:gd name="T29" fmla="*/ 99823 h 2446"/>
              <a:gd name="T30" fmla="*/ 2023152 w 2740"/>
              <a:gd name="T31" fmla="*/ 821273 h 2446"/>
              <a:gd name="T32" fmla="*/ 2051605 w 2740"/>
              <a:gd name="T33" fmla="*/ 924878 h 2446"/>
              <a:gd name="T34" fmla="*/ 2022403 w 2740"/>
              <a:gd name="T35" fmla="*/ 1029238 h 2446"/>
              <a:gd name="T36" fmla="*/ 1610585 w 2740"/>
              <a:gd name="T37" fmla="*/ 1750688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9" name="椭圆 22"/>
          <p:cNvSpPr/>
          <p:nvPr/>
        </p:nvSpPr>
        <p:spPr>
          <a:xfrm>
            <a:off x="3636963" y="2071688"/>
            <a:ext cx="3963987" cy="396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0" name="组合 9"/>
          <p:cNvGrpSpPr/>
          <p:nvPr/>
        </p:nvGrpSpPr>
        <p:grpSpPr>
          <a:xfrm>
            <a:off x="6782175" y="2389260"/>
            <a:ext cx="672075" cy="672075"/>
            <a:chOff x="2769119" y="1848492"/>
            <a:chExt cx="504056" cy="504056"/>
          </a:xfrm>
          <a:solidFill>
            <a:srgbClr val="92D050"/>
          </a:solidFill>
        </p:grpSpPr>
        <p:sp>
          <p:nvSpPr>
            <p:cNvPr id="11" name="椭圆 10"/>
            <p:cNvSpPr/>
            <p:nvPr/>
          </p:nvSpPr>
          <p:spPr>
            <a:xfrm>
              <a:off x="2769119" y="1848492"/>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TextBox 11"/>
            <p:cNvSpPr txBox="1"/>
            <p:nvPr/>
          </p:nvSpPr>
          <p:spPr>
            <a:xfrm>
              <a:off x="2808589" y="1931243"/>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01</a:t>
              </a:r>
              <a:endParaRPr lang="zh-CN" altLang="en-US" sz="2100" b="1" dirty="0">
                <a:solidFill>
                  <a:schemeClr val="bg1"/>
                </a:solidFill>
                <a:latin typeface="微软雅黑" pitchFamily="34" charset="-122"/>
                <a:ea typeface="微软雅黑" pitchFamily="34" charset="-122"/>
              </a:endParaRPr>
            </a:p>
          </p:txBody>
        </p:sp>
      </p:grpSp>
      <p:grpSp>
        <p:nvGrpSpPr>
          <p:cNvPr id="13" name="组合 12"/>
          <p:cNvGrpSpPr/>
          <p:nvPr/>
        </p:nvGrpSpPr>
        <p:grpSpPr>
          <a:xfrm>
            <a:off x="7248128" y="3717032"/>
            <a:ext cx="672075" cy="672075"/>
            <a:chOff x="2471142" y="2586760"/>
            <a:chExt cx="504056" cy="504056"/>
          </a:xfrm>
          <a:solidFill>
            <a:srgbClr val="92D050"/>
          </a:solidFill>
        </p:grpSpPr>
        <p:sp>
          <p:nvSpPr>
            <p:cNvPr id="14" name="椭圆 13"/>
            <p:cNvSpPr/>
            <p:nvPr/>
          </p:nvSpPr>
          <p:spPr>
            <a:xfrm>
              <a:off x="2471142" y="2586760"/>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TextBox 14"/>
            <p:cNvSpPr txBox="1"/>
            <p:nvPr/>
          </p:nvSpPr>
          <p:spPr>
            <a:xfrm>
              <a:off x="2510612" y="2669511"/>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02</a:t>
              </a:r>
              <a:endParaRPr lang="zh-CN" altLang="en-US" sz="21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6782175" y="5023051"/>
            <a:ext cx="672075" cy="672075"/>
            <a:chOff x="2769119" y="3325028"/>
            <a:chExt cx="504056" cy="504056"/>
          </a:xfrm>
          <a:solidFill>
            <a:srgbClr val="92D050"/>
          </a:solidFill>
        </p:grpSpPr>
        <p:sp>
          <p:nvSpPr>
            <p:cNvPr id="17" name="椭圆 16"/>
            <p:cNvSpPr/>
            <p:nvPr/>
          </p:nvSpPr>
          <p:spPr>
            <a:xfrm>
              <a:off x="2769119" y="3325028"/>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TextBox 17"/>
            <p:cNvSpPr txBox="1"/>
            <p:nvPr/>
          </p:nvSpPr>
          <p:spPr>
            <a:xfrm>
              <a:off x="2808589" y="3407779"/>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03</a:t>
              </a:r>
              <a:endParaRPr lang="zh-CN" altLang="en-US" sz="2100" b="1" dirty="0">
                <a:solidFill>
                  <a:schemeClr val="bg1"/>
                </a:solidFill>
                <a:latin typeface="微软雅黑" pitchFamily="34" charset="-122"/>
                <a:ea typeface="微软雅黑" pitchFamily="34" charset="-122"/>
              </a:endParaRPr>
            </a:p>
          </p:txBody>
        </p:sp>
      </p:grpSp>
      <p:cxnSp>
        <p:nvCxnSpPr>
          <p:cNvPr id="19" name="直接连接符 18"/>
          <p:cNvCxnSpPr/>
          <p:nvPr/>
        </p:nvCxnSpPr>
        <p:spPr>
          <a:xfrm>
            <a:off x="2917825" y="4022725"/>
            <a:ext cx="682625" cy="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7845425" y="235426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a:lnSpc>
                <a:spcPts val="2000"/>
              </a:lnSpc>
            </a:pPr>
            <a:r>
              <a:rPr lang="zh-CN" altLang="en-US" sz="130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a:latin typeface="微软雅黑" panose="020B0503020204020204" pitchFamily="34" charset="-122"/>
                <a:ea typeface="微软雅黑" panose="020B0503020204020204" pitchFamily="34" charset="-122"/>
              </a:rPr>
              <a:t>……</a:t>
            </a:r>
            <a:r>
              <a:rPr lang="zh-CN" altLang="en-US" sz="1300">
                <a:latin typeface="微软雅黑" panose="020B0503020204020204" pitchFamily="34" charset="-122"/>
                <a:ea typeface="微软雅黑" panose="020B0503020204020204" pitchFamily="34" charset="-122"/>
              </a:rPr>
              <a:t>。</a:t>
            </a:r>
            <a:endParaRPr lang="en-US" altLang="zh-CN" sz="1300">
              <a:latin typeface="微软雅黑" panose="020B0503020204020204" pitchFamily="34" charset="-122"/>
              <a:ea typeface="微软雅黑" panose="020B0503020204020204" pitchFamily="34" charset="-122"/>
            </a:endParaRPr>
          </a:p>
        </p:txBody>
      </p:sp>
      <p:sp>
        <p:nvSpPr>
          <p:cNvPr id="21" name="TextBox 20"/>
          <p:cNvSpPr txBox="1">
            <a:spLocks noChangeArrowheads="1"/>
          </p:cNvSpPr>
          <p:nvPr/>
        </p:nvSpPr>
        <p:spPr bwMode="auto">
          <a:xfrm>
            <a:off x="8169275" y="366871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a:lnSpc>
                <a:spcPts val="2000"/>
              </a:lnSpc>
            </a:pPr>
            <a:r>
              <a:rPr lang="zh-CN" altLang="en-US" sz="130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a:latin typeface="微软雅黑" panose="020B0503020204020204" pitchFamily="34" charset="-122"/>
                <a:ea typeface="微软雅黑" panose="020B0503020204020204" pitchFamily="34" charset="-122"/>
              </a:rPr>
              <a:t>……</a:t>
            </a:r>
            <a:r>
              <a:rPr lang="zh-CN" altLang="en-US" sz="1300">
                <a:latin typeface="微软雅黑" panose="020B0503020204020204" pitchFamily="34" charset="-122"/>
                <a:ea typeface="微软雅黑" panose="020B0503020204020204" pitchFamily="34" charset="-122"/>
              </a:rPr>
              <a:t>。</a:t>
            </a:r>
            <a:endParaRPr lang="en-US" altLang="zh-CN" sz="1300">
              <a:latin typeface="微软雅黑" panose="020B0503020204020204" pitchFamily="34" charset="-122"/>
              <a:ea typeface="微软雅黑" panose="020B0503020204020204" pitchFamily="34" charset="-122"/>
            </a:endParaRPr>
          </a:p>
        </p:txBody>
      </p:sp>
      <p:sp>
        <p:nvSpPr>
          <p:cNvPr id="22" name="TextBox 21"/>
          <p:cNvSpPr txBox="1">
            <a:spLocks noChangeArrowheads="1"/>
          </p:cNvSpPr>
          <p:nvPr/>
        </p:nvSpPr>
        <p:spPr bwMode="auto">
          <a:xfrm>
            <a:off x="7845425" y="4973638"/>
            <a:ext cx="29337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a:lnSpc>
                <a:spcPts val="2000"/>
              </a:lnSpc>
            </a:pPr>
            <a:r>
              <a:rPr lang="zh-CN" altLang="en-US" sz="130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a:latin typeface="微软雅黑" panose="020B0503020204020204" pitchFamily="34" charset="-122"/>
                <a:ea typeface="微软雅黑" panose="020B0503020204020204" pitchFamily="34" charset="-122"/>
              </a:rPr>
              <a:t>……</a:t>
            </a:r>
            <a:r>
              <a:rPr lang="zh-CN" altLang="en-US" sz="1300">
                <a:latin typeface="微软雅黑" panose="020B0503020204020204" pitchFamily="34" charset="-122"/>
                <a:ea typeface="微软雅黑" panose="020B0503020204020204" pitchFamily="34" charset="-122"/>
              </a:rPr>
              <a:t>。</a:t>
            </a:r>
            <a:endParaRPr lang="en-US" altLang="zh-CN" sz="1300">
              <a:latin typeface="微软雅黑" panose="020B0503020204020204" pitchFamily="34" charset="-122"/>
              <a:ea typeface="微软雅黑" panose="020B0503020204020204" pitchFamily="34" charset="-122"/>
            </a:endParaRPr>
          </a:p>
        </p:txBody>
      </p:sp>
      <p:sp>
        <p:nvSpPr>
          <p:cNvPr id="23" name="TextBox 22"/>
          <p:cNvSpPr txBox="1">
            <a:spLocks noChangeArrowheads="1"/>
          </p:cNvSpPr>
          <p:nvPr/>
        </p:nvSpPr>
        <p:spPr bwMode="auto">
          <a:xfrm>
            <a:off x="1184275" y="3533775"/>
            <a:ext cx="15716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200" b="1">
                <a:solidFill>
                  <a:schemeClr val="bg1"/>
                </a:solidFill>
                <a:latin typeface="微软雅黑" panose="020B0503020204020204" pitchFamily="34" charset="-122"/>
                <a:ea typeface="微软雅黑" panose="020B0503020204020204" pitchFamily="34" charset="-122"/>
              </a:rPr>
              <a:t>输入标题</a:t>
            </a:r>
          </a:p>
        </p:txBody>
      </p:sp>
      <p:sp>
        <p:nvSpPr>
          <p:cNvPr id="24" name="TextBox 23"/>
          <p:cNvSpPr txBox="1">
            <a:spLocks noChangeArrowheads="1"/>
          </p:cNvSpPr>
          <p:nvPr/>
        </p:nvSpPr>
        <p:spPr bwMode="auto">
          <a:xfrm>
            <a:off x="4286250" y="2946400"/>
            <a:ext cx="3532188"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a:lnSpc>
                <a:spcPct val="150000"/>
              </a:lnSpc>
            </a:pPr>
            <a:r>
              <a:rPr lang="zh-CN" altLang="en-US" sz="1900" dirty="0">
                <a:solidFill>
                  <a:schemeClr val="bg1"/>
                </a:solidFill>
                <a:latin typeface="微软雅黑" panose="020B0503020204020204" pitchFamily="34" charset="-122"/>
                <a:ea typeface="微软雅黑" panose="020B0503020204020204" pitchFamily="34" charset="-122"/>
              </a:rPr>
              <a:t>输入文字输入文字</a:t>
            </a:r>
            <a:endParaRPr lang="en-US" altLang="zh-CN" sz="19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900" dirty="0">
                <a:solidFill>
                  <a:schemeClr val="bg1"/>
                </a:solidFill>
                <a:latin typeface="微软雅黑" panose="020B0503020204020204" pitchFamily="34" charset="-122"/>
                <a:ea typeface="微软雅黑" panose="020B0503020204020204" pitchFamily="34" charset="-122"/>
              </a:rPr>
              <a:t>输入文字输入文字</a:t>
            </a:r>
            <a:endParaRPr lang="en-US" altLang="zh-CN" sz="19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900" dirty="0">
                <a:solidFill>
                  <a:schemeClr val="bg1"/>
                </a:solidFill>
                <a:latin typeface="微软雅黑" panose="020B0503020204020204" pitchFamily="34" charset="-122"/>
                <a:ea typeface="微软雅黑" panose="020B0503020204020204" pitchFamily="34" charset="-122"/>
              </a:rPr>
              <a:t>输入文字输入文字</a:t>
            </a:r>
            <a:endParaRPr lang="en-US" altLang="zh-CN" sz="19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900" dirty="0">
                <a:solidFill>
                  <a:schemeClr val="bg1"/>
                </a:solidFill>
                <a:latin typeface="微软雅黑" panose="020B0503020204020204" pitchFamily="34" charset="-122"/>
                <a:ea typeface="微软雅黑" panose="020B0503020204020204" pitchFamily="34" charset="-122"/>
              </a:rPr>
              <a:t>输入文字输入文字</a:t>
            </a:r>
            <a:endParaRPr lang="en-US" altLang="zh-CN" sz="19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900" dirty="0">
                <a:solidFill>
                  <a:schemeClr val="bg1"/>
                </a:solidFill>
                <a:latin typeface="微软雅黑" panose="020B0503020204020204" pitchFamily="34" charset="-122"/>
                <a:ea typeface="微软雅黑" panose="020B0503020204020204" pitchFamily="34" charset="-122"/>
              </a:rPr>
              <a:t>输入文字输入文字</a:t>
            </a:r>
            <a:endParaRPr lang="en-US" altLang="zh-CN" sz="19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9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nSpc>
                <a:spcPct val="130000"/>
              </a:lnSpc>
            </a:pPr>
            <a:r>
              <a:rPr lang="zh-CN" altLang="en-US" sz="1400">
                <a:latin typeface="Arial" panose="020B0604020202020204" pitchFamily="34" charset="0"/>
                <a:ea typeface="微软雅黑" panose="020B0503020204020204" pitchFamily="34" charset="-122"/>
              </a:rPr>
              <a:t>延迟符</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nodeType="afterGroup">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nodeType="afterGroup">
                            <p:stCondLst>
                              <p:cond delay="1500"/>
                            </p:stCondLst>
                            <p:childTnLst>
                              <p:par>
                                <p:cTn id="29" presetID="53" presetClass="entr" presetSubtype="52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fltVal val="0.5"/>
                                          </p:val>
                                        </p:tav>
                                        <p:tav tm="100000">
                                          <p:val>
                                            <p:strVal val="#ppt_y"/>
                                          </p:val>
                                        </p:tav>
                                      </p:tavLst>
                                    </p:anim>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300"/>
                                        <p:tgtEl>
                                          <p:spTgt spid="24"/>
                                        </p:tgtEl>
                                      </p:cBhvr>
                                    </p:animEffect>
                                  </p:childTnLst>
                                </p:cTn>
                              </p:par>
                            </p:childTnLst>
                          </p:cTn>
                        </p:par>
                        <p:par>
                          <p:cTn id="40" fill="hold" nodeType="afterGroup">
                            <p:stCondLst>
                              <p:cond delay="2300"/>
                            </p:stCondLst>
                            <p:childTnLst>
                              <p:par>
                                <p:cTn id="41" presetID="53" presetClass="entr" presetSubtype="52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fltVal val="0.5"/>
                                          </p:val>
                                        </p:tav>
                                        <p:tav tm="100000">
                                          <p:val>
                                            <p:strVal val="#ppt_y"/>
                                          </p:val>
                                        </p:tav>
                                      </p:tavLst>
                                    </p:anim>
                                  </p:childTnLst>
                                </p:cTn>
                              </p:par>
                              <p:par>
                                <p:cTn id="48" presetID="53" presetClass="entr" presetSubtype="528" fill="hold" nodeType="withEffect">
                                  <p:stCondLst>
                                    <p:cond delay="2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anim calcmode="lin" valueType="num">
                                      <p:cBhvr>
                                        <p:cTn id="60" dur="500" fill="hold"/>
                                        <p:tgtEl>
                                          <p:spTgt spid="16"/>
                                        </p:tgtEl>
                                        <p:attrNameLst>
                                          <p:attrName>ppt_x</p:attrName>
                                        </p:attrNameLst>
                                      </p:cBhvr>
                                      <p:tavLst>
                                        <p:tav tm="0">
                                          <p:val>
                                            <p:fltVal val="0.5"/>
                                          </p:val>
                                        </p:tav>
                                        <p:tav tm="100000">
                                          <p:val>
                                            <p:strVal val="#ppt_x"/>
                                          </p:val>
                                        </p:tav>
                                      </p:tavLst>
                                    </p:anim>
                                    <p:anim calcmode="lin" valueType="num">
                                      <p:cBhvr>
                                        <p:cTn id="61" dur="500" fill="hold"/>
                                        <p:tgtEl>
                                          <p:spTgt spid="16"/>
                                        </p:tgtEl>
                                        <p:attrNameLst>
                                          <p:attrName>ppt_y</p:attrName>
                                        </p:attrNameLst>
                                      </p:cBhvr>
                                      <p:tavLst>
                                        <p:tav tm="0">
                                          <p:val>
                                            <p:fltVal val="0.5"/>
                                          </p:val>
                                        </p:tav>
                                        <p:tav tm="100000">
                                          <p:val>
                                            <p:strVal val="#ppt_y"/>
                                          </p:val>
                                        </p:tav>
                                      </p:tavLst>
                                    </p:anim>
                                  </p:childTnLst>
                                </p:cTn>
                              </p:par>
                            </p:childTnLst>
                          </p:cTn>
                        </p:par>
                        <p:par>
                          <p:cTn id="62" fill="hold" nodeType="afterGroup">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300"/>
                                        <p:tgtEl>
                                          <p:spTgt spid="2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300"/>
                                        <p:tgtEl>
                                          <p:spTgt spid="2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0" grpId="0"/>
      <p:bldP spid="21"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641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六边形 4"/>
          <p:cNvSpPr/>
          <p:nvPr/>
        </p:nvSpPr>
        <p:spPr>
          <a:xfrm>
            <a:off x="4543425" y="3149600"/>
            <a:ext cx="2962275" cy="2554288"/>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六边形 5"/>
          <p:cNvSpPr/>
          <p:nvPr/>
        </p:nvSpPr>
        <p:spPr>
          <a:xfrm>
            <a:off x="5553075" y="2235200"/>
            <a:ext cx="942975" cy="812800"/>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6"/>
          <p:cNvGrpSpPr>
            <a:grpSpLocks/>
          </p:cNvGrpSpPr>
          <p:nvPr/>
        </p:nvGrpSpPr>
        <p:grpSpPr bwMode="auto">
          <a:xfrm flipV="1">
            <a:off x="7202488" y="3048000"/>
            <a:ext cx="2085975" cy="696913"/>
            <a:chOff x="5277805" y="4628205"/>
            <a:chExt cx="2085296" cy="697292"/>
          </a:xfrm>
        </p:grpSpPr>
        <p:sp>
          <p:nvSpPr>
            <p:cNvPr id="8" name="椭圆 7"/>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任意多边形 8"/>
            <p:cNvSpPr/>
            <p:nvPr/>
          </p:nvSpPr>
          <p:spPr>
            <a:xfrm>
              <a:off x="5334936" y="4686975"/>
              <a:ext cx="2028165" cy="638522"/>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0" name="组合 9"/>
          <p:cNvGrpSpPr>
            <a:grpSpLocks/>
          </p:cNvGrpSpPr>
          <p:nvPr/>
        </p:nvGrpSpPr>
        <p:grpSpPr bwMode="auto">
          <a:xfrm flipV="1">
            <a:off x="7072313" y="4659313"/>
            <a:ext cx="2084387" cy="696912"/>
            <a:chOff x="5277805" y="4628205"/>
            <a:chExt cx="2085296" cy="697292"/>
          </a:xfrm>
        </p:grpSpPr>
        <p:sp>
          <p:nvSpPr>
            <p:cNvPr id="11" name="椭圆 10"/>
            <p:cNvSpPr/>
            <p:nvPr/>
          </p:nvSpPr>
          <p:spPr>
            <a:xfrm>
              <a:off x="5277805" y="4628205"/>
              <a:ext cx="8099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任意多边形 11"/>
            <p:cNvSpPr/>
            <p:nvPr/>
          </p:nvSpPr>
          <p:spPr>
            <a:xfrm>
              <a:off x="5334980" y="4686974"/>
              <a:ext cx="2028121"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3" name="组合 12"/>
          <p:cNvGrpSpPr>
            <a:grpSpLocks/>
          </p:cNvGrpSpPr>
          <p:nvPr/>
        </p:nvGrpSpPr>
        <p:grpSpPr bwMode="auto">
          <a:xfrm flipH="1" flipV="1">
            <a:off x="2744788" y="3062288"/>
            <a:ext cx="2085975" cy="696912"/>
            <a:chOff x="5277805" y="4628205"/>
            <a:chExt cx="2085296" cy="697292"/>
          </a:xfrm>
        </p:grpSpPr>
        <p:sp>
          <p:nvSpPr>
            <p:cNvPr id="14" name="椭圆 13"/>
            <p:cNvSpPr/>
            <p:nvPr/>
          </p:nvSpPr>
          <p:spPr>
            <a:xfrm>
              <a:off x="5277805" y="4628205"/>
              <a:ext cx="8093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任意多边形 14"/>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6" name="组合 15"/>
          <p:cNvGrpSpPr>
            <a:grpSpLocks/>
          </p:cNvGrpSpPr>
          <p:nvPr/>
        </p:nvGrpSpPr>
        <p:grpSpPr bwMode="auto">
          <a:xfrm flipH="1" flipV="1">
            <a:off x="2908300" y="4659313"/>
            <a:ext cx="2085975" cy="696912"/>
            <a:chOff x="5277805" y="4628205"/>
            <a:chExt cx="2085296" cy="697292"/>
          </a:xfrm>
        </p:grpSpPr>
        <p:sp>
          <p:nvSpPr>
            <p:cNvPr id="17" name="椭圆 16"/>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任意多边形 17"/>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19" name="文本框 18"/>
          <p:cNvSpPr txBox="1">
            <a:spLocks noChangeArrowheads="1"/>
          </p:cNvSpPr>
          <p:nvPr/>
        </p:nvSpPr>
        <p:spPr bwMode="auto">
          <a:xfrm>
            <a:off x="4935538" y="4005263"/>
            <a:ext cx="22177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4000" b="1">
                <a:solidFill>
                  <a:schemeClr val="bg1"/>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9253538" y="2617788"/>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1" name="矩形 20"/>
          <p:cNvSpPr/>
          <p:nvPr/>
        </p:nvSpPr>
        <p:spPr>
          <a:xfrm>
            <a:off x="8828088" y="2571750"/>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01</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9140825" y="4248150"/>
            <a:ext cx="2125663" cy="931863"/>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3" name="矩形 22"/>
          <p:cNvSpPr/>
          <p:nvPr/>
        </p:nvSpPr>
        <p:spPr>
          <a:xfrm>
            <a:off x="8715375" y="420052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02</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703263" y="2655888"/>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5" name="矩形 24"/>
          <p:cNvSpPr/>
          <p:nvPr/>
        </p:nvSpPr>
        <p:spPr>
          <a:xfrm>
            <a:off x="2616200" y="2582863"/>
            <a:ext cx="623888" cy="525462"/>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03</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6" name="矩形 25"/>
          <p:cNvSpPr/>
          <p:nvPr/>
        </p:nvSpPr>
        <p:spPr>
          <a:xfrm>
            <a:off x="800100" y="4267200"/>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7" name="矩形 26"/>
          <p:cNvSpPr/>
          <p:nvPr/>
        </p:nvSpPr>
        <p:spPr>
          <a:xfrm>
            <a:off x="2711450" y="419417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04</a:t>
            </a:r>
            <a:endParaRPr lang="zh-CN" altLang="en-US" sz="2400" b="1" dirty="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iterate type="wd">
                                    <p:tmPct val="10000"/>
                                  </p:iterate>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childTnLst>
                                </p:cTn>
                              </p:par>
                              <p:par>
                                <p:cTn id="26" presetID="2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down)">
                                      <p:cBhvr>
                                        <p:cTn id="43" dur="500"/>
                                        <p:tgtEl>
                                          <p:spTgt spid="21"/>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p:tgtEl>
                                          <p:spTgt spid="20"/>
                                        </p:tgtEl>
                                        <p:attrNameLst>
                                          <p:attrName>ppt_y</p:attrName>
                                        </p:attrNameLst>
                                      </p:cBhvr>
                                      <p:tavLst>
                                        <p:tav tm="0">
                                          <p:val>
                                            <p:strVal val="#ppt_y-#ppt_h*1.125000"/>
                                          </p:val>
                                        </p:tav>
                                        <p:tav tm="100000">
                                          <p:val>
                                            <p:strVal val="#ppt_y"/>
                                          </p:val>
                                        </p:tav>
                                      </p:tavLst>
                                    </p:anim>
                                    <p:animEffect transition="in" filter="wipe(down)">
                                      <p:cBhvr>
                                        <p:cTn id="47" dur="500"/>
                                        <p:tgtEl>
                                          <p:spTgt spid="2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up)">
                                      <p:cBhvr>
                                        <p:cTn id="51" dur="500"/>
                                        <p:tgtEl>
                                          <p:spTgt spid="23"/>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1"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down)">
                                      <p:cBhvr>
                                        <p:cTn id="61" dur="500"/>
                                        <p:tgtEl>
                                          <p:spTgt spid="24"/>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ppt_y</p:attrName>
                                        </p:attrNameLst>
                                      </p:cBhvr>
                                      <p:tavLst>
                                        <p:tav tm="0">
                                          <p:val>
                                            <p:strVal val="#ppt_y-#ppt_h*1.125000"/>
                                          </p:val>
                                        </p:tav>
                                        <p:tav tm="100000">
                                          <p:val>
                                            <p:strVal val="#ppt_y"/>
                                          </p:val>
                                        </p:tav>
                                      </p:tavLst>
                                    </p:anim>
                                    <p:animEffect transition="in" filter="wipe(down)">
                                      <p:cBhvr>
                                        <p:cTn id="65" dur="500"/>
                                        <p:tgtEl>
                                          <p:spTgt spid="25"/>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ppt_y</p:attrName>
                                        </p:attrNameLst>
                                      </p:cBhvr>
                                      <p:tavLst>
                                        <p:tav tm="0">
                                          <p:val>
                                            <p:strVal val="#ppt_y+#ppt_h*1.125000"/>
                                          </p:val>
                                        </p:tav>
                                        <p:tav tm="100000">
                                          <p:val>
                                            <p:strVal val="#ppt_y"/>
                                          </p:val>
                                        </p:tav>
                                      </p:tavLst>
                                    </p:anim>
                                    <p:animEffect transition="in" filter="wipe(up)">
                                      <p:cBhvr>
                                        <p:cTn id="69" dur="500"/>
                                        <p:tgtEl>
                                          <p:spTgt spid="26"/>
                                        </p:tgtEl>
                                      </p:cBhvr>
                                    </p:animEffect>
                                  </p:childTnLst>
                                </p:cTn>
                              </p:par>
                              <p:par>
                                <p:cTn id="70" presetID="12" presetClass="entr" presetSubtype="4"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p:tgtEl>
                                          <p:spTgt spid="27"/>
                                        </p:tgtEl>
                                        <p:attrNameLst>
                                          <p:attrName>ppt_y</p:attrName>
                                        </p:attrNameLst>
                                      </p:cBhvr>
                                      <p:tavLst>
                                        <p:tav tm="0">
                                          <p:val>
                                            <p:strVal val="#ppt_y+#ppt_h*1.125000"/>
                                          </p:val>
                                        </p:tav>
                                        <p:tav tm="100000">
                                          <p:val>
                                            <p:strVal val="#ppt_y"/>
                                          </p:val>
                                        </p:tav>
                                      </p:tavLst>
                                    </p:anim>
                                    <p:animEffect transition="in" filter="wipe(up)">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9" grpId="0"/>
      <p:bldP spid="20" grpId="0"/>
      <p:bldP spid="21"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844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TextBox 6"/>
          <p:cNvSpPr txBox="1"/>
          <p:nvPr/>
        </p:nvSpPr>
        <p:spPr>
          <a:xfrm>
            <a:off x="1570038" y="1390650"/>
            <a:ext cx="2298700" cy="307975"/>
          </a:xfrm>
          <a:prstGeom prst="rect">
            <a:avLst/>
          </a:prstGeom>
          <a:noFill/>
        </p:spPr>
        <p:txBody>
          <a:bodyPr lIns="0" tIns="0" rIns="0" bIns="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defRPr/>
            </a:pPr>
            <a:r>
              <a:rPr lang="zh-CN" altLang="en-US" dirty="0">
                <a:solidFill>
                  <a:schemeClr val="bg1">
                    <a:lumMod val="50000"/>
                  </a:schemeClr>
                </a:solidFill>
              </a:rPr>
              <a:t>输入标题文本</a:t>
            </a:r>
          </a:p>
        </p:txBody>
      </p:sp>
      <p:sp>
        <p:nvSpPr>
          <p:cNvPr id="6" name="TextBox 7"/>
          <p:cNvSpPr txBox="1"/>
          <p:nvPr/>
        </p:nvSpPr>
        <p:spPr>
          <a:xfrm>
            <a:off x="1570038" y="1882775"/>
            <a:ext cx="3854450" cy="56515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grpSp>
        <p:nvGrpSpPr>
          <p:cNvPr id="7" name="组合 6"/>
          <p:cNvGrpSpPr/>
          <p:nvPr/>
        </p:nvGrpSpPr>
        <p:grpSpPr>
          <a:xfrm>
            <a:off x="1390651" y="3029841"/>
            <a:ext cx="4671483" cy="1746251"/>
            <a:chOff x="1042988" y="2273002"/>
            <a:chExt cx="3503612" cy="1309688"/>
          </a:xfrm>
          <a:solidFill>
            <a:srgbClr val="92D050"/>
          </a:solidFill>
        </p:grpSpPr>
        <p:sp>
          <p:nvSpPr>
            <p:cNvPr id="8" name="Freeform 7"/>
            <p:cNvSpPr>
              <a:spLocks/>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9" name="TextBox 10"/>
            <p:cNvSpPr txBox="1"/>
            <p:nvPr/>
          </p:nvSpPr>
          <p:spPr>
            <a:xfrm>
              <a:off x="1749987" y="2455515"/>
              <a:ext cx="2088231" cy="369332"/>
            </a:xfrm>
            <a:prstGeom prst="rect">
              <a:avLst/>
            </a:prstGeom>
            <a:grpFill/>
          </p:spPr>
          <p:txBody>
            <a:bodyPr>
              <a:spAutoFit/>
            </a:bodyPr>
            <a:lstStyle/>
            <a:p>
              <a:pPr algn="just">
                <a:defRPr/>
              </a:pPr>
              <a:r>
                <a:rPr lang="zh-CN" altLang="en-US" sz="1300" dirty="0">
                  <a:solidFill>
                    <a:schemeClr val="bg1"/>
                  </a:solidFill>
                  <a:latin typeface="微软雅黑" pitchFamily="34" charset="-122"/>
                  <a:ea typeface="微软雅黑" pitchFamily="34" charset="-122"/>
                </a:rPr>
                <a:t>点击输入简要文字内容，文字内容需概括精炼，不用多余的文字修饰。</a:t>
              </a:r>
              <a:endParaRPr lang="en-US" altLang="zh-CN" sz="1300" dirty="0">
                <a:solidFill>
                  <a:schemeClr val="bg1"/>
                </a:solidFill>
                <a:latin typeface="微软雅黑" pitchFamily="34" charset="-122"/>
                <a:ea typeface="微软雅黑" pitchFamily="34" charset="-122"/>
              </a:endParaRPr>
            </a:p>
          </p:txBody>
        </p:sp>
        <p:sp>
          <p:nvSpPr>
            <p:cNvPr id="10" name="矩形 9"/>
            <p:cNvSpPr/>
            <p:nvPr/>
          </p:nvSpPr>
          <p:spPr>
            <a:xfrm>
              <a:off x="1151814" y="2393960"/>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01</a:t>
              </a:r>
              <a:endParaRPr lang="zh-CN" altLang="en-US" sz="37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1390651" y="4441659"/>
            <a:ext cx="4671483" cy="1746251"/>
            <a:chOff x="1042988" y="3331865"/>
            <a:chExt cx="3503612" cy="1309688"/>
          </a:xfrm>
          <a:solidFill>
            <a:srgbClr val="92D050"/>
          </a:solidFill>
        </p:grpSpPr>
        <p:sp>
          <p:nvSpPr>
            <p:cNvPr id="12" name="Freeform 8"/>
            <p:cNvSpPr>
              <a:spLocks/>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3" name="TextBox 14"/>
            <p:cNvSpPr txBox="1"/>
            <p:nvPr/>
          </p:nvSpPr>
          <p:spPr>
            <a:xfrm>
              <a:off x="1750678" y="3522860"/>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4" name="矩形 13"/>
            <p:cNvSpPr/>
            <p:nvPr/>
          </p:nvSpPr>
          <p:spPr>
            <a:xfrm>
              <a:off x="1151814" y="3445916"/>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02</a:t>
              </a:r>
              <a:endParaRPr lang="zh-CN" altLang="en-US" sz="3700" b="1" dirty="0">
                <a:solidFill>
                  <a:schemeClr val="bg1"/>
                </a:solidFill>
                <a:latin typeface="微软雅黑" pitchFamily="34" charset="-122"/>
                <a:ea typeface="微软雅黑" pitchFamily="34" charset="-122"/>
              </a:endParaRPr>
            </a:p>
          </p:txBody>
        </p:sp>
      </p:grpSp>
      <p:grpSp>
        <p:nvGrpSpPr>
          <p:cNvPr id="15" name="组合 14"/>
          <p:cNvGrpSpPr/>
          <p:nvPr/>
        </p:nvGrpSpPr>
        <p:grpSpPr>
          <a:xfrm>
            <a:off x="6180667" y="2293241"/>
            <a:ext cx="4671483" cy="1746251"/>
            <a:chOff x="4635500" y="1720552"/>
            <a:chExt cx="3503612" cy="1309688"/>
          </a:xfrm>
          <a:solidFill>
            <a:srgbClr val="92D050"/>
          </a:solidFill>
        </p:grpSpPr>
        <p:sp>
          <p:nvSpPr>
            <p:cNvPr id="16" name="Freeform 5"/>
            <p:cNvSpPr>
              <a:spLocks/>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7" name="TextBox 18"/>
            <p:cNvSpPr txBox="1"/>
            <p:nvPr/>
          </p:nvSpPr>
          <p:spPr>
            <a:xfrm>
              <a:off x="5780228" y="188905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8" name="矩形 17"/>
            <p:cNvSpPr/>
            <p:nvPr/>
          </p:nvSpPr>
          <p:spPr>
            <a:xfrm>
              <a:off x="5159007" y="182856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03</a:t>
              </a:r>
              <a:endParaRPr lang="zh-CN" altLang="en-US" sz="3700"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6180667" y="3707175"/>
            <a:ext cx="4671483" cy="1746251"/>
            <a:chOff x="4635500" y="2781002"/>
            <a:chExt cx="3503612" cy="1309688"/>
          </a:xfrm>
          <a:solidFill>
            <a:srgbClr val="92D050"/>
          </a:solidFill>
        </p:grpSpPr>
        <p:sp>
          <p:nvSpPr>
            <p:cNvPr id="20" name="Freeform 6"/>
            <p:cNvSpPr>
              <a:spLocks/>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21" name="TextBox 22"/>
            <p:cNvSpPr txBox="1"/>
            <p:nvPr/>
          </p:nvSpPr>
          <p:spPr>
            <a:xfrm>
              <a:off x="5780227" y="296917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22" name="矩形 21"/>
            <p:cNvSpPr/>
            <p:nvPr/>
          </p:nvSpPr>
          <p:spPr>
            <a:xfrm>
              <a:off x="5159007" y="289908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04</a:t>
              </a:r>
              <a:endParaRPr lang="zh-CN" altLang="en-US" sz="3700" b="1" dirty="0">
                <a:solidFill>
                  <a:schemeClr val="bg1"/>
                </a:solidFill>
                <a:latin typeface="微软雅黑" pitchFamily="34" charset="-122"/>
                <a:ea typeface="微软雅黑" pitchFamily="34" charset="-122"/>
              </a:endParaRPr>
            </a:p>
          </p:txBody>
        </p:sp>
      </p:gr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050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Freeform 5"/>
          <p:cNvSpPr>
            <a:spLocks/>
          </p:cNvSpPr>
          <p:nvPr/>
        </p:nvSpPr>
        <p:spPr bwMode="auto">
          <a:xfrm>
            <a:off x="1373188" y="19034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6" name="TextBox 2"/>
          <p:cNvSpPr txBox="1">
            <a:spLocks noChangeArrowheads="1"/>
          </p:cNvSpPr>
          <p:nvPr/>
        </p:nvSpPr>
        <p:spPr bwMode="auto">
          <a:xfrm>
            <a:off x="1800225" y="23637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sp>
        <p:nvSpPr>
          <p:cNvPr id="7" name="矩形 3"/>
          <p:cNvSpPr/>
          <p:nvPr/>
        </p:nvSpPr>
        <p:spPr>
          <a:xfrm>
            <a:off x="3079750" y="1165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Freeform 5"/>
          <p:cNvSpPr>
            <a:spLocks/>
          </p:cNvSpPr>
          <p:nvPr/>
        </p:nvSpPr>
        <p:spPr bwMode="auto">
          <a:xfrm>
            <a:off x="2967038" y="28559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9" name="Freeform 5"/>
          <p:cNvSpPr>
            <a:spLocks/>
          </p:cNvSpPr>
          <p:nvPr/>
        </p:nvSpPr>
        <p:spPr bwMode="auto">
          <a:xfrm>
            <a:off x="1373188" y="37830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10" name="矩形 3"/>
          <p:cNvSpPr/>
          <p:nvPr/>
        </p:nvSpPr>
        <p:spPr>
          <a:xfrm>
            <a:off x="4968875" y="2943225"/>
            <a:ext cx="6145213" cy="1544638"/>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矩形 3"/>
          <p:cNvSpPr/>
          <p:nvPr/>
        </p:nvSpPr>
        <p:spPr>
          <a:xfrm>
            <a:off x="3079750" y="4721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2" name="组合 11"/>
          <p:cNvGrpSpPr/>
          <p:nvPr/>
        </p:nvGrpSpPr>
        <p:grpSpPr>
          <a:xfrm>
            <a:off x="2727500" y="2557185"/>
            <a:ext cx="480379" cy="433115"/>
            <a:chOff x="2142410" y="2298139"/>
            <a:chExt cx="360284" cy="324836"/>
          </a:xfrm>
          <a:solidFill>
            <a:schemeClr val="bg1"/>
          </a:solidFill>
        </p:grpSpPr>
        <p:sp>
          <p:nvSpPr>
            <p:cNvPr id="13"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4" name="TextBox 10"/>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1</a:t>
              </a:r>
              <a:endParaRPr lang="zh-CN" altLang="en-US" sz="2700" b="1" dirty="0">
                <a:solidFill>
                  <a:srgbClr val="92D050"/>
                </a:solidFill>
              </a:endParaRPr>
            </a:p>
          </p:txBody>
        </p:sp>
      </p:grpSp>
      <p:sp>
        <p:nvSpPr>
          <p:cNvPr id="15" name="TextBox 11"/>
          <p:cNvSpPr txBox="1">
            <a:spLocks noChangeArrowheads="1"/>
          </p:cNvSpPr>
          <p:nvPr/>
        </p:nvSpPr>
        <p:spPr bwMode="auto">
          <a:xfrm>
            <a:off x="3378200" y="3316288"/>
            <a:ext cx="8524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grpSp>
        <p:nvGrpSpPr>
          <p:cNvPr id="16" name="组合 15"/>
          <p:cNvGrpSpPr/>
          <p:nvPr/>
        </p:nvGrpSpPr>
        <p:grpSpPr>
          <a:xfrm>
            <a:off x="4305477" y="3510697"/>
            <a:ext cx="480379" cy="433115"/>
            <a:chOff x="2142410" y="2298139"/>
            <a:chExt cx="360284" cy="324836"/>
          </a:xfrm>
          <a:solidFill>
            <a:schemeClr val="bg1"/>
          </a:solidFill>
        </p:grpSpPr>
        <p:sp>
          <p:nvSpPr>
            <p:cNvPr id="17"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8" name="TextBox 14"/>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2</a:t>
              </a:r>
              <a:endParaRPr lang="zh-CN" altLang="en-US" sz="2700" b="1" dirty="0">
                <a:solidFill>
                  <a:srgbClr val="92D050"/>
                </a:solidFill>
              </a:endParaRPr>
            </a:p>
          </p:txBody>
        </p:sp>
      </p:grpSp>
      <p:sp>
        <p:nvSpPr>
          <p:cNvPr id="19" name="TextBox 15"/>
          <p:cNvSpPr txBox="1">
            <a:spLocks noChangeArrowheads="1"/>
          </p:cNvSpPr>
          <p:nvPr/>
        </p:nvSpPr>
        <p:spPr bwMode="auto">
          <a:xfrm>
            <a:off x="1800225" y="42433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grpSp>
        <p:nvGrpSpPr>
          <p:cNvPr id="20" name="组合 19"/>
          <p:cNvGrpSpPr>
            <a:grpSpLocks/>
          </p:cNvGrpSpPr>
          <p:nvPr/>
        </p:nvGrpSpPr>
        <p:grpSpPr bwMode="auto">
          <a:xfrm>
            <a:off x="2727325" y="4437063"/>
            <a:ext cx="481013" cy="433387"/>
            <a:chOff x="2142410" y="2298139"/>
            <a:chExt cx="360284" cy="324836"/>
          </a:xfrm>
        </p:grpSpPr>
        <p:sp>
          <p:nvSpPr>
            <p:cNvPr id="21"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headEnd/>
              <a:tailEnd/>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20499" name="TextBox 18"/>
            <p:cNvSpPr txBox="1">
              <a:spLocks noChangeArrowheads="1"/>
            </p:cNvSpPr>
            <p:nvPr/>
          </p:nvSpPr>
          <p:spPr bwMode="auto">
            <a:xfrm>
              <a:off x="2221796" y="2306669"/>
              <a:ext cx="201512"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2700" b="1">
                  <a:solidFill>
                    <a:srgbClr val="92D050"/>
                  </a:solidFill>
                  <a:latin typeface="微软雅黑" panose="020B0503020204020204" pitchFamily="34" charset="-122"/>
                  <a:ea typeface="微软雅黑" panose="020B0503020204020204" pitchFamily="34" charset="-122"/>
                </a:rPr>
                <a:t>3</a:t>
              </a:r>
              <a:endParaRPr lang="zh-CN" altLang="en-US" sz="2700" b="1">
                <a:solidFill>
                  <a:srgbClr val="92D050"/>
                </a:solidFill>
                <a:latin typeface="微软雅黑" panose="020B0503020204020204" pitchFamily="34" charset="-122"/>
                <a:ea typeface="微软雅黑" panose="020B0503020204020204" pitchFamily="34" charset="-122"/>
              </a:endParaRPr>
            </a:p>
          </p:txBody>
        </p:sp>
      </p:grpSp>
      <p:sp>
        <p:nvSpPr>
          <p:cNvPr id="23" name="TextBox 19"/>
          <p:cNvSpPr txBox="1"/>
          <p:nvPr/>
        </p:nvSpPr>
        <p:spPr>
          <a:xfrm>
            <a:off x="3960813" y="1698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4" name="TextBox 20"/>
          <p:cNvSpPr txBox="1"/>
          <p:nvPr/>
        </p:nvSpPr>
        <p:spPr>
          <a:xfrm>
            <a:off x="5759450" y="3368675"/>
            <a:ext cx="4386263" cy="730250"/>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5" name="TextBox 21"/>
          <p:cNvSpPr txBox="1"/>
          <p:nvPr/>
        </p:nvSpPr>
        <p:spPr>
          <a:xfrm>
            <a:off x="3960813" y="5254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anim calcmode="lin" valueType="num">
                                      <p:cBhvr>
                                        <p:cTn id="22" dur="500" fill="hold"/>
                                        <p:tgtEl>
                                          <p:spTgt spid="5"/>
                                        </p:tgtEl>
                                        <p:attrNameLst>
                                          <p:attrName>ppt_x</p:attrName>
                                        </p:attrNameLst>
                                      </p:cBhvr>
                                      <p:tavLst>
                                        <p:tav tm="0">
                                          <p:val>
                                            <p:fltVal val="0.5"/>
                                          </p:val>
                                        </p:tav>
                                        <p:tav tm="100000">
                                          <p:val>
                                            <p:strVal val="#ppt_x"/>
                                          </p:val>
                                        </p:tav>
                                      </p:tavLst>
                                    </p:anim>
                                    <p:anim calcmode="lin" valueType="num">
                                      <p:cBhvr>
                                        <p:cTn id="23" dur="500" fill="hold"/>
                                        <p:tgtEl>
                                          <p:spTgt spid="5"/>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anim calcmode="lin" valueType="num">
                                      <p:cBhvr>
                                        <p:cTn id="36" dur="500" fill="hold"/>
                                        <p:tgtEl>
                                          <p:spTgt spid="9"/>
                                        </p:tgtEl>
                                        <p:attrNameLst>
                                          <p:attrName>ppt_x</p:attrName>
                                        </p:attrNameLst>
                                      </p:cBhvr>
                                      <p:tavLst>
                                        <p:tav tm="0">
                                          <p:val>
                                            <p:fltVal val="0.5"/>
                                          </p:val>
                                        </p:tav>
                                        <p:tav tm="100000">
                                          <p:val>
                                            <p:strVal val="#ppt_x"/>
                                          </p:val>
                                        </p:tav>
                                      </p:tavLst>
                                    </p:anim>
                                    <p:anim calcmode="lin" valueType="num">
                                      <p:cBhvr>
                                        <p:cTn id="37" dur="500" fill="hold"/>
                                        <p:tgtEl>
                                          <p:spTgt spid="9"/>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fltVal val="0.5"/>
                                          </p:val>
                                        </p:tav>
                                        <p:tav tm="100000">
                                          <p:val>
                                            <p:strVal val="#ppt_x"/>
                                          </p:val>
                                        </p:tav>
                                      </p:tavLst>
                                    </p:anim>
                                    <p:anim calcmode="lin" valueType="num">
                                      <p:cBhvr>
                                        <p:cTn id="44" dur="500" fill="hold"/>
                                        <p:tgtEl>
                                          <p:spTgt spid="19"/>
                                        </p:tgtEl>
                                        <p:attrNameLst>
                                          <p:attrName>ppt_y</p:attrName>
                                        </p:attrNameLst>
                                      </p:cBhvr>
                                      <p:tavLst>
                                        <p:tav tm="0">
                                          <p:val>
                                            <p:fltVal val="0.5"/>
                                          </p:val>
                                        </p:tav>
                                        <p:tav tm="100000">
                                          <p:val>
                                            <p:strVal val="#ppt_y"/>
                                          </p:val>
                                        </p:tav>
                                      </p:tavLst>
                                    </p:anim>
                                  </p:childTnLst>
                                </p:cTn>
                              </p:par>
                              <p:par>
                                <p:cTn id="45" presetID="53" presetClass="entr" presetSubtype="528" fill="hold" nodeType="withEffect">
                                  <p:stCondLst>
                                    <p:cond delay="2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fltVal val="0.5"/>
                                          </p:val>
                                        </p:tav>
                                        <p:tav tm="100000">
                                          <p:val>
                                            <p:strVal val="#ppt_x"/>
                                          </p:val>
                                        </p:tav>
                                      </p:tavLst>
                                    </p:anim>
                                    <p:anim calcmode="lin" valueType="num">
                                      <p:cBhvr>
                                        <p:cTn id="51" dur="500" fill="hold"/>
                                        <p:tgtEl>
                                          <p:spTgt spid="20"/>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anim calcmode="lin" valueType="num">
                                      <p:cBhvr>
                                        <p:cTn id="57" dur="500" fill="hold"/>
                                        <p:tgtEl>
                                          <p:spTgt spid="8"/>
                                        </p:tgtEl>
                                        <p:attrNameLst>
                                          <p:attrName>ppt_x</p:attrName>
                                        </p:attrNameLst>
                                      </p:cBhvr>
                                      <p:tavLst>
                                        <p:tav tm="0">
                                          <p:val>
                                            <p:fltVal val="0.5"/>
                                          </p:val>
                                        </p:tav>
                                        <p:tav tm="100000">
                                          <p:val>
                                            <p:strVal val="#ppt_x"/>
                                          </p:val>
                                        </p:tav>
                                      </p:tavLst>
                                    </p:anim>
                                    <p:anim calcmode="lin" valueType="num">
                                      <p:cBhvr>
                                        <p:cTn id="58" dur="500" fill="hold"/>
                                        <p:tgtEl>
                                          <p:spTgt spid="8"/>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4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nodeType="withEffect">
                                  <p:stCondLst>
                                    <p:cond delay="40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anim calcmode="lin" valueType="num">
                                      <p:cBhvr>
                                        <p:cTn id="71" dur="500" fill="hold"/>
                                        <p:tgtEl>
                                          <p:spTgt spid="16"/>
                                        </p:tgtEl>
                                        <p:attrNameLst>
                                          <p:attrName>ppt_x</p:attrName>
                                        </p:attrNameLst>
                                      </p:cBhvr>
                                      <p:tavLst>
                                        <p:tav tm="0">
                                          <p:val>
                                            <p:fltVal val="0.5"/>
                                          </p:val>
                                        </p:tav>
                                        <p:tav tm="100000">
                                          <p:val>
                                            <p:strVal val="#ppt_x"/>
                                          </p:val>
                                        </p:tav>
                                      </p:tavLst>
                                    </p:anim>
                                    <p:anim calcmode="lin" valueType="num">
                                      <p:cBhvr>
                                        <p:cTn id="72" dur="500" fill="hold"/>
                                        <p:tgtEl>
                                          <p:spTgt spid="16"/>
                                        </p:tgtEl>
                                        <p:attrNameLst>
                                          <p:attrName>ppt_y</p:attrName>
                                        </p:attrNameLst>
                                      </p:cBhvr>
                                      <p:tavLst>
                                        <p:tav tm="0">
                                          <p:val>
                                            <p:fltVal val="0.5"/>
                                          </p:val>
                                        </p:tav>
                                        <p:tav tm="100000">
                                          <p:val>
                                            <p:strVal val="#ppt_y"/>
                                          </p:val>
                                        </p:tav>
                                      </p:tavLst>
                                    </p:anim>
                                  </p:childTnLst>
                                </p:cTn>
                              </p:par>
                            </p:childTnLst>
                          </p:cTn>
                        </p:par>
                        <p:par>
                          <p:cTn id="73" fill="hold" nodeType="afterGroup">
                            <p:stCondLst>
                              <p:cond delay="1400"/>
                            </p:stCondLst>
                            <p:childTnLst>
                              <p:par>
                                <p:cTn id="74" presetID="55"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strVal val="#ppt_w*0.70"/>
                                          </p:val>
                                        </p:tav>
                                        <p:tav tm="100000">
                                          <p:val>
                                            <p:strVal val="#ppt_w"/>
                                          </p:val>
                                        </p:tav>
                                      </p:tavLst>
                                    </p:anim>
                                    <p:anim calcmode="lin" valueType="num">
                                      <p:cBhvr>
                                        <p:cTn id="77" dur="1000" fill="hold"/>
                                        <p:tgtEl>
                                          <p:spTgt spid="23"/>
                                        </p:tgtEl>
                                        <p:attrNameLst>
                                          <p:attrName>ppt_h</p:attrName>
                                        </p:attrNameLst>
                                      </p:cBhvr>
                                      <p:tavLst>
                                        <p:tav tm="0">
                                          <p:val>
                                            <p:strVal val="#ppt_h"/>
                                          </p:val>
                                        </p:tav>
                                        <p:tav tm="100000">
                                          <p:val>
                                            <p:strVal val="#ppt_h"/>
                                          </p:val>
                                        </p:tav>
                                      </p:tavLst>
                                    </p:anim>
                                    <p:animEffect transition="in" filter="fade">
                                      <p:cBhvr>
                                        <p:cTn id="78" dur="1000"/>
                                        <p:tgtEl>
                                          <p:spTgt spid="23"/>
                                        </p:tgtEl>
                                      </p:cBhvr>
                                    </p:animEffect>
                                  </p:childTnLst>
                                </p:cTn>
                              </p:par>
                              <p:par>
                                <p:cTn id="79" presetID="55" presetClass="entr" presetSubtype="0" fill="hold" nodeType="with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p:cTn id="81" dur="1000" fill="hold"/>
                                        <p:tgtEl>
                                          <p:spTgt spid="7"/>
                                        </p:tgtEl>
                                        <p:attrNameLst>
                                          <p:attrName>ppt_w</p:attrName>
                                        </p:attrNameLst>
                                      </p:cBhvr>
                                      <p:tavLst>
                                        <p:tav tm="0">
                                          <p:val>
                                            <p:strVal val="#ppt_w*0.70"/>
                                          </p:val>
                                        </p:tav>
                                        <p:tav tm="100000">
                                          <p:val>
                                            <p:strVal val="#ppt_w"/>
                                          </p:val>
                                        </p:tav>
                                      </p:tavLst>
                                    </p:anim>
                                    <p:anim calcmode="lin" valueType="num">
                                      <p:cBhvr>
                                        <p:cTn id="82" dur="1000" fill="hold"/>
                                        <p:tgtEl>
                                          <p:spTgt spid="7"/>
                                        </p:tgtEl>
                                        <p:attrNameLst>
                                          <p:attrName>ppt_h</p:attrName>
                                        </p:attrNameLst>
                                      </p:cBhvr>
                                      <p:tavLst>
                                        <p:tav tm="0">
                                          <p:val>
                                            <p:strVal val="#ppt_h"/>
                                          </p:val>
                                        </p:tav>
                                        <p:tav tm="100000">
                                          <p:val>
                                            <p:strVal val="#ppt_h"/>
                                          </p:val>
                                        </p:tav>
                                      </p:tavLst>
                                    </p:anim>
                                    <p:animEffect transition="in" filter="fade">
                                      <p:cBhvr>
                                        <p:cTn id="83" dur="1000"/>
                                        <p:tgtEl>
                                          <p:spTgt spid="7"/>
                                        </p:tgtEl>
                                      </p:cBhvr>
                                    </p:animEffect>
                                  </p:childTnLst>
                                </p:cTn>
                              </p:par>
                              <p:par>
                                <p:cTn id="84" presetID="55" presetClass="entr" presetSubtype="0" fill="hold" grpId="0" nodeType="withEffect">
                                  <p:stCondLst>
                                    <p:cond delay="400"/>
                                  </p:stCondLst>
                                  <p:childTnLst>
                                    <p:set>
                                      <p:cBhvr>
                                        <p:cTn id="85" dur="1" fill="hold">
                                          <p:stCondLst>
                                            <p:cond delay="0"/>
                                          </p:stCondLst>
                                        </p:cTn>
                                        <p:tgtEl>
                                          <p:spTgt spid="24"/>
                                        </p:tgtEl>
                                        <p:attrNameLst>
                                          <p:attrName>style.visibility</p:attrName>
                                        </p:attrNameLst>
                                      </p:cBhvr>
                                      <p:to>
                                        <p:strVal val="visible"/>
                                      </p:to>
                                    </p:set>
                                    <p:anim calcmode="lin" valueType="num">
                                      <p:cBhvr>
                                        <p:cTn id="86" dur="1000" fill="hold"/>
                                        <p:tgtEl>
                                          <p:spTgt spid="24"/>
                                        </p:tgtEl>
                                        <p:attrNameLst>
                                          <p:attrName>ppt_w</p:attrName>
                                        </p:attrNameLst>
                                      </p:cBhvr>
                                      <p:tavLst>
                                        <p:tav tm="0">
                                          <p:val>
                                            <p:strVal val="#ppt_w*0.70"/>
                                          </p:val>
                                        </p:tav>
                                        <p:tav tm="100000">
                                          <p:val>
                                            <p:strVal val="#ppt_w"/>
                                          </p:val>
                                        </p:tav>
                                      </p:tavLst>
                                    </p:anim>
                                    <p:anim calcmode="lin" valueType="num">
                                      <p:cBhvr>
                                        <p:cTn id="87" dur="1000" fill="hold"/>
                                        <p:tgtEl>
                                          <p:spTgt spid="24"/>
                                        </p:tgtEl>
                                        <p:attrNameLst>
                                          <p:attrName>ppt_h</p:attrName>
                                        </p:attrNameLst>
                                      </p:cBhvr>
                                      <p:tavLst>
                                        <p:tav tm="0">
                                          <p:val>
                                            <p:strVal val="#ppt_h"/>
                                          </p:val>
                                        </p:tav>
                                        <p:tav tm="100000">
                                          <p:val>
                                            <p:strVal val="#ppt_h"/>
                                          </p:val>
                                        </p:tav>
                                      </p:tavLst>
                                    </p:anim>
                                    <p:animEffect transition="in" filter="fade">
                                      <p:cBhvr>
                                        <p:cTn id="88" dur="1000"/>
                                        <p:tgtEl>
                                          <p:spTgt spid="24"/>
                                        </p:tgtEl>
                                      </p:cBhvr>
                                    </p:animEffect>
                                  </p:childTnLst>
                                </p:cTn>
                              </p:par>
                              <p:par>
                                <p:cTn id="89" presetID="55" presetClass="entr" presetSubtype="0" fill="hold" nodeType="withEffect">
                                  <p:stCondLst>
                                    <p:cond delay="400"/>
                                  </p:stCondLst>
                                  <p:childTnLst>
                                    <p:set>
                                      <p:cBhvr>
                                        <p:cTn id="90" dur="1" fill="hold">
                                          <p:stCondLst>
                                            <p:cond delay="0"/>
                                          </p:stCondLst>
                                        </p:cTn>
                                        <p:tgtEl>
                                          <p:spTgt spid="10"/>
                                        </p:tgtEl>
                                        <p:attrNameLst>
                                          <p:attrName>style.visibility</p:attrName>
                                        </p:attrNameLst>
                                      </p:cBhvr>
                                      <p:to>
                                        <p:strVal val="visible"/>
                                      </p:to>
                                    </p:set>
                                    <p:anim calcmode="lin" valueType="num">
                                      <p:cBhvr>
                                        <p:cTn id="91" dur="1000" fill="hold"/>
                                        <p:tgtEl>
                                          <p:spTgt spid="10"/>
                                        </p:tgtEl>
                                        <p:attrNameLst>
                                          <p:attrName>ppt_w</p:attrName>
                                        </p:attrNameLst>
                                      </p:cBhvr>
                                      <p:tavLst>
                                        <p:tav tm="0">
                                          <p:val>
                                            <p:strVal val="#ppt_w*0.70"/>
                                          </p:val>
                                        </p:tav>
                                        <p:tav tm="100000">
                                          <p:val>
                                            <p:strVal val="#ppt_w"/>
                                          </p:val>
                                        </p:tav>
                                      </p:tavLst>
                                    </p:anim>
                                    <p:anim calcmode="lin" valueType="num">
                                      <p:cBhvr>
                                        <p:cTn id="92" dur="1000" fill="hold"/>
                                        <p:tgtEl>
                                          <p:spTgt spid="10"/>
                                        </p:tgtEl>
                                        <p:attrNameLst>
                                          <p:attrName>ppt_h</p:attrName>
                                        </p:attrNameLst>
                                      </p:cBhvr>
                                      <p:tavLst>
                                        <p:tav tm="0">
                                          <p:val>
                                            <p:strVal val="#ppt_h"/>
                                          </p:val>
                                        </p:tav>
                                        <p:tav tm="100000">
                                          <p:val>
                                            <p:strVal val="#ppt_h"/>
                                          </p:val>
                                        </p:tav>
                                      </p:tavLst>
                                    </p:anim>
                                    <p:animEffect transition="in" filter="fade">
                                      <p:cBhvr>
                                        <p:cTn id="93" dur="1000"/>
                                        <p:tgtEl>
                                          <p:spTgt spid="10"/>
                                        </p:tgtEl>
                                      </p:cBhvr>
                                    </p:animEffect>
                                  </p:childTnLst>
                                </p:cTn>
                              </p:par>
                              <p:par>
                                <p:cTn id="94" presetID="55" presetClass="entr" presetSubtype="0" fill="hold" grpId="0" nodeType="withEffect">
                                  <p:stCondLst>
                                    <p:cond delay="800"/>
                                  </p:stCondLst>
                                  <p:childTnLst>
                                    <p:set>
                                      <p:cBhvr>
                                        <p:cTn id="95" dur="1" fill="hold">
                                          <p:stCondLst>
                                            <p:cond delay="0"/>
                                          </p:stCondLst>
                                        </p:cTn>
                                        <p:tgtEl>
                                          <p:spTgt spid="25"/>
                                        </p:tgtEl>
                                        <p:attrNameLst>
                                          <p:attrName>style.visibility</p:attrName>
                                        </p:attrNameLst>
                                      </p:cBhvr>
                                      <p:to>
                                        <p:strVal val="visible"/>
                                      </p:to>
                                    </p:set>
                                    <p:anim calcmode="lin" valueType="num">
                                      <p:cBhvr>
                                        <p:cTn id="96" dur="1000" fill="hold"/>
                                        <p:tgtEl>
                                          <p:spTgt spid="25"/>
                                        </p:tgtEl>
                                        <p:attrNameLst>
                                          <p:attrName>ppt_w</p:attrName>
                                        </p:attrNameLst>
                                      </p:cBhvr>
                                      <p:tavLst>
                                        <p:tav tm="0">
                                          <p:val>
                                            <p:strVal val="#ppt_w*0.70"/>
                                          </p:val>
                                        </p:tav>
                                        <p:tav tm="100000">
                                          <p:val>
                                            <p:strVal val="#ppt_w"/>
                                          </p:val>
                                        </p:tav>
                                      </p:tavLst>
                                    </p:anim>
                                    <p:anim calcmode="lin" valueType="num">
                                      <p:cBhvr>
                                        <p:cTn id="97" dur="1000" fill="hold"/>
                                        <p:tgtEl>
                                          <p:spTgt spid="25"/>
                                        </p:tgtEl>
                                        <p:attrNameLst>
                                          <p:attrName>ppt_h</p:attrName>
                                        </p:attrNameLst>
                                      </p:cBhvr>
                                      <p:tavLst>
                                        <p:tav tm="0">
                                          <p:val>
                                            <p:strVal val="#ppt_h"/>
                                          </p:val>
                                        </p:tav>
                                        <p:tav tm="100000">
                                          <p:val>
                                            <p:strVal val="#ppt_h"/>
                                          </p:val>
                                        </p:tav>
                                      </p:tavLst>
                                    </p:anim>
                                    <p:animEffect transition="in" filter="fade">
                                      <p:cBhvr>
                                        <p:cTn id="98" dur="1000"/>
                                        <p:tgtEl>
                                          <p:spTgt spid="25"/>
                                        </p:tgtEl>
                                      </p:cBhvr>
                                    </p:animEffect>
                                  </p:childTnLst>
                                </p:cTn>
                              </p:par>
                              <p:par>
                                <p:cTn id="99" presetID="55" presetClass="entr" presetSubtype="0" fill="hold" nodeType="withEffect">
                                  <p:stCondLst>
                                    <p:cond delay="800"/>
                                  </p:stCondLst>
                                  <p:childTnLst>
                                    <p:set>
                                      <p:cBhvr>
                                        <p:cTn id="100" dur="1" fill="hold">
                                          <p:stCondLst>
                                            <p:cond delay="0"/>
                                          </p:stCondLst>
                                        </p:cTn>
                                        <p:tgtEl>
                                          <p:spTgt spid="11"/>
                                        </p:tgtEl>
                                        <p:attrNameLst>
                                          <p:attrName>style.visibility</p:attrName>
                                        </p:attrNameLst>
                                      </p:cBhvr>
                                      <p:to>
                                        <p:strVal val="visible"/>
                                      </p:to>
                                    </p:set>
                                    <p:anim calcmode="lin" valueType="num">
                                      <p:cBhvr>
                                        <p:cTn id="101" dur="1000" fill="hold"/>
                                        <p:tgtEl>
                                          <p:spTgt spid="11"/>
                                        </p:tgtEl>
                                        <p:attrNameLst>
                                          <p:attrName>ppt_w</p:attrName>
                                        </p:attrNameLst>
                                      </p:cBhvr>
                                      <p:tavLst>
                                        <p:tav tm="0">
                                          <p:val>
                                            <p:strVal val="#ppt_w*0.70"/>
                                          </p:val>
                                        </p:tav>
                                        <p:tav tm="100000">
                                          <p:val>
                                            <p:strVal val="#ppt_w"/>
                                          </p:val>
                                        </p:tav>
                                      </p:tavLst>
                                    </p:anim>
                                    <p:anim calcmode="lin" valueType="num">
                                      <p:cBhvr>
                                        <p:cTn id="102" dur="1000" fill="hold"/>
                                        <p:tgtEl>
                                          <p:spTgt spid="11"/>
                                        </p:tgtEl>
                                        <p:attrNameLst>
                                          <p:attrName>ppt_h</p:attrName>
                                        </p:attrNameLst>
                                      </p:cBhvr>
                                      <p:tavLst>
                                        <p:tav tm="0">
                                          <p:val>
                                            <p:strVal val="#ppt_h"/>
                                          </p:val>
                                        </p:tav>
                                        <p:tav tm="100000">
                                          <p:val>
                                            <p:strVal val="#ppt_h"/>
                                          </p:val>
                                        </p:tav>
                                      </p:tavLst>
                                    </p:anim>
                                    <p:animEffect transition="in" filter="fade">
                                      <p:cBhvr>
                                        <p:cTn id="10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5" grpId="0"/>
      <p:bldP spid="19"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32523" cy="1273169"/>
          </a:xfrm>
          <a:prstGeom prst="rect">
            <a:avLst/>
          </a:prstGeom>
          <a:noFill/>
        </p:spPr>
        <p:txBody>
          <a:bodyPr wrap="none">
            <a:spAutoFit/>
          </a:bodyPr>
          <a:lstStyle/>
          <a:p>
            <a:pPr>
              <a:lnSpc>
                <a:spcPct val="130000"/>
              </a:lnSpc>
              <a:defRPr/>
            </a:pPr>
            <a:r>
              <a:rPr lang="en-US" altLang="zh-CN" sz="6600" b="1" dirty="0">
                <a:solidFill>
                  <a:srgbClr val="92D050"/>
                </a:solidFill>
                <a:latin typeface="微软雅黑" panose="020B0503020204020204" pitchFamily="34" charset="-122"/>
                <a:ea typeface="微软雅黑" panose="020B0503020204020204" pitchFamily="34" charset="-122"/>
              </a:rPr>
              <a:t>02  </a:t>
            </a:r>
            <a:r>
              <a:rPr lang="zh-CN" altLang="en-US" sz="6600" b="1" dirty="0">
                <a:solidFill>
                  <a:srgbClr val="92D050"/>
                </a:solidFill>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459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平行四边形 4"/>
          <p:cNvSpPr/>
          <p:nvPr/>
        </p:nvSpPr>
        <p:spPr>
          <a:xfrm rot="16200000">
            <a:off x="5021262" y="3489326"/>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平行四边形 5"/>
          <p:cNvSpPr/>
          <p:nvPr/>
        </p:nvSpPr>
        <p:spPr>
          <a:xfrm rot="16200000">
            <a:off x="5021262" y="1371601"/>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右箭头 6"/>
          <p:cNvSpPr/>
          <p:nvPr/>
        </p:nvSpPr>
        <p:spPr>
          <a:xfrm>
            <a:off x="4656138" y="1508125"/>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右箭头 7"/>
          <p:cNvSpPr/>
          <p:nvPr/>
        </p:nvSpPr>
        <p:spPr>
          <a:xfrm rot="10800000">
            <a:off x="3836988" y="2565400"/>
            <a:ext cx="3529012" cy="1379538"/>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9" name="右箭头 8"/>
          <p:cNvSpPr/>
          <p:nvPr/>
        </p:nvSpPr>
        <p:spPr>
          <a:xfrm>
            <a:off x="4656138" y="3621088"/>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0" name="右箭头 9"/>
          <p:cNvSpPr/>
          <p:nvPr/>
        </p:nvSpPr>
        <p:spPr>
          <a:xfrm rot="10800000">
            <a:off x="3836988" y="4676775"/>
            <a:ext cx="3529012"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TextBox 7"/>
          <p:cNvSpPr txBox="1">
            <a:spLocks noChangeArrowheads="1"/>
          </p:cNvSpPr>
          <p:nvPr/>
        </p:nvSpPr>
        <p:spPr bwMode="auto">
          <a:xfrm>
            <a:off x="5067300" y="1993900"/>
            <a:ext cx="2298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输入标题</a:t>
            </a:r>
          </a:p>
        </p:txBody>
      </p:sp>
      <p:sp>
        <p:nvSpPr>
          <p:cNvPr id="12" name="TextBox 8"/>
          <p:cNvSpPr txBox="1"/>
          <p:nvPr/>
        </p:nvSpPr>
        <p:spPr>
          <a:xfrm>
            <a:off x="8304213" y="1736725"/>
            <a:ext cx="2784475" cy="865188"/>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3" name="TextBox 9"/>
          <p:cNvSpPr txBox="1">
            <a:spLocks noChangeArrowheads="1"/>
          </p:cNvSpPr>
          <p:nvPr/>
        </p:nvSpPr>
        <p:spPr bwMode="auto">
          <a:xfrm>
            <a:off x="4656138" y="3049588"/>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输入标题</a:t>
            </a:r>
          </a:p>
        </p:txBody>
      </p:sp>
      <p:sp>
        <p:nvSpPr>
          <p:cNvPr id="14" name="TextBox 10"/>
          <p:cNvSpPr txBox="1">
            <a:spLocks noChangeArrowheads="1"/>
          </p:cNvSpPr>
          <p:nvPr/>
        </p:nvSpPr>
        <p:spPr bwMode="auto">
          <a:xfrm>
            <a:off x="5067300" y="4106863"/>
            <a:ext cx="2298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输入标题</a:t>
            </a:r>
          </a:p>
        </p:txBody>
      </p:sp>
      <p:sp>
        <p:nvSpPr>
          <p:cNvPr id="15" name="TextBox 11"/>
          <p:cNvSpPr txBox="1">
            <a:spLocks noChangeArrowheads="1"/>
          </p:cNvSpPr>
          <p:nvPr/>
        </p:nvSpPr>
        <p:spPr bwMode="auto">
          <a:xfrm>
            <a:off x="4656138" y="5162550"/>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输入标题</a:t>
            </a:r>
          </a:p>
        </p:txBody>
      </p:sp>
      <p:sp>
        <p:nvSpPr>
          <p:cNvPr id="16" name="TextBox 12"/>
          <p:cNvSpPr txBox="1"/>
          <p:nvPr/>
        </p:nvSpPr>
        <p:spPr>
          <a:xfrm>
            <a:off x="911225" y="27940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7" name="TextBox 13"/>
          <p:cNvSpPr txBox="1"/>
          <p:nvPr/>
        </p:nvSpPr>
        <p:spPr>
          <a:xfrm>
            <a:off x="8304213" y="39243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8" name="TextBox 14"/>
          <p:cNvSpPr txBox="1"/>
          <p:nvPr/>
        </p:nvSpPr>
        <p:spPr>
          <a:xfrm>
            <a:off x="911225" y="4979988"/>
            <a:ext cx="2784475" cy="865187"/>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par>
                          <p:cTn id="22" fill="hold" nodeType="afterGroup">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nodeType="afterGroup">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nodeType="afterGroup">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right)">
                                      <p:cBhvr>
                                        <p:cTn id="40" dur="500"/>
                                        <p:tgtEl>
                                          <p:spTgt spid="16"/>
                                        </p:tgtEl>
                                      </p:cBhvr>
                                    </p:animEffect>
                                  </p:childTnLst>
                                </p:cTn>
                              </p:par>
                            </p:childTnLst>
                          </p:cTn>
                        </p:par>
                        <p:par>
                          <p:cTn id="41" fill="hold" nodeType="afterGroup">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1+#ppt_w/2"/>
                                          </p:val>
                                        </p:tav>
                                        <p:tav tm="100000">
                                          <p:val>
                                            <p:strVal val="#ppt_x"/>
                                          </p:val>
                                        </p:tav>
                                      </p:tavLst>
                                    </p:anim>
                                    <p:anim calcmode="lin" valueType="num">
                                      <p:cBhvr additive="base">
                                        <p:cTn id="49" dur="500" fill="hold"/>
                                        <p:tgtEl>
                                          <p:spTgt spid="10"/>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500"/>
                            </p:stCondLst>
                            <p:childTnLst>
                              <p:par>
                                <p:cTn id="51" presetID="16" presetClass="entr" presetSubtype="21"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barn(inVertical)">
                                      <p:cBhvr>
                                        <p:cTn id="53" dur="500"/>
                                        <p:tgtEl>
                                          <p:spTgt spid="5"/>
                                        </p:tgtEl>
                                      </p:cBhvr>
                                    </p:animEffect>
                                  </p:childTnLst>
                                </p:cTn>
                              </p:par>
                            </p:childTnLst>
                          </p:cTn>
                        </p:par>
                        <p:par>
                          <p:cTn id="54" fill="hold" nodeType="afterGroup">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nodeType="afterGroup">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nodeType="afterGroup">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righ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6653"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Rectangle 13" descr="FD1DDF730CE4456e89755B07FE1653D0# #Rectangle 13"/>
          <p:cNvSpPr>
            <a:spLocks noChangeArrowheads="1"/>
          </p:cNvSpPr>
          <p:nvPr/>
        </p:nvSpPr>
        <p:spPr bwMode="auto">
          <a:xfrm>
            <a:off x="7727950"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6" name="Freeform 5"/>
          <p:cNvSpPr>
            <a:spLocks/>
          </p:cNvSpPr>
          <p:nvPr/>
        </p:nvSpPr>
        <p:spPr bwMode="auto">
          <a:xfrm rot="1800000">
            <a:off x="5984875" y="1639888"/>
            <a:ext cx="1446213" cy="2074862"/>
          </a:xfrm>
          <a:custGeom>
            <a:avLst/>
            <a:gdLst>
              <a:gd name="T0" fmla="*/ 722779 w 4733"/>
              <a:gd name="T1" fmla="*/ 0 h 6775"/>
              <a:gd name="T2" fmla="*/ 1445864 w 4733"/>
              <a:gd name="T3" fmla="*/ 724253 h 6775"/>
              <a:gd name="T4" fmla="*/ 1336500 w 4733"/>
              <a:gd name="T5" fmla="*/ 1107502 h 6775"/>
              <a:gd name="T6" fmla="*/ 1336500 w 4733"/>
              <a:gd name="T7" fmla="*/ 1107502 h 6775"/>
              <a:gd name="T8" fmla="*/ 1333140 w 4733"/>
              <a:gd name="T9" fmla="*/ 1112705 h 6775"/>
              <a:gd name="T10" fmla="*/ 1331307 w 4733"/>
              <a:gd name="T11" fmla="*/ 1115767 h 6775"/>
              <a:gd name="T12" fmla="*/ 722779 w 4733"/>
              <a:gd name="T13" fmla="*/ 2073887 h 6775"/>
              <a:gd name="T14" fmla="*/ 114557 w 4733"/>
              <a:gd name="T15" fmla="*/ 1115767 h 6775"/>
              <a:gd name="T16" fmla="*/ 112724 w 4733"/>
              <a:gd name="T17" fmla="*/ 1112705 h 6775"/>
              <a:gd name="T18" fmla="*/ 109058 w 4733"/>
              <a:gd name="T19" fmla="*/ 1107502 h 6775"/>
              <a:gd name="T20" fmla="*/ 109058 w 4733"/>
              <a:gd name="T21" fmla="*/ 1107502 h 6775"/>
              <a:gd name="T22" fmla="*/ 0 w 4733"/>
              <a:gd name="T23" fmla="*/ 724253 h 6775"/>
              <a:gd name="T24" fmla="*/ 722779 w 4733"/>
              <a:gd name="T25" fmla="*/ 0 h 6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5">
                <a:moveTo>
                  <a:pt x="2366" y="0"/>
                </a:moveTo>
                <a:cubicBezTo>
                  <a:pt x="3673" y="0"/>
                  <a:pt x="4733" y="1060"/>
                  <a:pt x="4733" y="2366"/>
                </a:cubicBezTo>
                <a:cubicBezTo>
                  <a:pt x="4733" y="2826"/>
                  <a:pt x="4602" y="3255"/>
                  <a:pt x="4375" y="3618"/>
                </a:cubicBezTo>
                <a:lnTo>
                  <a:pt x="4364" y="3635"/>
                </a:lnTo>
                <a:lnTo>
                  <a:pt x="4358" y="3645"/>
                </a:lnTo>
                <a:lnTo>
                  <a:pt x="2366" y="6775"/>
                </a:lnTo>
                <a:lnTo>
                  <a:pt x="375" y="3645"/>
                </a:lnTo>
                <a:lnTo>
                  <a:pt x="369" y="3635"/>
                </a:lnTo>
                <a:lnTo>
                  <a:pt x="357" y="3618"/>
                </a:lnTo>
                <a:cubicBezTo>
                  <a:pt x="131" y="3255"/>
                  <a:pt x="0" y="2826"/>
                  <a:pt x="0" y="2366"/>
                </a:cubicBezTo>
                <a:cubicBezTo>
                  <a:pt x="0" y="1060"/>
                  <a:pt x="1060" y="0"/>
                  <a:pt x="2366"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7" name="Freeform 6"/>
          <p:cNvSpPr>
            <a:spLocks/>
          </p:cNvSpPr>
          <p:nvPr/>
        </p:nvSpPr>
        <p:spPr bwMode="auto">
          <a:xfrm rot="1800000">
            <a:off x="4760913" y="3759200"/>
            <a:ext cx="1446212" cy="2074863"/>
          </a:xfrm>
          <a:custGeom>
            <a:avLst/>
            <a:gdLst>
              <a:gd name="T0" fmla="*/ 722779 w 4733"/>
              <a:gd name="T1" fmla="*/ 2073887 h 6776"/>
              <a:gd name="T2" fmla="*/ 1445864 w 4733"/>
              <a:gd name="T3" fmla="*/ 1349434 h 6776"/>
              <a:gd name="T4" fmla="*/ 1336500 w 4733"/>
              <a:gd name="T5" fmla="*/ 966549 h 6776"/>
              <a:gd name="T6" fmla="*/ 1336500 w 4733"/>
              <a:gd name="T7" fmla="*/ 966549 h 6776"/>
              <a:gd name="T8" fmla="*/ 1333140 w 4733"/>
              <a:gd name="T9" fmla="*/ 961040 h 6776"/>
              <a:gd name="T10" fmla="*/ 1331307 w 4733"/>
              <a:gd name="T11" fmla="*/ 957979 h 6776"/>
              <a:gd name="T12" fmla="*/ 722779 w 4733"/>
              <a:gd name="T13" fmla="*/ 0 h 6776"/>
              <a:gd name="T14" fmla="*/ 114557 w 4733"/>
              <a:gd name="T15" fmla="*/ 957979 h 6776"/>
              <a:gd name="T16" fmla="*/ 112724 w 4733"/>
              <a:gd name="T17" fmla="*/ 961040 h 6776"/>
              <a:gd name="T18" fmla="*/ 109058 w 4733"/>
              <a:gd name="T19" fmla="*/ 966549 h 6776"/>
              <a:gd name="T20" fmla="*/ 109058 w 4733"/>
              <a:gd name="T21" fmla="*/ 966549 h 6776"/>
              <a:gd name="T22" fmla="*/ 0 w 4733"/>
              <a:gd name="T23" fmla="*/ 1349434 h 6776"/>
              <a:gd name="T24" fmla="*/ 722779 w 4733"/>
              <a:gd name="T25" fmla="*/ 2073887 h 6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6">
                <a:moveTo>
                  <a:pt x="2366" y="6776"/>
                </a:moveTo>
                <a:cubicBezTo>
                  <a:pt x="3673" y="6776"/>
                  <a:pt x="4733" y="5716"/>
                  <a:pt x="4733" y="4409"/>
                </a:cubicBezTo>
                <a:cubicBezTo>
                  <a:pt x="4733" y="3950"/>
                  <a:pt x="4602" y="3521"/>
                  <a:pt x="4375" y="3158"/>
                </a:cubicBezTo>
                <a:lnTo>
                  <a:pt x="4364" y="3140"/>
                </a:lnTo>
                <a:lnTo>
                  <a:pt x="4358" y="3130"/>
                </a:lnTo>
                <a:lnTo>
                  <a:pt x="2366" y="0"/>
                </a:lnTo>
                <a:lnTo>
                  <a:pt x="375" y="3130"/>
                </a:lnTo>
                <a:lnTo>
                  <a:pt x="369" y="3140"/>
                </a:lnTo>
                <a:lnTo>
                  <a:pt x="357" y="3158"/>
                </a:lnTo>
                <a:cubicBezTo>
                  <a:pt x="131" y="3521"/>
                  <a:pt x="0" y="3950"/>
                  <a:pt x="0" y="4409"/>
                </a:cubicBezTo>
                <a:cubicBezTo>
                  <a:pt x="0" y="5716"/>
                  <a:pt x="1060" y="6776"/>
                  <a:pt x="2366" y="677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8" name="Freeform 7"/>
          <p:cNvSpPr>
            <a:spLocks/>
          </p:cNvSpPr>
          <p:nvPr/>
        </p:nvSpPr>
        <p:spPr bwMode="auto">
          <a:xfrm rot="1800000">
            <a:off x="4508500" y="1670050"/>
            <a:ext cx="1990725" cy="1554163"/>
          </a:xfrm>
          <a:custGeom>
            <a:avLst/>
            <a:gdLst>
              <a:gd name="T0" fmla="*/ 200118 w 6517"/>
              <a:gd name="T1" fmla="*/ 463841 h 5082"/>
              <a:gd name="T2" fmla="*/ 1188179 w 6517"/>
              <a:gd name="T3" fmla="*/ 200406 h 5082"/>
              <a:gd name="T4" fmla="*/ 1464066 w 6517"/>
              <a:gd name="T5" fmla="*/ 487095 h 5082"/>
              <a:gd name="T6" fmla="*/ 1464066 w 6517"/>
              <a:gd name="T7" fmla="*/ 487095 h 5082"/>
              <a:gd name="T8" fmla="*/ 1467121 w 6517"/>
              <a:gd name="T9" fmla="*/ 492602 h 5082"/>
              <a:gd name="T10" fmla="*/ 1468954 w 6517"/>
              <a:gd name="T11" fmla="*/ 495968 h 5082"/>
              <a:gd name="T12" fmla="*/ 1991093 w 6517"/>
              <a:gd name="T13" fmla="*/ 1503201 h 5082"/>
              <a:gd name="T14" fmla="*/ 858825 w 6517"/>
              <a:gd name="T15" fmla="*/ 1550320 h 5082"/>
              <a:gd name="T16" fmla="*/ 855159 w 6517"/>
              <a:gd name="T17" fmla="*/ 1550320 h 5082"/>
              <a:gd name="T18" fmla="*/ 848743 w 6517"/>
              <a:gd name="T19" fmla="*/ 1550626 h 5082"/>
              <a:gd name="T20" fmla="*/ 848743 w 6517"/>
              <a:gd name="T21" fmla="*/ 1550626 h 5082"/>
              <a:gd name="T22" fmla="*/ 463173 w 6517"/>
              <a:gd name="T23" fmla="*/ 1453329 h 5082"/>
              <a:gd name="T24" fmla="*/ 200118 w 6517"/>
              <a:gd name="T25" fmla="*/ 463841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7" h="5082">
                <a:moveTo>
                  <a:pt x="655" y="1516"/>
                </a:moveTo>
                <a:cubicBezTo>
                  <a:pt x="1310" y="385"/>
                  <a:pt x="2759" y="0"/>
                  <a:pt x="3889" y="655"/>
                </a:cubicBezTo>
                <a:cubicBezTo>
                  <a:pt x="4287" y="885"/>
                  <a:pt x="4592" y="1214"/>
                  <a:pt x="4792" y="1592"/>
                </a:cubicBezTo>
                <a:lnTo>
                  <a:pt x="4802" y="1610"/>
                </a:lnTo>
                <a:lnTo>
                  <a:pt x="4808" y="1621"/>
                </a:lnTo>
                <a:lnTo>
                  <a:pt x="6517" y="4913"/>
                </a:lnTo>
                <a:lnTo>
                  <a:pt x="2811" y="5067"/>
                </a:lnTo>
                <a:lnTo>
                  <a:pt x="2799" y="5067"/>
                </a:lnTo>
                <a:lnTo>
                  <a:pt x="2778" y="5068"/>
                </a:lnTo>
                <a:cubicBezTo>
                  <a:pt x="2350" y="5082"/>
                  <a:pt x="1913" y="4980"/>
                  <a:pt x="1516" y="4750"/>
                </a:cubicBezTo>
                <a:cubicBezTo>
                  <a:pt x="385" y="4095"/>
                  <a:pt x="0" y="2647"/>
                  <a:pt x="655" y="151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9" name="Freeform 8"/>
          <p:cNvSpPr>
            <a:spLocks/>
          </p:cNvSpPr>
          <p:nvPr/>
        </p:nvSpPr>
        <p:spPr bwMode="auto">
          <a:xfrm rot="1800000">
            <a:off x="5692775" y="4246563"/>
            <a:ext cx="1990725" cy="1555750"/>
          </a:xfrm>
          <a:custGeom>
            <a:avLst/>
            <a:gdLst>
              <a:gd name="T0" fmla="*/ 1791006 w 6518"/>
              <a:gd name="T1" fmla="*/ 1091068 h 5082"/>
              <a:gd name="T2" fmla="*/ 1527991 w 6518"/>
              <a:gd name="T3" fmla="*/ 101580 h 5082"/>
              <a:gd name="T4" fmla="*/ 1142480 w 6518"/>
              <a:gd name="T5" fmla="*/ 4283 h 5082"/>
              <a:gd name="T6" fmla="*/ 1142480 w 6518"/>
              <a:gd name="T7" fmla="*/ 4283 h 5082"/>
              <a:gd name="T8" fmla="*/ 1136065 w 6518"/>
              <a:gd name="T9" fmla="*/ 4283 h 5082"/>
              <a:gd name="T10" fmla="*/ 1132400 w 6518"/>
              <a:gd name="T11" fmla="*/ 4589 h 5082"/>
              <a:gd name="T12" fmla="*/ 0 w 6518"/>
              <a:gd name="T13" fmla="*/ 51402 h 5082"/>
              <a:gd name="T14" fmla="*/ 522364 w 6518"/>
              <a:gd name="T15" fmla="*/ 1058941 h 5082"/>
              <a:gd name="T16" fmla="*/ 523891 w 6518"/>
              <a:gd name="T17" fmla="*/ 1062001 h 5082"/>
              <a:gd name="T18" fmla="*/ 526946 w 6518"/>
              <a:gd name="T19" fmla="*/ 1067814 h 5082"/>
              <a:gd name="T20" fmla="*/ 526946 w 6518"/>
              <a:gd name="T21" fmla="*/ 1067814 h 5082"/>
              <a:gd name="T22" fmla="*/ 802791 w 6518"/>
              <a:gd name="T23" fmla="*/ 1354503 h 5082"/>
              <a:gd name="T24" fmla="*/ 1791006 w 6518"/>
              <a:gd name="T25" fmla="*/ 1091068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8" h="5082">
                <a:moveTo>
                  <a:pt x="5863" y="3566"/>
                </a:moveTo>
                <a:cubicBezTo>
                  <a:pt x="6518" y="2435"/>
                  <a:pt x="6132" y="987"/>
                  <a:pt x="5002" y="332"/>
                </a:cubicBezTo>
                <a:cubicBezTo>
                  <a:pt x="4604" y="101"/>
                  <a:pt x="4168" y="0"/>
                  <a:pt x="3740" y="14"/>
                </a:cubicBezTo>
                <a:lnTo>
                  <a:pt x="3719" y="14"/>
                </a:lnTo>
                <a:lnTo>
                  <a:pt x="3707" y="15"/>
                </a:lnTo>
                <a:lnTo>
                  <a:pt x="0" y="168"/>
                </a:lnTo>
                <a:lnTo>
                  <a:pt x="1710" y="3461"/>
                </a:lnTo>
                <a:lnTo>
                  <a:pt x="1715" y="3471"/>
                </a:lnTo>
                <a:lnTo>
                  <a:pt x="1725" y="3490"/>
                </a:lnTo>
                <a:cubicBezTo>
                  <a:pt x="1926" y="3868"/>
                  <a:pt x="2231" y="4196"/>
                  <a:pt x="2628" y="4427"/>
                </a:cubicBezTo>
                <a:cubicBezTo>
                  <a:pt x="3759" y="5082"/>
                  <a:pt x="5207" y="4696"/>
                  <a:pt x="5863" y="356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10" name="Freeform 9"/>
          <p:cNvSpPr>
            <a:spLocks/>
          </p:cNvSpPr>
          <p:nvPr/>
        </p:nvSpPr>
        <p:spPr bwMode="auto">
          <a:xfrm rot="1800000">
            <a:off x="3687763" y="3087688"/>
            <a:ext cx="1993900" cy="1555750"/>
          </a:xfrm>
          <a:custGeom>
            <a:avLst/>
            <a:gdLst>
              <a:gd name="T0" fmla="*/ 199525 w 6523"/>
              <a:gd name="T1" fmla="*/ 1089935 h 5083"/>
              <a:gd name="T2" fmla="*/ 464744 w 6523"/>
              <a:gd name="T3" fmla="*/ 101254 h 5083"/>
              <a:gd name="T4" fmla="*/ 850350 w 6523"/>
              <a:gd name="T5" fmla="*/ 4589 h 5083"/>
              <a:gd name="T6" fmla="*/ 850350 w 6523"/>
              <a:gd name="T7" fmla="*/ 4589 h 5083"/>
              <a:gd name="T8" fmla="*/ 857072 w 6523"/>
              <a:gd name="T9" fmla="*/ 4894 h 5083"/>
              <a:gd name="T10" fmla="*/ 860433 w 6523"/>
              <a:gd name="T11" fmla="*/ 5200 h 5083"/>
              <a:gd name="T12" fmla="*/ 1993112 w 6523"/>
              <a:gd name="T13" fmla="*/ 54451 h 5083"/>
              <a:gd name="T14" fmla="*/ 1468480 w 6523"/>
              <a:gd name="T15" fmla="*/ 1060568 h 5083"/>
              <a:gd name="T16" fmla="*/ 1466647 w 6523"/>
              <a:gd name="T17" fmla="*/ 1063628 h 5083"/>
              <a:gd name="T18" fmla="*/ 1463897 w 6523"/>
              <a:gd name="T19" fmla="*/ 1069440 h 5083"/>
              <a:gd name="T20" fmla="*/ 1463591 w 6523"/>
              <a:gd name="T21" fmla="*/ 1069440 h 5083"/>
              <a:gd name="T22" fmla="*/ 1187067 w 6523"/>
              <a:gd name="T23" fmla="*/ 1355460 h 5083"/>
              <a:gd name="T24" fmla="*/ 199525 w 6523"/>
              <a:gd name="T25" fmla="*/ 1089935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3" h="5083">
                <a:moveTo>
                  <a:pt x="653" y="3563"/>
                </a:moveTo>
                <a:cubicBezTo>
                  <a:pt x="0" y="2431"/>
                  <a:pt x="389" y="983"/>
                  <a:pt x="1521" y="331"/>
                </a:cubicBezTo>
                <a:cubicBezTo>
                  <a:pt x="1919" y="101"/>
                  <a:pt x="2356" y="0"/>
                  <a:pt x="2783" y="15"/>
                </a:cubicBez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11" name="Freeform 10"/>
          <p:cNvSpPr>
            <a:spLocks/>
          </p:cNvSpPr>
          <p:nvPr/>
        </p:nvSpPr>
        <p:spPr bwMode="auto">
          <a:xfrm rot="1800000">
            <a:off x="6510338" y="2830513"/>
            <a:ext cx="1993900" cy="1555750"/>
          </a:xfrm>
          <a:custGeom>
            <a:avLst/>
            <a:gdLst>
              <a:gd name="T0" fmla="*/ 1793862 w 6522"/>
              <a:gd name="T1" fmla="*/ 465280 h 5083"/>
              <a:gd name="T2" fmla="*/ 805863 w 6522"/>
              <a:gd name="T3" fmla="*/ 199755 h 5083"/>
              <a:gd name="T4" fmla="*/ 529296 w 6522"/>
              <a:gd name="T5" fmla="*/ 485775 h 5083"/>
              <a:gd name="T6" fmla="*/ 529296 w 6522"/>
              <a:gd name="T7" fmla="*/ 485775 h 5083"/>
              <a:gd name="T8" fmla="*/ 526240 w 6522"/>
              <a:gd name="T9" fmla="*/ 491281 h 5083"/>
              <a:gd name="T10" fmla="*/ 524712 w 6522"/>
              <a:gd name="T11" fmla="*/ 494646 h 5083"/>
              <a:gd name="T12" fmla="*/ 0 w 6522"/>
              <a:gd name="T13" fmla="*/ 1500458 h 5083"/>
              <a:gd name="T14" fmla="*/ 1132547 w 6522"/>
              <a:gd name="T15" fmla="*/ 1550015 h 5083"/>
              <a:gd name="T16" fmla="*/ 1136214 w 6522"/>
              <a:gd name="T17" fmla="*/ 1550320 h 5083"/>
              <a:gd name="T18" fmla="*/ 1142632 w 6522"/>
              <a:gd name="T19" fmla="*/ 1550320 h 5083"/>
              <a:gd name="T20" fmla="*/ 1142632 w 6522"/>
              <a:gd name="T21" fmla="*/ 1550320 h 5083"/>
              <a:gd name="T22" fmla="*/ 1528603 w 6522"/>
              <a:gd name="T23" fmla="*/ 1453961 h 5083"/>
              <a:gd name="T24" fmla="*/ 1793862 w 6522"/>
              <a:gd name="T25" fmla="*/ 465280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2" h="5083">
                <a:moveTo>
                  <a:pt x="5870" y="1521"/>
                </a:moveTo>
                <a:cubicBezTo>
                  <a:pt x="5217" y="389"/>
                  <a:pt x="3769" y="0"/>
                  <a:pt x="2637" y="653"/>
                </a:cubicBezTo>
                <a:cubicBezTo>
                  <a:pt x="2239" y="882"/>
                  <a:pt x="1934" y="1210"/>
                  <a:pt x="1732" y="1588"/>
                </a:cubicBezTo>
                <a:lnTo>
                  <a:pt x="1722" y="1606"/>
                </a:lnTo>
                <a:lnTo>
                  <a:pt x="1717" y="1617"/>
                </a:lnTo>
                <a:lnTo>
                  <a:pt x="0" y="4905"/>
                </a:lnTo>
                <a:lnTo>
                  <a:pt x="3706" y="5067"/>
                </a:lnTo>
                <a:lnTo>
                  <a:pt x="3718" y="5068"/>
                </a:lnTo>
                <a:lnTo>
                  <a:pt x="3739" y="5068"/>
                </a:lnTo>
                <a:cubicBezTo>
                  <a:pt x="4167" y="5083"/>
                  <a:pt x="4604" y="4983"/>
                  <a:pt x="5002" y="4753"/>
                </a:cubicBezTo>
                <a:cubicBezTo>
                  <a:pt x="6134" y="4100"/>
                  <a:pt x="6522" y="2653"/>
                  <a:pt x="5870" y="152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12" name="TextBox 8"/>
          <p:cNvSpPr txBox="1">
            <a:spLocks noChangeArrowheads="1"/>
          </p:cNvSpPr>
          <p:nvPr/>
        </p:nvSpPr>
        <p:spPr bwMode="auto">
          <a:xfrm>
            <a:off x="6543675" y="2241550"/>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01</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3" name="TextBox 9"/>
          <p:cNvSpPr txBox="1">
            <a:spLocks noChangeArrowheads="1"/>
          </p:cNvSpPr>
          <p:nvPr/>
        </p:nvSpPr>
        <p:spPr bwMode="auto">
          <a:xfrm>
            <a:off x="7115175" y="3444875"/>
            <a:ext cx="70802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02</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4" name="TextBox 10"/>
          <p:cNvSpPr txBox="1">
            <a:spLocks noChangeArrowheads="1"/>
          </p:cNvSpPr>
          <p:nvPr/>
        </p:nvSpPr>
        <p:spPr bwMode="auto">
          <a:xfrm>
            <a:off x="6376988" y="4675188"/>
            <a:ext cx="7651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03</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5" name="TextBox 11"/>
          <p:cNvSpPr txBox="1">
            <a:spLocks noChangeArrowheads="1"/>
          </p:cNvSpPr>
          <p:nvPr/>
        </p:nvSpPr>
        <p:spPr bwMode="auto">
          <a:xfrm>
            <a:off x="5083175" y="4541838"/>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04</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6" name="TextBox 12"/>
          <p:cNvSpPr txBox="1">
            <a:spLocks noChangeArrowheads="1"/>
          </p:cNvSpPr>
          <p:nvPr/>
        </p:nvSpPr>
        <p:spPr bwMode="auto">
          <a:xfrm>
            <a:off x="4283075" y="3506788"/>
            <a:ext cx="70643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05</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7" name="TextBox 13"/>
          <p:cNvSpPr txBox="1">
            <a:spLocks noChangeArrowheads="1"/>
          </p:cNvSpPr>
          <p:nvPr/>
        </p:nvSpPr>
        <p:spPr bwMode="auto">
          <a:xfrm>
            <a:off x="5037138" y="2241550"/>
            <a:ext cx="7667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en-US" altLang="zh-CN" sz="3600">
                <a:solidFill>
                  <a:schemeClr val="bg1"/>
                </a:solidFill>
                <a:latin typeface="Kozuka Gothic Pr6N M" panose="020B0700000000000000" pitchFamily="34" charset="-128"/>
                <a:ea typeface="Kozuka Gothic Pr6N M" panose="020B0700000000000000" pitchFamily="34" charset="-128"/>
              </a:rPr>
              <a:t>06</a:t>
            </a:r>
            <a:endParaRPr lang="zh-CN" altLang="en-US" sz="3600">
              <a:solidFill>
                <a:schemeClr val="bg1"/>
              </a:solidFill>
              <a:latin typeface="Kozuka Gothic Pr6N M" panose="020B0700000000000000" pitchFamily="34" charset="-128"/>
              <a:ea typeface="Kozuka Gothic Pr6N M" panose="020B0700000000000000" pitchFamily="34" charset="-128"/>
            </a:endParaRPr>
          </a:p>
        </p:txBody>
      </p:sp>
      <p:sp>
        <p:nvSpPr>
          <p:cNvPr id="18" name="TextBox 17"/>
          <p:cNvSpPr txBox="1">
            <a:spLocks noChangeArrowheads="1"/>
          </p:cNvSpPr>
          <p:nvPr/>
        </p:nvSpPr>
        <p:spPr bwMode="auto">
          <a:xfrm>
            <a:off x="6596063" y="179863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19" name="Rectangle 13" descr="FD1DDF730CE4456e89755B07FE1653D0# #Rectangle 13"/>
          <p:cNvSpPr>
            <a:spLocks noChangeArrowheads="1"/>
          </p:cNvSpPr>
          <p:nvPr/>
        </p:nvSpPr>
        <p:spPr bwMode="auto">
          <a:xfrm>
            <a:off x="8442325" y="371157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0" name="TextBox 19"/>
          <p:cNvSpPr txBox="1">
            <a:spLocks noChangeArrowheads="1"/>
          </p:cNvSpPr>
          <p:nvPr/>
        </p:nvSpPr>
        <p:spPr bwMode="auto">
          <a:xfrm>
            <a:off x="7280275" y="334168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21" name="Rectangle 13" descr="FD1DDF730CE4456e89755B07FE1653D0# #Rectangle 13"/>
          <p:cNvSpPr>
            <a:spLocks noChangeArrowheads="1"/>
          </p:cNvSpPr>
          <p:nvPr/>
        </p:nvSpPr>
        <p:spPr bwMode="auto">
          <a:xfrm>
            <a:off x="7727950"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2" name="TextBox 21"/>
          <p:cNvSpPr txBox="1">
            <a:spLocks noChangeArrowheads="1"/>
          </p:cNvSpPr>
          <p:nvPr/>
        </p:nvSpPr>
        <p:spPr bwMode="auto">
          <a:xfrm>
            <a:off x="6596063" y="4848225"/>
            <a:ext cx="22987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23" name="Rectangle 13" descr="FD1DDF730CE4456e89755B07FE1653D0# #Rectangle 13"/>
          <p:cNvSpPr>
            <a:spLocks noChangeArrowheads="1"/>
          </p:cNvSpPr>
          <p:nvPr/>
        </p:nvSpPr>
        <p:spPr bwMode="auto">
          <a:xfrm>
            <a:off x="1341438"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4" name="TextBox 23"/>
          <p:cNvSpPr txBox="1">
            <a:spLocks noChangeArrowheads="1"/>
          </p:cNvSpPr>
          <p:nvPr/>
        </p:nvSpPr>
        <p:spPr bwMode="auto">
          <a:xfrm>
            <a:off x="2212975" y="1798638"/>
            <a:ext cx="2297113"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25" name="Rectangle 13" descr="FD1DDF730CE4456e89755B07FE1653D0# #Rectangle 13"/>
          <p:cNvSpPr>
            <a:spLocks noChangeArrowheads="1"/>
          </p:cNvSpPr>
          <p:nvPr/>
        </p:nvSpPr>
        <p:spPr bwMode="auto">
          <a:xfrm>
            <a:off x="569913" y="3711575"/>
            <a:ext cx="316706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r>
              <a:rPr lang="zh-CN" altLang="en-US" sz="1300" dirty="0">
                <a:solidFill>
                  <a:schemeClr val="bg1">
                    <a:lumMod val="65000"/>
                  </a:schemeClr>
                </a:solidFill>
                <a:latin typeface="方正兰亭纤黑简体" pitchFamily="65" charset="-122"/>
                <a:ea typeface="方正兰亭纤黑简体" pitchFamily="65" charset="-122"/>
              </a:rPr>
              <a:t>。</a:t>
            </a:r>
            <a:endParaRPr lang="en-US" altLang="zh-CN" sz="1300" dirty="0">
              <a:solidFill>
                <a:schemeClr val="bg1">
                  <a:lumMod val="65000"/>
                </a:schemeClr>
              </a:solidFill>
              <a:latin typeface="方正兰亭纤黑简体" pitchFamily="65" charset="-122"/>
              <a:ea typeface="方正兰亭纤黑简体" pitchFamily="65" charset="-122"/>
            </a:endParaRPr>
          </a:p>
        </p:txBody>
      </p:sp>
      <p:sp>
        <p:nvSpPr>
          <p:cNvPr id="26" name="TextBox 25"/>
          <p:cNvSpPr txBox="1">
            <a:spLocks noChangeArrowheads="1"/>
          </p:cNvSpPr>
          <p:nvPr/>
        </p:nvSpPr>
        <p:spPr bwMode="auto">
          <a:xfrm>
            <a:off x="1439863" y="3341688"/>
            <a:ext cx="2297112"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27" name="Rectangle 13" descr="FD1DDF730CE4456e89755B07FE1653D0# #Rectangle 13"/>
          <p:cNvSpPr>
            <a:spLocks noChangeArrowheads="1"/>
          </p:cNvSpPr>
          <p:nvPr/>
        </p:nvSpPr>
        <p:spPr bwMode="auto">
          <a:xfrm>
            <a:off x="1341438"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8" name="TextBox 27"/>
          <p:cNvSpPr txBox="1">
            <a:spLocks noChangeArrowheads="1"/>
          </p:cNvSpPr>
          <p:nvPr/>
        </p:nvSpPr>
        <p:spPr bwMode="auto">
          <a:xfrm>
            <a:off x="2212975" y="4848225"/>
            <a:ext cx="22971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2100" b="1">
                <a:latin typeface="微软雅黑" panose="020B0503020204020204" pitchFamily="34" charset="-122"/>
                <a:ea typeface="微软雅黑" panose="020B0503020204020204" pitchFamily="34" charset="-122"/>
              </a:rPr>
              <a:t>输入标题</a:t>
            </a:r>
          </a:p>
        </p:txBody>
      </p:sp>
      <p:sp>
        <p:nvSpPr>
          <p:cNvPr id="29" name="文本框 28"/>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nSpc>
                <a:spcPct val="130000"/>
              </a:lnSpc>
            </a:pPr>
            <a:r>
              <a:rPr lang="zh-CN" altLang="en-US" sz="1400">
                <a:latin typeface="Arial" panose="020B0604020202020204" pitchFamily="34" charset="0"/>
                <a:ea typeface="微软雅黑" panose="020B0503020204020204" pitchFamily="34" charset="-122"/>
              </a:rPr>
              <a:t>延迟符</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2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fltVal val="0.5"/>
                                          </p:val>
                                        </p:tav>
                                        <p:tav tm="100000">
                                          <p:val>
                                            <p:strVal val="#ppt_x"/>
                                          </p:val>
                                        </p:tav>
                                      </p:tavLst>
                                    </p:anim>
                                    <p:anim calcmode="lin" valueType="num">
                                      <p:cBhvr>
                                        <p:cTn id="37" dur="500" fill="hold"/>
                                        <p:tgtEl>
                                          <p:spTgt spid="1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fltVal val="0.5"/>
                                          </p:val>
                                        </p:tav>
                                        <p:tav tm="100000">
                                          <p:val>
                                            <p:strVal val="#ppt_x"/>
                                          </p:val>
                                        </p:tav>
                                      </p:tavLst>
                                    </p:anim>
                                    <p:anim calcmode="lin" valueType="num">
                                      <p:cBhvr>
                                        <p:cTn id="51" dur="500" fill="hold"/>
                                        <p:tgtEl>
                                          <p:spTgt spid="14"/>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60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6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80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anim calcmode="lin" valueType="num">
                                      <p:cBhvr>
                                        <p:cTn id="71" dur="500" fill="hold"/>
                                        <p:tgtEl>
                                          <p:spTgt spid="10"/>
                                        </p:tgtEl>
                                        <p:attrNameLst>
                                          <p:attrName>ppt_x</p:attrName>
                                        </p:attrNameLst>
                                      </p:cBhvr>
                                      <p:tavLst>
                                        <p:tav tm="0">
                                          <p:val>
                                            <p:fltVal val="0.5"/>
                                          </p:val>
                                        </p:tav>
                                        <p:tav tm="100000">
                                          <p:val>
                                            <p:strVal val="#ppt_x"/>
                                          </p:val>
                                        </p:tav>
                                      </p:tavLst>
                                    </p:anim>
                                    <p:anim calcmode="lin" valueType="num">
                                      <p:cBhvr>
                                        <p:cTn id="72" dur="500" fill="hold"/>
                                        <p:tgtEl>
                                          <p:spTgt spid="10"/>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8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par>
                                <p:cTn id="80" presetID="53" presetClass="entr" presetSubtype="528" fill="hold" grpId="0" nodeType="withEffect">
                                  <p:stCondLst>
                                    <p:cond delay="1000"/>
                                  </p:stCondLst>
                                  <p:childTnLst>
                                    <p:set>
                                      <p:cBhvr>
                                        <p:cTn id="81" dur="1" fill="hold">
                                          <p:stCondLst>
                                            <p:cond delay="0"/>
                                          </p:stCondLst>
                                        </p:cTn>
                                        <p:tgtEl>
                                          <p:spTgt spid="8"/>
                                        </p:tgtEl>
                                        <p:attrNameLst>
                                          <p:attrName>style.visibility</p:attrName>
                                        </p:attrNameLst>
                                      </p:cBhvr>
                                      <p:to>
                                        <p:strVal val="visible"/>
                                      </p:to>
                                    </p:set>
                                    <p:anim calcmode="lin" valueType="num">
                                      <p:cBhvr>
                                        <p:cTn id="82" dur="500" fill="hold"/>
                                        <p:tgtEl>
                                          <p:spTgt spid="8"/>
                                        </p:tgtEl>
                                        <p:attrNameLst>
                                          <p:attrName>ppt_w</p:attrName>
                                        </p:attrNameLst>
                                      </p:cBhvr>
                                      <p:tavLst>
                                        <p:tav tm="0">
                                          <p:val>
                                            <p:fltVal val="0"/>
                                          </p:val>
                                        </p:tav>
                                        <p:tav tm="100000">
                                          <p:val>
                                            <p:strVal val="#ppt_w"/>
                                          </p:val>
                                        </p:tav>
                                      </p:tavLst>
                                    </p:anim>
                                    <p:anim calcmode="lin" valueType="num">
                                      <p:cBhvr>
                                        <p:cTn id="83" dur="500" fill="hold"/>
                                        <p:tgtEl>
                                          <p:spTgt spid="8"/>
                                        </p:tgtEl>
                                        <p:attrNameLst>
                                          <p:attrName>ppt_h</p:attrName>
                                        </p:attrNameLst>
                                      </p:cBhvr>
                                      <p:tavLst>
                                        <p:tav tm="0">
                                          <p:val>
                                            <p:fltVal val="0"/>
                                          </p:val>
                                        </p:tav>
                                        <p:tav tm="100000">
                                          <p:val>
                                            <p:strVal val="#ppt_h"/>
                                          </p:val>
                                        </p:tav>
                                      </p:tavLst>
                                    </p:anim>
                                    <p:animEffect transition="in" filter="fade">
                                      <p:cBhvr>
                                        <p:cTn id="84" dur="500"/>
                                        <p:tgtEl>
                                          <p:spTgt spid="8"/>
                                        </p:tgtEl>
                                      </p:cBhvr>
                                    </p:animEffect>
                                    <p:anim calcmode="lin" valueType="num">
                                      <p:cBhvr>
                                        <p:cTn id="85" dur="500" fill="hold"/>
                                        <p:tgtEl>
                                          <p:spTgt spid="8"/>
                                        </p:tgtEl>
                                        <p:attrNameLst>
                                          <p:attrName>ppt_x</p:attrName>
                                        </p:attrNameLst>
                                      </p:cBhvr>
                                      <p:tavLst>
                                        <p:tav tm="0">
                                          <p:val>
                                            <p:fltVal val="0.5"/>
                                          </p:val>
                                        </p:tav>
                                        <p:tav tm="100000">
                                          <p:val>
                                            <p:strVal val="#ppt_x"/>
                                          </p:val>
                                        </p:tav>
                                      </p:tavLst>
                                    </p:anim>
                                    <p:anim calcmode="lin" valueType="num">
                                      <p:cBhvr>
                                        <p:cTn id="86" dur="500" fill="hold"/>
                                        <p:tgtEl>
                                          <p:spTgt spid="8"/>
                                        </p:tgtEl>
                                        <p:attrNameLst>
                                          <p:attrName>ppt_y</p:attrName>
                                        </p:attrNameLst>
                                      </p:cBhvr>
                                      <p:tavLst>
                                        <p:tav tm="0">
                                          <p:val>
                                            <p:fltVal val="0.5"/>
                                          </p:val>
                                        </p:tav>
                                        <p:tav tm="100000">
                                          <p:val>
                                            <p:strVal val="#ppt_y"/>
                                          </p:val>
                                        </p:tav>
                                      </p:tavLst>
                                    </p:anim>
                                  </p:childTnLst>
                                </p:cTn>
                              </p:par>
                              <p:par>
                                <p:cTn id="87" presetID="53" presetClass="entr" presetSubtype="528" fill="hold" grpId="0" nodeType="withEffect">
                                  <p:stCondLst>
                                    <p:cond delay="100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anim calcmode="lin" valueType="num">
                                      <p:cBhvr>
                                        <p:cTn id="92" dur="500" fill="hold"/>
                                        <p:tgtEl>
                                          <p:spTgt spid="17"/>
                                        </p:tgtEl>
                                        <p:attrNameLst>
                                          <p:attrName>ppt_x</p:attrName>
                                        </p:attrNameLst>
                                      </p:cBhvr>
                                      <p:tavLst>
                                        <p:tav tm="0">
                                          <p:val>
                                            <p:fltVal val="0.5"/>
                                          </p:val>
                                        </p:tav>
                                        <p:tav tm="100000">
                                          <p:val>
                                            <p:strVal val="#ppt_x"/>
                                          </p:val>
                                        </p:tav>
                                      </p:tavLst>
                                    </p:anim>
                                    <p:anim calcmode="lin" valueType="num">
                                      <p:cBhvr>
                                        <p:cTn id="93" dur="500" fill="hold"/>
                                        <p:tgtEl>
                                          <p:spTgt spid="17"/>
                                        </p:tgtEl>
                                        <p:attrNameLst>
                                          <p:attrName>ppt_y</p:attrName>
                                        </p:attrNameLst>
                                      </p:cBhvr>
                                      <p:tavLst>
                                        <p:tav tm="0">
                                          <p:val>
                                            <p:fltVal val="0.5"/>
                                          </p:val>
                                        </p:tav>
                                        <p:tav tm="100000">
                                          <p:val>
                                            <p:strVal val="#ppt_y"/>
                                          </p:val>
                                        </p:tav>
                                      </p:tavLst>
                                    </p:anim>
                                  </p:childTnLst>
                                </p:cTn>
                              </p:par>
                            </p:childTnLst>
                          </p:cTn>
                        </p:par>
                        <p:par>
                          <p:cTn id="94" fill="hold" nodeType="afterGroup">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wipe(left)">
                                      <p:cBhvr>
                                        <p:cTn id="100" dur="500"/>
                                        <p:tgtEl>
                                          <p:spTgt spid="5"/>
                                        </p:tgtEl>
                                      </p:cBhvr>
                                    </p:animEffect>
                                  </p:childTnLst>
                                </p:cTn>
                              </p:par>
                              <p:par>
                                <p:cTn id="101" presetID="22" presetClass="entr" presetSubtype="8" fill="hold" grpId="0" nodeType="withEffect">
                                  <p:stCondLst>
                                    <p:cond delay="20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par>
                                <p:cTn id="104" presetID="22" presetClass="entr" presetSubtype="8" fill="hold" grpId="0" nodeType="withEffect">
                                  <p:stCondLst>
                                    <p:cond delay="20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22" presetClass="entr" presetSubtype="8" fill="hold" grpId="0" nodeType="withEffect">
                                  <p:stCondLst>
                                    <p:cond delay="400"/>
                                  </p:stCondLst>
                                  <p:childTnLst>
                                    <p:set>
                                      <p:cBhvr>
                                        <p:cTn id="108" dur="1" fill="hold">
                                          <p:stCondLst>
                                            <p:cond delay="0"/>
                                          </p:stCondLst>
                                        </p:cTn>
                                        <p:tgtEl>
                                          <p:spTgt spid="22"/>
                                        </p:tgtEl>
                                        <p:attrNameLst>
                                          <p:attrName>style.visibility</p:attrName>
                                        </p:attrNameLst>
                                      </p:cBhvr>
                                      <p:to>
                                        <p:strVal val="visible"/>
                                      </p:to>
                                    </p:set>
                                    <p:animEffect transition="in" filter="wipe(left)">
                                      <p:cBhvr>
                                        <p:cTn id="109" dur="500"/>
                                        <p:tgtEl>
                                          <p:spTgt spid="22"/>
                                        </p:tgtEl>
                                      </p:cBhvr>
                                    </p:animEffect>
                                  </p:childTnLst>
                                </p:cTn>
                              </p:par>
                              <p:par>
                                <p:cTn id="110" presetID="22" presetClass="entr" presetSubtype="8" fill="hold" grpId="0" nodeType="withEffect">
                                  <p:stCondLst>
                                    <p:cond delay="40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2" fill="hold" grpId="0" nodeType="withEffect">
                                  <p:stCondLst>
                                    <p:cond delay="600"/>
                                  </p:stCondLst>
                                  <p:childTnLst>
                                    <p:set>
                                      <p:cBhvr>
                                        <p:cTn id="114" dur="1" fill="hold">
                                          <p:stCondLst>
                                            <p:cond delay="0"/>
                                          </p:stCondLst>
                                        </p:cTn>
                                        <p:tgtEl>
                                          <p:spTgt spid="28"/>
                                        </p:tgtEl>
                                        <p:attrNameLst>
                                          <p:attrName>style.visibility</p:attrName>
                                        </p:attrNameLst>
                                      </p:cBhvr>
                                      <p:to>
                                        <p:strVal val="visible"/>
                                      </p:to>
                                    </p:set>
                                    <p:animEffect transition="in" filter="wipe(right)">
                                      <p:cBhvr>
                                        <p:cTn id="115" dur="500"/>
                                        <p:tgtEl>
                                          <p:spTgt spid="28"/>
                                        </p:tgtEl>
                                      </p:cBhvr>
                                    </p:animEffect>
                                  </p:childTnLst>
                                </p:cTn>
                              </p:par>
                              <p:par>
                                <p:cTn id="116" presetID="22" presetClass="entr" presetSubtype="2" fill="hold" grpId="0" nodeType="withEffect">
                                  <p:stCondLst>
                                    <p:cond delay="600"/>
                                  </p:stCondLst>
                                  <p:childTnLst>
                                    <p:set>
                                      <p:cBhvr>
                                        <p:cTn id="117" dur="1" fill="hold">
                                          <p:stCondLst>
                                            <p:cond delay="0"/>
                                          </p:stCondLst>
                                        </p:cTn>
                                        <p:tgtEl>
                                          <p:spTgt spid="27"/>
                                        </p:tgtEl>
                                        <p:attrNameLst>
                                          <p:attrName>style.visibility</p:attrName>
                                        </p:attrNameLst>
                                      </p:cBhvr>
                                      <p:to>
                                        <p:strVal val="visible"/>
                                      </p:to>
                                    </p:set>
                                    <p:animEffect transition="in" filter="wipe(right)">
                                      <p:cBhvr>
                                        <p:cTn id="118" dur="500"/>
                                        <p:tgtEl>
                                          <p:spTgt spid="27"/>
                                        </p:tgtEl>
                                      </p:cBhvr>
                                    </p:animEffect>
                                  </p:childTnLst>
                                </p:cTn>
                              </p:par>
                              <p:par>
                                <p:cTn id="119" presetID="22" presetClass="entr" presetSubtype="2" fill="hold" grpId="0" nodeType="withEffect">
                                  <p:stCondLst>
                                    <p:cond delay="800"/>
                                  </p:stCondLst>
                                  <p:childTnLst>
                                    <p:set>
                                      <p:cBhvr>
                                        <p:cTn id="120" dur="1" fill="hold">
                                          <p:stCondLst>
                                            <p:cond delay="0"/>
                                          </p:stCondLst>
                                        </p:cTn>
                                        <p:tgtEl>
                                          <p:spTgt spid="26"/>
                                        </p:tgtEl>
                                        <p:attrNameLst>
                                          <p:attrName>style.visibility</p:attrName>
                                        </p:attrNameLst>
                                      </p:cBhvr>
                                      <p:to>
                                        <p:strVal val="visible"/>
                                      </p:to>
                                    </p:set>
                                    <p:animEffect transition="in" filter="wipe(right)">
                                      <p:cBhvr>
                                        <p:cTn id="121" dur="500"/>
                                        <p:tgtEl>
                                          <p:spTgt spid="26"/>
                                        </p:tgtEl>
                                      </p:cBhvr>
                                    </p:animEffect>
                                  </p:childTnLst>
                                </p:cTn>
                              </p:par>
                              <p:par>
                                <p:cTn id="122" presetID="22" presetClass="entr" presetSubtype="2" fill="hold" grpId="0" nodeType="withEffect">
                                  <p:stCondLst>
                                    <p:cond delay="800"/>
                                  </p:stCondLst>
                                  <p:childTnLst>
                                    <p:set>
                                      <p:cBhvr>
                                        <p:cTn id="123" dur="1" fill="hold">
                                          <p:stCondLst>
                                            <p:cond delay="0"/>
                                          </p:stCondLst>
                                        </p:cTn>
                                        <p:tgtEl>
                                          <p:spTgt spid="25"/>
                                        </p:tgtEl>
                                        <p:attrNameLst>
                                          <p:attrName>style.visibility</p:attrName>
                                        </p:attrNameLst>
                                      </p:cBhvr>
                                      <p:to>
                                        <p:strVal val="visible"/>
                                      </p:to>
                                    </p:set>
                                    <p:animEffect transition="in" filter="wipe(right)">
                                      <p:cBhvr>
                                        <p:cTn id="124" dur="500"/>
                                        <p:tgtEl>
                                          <p:spTgt spid="25"/>
                                        </p:tgtEl>
                                      </p:cBhvr>
                                    </p:animEffect>
                                  </p:childTnLst>
                                </p:cTn>
                              </p:par>
                              <p:par>
                                <p:cTn id="125" presetID="22" presetClass="entr" presetSubtype="2" fill="hold" grpId="0" nodeType="withEffect">
                                  <p:stCondLst>
                                    <p:cond delay="100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2" fill="hold" grpId="0" nodeType="withEffect">
                                  <p:stCondLst>
                                    <p:cond delay="1000"/>
                                  </p:stCondLst>
                                  <p:childTnLst>
                                    <p:set>
                                      <p:cBhvr>
                                        <p:cTn id="129" dur="1" fill="hold">
                                          <p:stCondLst>
                                            <p:cond delay="0"/>
                                          </p:stCondLst>
                                        </p:cTn>
                                        <p:tgtEl>
                                          <p:spTgt spid="23"/>
                                        </p:tgtEl>
                                        <p:attrNameLst>
                                          <p:attrName>style.visibility</p:attrName>
                                        </p:attrNameLst>
                                      </p:cBhvr>
                                      <p:to>
                                        <p:strVal val="visible"/>
                                      </p:to>
                                    </p:set>
                                    <p:animEffect transition="in" filter="wipe(right)">
                                      <p:cBhvr>
                                        <p:cTn id="130" dur="500"/>
                                        <p:tgtEl>
                                          <p:spTgt spid="23"/>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22" presetClass="entr" presetSubtype="4" fill="hold" grpId="0" nodeType="click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wipe(down)">
                                      <p:cBhvr>
                                        <p:cTn id="13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869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椭圆 4"/>
          <p:cNvSpPr/>
          <p:nvPr/>
        </p:nvSpPr>
        <p:spPr>
          <a:xfrm>
            <a:off x="1752600"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椭圆 5"/>
          <p:cNvSpPr/>
          <p:nvPr/>
        </p:nvSpPr>
        <p:spPr>
          <a:xfrm>
            <a:off x="1919288"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6"/>
          <p:cNvSpPr txBox="1">
            <a:spLocks noChangeArrowheads="1"/>
          </p:cNvSpPr>
          <p:nvPr/>
        </p:nvSpPr>
        <p:spPr bwMode="auto">
          <a:xfrm>
            <a:off x="2135188"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6000">
                <a:solidFill>
                  <a:schemeClr val="bg1"/>
                </a:solidFill>
                <a:latin typeface="微软雅黑" panose="020B0503020204020204" pitchFamily="34" charset="-122"/>
                <a:ea typeface="微软雅黑" panose="020B0503020204020204" pitchFamily="34" charset="-122"/>
              </a:rPr>
              <a:t>01</a:t>
            </a:r>
            <a:endParaRPr lang="zh-CN" altLang="en-US" sz="600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671763" y="4518025"/>
            <a:ext cx="6967537" cy="0"/>
          </a:xfrm>
          <a:prstGeom prst="line">
            <a:avLst/>
          </a:prstGeom>
          <a:ln>
            <a:solidFill>
              <a:schemeClr val="bg1"/>
            </a:solidFill>
          </a:ln>
          <a:effectLst>
            <a:outerShdw sx="1000" sy="1000" algn="ctr" rotWithShape="0">
              <a:srgbClr val="000000"/>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52600" y="5194300"/>
            <a:ext cx="8015288" cy="954088"/>
          </a:xfrm>
          <a:prstGeom prst="rect">
            <a:avLst/>
          </a:prstGeom>
          <a:noFill/>
          <a:effectLst>
            <a:outerShdw sx="1000" sy="1000" algn="ctr" rotWithShape="0">
              <a:srgbClr val="000000"/>
            </a:outerShdw>
          </a:effectLst>
        </p:spPr>
        <p:txBody>
          <a:bodyPr>
            <a:spAutoFit/>
          </a:bodyPr>
          <a:lstStyle/>
          <a:p>
            <a:pPr algn="ct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662488"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椭圆 10"/>
          <p:cNvSpPr/>
          <p:nvPr/>
        </p:nvSpPr>
        <p:spPr>
          <a:xfrm>
            <a:off x="4829175"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a:spLocks noChangeArrowheads="1"/>
          </p:cNvSpPr>
          <p:nvPr/>
        </p:nvSpPr>
        <p:spPr bwMode="auto">
          <a:xfrm>
            <a:off x="5045075"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6000">
                <a:solidFill>
                  <a:schemeClr val="bg1"/>
                </a:solidFill>
                <a:latin typeface="微软雅黑" panose="020B0503020204020204" pitchFamily="34" charset="-122"/>
                <a:ea typeface="微软雅黑" panose="020B0503020204020204" pitchFamily="34" charset="-122"/>
              </a:rPr>
              <a:t>02</a:t>
            </a:r>
            <a:endParaRPr lang="zh-CN" altLang="en-US" sz="60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7572375"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椭圆 13"/>
          <p:cNvSpPr/>
          <p:nvPr/>
        </p:nvSpPr>
        <p:spPr>
          <a:xfrm>
            <a:off x="7737475" y="1757363"/>
            <a:ext cx="1512888"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a:spLocks noChangeArrowheads="1"/>
          </p:cNvSpPr>
          <p:nvPr/>
        </p:nvSpPr>
        <p:spPr bwMode="auto">
          <a:xfrm>
            <a:off x="7954963" y="2006600"/>
            <a:ext cx="1077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6000">
                <a:solidFill>
                  <a:schemeClr val="bg1"/>
                </a:solidFill>
                <a:latin typeface="微软雅黑" panose="020B0503020204020204" pitchFamily="34" charset="-122"/>
                <a:ea typeface="微软雅黑" panose="020B0503020204020204" pitchFamily="34" charset="-122"/>
              </a:rPr>
              <a:t>03</a:t>
            </a:r>
            <a:endParaRPr lang="zh-CN" altLang="en-US" sz="60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609725" y="3851275"/>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7" name="矩形 16"/>
          <p:cNvSpPr/>
          <p:nvPr/>
        </p:nvSpPr>
        <p:spPr>
          <a:xfrm>
            <a:off x="4560888"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8" name="矩形 17"/>
          <p:cNvSpPr/>
          <p:nvPr/>
        </p:nvSpPr>
        <p:spPr>
          <a:xfrm>
            <a:off x="7491413"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9" name="等腰三角形 18"/>
          <p:cNvSpPr/>
          <p:nvPr/>
        </p:nvSpPr>
        <p:spPr>
          <a:xfrm rot="10800000">
            <a:off x="2513013"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等腰三角形 19"/>
          <p:cNvSpPr/>
          <p:nvPr/>
        </p:nvSpPr>
        <p:spPr>
          <a:xfrm rot="10800000">
            <a:off x="5464175" y="3597275"/>
            <a:ext cx="319088"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等腰三角形 20"/>
          <p:cNvSpPr/>
          <p:nvPr/>
        </p:nvSpPr>
        <p:spPr>
          <a:xfrm rot="10800000">
            <a:off x="8402638"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2" name="直接连接符 21"/>
          <p:cNvCxnSpPr/>
          <p:nvPr/>
        </p:nvCxnSpPr>
        <p:spPr>
          <a:xfrm>
            <a:off x="1609725"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9920288"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anim calcmode="lin" valueType="num">
                                      <p:cBhvr>
                                        <p:cTn id="27" dur="750" fill="hold"/>
                                        <p:tgtEl>
                                          <p:spTgt spid="19"/>
                                        </p:tgtEl>
                                        <p:attrNameLst>
                                          <p:attrName>ppt_x</p:attrName>
                                        </p:attrNameLst>
                                      </p:cBhvr>
                                      <p:tavLst>
                                        <p:tav tm="0">
                                          <p:val>
                                            <p:strVal val="#ppt_x"/>
                                          </p:val>
                                        </p:tav>
                                        <p:tav tm="100000">
                                          <p:val>
                                            <p:strVal val="#ppt_x"/>
                                          </p:val>
                                        </p:tav>
                                      </p:tavLst>
                                    </p:anim>
                                    <p:anim calcmode="lin" valueType="num">
                                      <p:cBhvr>
                                        <p:cTn id="28" dur="7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p:tgtEl>
                                          <p:spTgt spid="16"/>
                                        </p:tgtEl>
                                        <p:attrNameLst>
                                          <p:attrName>ppt_y</p:attrName>
                                        </p:attrNameLst>
                                      </p:cBhvr>
                                      <p:tavLst>
                                        <p:tav tm="0">
                                          <p:val>
                                            <p:strVal val="#ppt_y-#ppt_h*1.125000"/>
                                          </p:val>
                                        </p:tav>
                                        <p:tav tm="100000">
                                          <p:val>
                                            <p:strVal val="#ppt_y"/>
                                          </p:val>
                                        </p:tav>
                                      </p:tavLst>
                                    </p:anim>
                                    <p:animEffect transition="in" filter="wipe(down)">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750"/>
                                        <p:tgtEl>
                                          <p:spTgt spid="20"/>
                                        </p:tgtEl>
                                      </p:cBhvr>
                                    </p:animEffect>
                                    <p:anim calcmode="lin" valueType="num">
                                      <p:cBhvr>
                                        <p:cTn id="58" dur="750" fill="hold"/>
                                        <p:tgtEl>
                                          <p:spTgt spid="20"/>
                                        </p:tgtEl>
                                        <p:attrNameLst>
                                          <p:attrName>ppt_x</p:attrName>
                                        </p:attrNameLst>
                                      </p:cBhvr>
                                      <p:tavLst>
                                        <p:tav tm="0">
                                          <p:val>
                                            <p:strVal val="#ppt_x"/>
                                          </p:val>
                                        </p:tav>
                                        <p:tav tm="100000">
                                          <p:val>
                                            <p:strVal val="#ppt_x"/>
                                          </p:val>
                                        </p:tav>
                                      </p:tavLst>
                                    </p:anim>
                                    <p:anim calcmode="lin" valueType="num">
                                      <p:cBhvr>
                                        <p:cTn id="5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12" presetClass="entr" presetSubtype="1"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ppt_y</p:attrName>
                                        </p:attrNameLst>
                                      </p:cBhvr>
                                      <p:tavLst>
                                        <p:tav tm="0">
                                          <p:val>
                                            <p:strVal val="#ppt_y-#ppt_h*1.125000"/>
                                          </p:val>
                                        </p:tav>
                                        <p:tav tm="100000">
                                          <p:val>
                                            <p:strVal val="#ppt_y"/>
                                          </p:val>
                                        </p:tav>
                                      </p:tavLst>
                                    </p:anim>
                                    <p:animEffect transition="in" filter="wipe(down)">
                                      <p:cBhvr>
                                        <p:cTn id="65" dur="500"/>
                                        <p:tgtEl>
                                          <p:spTgt spid="1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down)">
                                      <p:cBhvr>
                                        <p:cTn id="73" dur="500"/>
                                        <p:tgtEl>
                                          <p:spTgt spid="13"/>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750"/>
                                        <p:tgtEl>
                                          <p:spTgt spid="21"/>
                                        </p:tgtEl>
                                      </p:cBhvr>
                                    </p:animEffect>
                                    <p:anim calcmode="lin" valueType="num">
                                      <p:cBhvr>
                                        <p:cTn id="84" dur="750" fill="hold"/>
                                        <p:tgtEl>
                                          <p:spTgt spid="21"/>
                                        </p:tgtEl>
                                        <p:attrNameLst>
                                          <p:attrName>ppt_x</p:attrName>
                                        </p:attrNameLst>
                                      </p:cBhvr>
                                      <p:tavLst>
                                        <p:tav tm="0">
                                          <p:val>
                                            <p:strVal val="#ppt_x"/>
                                          </p:val>
                                        </p:tav>
                                        <p:tav tm="100000">
                                          <p:val>
                                            <p:strVal val="#ppt_x"/>
                                          </p:val>
                                        </p:tav>
                                      </p:tavLst>
                                    </p:anim>
                                    <p:anim calcmode="lin" valueType="num">
                                      <p:cBhvr>
                                        <p:cTn id="85"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1"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p:tgtEl>
                                          <p:spTgt spid="18"/>
                                        </p:tgtEl>
                                        <p:attrNameLst>
                                          <p:attrName>ppt_y</p:attrName>
                                        </p:attrNameLst>
                                      </p:cBhvr>
                                      <p:tavLst>
                                        <p:tav tm="0">
                                          <p:val>
                                            <p:strVal val="#ppt_y-#ppt_h*1.125000"/>
                                          </p:val>
                                        </p:tav>
                                        <p:tav tm="100000">
                                          <p:val>
                                            <p:strVal val="#ppt_y"/>
                                          </p:val>
                                        </p:tav>
                                      </p:tavLst>
                                    </p:anim>
                                    <p:animEffect transition="in" filter="wipe(down)">
                                      <p:cBhvr>
                                        <p:cTn id="91" dur="500"/>
                                        <p:tgtEl>
                                          <p:spTgt spid="1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4" fill="hold" nodeType="click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500" fill="hold"/>
                                        <p:tgtEl>
                                          <p:spTgt spid="23"/>
                                        </p:tgtEl>
                                        <p:attrNameLst>
                                          <p:attrName>ppt_x</p:attrName>
                                        </p:attrNameLst>
                                      </p:cBhvr>
                                      <p:tavLst>
                                        <p:tav tm="0">
                                          <p:val>
                                            <p:strVal val="#ppt_x"/>
                                          </p:val>
                                        </p:tav>
                                        <p:tav tm="100000">
                                          <p:val>
                                            <p:strVal val="#ppt_x"/>
                                          </p:val>
                                        </p:tav>
                                      </p:tavLst>
                                    </p:anim>
                                    <p:anim calcmode="lin" valueType="num">
                                      <p:cBhvr additive="base">
                                        <p:cTn id="97" dur="500" fill="hold"/>
                                        <p:tgtEl>
                                          <p:spTgt spid="23"/>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additive="base">
                                        <p:cTn id="100" dur="500" fill="hold"/>
                                        <p:tgtEl>
                                          <p:spTgt spid="22"/>
                                        </p:tgtEl>
                                        <p:attrNameLst>
                                          <p:attrName>ppt_x</p:attrName>
                                        </p:attrNameLst>
                                      </p:cBhvr>
                                      <p:tavLst>
                                        <p:tav tm="0">
                                          <p:val>
                                            <p:strVal val="#ppt_x"/>
                                          </p:val>
                                        </p:tav>
                                        <p:tav tm="100000">
                                          <p:val>
                                            <p:strVal val="#ppt_x"/>
                                          </p:val>
                                        </p:tav>
                                      </p:tavLst>
                                    </p:anim>
                                    <p:anim calcmode="lin" valueType="num">
                                      <p:cBhvr additive="base">
                                        <p:cTn id="101" dur="500" fill="hold"/>
                                        <p:tgtEl>
                                          <p:spTgt spid="22"/>
                                        </p:tgtEl>
                                        <p:attrNameLst>
                                          <p:attrName>ppt_y</p:attrName>
                                        </p:attrNameLst>
                                      </p:cBhvr>
                                      <p:tavLst>
                                        <p:tav tm="0">
                                          <p:val>
                                            <p:strVal val="1+#ppt_h/2"/>
                                          </p:val>
                                        </p:tav>
                                        <p:tav tm="100000">
                                          <p:val>
                                            <p:strVal val="#ppt_y"/>
                                          </p:val>
                                        </p:tav>
                                      </p:tavLst>
                                    </p:anim>
                                  </p:childTnLst>
                                </p:cTn>
                              </p:par>
                            </p:childTnLst>
                          </p:cTn>
                        </p:par>
                        <p:par>
                          <p:cTn id="102" fill="hold" nodeType="afterGroup">
                            <p:stCondLst>
                              <p:cond delay="500"/>
                            </p:stCondLst>
                            <p:childTnLst>
                              <p:par>
                                <p:cTn id="103" presetID="10" presetClass="entr" presetSubtype="0" fill="hold" grpId="0" nodeType="afterEffect">
                                  <p:stCondLst>
                                    <p:cond delay="0"/>
                                  </p:stCondLst>
                                  <p:iterate type="wd">
                                    <p:tmPct val="10000"/>
                                  </p:iterate>
                                  <p:childTnLst>
                                    <p:set>
                                      <p:cBhvr>
                                        <p:cTn id="104" dur="1" fill="hold">
                                          <p:stCondLst>
                                            <p:cond delay="0"/>
                                          </p:stCondLst>
                                        </p:cTn>
                                        <p:tgtEl>
                                          <p:spTgt spid="9"/>
                                        </p:tgtEl>
                                        <p:attrNameLst>
                                          <p:attrName>style.visibility</p:attrName>
                                        </p:attrNameLst>
                                      </p:cBhvr>
                                      <p:to>
                                        <p:strVal val="visible"/>
                                      </p:to>
                                    </p:set>
                                    <p:animEffect transition="in" filter="fade">
                                      <p:cBhvr>
                                        <p:cTn id="105"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1" grpId="0" animBg="1"/>
      <p:bldP spid="12" grpId="0"/>
      <p:bldP spid="13" grpId="0" animBg="1"/>
      <p:bldP spid="14" grpId="0" animBg="1"/>
      <p:bldP spid="15" grpId="0"/>
      <p:bldP spid="16" grpId="0"/>
      <p:bldP spid="17" grpId="0"/>
      <p:bldP spid="18" grpId="0"/>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0736"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cxnSp>
        <p:nvCxnSpPr>
          <p:cNvPr id="5" name="直接连接符 4"/>
          <p:cNvCxnSpPr/>
          <p:nvPr/>
        </p:nvCxnSpPr>
        <p:spPr>
          <a:xfrm>
            <a:off x="5683250" y="551180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256338" y="4200525"/>
            <a:ext cx="3640137"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83250" y="280035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1258888" y="2927350"/>
            <a:ext cx="2963862" cy="2555875"/>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文本框 8"/>
          <p:cNvSpPr txBox="1"/>
          <p:nvPr/>
        </p:nvSpPr>
        <p:spPr>
          <a:xfrm>
            <a:off x="1547813" y="3821113"/>
            <a:ext cx="2441575" cy="768350"/>
          </a:xfrm>
          <a:prstGeom prst="rect">
            <a:avLst/>
          </a:prstGeom>
          <a:noFill/>
        </p:spPr>
        <p:txBody>
          <a:bodyPr wrap="none">
            <a:spAutoFit/>
          </a:bodyPr>
          <a:lstStyle/>
          <a:p>
            <a:pPr>
              <a:defRPr/>
            </a:pPr>
            <a:r>
              <a:rPr lang="zh-CN" altLang="en-US" sz="4400" dirty="0">
                <a:solidFill>
                  <a:schemeClr val="bg1"/>
                </a:solidFill>
                <a:latin typeface="DotumChe" panose="020B0609000101010101" pitchFamily="49" charset="-127"/>
                <a:ea typeface="DotumChe" panose="020B0609000101010101" pitchFamily="49" charset="-127"/>
              </a:rPr>
              <a:t>重点项目</a:t>
            </a:r>
            <a:endParaRPr lang="en-US" altLang="zh-CN" sz="4400" dirty="0">
              <a:solidFill>
                <a:schemeClr val="bg1"/>
              </a:solidFill>
              <a:latin typeface="DotumChe" panose="020B0609000101010101" pitchFamily="49" charset="-127"/>
              <a:ea typeface="DotumChe" panose="020B0609000101010101" pitchFamily="49" charset="-127"/>
            </a:endParaRPr>
          </a:p>
        </p:txBody>
      </p:sp>
      <p:sp>
        <p:nvSpPr>
          <p:cNvPr id="10" name="Freeform 7"/>
          <p:cNvSpPr/>
          <p:nvPr/>
        </p:nvSpPr>
        <p:spPr bwMode="auto">
          <a:xfrm flipH="1">
            <a:off x="4672013" y="1954213"/>
            <a:ext cx="1584325" cy="4233862"/>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121920" tIns="60960" rIns="121920" bIns="60960"/>
          <a:lstStyle/>
          <a:p>
            <a:pPr>
              <a:defRPr/>
            </a:pPr>
            <a:endParaRPr lang="zh-CN" altLang="en-US" sz="2400" dirty="0">
              <a:latin typeface="DotumChe" panose="020B0609000101010101" pitchFamily="49" charset="-127"/>
              <a:ea typeface="DotumChe" panose="020B0609000101010101" pitchFamily="49" charset="-127"/>
            </a:endParaRPr>
          </a:p>
        </p:txBody>
      </p:sp>
      <p:grpSp>
        <p:nvGrpSpPr>
          <p:cNvPr id="11" name="组合 10"/>
          <p:cNvGrpSpPr/>
          <p:nvPr/>
        </p:nvGrpSpPr>
        <p:grpSpPr>
          <a:xfrm>
            <a:off x="5728772" y="2111359"/>
            <a:ext cx="647003" cy="557761"/>
            <a:chOff x="5867317" y="1889686"/>
            <a:chExt cx="647003" cy="557761"/>
          </a:xfrm>
          <a:solidFill>
            <a:srgbClr val="92D050"/>
          </a:solidFill>
        </p:grpSpPr>
        <p:sp>
          <p:nvSpPr>
            <p:cNvPr id="12" name="六边形 11"/>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01</a:t>
              </a:r>
              <a:endParaRPr lang="zh-CN" altLang="en-US" sz="2000" dirty="0">
                <a:solidFill>
                  <a:schemeClr val="bg1"/>
                </a:solidFill>
                <a:latin typeface="DotumChe" panose="020B0609000101010101" pitchFamily="49" charset="-127"/>
                <a:ea typeface="DotumChe" panose="020B0609000101010101" pitchFamily="49" charset="-127"/>
              </a:endParaRPr>
            </a:p>
          </p:txBody>
        </p:sp>
      </p:grpSp>
      <p:grpSp>
        <p:nvGrpSpPr>
          <p:cNvPr id="14" name="组合 13"/>
          <p:cNvGrpSpPr/>
          <p:nvPr/>
        </p:nvGrpSpPr>
        <p:grpSpPr>
          <a:xfrm>
            <a:off x="6322175" y="3510666"/>
            <a:ext cx="647003" cy="557761"/>
            <a:chOff x="5867317" y="1889686"/>
            <a:chExt cx="647003" cy="557761"/>
          </a:xfrm>
          <a:solidFill>
            <a:srgbClr val="92D050"/>
          </a:solidFill>
        </p:grpSpPr>
        <p:sp>
          <p:nvSpPr>
            <p:cNvPr id="15" name="六边形 14"/>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02</a:t>
              </a:r>
              <a:endParaRPr lang="zh-CN" altLang="en-US" sz="2000" dirty="0">
                <a:solidFill>
                  <a:schemeClr val="bg1"/>
                </a:solidFill>
                <a:latin typeface="DotumChe" panose="020B0609000101010101" pitchFamily="49" charset="-127"/>
                <a:ea typeface="DotumChe" panose="020B0609000101010101" pitchFamily="49" charset="-127"/>
              </a:endParaRPr>
            </a:p>
          </p:txBody>
        </p:sp>
      </p:grpSp>
      <p:grpSp>
        <p:nvGrpSpPr>
          <p:cNvPr id="17" name="组合 16"/>
          <p:cNvGrpSpPr/>
          <p:nvPr/>
        </p:nvGrpSpPr>
        <p:grpSpPr>
          <a:xfrm>
            <a:off x="6055930" y="4864059"/>
            <a:ext cx="647003" cy="557761"/>
            <a:chOff x="5867317" y="1889686"/>
            <a:chExt cx="647003" cy="557761"/>
          </a:xfrm>
          <a:solidFill>
            <a:srgbClr val="92D050"/>
          </a:solidFill>
        </p:grpSpPr>
        <p:sp>
          <p:nvSpPr>
            <p:cNvPr id="18" name="六边形 17"/>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文本框 18"/>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03</a:t>
              </a:r>
              <a:endParaRPr lang="zh-CN" altLang="en-US" sz="2000" dirty="0">
                <a:solidFill>
                  <a:schemeClr val="bg1"/>
                </a:solidFill>
                <a:latin typeface="DotumChe" panose="020B0609000101010101" pitchFamily="49" charset="-127"/>
                <a:ea typeface="DotumChe" panose="020B0609000101010101" pitchFamily="49" charset="-127"/>
              </a:endParaRPr>
            </a:p>
          </p:txBody>
        </p:sp>
      </p:grpSp>
      <p:sp>
        <p:nvSpPr>
          <p:cNvPr id="20" name="TextBox 27"/>
          <p:cNvSpPr txBox="1"/>
          <p:nvPr/>
        </p:nvSpPr>
        <p:spPr>
          <a:xfrm>
            <a:off x="6408738" y="2065338"/>
            <a:ext cx="2930525" cy="654050"/>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1" name="TextBox 27"/>
          <p:cNvSpPr txBox="1"/>
          <p:nvPr/>
        </p:nvSpPr>
        <p:spPr>
          <a:xfrm>
            <a:off x="7035800" y="3460750"/>
            <a:ext cx="2930525" cy="652463"/>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2" name="TextBox 27"/>
          <p:cNvSpPr txBox="1"/>
          <p:nvPr/>
        </p:nvSpPr>
        <p:spPr>
          <a:xfrm>
            <a:off x="6789738" y="4824413"/>
            <a:ext cx="2930525" cy="652462"/>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7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750" fill="hold"/>
                                        <p:tgtEl>
                                          <p:spTgt spid="9"/>
                                        </p:tgtEl>
                                        <p:attrNameLst>
                                          <p:attrName>ppt_y</p:attrName>
                                        </p:attrNameLst>
                                      </p:cBhvr>
                                      <p:tavLst>
                                        <p:tav tm="0">
                                          <p:val>
                                            <p:strVal val="#ppt_y"/>
                                          </p:val>
                                        </p:tav>
                                        <p:tav tm="100000">
                                          <p:val>
                                            <p:strVal val="#ppt_y"/>
                                          </p:val>
                                        </p:tav>
                                      </p:tavLst>
                                    </p:anim>
                                    <p:anim calcmode="lin" valueType="num">
                                      <p:cBhvr>
                                        <p:cTn id="20" dur="7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7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750" tmFilter="0,0; .5, 1; 1, 1"/>
                                        <p:tgtEl>
                                          <p:spTgt spid="9"/>
                                        </p:tgtEl>
                                      </p:cBhvr>
                                    </p:animEffect>
                                  </p:childTnLst>
                                </p:cTn>
                              </p:par>
                            </p:childTnLst>
                          </p:cTn>
                        </p:par>
                        <p:par>
                          <p:cTn id="23" fill="hold" nodeType="afterGroup">
                            <p:stCondLst>
                              <p:cond delay="975"/>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p:tgtEl>
                                          <p:spTgt spid="11"/>
                                        </p:tgtEl>
                                        <p:attrNameLst>
                                          <p:attrName>ppt_x</p:attrName>
                                        </p:attrNameLst>
                                      </p:cBhvr>
                                      <p:tavLst>
                                        <p:tav tm="0">
                                          <p:val>
                                            <p:strVal val="#ppt_x-#ppt_w*1.125000"/>
                                          </p:val>
                                        </p:tav>
                                        <p:tav tm="100000">
                                          <p:val>
                                            <p:strVal val="#ppt_x"/>
                                          </p:val>
                                        </p:tav>
                                      </p:tavLst>
                                    </p:anim>
                                    <p:animEffect transition="in" filter="wipe(right)">
                                      <p:cBhvr>
                                        <p:cTn id="43" dur="500"/>
                                        <p:tgtEl>
                                          <p:spTgt spid="11"/>
                                        </p:tgtEl>
                                      </p:cBhvr>
                                    </p:animEffect>
                                  </p:childTnLst>
                                </p:cTn>
                              </p:par>
                              <p:par>
                                <p:cTn id="44" presetID="12" presetClass="entr" presetSubtype="8"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par>
                                <p:cTn id="48" presetID="12" presetClass="entr" presetSubtype="8"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p:tgtEl>
                                          <p:spTgt spid="17"/>
                                        </p:tgtEl>
                                        <p:attrNameLst>
                                          <p:attrName>ppt_x</p:attrName>
                                        </p:attrNameLst>
                                      </p:cBhvr>
                                      <p:tavLst>
                                        <p:tav tm="0">
                                          <p:val>
                                            <p:strVal val="#ppt_x-#ppt_w*1.125000"/>
                                          </p:val>
                                        </p:tav>
                                        <p:tav tm="100000">
                                          <p:val>
                                            <p:strVal val="#ppt_x"/>
                                          </p:val>
                                        </p:tav>
                                      </p:tavLst>
                                    </p:anim>
                                    <p:animEffect transition="in" filter="wipe(right)">
                                      <p:cBhvr>
                                        <p:cTn id="51" dur="500"/>
                                        <p:tgtEl>
                                          <p:spTgt spid="17"/>
                                        </p:tgtEl>
                                      </p:cBhvr>
                                    </p:animEffect>
                                  </p:childTnLst>
                                </p:cTn>
                              </p:par>
                            </p:childTnLst>
                          </p:cTn>
                        </p:par>
                        <p:par>
                          <p:cTn id="52" fill="hold" nodeType="afterGroup">
                            <p:stCondLst>
                              <p:cond delay="500"/>
                            </p:stCondLst>
                            <p:childTnLst>
                              <p:par>
                                <p:cTn id="53" presetID="14" presetClass="entr" presetSubtype="1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750"/>
                                        <p:tgtEl>
                                          <p:spTgt spid="2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32523" cy="1273169"/>
          </a:xfrm>
          <a:prstGeom prst="rect">
            <a:avLst/>
          </a:prstGeom>
          <a:noFill/>
        </p:spPr>
        <p:txBody>
          <a:bodyPr wrap="none">
            <a:spAutoFit/>
          </a:bodyPr>
          <a:lstStyle/>
          <a:p>
            <a:pPr>
              <a:lnSpc>
                <a:spcPct val="130000"/>
              </a:lnSpc>
              <a:defRPr/>
            </a:pPr>
            <a:r>
              <a:rPr lang="en-US" altLang="zh-CN" sz="6600" b="1" dirty="0">
                <a:solidFill>
                  <a:srgbClr val="92D050"/>
                </a:solidFill>
                <a:latin typeface="微软雅黑" panose="020B0503020204020204" pitchFamily="34" charset="-122"/>
                <a:ea typeface="微软雅黑" panose="020B0503020204020204" pitchFamily="34" charset="-122"/>
              </a:rPr>
              <a:t>03  </a:t>
            </a:r>
            <a:r>
              <a:rPr lang="zh-CN" altLang="en-US" sz="6600" b="1" dirty="0">
                <a:solidFill>
                  <a:srgbClr val="92D050"/>
                </a:solidFill>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484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椭圆 4"/>
          <p:cNvSpPr/>
          <p:nvPr/>
        </p:nvSpPr>
        <p:spPr>
          <a:xfrm>
            <a:off x="1457325" y="1557338"/>
            <a:ext cx="2687638"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椭圆 5"/>
          <p:cNvSpPr/>
          <p:nvPr/>
        </p:nvSpPr>
        <p:spPr>
          <a:xfrm>
            <a:off x="4865688" y="1557338"/>
            <a:ext cx="2687637"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椭圆 6"/>
          <p:cNvSpPr/>
          <p:nvPr/>
        </p:nvSpPr>
        <p:spPr>
          <a:xfrm>
            <a:off x="8274050" y="1557338"/>
            <a:ext cx="2689225"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TextBox 9"/>
          <p:cNvSpPr txBox="1">
            <a:spLocks noChangeArrowheads="1"/>
          </p:cNvSpPr>
          <p:nvPr/>
        </p:nvSpPr>
        <p:spPr bwMode="auto">
          <a:xfrm>
            <a:off x="2057400" y="3022600"/>
            <a:ext cx="1382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sp>
        <p:nvSpPr>
          <p:cNvPr id="9" name="TextBox 10"/>
          <p:cNvSpPr txBox="1">
            <a:spLocks noChangeArrowheads="1"/>
          </p:cNvSpPr>
          <p:nvPr/>
        </p:nvSpPr>
        <p:spPr bwMode="auto">
          <a:xfrm>
            <a:off x="5322888" y="3022600"/>
            <a:ext cx="17748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sp>
        <p:nvSpPr>
          <p:cNvPr id="10" name="TextBox 11"/>
          <p:cNvSpPr txBox="1">
            <a:spLocks noChangeArrowheads="1"/>
          </p:cNvSpPr>
          <p:nvPr/>
        </p:nvSpPr>
        <p:spPr bwMode="auto">
          <a:xfrm>
            <a:off x="8840788" y="3022600"/>
            <a:ext cx="15557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2700" b="1">
                <a:solidFill>
                  <a:schemeClr val="bg1"/>
                </a:solidFill>
                <a:latin typeface="微软雅黑" panose="020B0503020204020204" pitchFamily="34" charset="-122"/>
                <a:ea typeface="微软雅黑" panose="020B0503020204020204" pitchFamily="34" charset="-122"/>
              </a:rPr>
              <a:t>输入标题</a:t>
            </a:r>
          </a:p>
        </p:txBody>
      </p:sp>
      <p:sp>
        <p:nvSpPr>
          <p:cNvPr id="11" name="KSO_Shape"/>
          <p:cNvSpPr>
            <a:spLocks/>
          </p:cNvSpPr>
          <p:nvPr/>
        </p:nvSpPr>
        <p:spPr bwMode="auto">
          <a:xfrm>
            <a:off x="5735638" y="1992313"/>
            <a:ext cx="947737" cy="70961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p:spPr>
        <p:txBody>
          <a:bodyPr lIns="121917" tIns="60958" rIns="121917" bIns="479988"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DotumChe" panose="020B0609000101010101" pitchFamily="49" charset="-127"/>
              <a:ea typeface="宋体" panose="02010600030101010101" pitchFamily="2" charset="-122"/>
            </a:endParaRPr>
          </a:p>
        </p:txBody>
      </p:sp>
      <p:sp>
        <p:nvSpPr>
          <p:cNvPr id="12" name="KSO_Shape"/>
          <p:cNvSpPr>
            <a:spLocks/>
          </p:cNvSpPr>
          <p:nvPr/>
        </p:nvSpPr>
        <p:spPr bwMode="auto">
          <a:xfrm>
            <a:off x="9251950" y="2025650"/>
            <a:ext cx="760413" cy="64293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DotumChe" panose="020B0609000101010101" pitchFamily="49" charset="-127"/>
              <a:ea typeface="宋体" panose="02010600030101010101" pitchFamily="2" charset="-122"/>
            </a:endParaRPr>
          </a:p>
        </p:txBody>
      </p:sp>
      <p:sp>
        <p:nvSpPr>
          <p:cNvPr id="13" name="KSO_Shape"/>
          <p:cNvSpPr>
            <a:spLocks/>
          </p:cNvSpPr>
          <p:nvPr/>
        </p:nvSpPr>
        <p:spPr bwMode="auto">
          <a:xfrm>
            <a:off x="2370138" y="1931988"/>
            <a:ext cx="714375" cy="830262"/>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DotumChe" panose="020B0609000101010101" pitchFamily="49" charset="-127"/>
              <a:ea typeface="宋体" panose="02010600030101010101" pitchFamily="2" charset="-122"/>
            </a:endParaRPr>
          </a:p>
        </p:txBody>
      </p:sp>
      <p:grpSp>
        <p:nvGrpSpPr>
          <p:cNvPr id="14" name="组合 13"/>
          <p:cNvGrpSpPr>
            <a:grpSpLocks/>
          </p:cNvGrpSpPr>
          <p:nvPr/>
        </p:nvGrpSpPr>
        <p:grpSpPr bwMode="auto">
          <a:xfrm>
            <a:off x="4298950" y="2693988"/>
            <a:ext cx="412750" cy="414337"/>
            <a:chOff x="3264324" y="1749600"/>
            <a:chExt cx="348156" cy="348156"/>
          </a:xfrm>
        </p:grpSpPr>
        <p:sp>
          <p:nvSpPr>
            <p:cNvPr id="15" name="矩形 14"/>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rot="5400000">
              <a:off x="3264324" y="1900914"/>
              <a:ext cx="348156" cy="455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7" name="组合 16"/>
          <p:cNvGrpSpPr>
            <a:grpSpLocks/>
          </p:cNvGrpSpPr>
          <p:nvPr/>
        </p:nvGrpSpPr>
        <p:grpSpPr bwMode="auto">
          <a:xfrm>
            <a:off x="7707313" y="2693988"/>
            <a:ext cx="414337" cy="414337"/>
            <a:chOff x="3264324" y="1749600"/>
            <a:chExt cx="348156" cy="348156"/>
          </a:xfrm>
        </p:grpSpPr>
        <p:sp>
          <p:nvSpPr>
            <p:cNvPr id="18" name="矩形 17"/>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矩形 18"/>
            <p:cNvSpPr/>
            <p:nvPr/>
          </p:nvSpPr>
          <p:spPr>
            <a:xfrm rot="5400000">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TextBox 21"/>
          <p:cNvSpPr txBox="1">
            <a:spLocks noChangeArrowheads="1"/>
          </p:cNvSpPr>
          <p:nvPr/>
        </p:nvSpPr>
        <p:spPr bwMode="auto">
          <a:xfrm>
            <a:off x="2070100" y="4965700"/>
            <a:ext cx="82057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a:lnSpc>
                <a:spcPct val="150000"/>
              </a:lnSpc>
            </a:pPr>
            <a:r>
              <a:rPr lang="zh-CN" altLang="en-US" sz="130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panose="020B0502040204020203" pitchFamily="34" charset="-122"/>
                <a:ea typeface="微软雅黑 Light" panose="020B0502040204020203" pitchFamily="34" charset="-122"/>
              </a:rPr>
              <a:t>……</a:t>
            </a:r>
          </a:p>
          <a:p>
            <a:pPr algn="just">
              <a:lnSpc>
                <a:spcPct val="150000"/>
              </a:lnSpc>
            </a:pPr>
            <a:r>
              <a:rPr lang="zh-CN" altLang="en-US" sz="130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panose="020B0502040204020203" pitchFamily="34" charset="-122"/>
                <a:ea typeface="微软雅黑 Light" panose="020B0502040204020203" pitchFamily="34" charset="-122"/>
              </a:rPr>
              <a:t>……</a:t>
            </a:r>
          </a:p>
        </p:txBody>
      </p:sp>
      <p:sp>
        <p:nvSpPr>
          <p:cNvPr id="21" name="Freeform 5"/>
          <p:cNvSpPr>
            <a:spLocks/>
          </p:cNvSpPr>
          <p:nvPr/>
        </p:nvSpPr>
        <p:spPr bwMode="auto">
          <a:xfrm>
            <a:off x="1457325" y="4916488"/>
            <a:ext cx="315913"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22" name="Freeform 5"/>
          <p:cNvSpPr>
            <a:spLocks/>
          </p:cNvSpPr>
          <p:nvPr/>
        </p:nvSpPr>
        <p:spPr bwMode="auto">
          <a:xfrm flipH="1">
            <a:off x="10647363" y="4916488"/>
            <a:ext cx="315912"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23" name="TextBox 24"/>
          <p:cNvSpPr txBox="1">
            <a:spLocks noChangeArrowheads="1"/>
          </p:cNvSpPr>
          <p:nvPr/>
        </p:nvSpPr>
        <p:spPr bwMode="auto">
          <a:xfrm>
            <a:off x="2057400" y="3463925"/>
            <a:ext cx="13827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1300" b="1">
                <a:solidFill>
                  <a:schemeClr val="bg1"/>
                </a:solidFill>
                <a:latin typeface="微软雅黑" panose="020B0503020204020204" pitchFamily="34" charset="-122"/>
                <a:ea typeface="微软雅黑" panose="020B0503020204020204" pitchFamily="34" charset="-122"/>
              </a:rPr>
              <a:t>点击输入说明文字</a:t>
            </a:r>
          </a:p>
        </p:txBody>
      </p:sp>
      <p:sp>
        <p:nvSpPr>
          <p:cNvPr id="24" name="TextBox 25"/>
          <p:cNvSpPr txBox="1">
            <a:spLocks noChangeArrowheads="1"/>
          </p:cNvSpPr>
          <p:nvPr/>
        </p:nvSpPr>
        <p:spPr bwMode="auto">
          <a:xfrm>
            <a:off x="5432425"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1300" b="1">
                <a:solidFill>
                  <a:schemeClr val="bg1"/>
                </a:solidFill>
                <a:latin typeface="微软雅黑" panose="020B0503020204020204" pitchFamily="34" charset="-122"/>
                <a:ea typeface="微软雅黑" panose="020B0503020204020204" pitchFamily="34" charset="-122"/>
              </a:rPr>
              <a:t>点击输入说明文字</a:t>
            </a:r>
          </a:p>
        </p:txBody>
      </p:sp>
      <p:sp>
        <p:nvSpPr>
          <p:cNvPr id="25" name="TextBox 26"/>
          <p:cNvSpPr txBox="1">
            <a:spLocks noChangeArrowheads="1"/>
          </p:cNvSpPr>
          <p:nvPr/>
        </p:nvSpPr>
        <p:spPr bwMode="auto">
          <a:xfrm>
            <a:off x="8840788"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1300" b="1">
                <a:solidFill>
                  <a:schemeClr val="bg1"/>
                </a:solidFill>
                <a:latin typeface="微软雅黑" panose="020B0503020204020204" pitchFamily="34" charset="-122"/>
                <a:ea typeface="微软雅黑" panose="020B0503020204020204" pitchFamily="34" charset="-122"/>
              </a:rPr>
              <a:t>点击输入说明文字</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6"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290">
                                          <p:stCondLst>
                                            <p:cond delay="0"/>
                                          </p:stCondLst>
                                        </p:cTn>
                                        <p:tgtEl>
                                          <p:spTgt spid="8"/>
                                        </p:tgtEl>
                                      </p:cBhvr>
                                    </p:animEffect>
                                    <p:anim calcmode="lin" valueType="num">
                                      <p:cBhvr>
                                        <p:cTn id="13"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8" dur="13">
                                          <p:stCondLst>
                                            <p:cond delay="325"/>
                                          </p:stCondLst>
                                        </p:cTn>
                                        <p:tgtEl>
                                          <p:spTgt spid="8"/>
                                        </p:tgtEl>
                                      </p:cBhvr>
                                      <p:to x="100000" y="60000"/>
                                    </p:animScale>
                                    <p:animScale>
                                      <p:cBhvr>
                                        <p:cTn id="19" dur="83" decel="50000">
                                          <p:stCondLst>
                                            <p:cond delay="338"/>
                                          </p:stCondLst>
                                        </p:cTn>
                                        <p:tgtEl>
                                          <p:spTgt spid="8"/>
                                        </p:tgtEl>
                                      </p:cBhvr>
                                      <p:to x="100000" y="100000"/>
                                    </p:animScale>
                                    <p:animScale>
                                      <p:cBhvr>
                                        <p:cTn id="20" dur="13">
                                          <p:stCondLst>
                                            <p:cond delay="656"/>
                                          </p:stCondLst>
                                        </p:cTn>
                                        <p:tgtEl>
                                          <p:spTgt spid="8"/>
                                        </p:tgtEl>
                                      </p:cBhvr>
                                      <p:to x="100000" y="80000"/>
                                    </p:animScale>
                                    <p:animScale>
                                      <p:cBhvr>
                                        <p:cTn id="21" dur="83" decel="50000">
                                          <p:stCondLst>
                                            <p:cond delay="669"/>
                                          </p:stCondLst>
                                        </p:cTn>
                                        <p:tgtEl>
                                          <p:spTgt spid="8"/>
                                        </p:tgtEl>
                                      </p:cBhvr>
                                      <p:to x="100000" y="100000"/>
                                    </p:animScale>
                                    <p:animScale>
                                      <p:cBhvr>
                                        <p:cTn id="22" dur="13">
                                          <p:stCondLst>
                                            <p:cond delay="821"/>
                                          </p:stCondLst>
                                        </p:cTn>
                                        <p:tgtEl>
                                          <p:spTgt spid="8"/>
                                        </p:tgtEl>
                                      </p:cBhvr>
                                      <p:to x="100000" y="90000"/>
                                    </p:animScale>
                                    <p:animScale>
                                      <p:cBhvr>
                                        <p:cTn id="23" dur="83" decel="50000">
                                          <p:stCondLst>
                                            <p:cond delay="834"/>
                                          </p:stCondLst>
                                        </p:cTn>
                                        <p:tgtEl>
                                          <p:spTgt spid="8"/>
                                        </p:tgtEl>
                                      </p:cBhvr>
                                      <p:to x="100000" y="100000"/>
                                    </p:animScale>
                                    <p:animScale>
                                      <p:cBhvr>
                                        <p:cTn id="24" dur="13">
                                          <p:stCondLst>
                                            <p:cond delay="904"/>
                                          </p:stCondLst>
                                        </p:cTn>
                                        <p:tgtEl>
                                          <p:spTgt spid="8"/>
                                        </p:tgtEl>
                                      </p:cBhvr>
                                      <p:to x="100000" y="95000"/>
                                    </p:animScale>
                                    <p:animScale>
                                      <p:cBhvr>
                                        <p:cTn id="25" dur="83" decel="50000">
                                          <p:stCondLst>
                                            <p:cond delay="917"/>
                                          </p:stCondLst>
                                        </p:cTn>
                                        <p:tgtEl>
                                          <p:spTgt spid="8"/>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290">
                                          <p:stCondLst>
                                            <p:cond delay="0"/>
                                          </p:stCondLst>
                                        </p:cTn>
                                        <p:tgtEl>
                                          <p:spTgt spid="23"/>
                                        </p:tgtEl>
                                      </p:cBhvr>
                                    </p:animEffect>
                                    <p:anim calcmode="lin" valueType="num">
                                      <p:cBhvr>
                                        <p:cTn id="29"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34" dur="13">
                                          <p:stCondLst>
                                            <p:cond delay="325"/>
                                          </p:stCondLst>
                                        </p:cTn>
                                        <p:tgtEl>
                                          <p:spTgt spid="23"/>
                                        </p:tgtEl>
                                      </p:cBhvr>
                                      <p:to x="100000" y="60000"/>
                                    </p:animScale>
                                    <p:animScale>
                                      <p:cBhvr>
                                        <p:cTn id="35" dur="83" decel="50000">
                                          <p:stCondLst>
                                            <p:cond delay="338"/>
                                          </p:stCondLst>
                                        </p:cTn>
                                        <p:tgtEl>
                                          <p:spTgt spid="23"/>
                                        </p:tgtEl>
                                      </p:cBhvr>
                                      <p:to x="100000" y="100000"/>
                                    </p:animScale>
                                    <p:animScale>
                                      <p:cBhvr>
                                        <p:cTn id="36" dur="13">
                                          <p:stCondLst>
                                            <p:cond delay="656"/>
                                          </p:stCondLst>
                                        </p:cTn>
                                        <p:tgtEl>
                                          <p:spTgt spid="23"/>
                                        </p:tgtEl>
                                      </p:cBhvr>
                                      <p:to x="100000" y="80000"/>
                                    </p:animScale>
                                    <p:animScale>
                                      <p:cBhvr>
                                        <p:cTn id="37" dur="83" decel="50000">
                                          <p:stCondLst>
                                            <p:cond delay="669"/>
                                          </p:stCondLst>
                                        </p:cTn>
                                        <p:tgtEl>
                                          <p:spTgt spid="23"/>
                                        </p:tgtEl>
                                      </p:cBhvr>
                                      <p:to x="100000" y="100000"/>
                                    </p:animScale>
                                    <p:animScale>
                                      <p:cBhvr>
                                        <p:cTn id="38" dur="13">
                                          <p:stCondLst>
                                            <p:cond delay="821"/>
                                          </p:stCondLst>
                                        </p:cTn>
                                        <p:tgtEl>
                                          <p:spTgt spid="23"/>
                                        </p:tgtEl>
                                      </p:cBhvr>
                                      <p:to x="100000" y="90000"/>
                                    </p:animScale>
                                    <p:animScale>
                                      <p:cBhvr>
                                        <p:cTn id="39" dur="83" decel="50000">
                                          <p:stCondLst>
                                            <p:cond delay="834"/>
                                          </p:stCondLst>
                                        </p:cTn>
                                        <p:tgtEl>
                                          <p:spTgt spid="23"/>
                                        </p:tgtEl>
                                      </p:cBhvr>
                                      <p:to x="100000" y="100000"/>
                                    </p:animScale>
                                    <p:animScale>
                                      <p:cBhvr>
                                        <p:cTn id="40" dur="13">
                                          <p:stCondLst>
                                            <p:cond delay="904"/>
                                          </p:stCondLst>
                                        </p:cTn>
                                        <p:tgtEl>
                                          <p:spTgt spid="23"/>
                                        </p:tgtEl>
                                      </p:cBhvr>
                                      <p:to x="100000" y="95000"/>
                                    </p:animScale>
                                    <p:animScale>
                                      <p:cBhvr>
                                        <p:cTn id="41" dur="83" decel="50000">
                                          <p:stCondLst>
                                            <p:cond delay="917"/>
                                          </p:stCondLst>
                                        </p:cTn>
                                        <p:tgtEl>
                                          <p:spTgt spid="23"/>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290">
                                          <p:stCondLst>
                                            <p:cond delay="0"/>
                                          </p:stCondLst>
                                        </p:cTn>
                                        <p:tgtEl>
                                          <p:spTgt spid="5"/>
                                        </p:tgtEl>
                                      </p:cBhvr>
                                    </p:animEffect>
                                    <p:anim calcmode="lin" valueType="num">
                                      <p:cBhvr>
                                        <p:cTn id="45"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6"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7"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8"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9"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50" dur="13">
                                          <p:stCondLst>
                                            <p:cond delay="325"/>
                                          </p:stCondLst>
                                        </p:cTn>
                                        <p:tgtEl>
                                          <p:spTgt spid="5"/>
                                        </p:tgtEl>
                                      </p:cBhvr>
                                      <p:to x="100000" y="60000"/>
                                    </p:animScale>
                                    <p:animScale>
                                      <p:cBhvr>
                                        <p:cTn id="51" dur="83" decel="50000">
                                          <p:stCondLst>
                                            <p:cond delay="338"/>
                                          </p:stCondLst>
                                        </p:cTn>
                                        <p:tgtEl>
                                          <p:spTgt spid="5"/>
                                        </p:tgtEl>
                                      </p:cBhvr>
                                      <p:to x="100000" y="100000"/>
                                    </p:animScale>
                                    <p:animScale>
                                      <p:cBhvr>
                                        <p:cTn id="52" dur="13">
                                          <p:stCondLst>
                                            <p:cond delay="656"/>
                                          </p:stCondLst>
                                        </p:cTn>
                                        <p:tgtEl>
                                          <p:spTgt spid="5"/>
                                        </p:tgtEl>
                                      </p:cBhvr>
                                      <p:to x="100000" y="80000"/>
                                    </p:animScale>
                                    <p:animScale>
                                      <p:cBhvr>
                                        <p:cTn id="53" dur="83" decel="50000">
                                          <p:stCondLst>
                                            <p:cond delay="669"/>
                                          </p:stCondLst>
                                        </p:cTn>
                                        <p:tgtEl>
                                          <p:spTgt spid="5"/>
                                        </p:tgtEl>
                                      </p:cBhvr>
                                      <p:to x="100000" y="100000"/>
                                    </p:animScale>
                                    <p:animScale>
                                      <p:cBhvr>
                                        <p:cTn id="54" dur="13">
                                          <p:stCondLst>
                                            <p:cond delay="821"/>
                                          </p:stCondLst>
                                        </p:cTn>
                                        <p:tgtEl>
                                          <p:spTgt spid="5"/>
                                        </p:tgtEl>
                                      </p:cBhvr>
                                      <p:to x="100000" y="90000"/>
                                    </p:animScale>
                                    <p:animScale>
                                      <p:cBhvr>
                                        <p:cTn id="55" dur="83" decel="50000">
                                          <p:stCondLst>
                                            <p:cond delay="834"/>
                                          </p:stCondLst>
                                        </p:cTn>
                                        <p:tgtEl>
                                          <p:spTgt spid="5"/>
                                        </p:tgtEl>
                                      </p:cBhvr>
                                      <p:to x="100000" y="100000"/>
                                    </p:animScale>
                                    <p:animScale>
                                      <p:cBhvr>
                                        <p:cTn id="56" dur="13">
                                          <p:stCondLst>
                                            <p:cond delay="904"/>
                                          </p:stCondLst>
                                        </p:cTn>
                                        <p:tgtEl>
                                          <p:spTgt spid="5"/>
                                        </p:tgtEl>
                                      </p:cBhvr>
                                      <p:to x="100000" y="95000"/>
                                    </p:animScale>
                                    <p:animScale>
                                      <p:cBhvr>
                                        <p:cTn id="57" dur="83" decel="50000">
                                          <p:stCondLst>
                                            <p:cond delay="917"/>
                                          </p:stCondLst>
                                        </p:cTn>
                                        <p:tgtEl>
                                          <p:spTgt spid="5"/>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290">
                                          <p:stCondLst>
                                            <p:cond delay="0"/>
                                          </p:stCondLst>
                                        </p:cTn>
                                        <p:tgtEl>
                                          <p:spTgt spid="13"/>
                                        </p:tgtEl>
                                      </p:cBhvr>
                                    </p:animEffect>
                                    <p:anim calcmode="lin" valueType="num">
                                      <p:cBhvr>
                                        <p:cTn id="61"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66" dur="13">
                                          <p:stCondLst>
                                            <p:cond delay="325"/>
                                          </p:stCondLst>
                                        </p:cTn>
                                        <p:tgtEl>
                                          <p:spTgt spid="13"/>
                                        </p:tgtEl>
                                      </p:cBhvr>
                                      <p:to x="100000" y="60000"/>
                                    </p:animScale>
                                    <p:animScale>
                                      <p:cBhvr>
                                        <p:cTn id="67" dur="83" decel="50000">
                                          <p:stCondLst>
                                            <p:cond delay="338"/>
                                          </p:stCondLst>
                                        </p:cTn>
                                        <p:tgtEl>
                                          <p:spTgt spid="13"/>
                                        </p:tgtEl>
                                      </p:cBhvr>
                                      <p:to x="100000" y="100000"/>
                                    </p:animScale>
                                    <p:animScale>
                                      <p:cBhvr>
                                        <p:cTn id="68" dur="13">
                                          <p:stCondLst>
                                            <p:cond delay="656"/>
                                          </p:stCondLst>
                                        </p:cTn>
                                        <p:tgtEl>
                                          <p:spTgt spid="13"/>
                                        </p:tgtEl>
                                      </p:cBhvr>
                                      <p:to x="100000" y="80000"/>
                                    </p:animScale>
                                    <p:animScale>
                                      <p:cBhvr>
                                        <p:cTn id="69" dur="83" decel="50000">
                                          <p:stCondLst>
                                            <p:cond delay="669"/>
                                          </p:stCondLst>
                                        </p:cTn>
                                        <p:tgtEl>
                                          <p:spTgt spid="13"/>
                                        </p:tgtEl>
                                      </p:cBhvr>
                                      <p:to x="100000" y="100000"/>
                                    </p:animScale>
                                    <p:animScale>
                                      <p:cBhvr>
                                        <p:cTn id="70" dur="13">
                                          <p:stCondLst>
                                            <p:cond delay="821"/>
                                          </p:stCondLst>
                                        </p:cTn>
                                        <p:tgtEl>
                                          <p:spTgt spid="13"/>
                                        </p:tgtEl>
                                      </p:cBhvr>
                                      <p:to x="100000" y="90000"/>
                                    </p:animScale>
                                    <p:animScale>
                                      <p:cBhvr>
                                        <p:cTn id="71" dur="83" decel="50000">
                                          <p:stCondLst>
                                            <p:cond delay="834"/>
                                          </p:stCondLst>
                                        </p:cTn>
                                        <p:tgtEl>
                                          <p:spTgt spid="13"/>
                                        </p:tgtEl>
                                      </p:cBhvr>
                                      <p:to x="100000" y="100000"/>
                                    </p:animScale>
                                    <p:animScale>
                                      <p:cBhvr>
                                        <p:cTn id="72" dur="13">
                                          <p:stCondLst>
                                            <p:cond delay="904"/>
                                          </p:stCondLst>
                                        </p:cTn>
                                        <p:tgtEl>
                                          <p:spTgt spid="13"/>
                                        </p:tgtEl>
                                      </p:cBhvr>
                                      <p:to x="100000" y="95000"/>
                                    </p:animScale>
                                    <p:animScale>
                                      <p:cBhvr>
                                        <p:cTn id="73" dur="83" decel="50000">
                                          <p:stCondLst>
                                            <p:cond delay="917"/>
                                          </p:stCondLst>
                                        </p:cTn>
                                        <p:tgtEl>
                                          <p:spTgt spid="13"/>
                                        </p:tgtEl>
                                      </p:cBhvr>
                                      <p:to x="100000" y="100000"/>
                                    </p:animScale>
                                  </p:childTnLst>
                                </p:cTn>
                              </p:par>
                            </p:childTnLst>
                          </p:cTn>
                        </p:par>
                        <p:par>
                          <p:cTn id="74" fill="hold" nodeType="afterGroup">
                            <p:stCondLst>
                              <p:cond delay="1500"/>
                            </p:stCondLst>
                            <p:childTnLst>
                              <p:par>
                                <p:cTn id="75" presetID="31" presetClass="entr" presetSubtype="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700" fill="hold"/>
                                        <p:tgtEl>
                                          <p:spTgt spid="14"/>
                                        </p:tgtEl>
                                        <p:attrNameLst>
                                          <p:attrName>ppt_w</p:attrName>
                                        </p:attrNameLst>
                                      </p:cBhvr>
                                      <p:tavLst>
                                        <p:tav tm="0">
                                          <p:val>
                                            <p:fltVal val="0"/>
                                          </p:val>
                                        </p:tav>
                                        <p:tav tm="100000">
                                          <p:val>
                                            <p:strVal val="#ppt_w"/>
                                          </p:val>
                                        </p:tav>
                                      </p:tavLst>
                                    </p:anim>
                                    <p:anim calcmode="lin" valueType="num">
                                      <p:cBhvr>
                                        <p:cTn id="78" dur="700" fill="hold"/>
                                        <p:tgtEl>
                                          <p:spTgt spid="14"/>
                                        </p:tgtEl>
                                        <p:attrNameLst>
                                          <p:attrName>ppt_h</p:attrName>
                                        </p:attrNameLst>
                                      </p:cBhvr>
                                      <p:tavLst>
                                        <p:tav tm="0">
                                          <p:val>
                                            <p:fltVal val="0"/>
                                          </p:val>
                                        </p:tav>
                                        <p:tav tm="100000">
                                          <p:val>
                                            <p:strVal val="#ppt_h"/>
                                          </p:val>
                                        </p:tav>
                                      </p:tavLst>
                                    </p:anim>
                                    <p:anim calcmode="lin" valueType="num">
                                      <p:cBhvr>
                                        <p:cTn id="79" dur="700" fill="hold"/>
                                        <p:tgtEl>
                                          <p:spTgt spid="14"/>
                                        </p:tgtEl>
                                        <p:attrNameLst>
                                          <p:attrName>style.rotation</p:attrName>
                                        </p:attrNameLst>
                                      </p:cBhvr>
                                      <p:tavLst>
                                        <p:tav tm="0">
                                          <p:val>
                                            <p:fltVal val="90"/>
                                          </p:val>
                                        </p:tav>
                                        <p:tav tm="100000">
                                          <p:val>
                                            <p:fltVal val="0"/>
                                          </p:val>
                                        </p:tav>
                                      </p:tavLst>
                                    </p:anim>
                                    <p:animEffect transition="in" filter="fade">
                                      <p:cBhvr>
                                        <p:cTn id="80" dur="700"/>
                                        <p:tgtEl>
                                          <p:spTgt spid="14"/>
                                        </p:tgtEl>
                                      </p:cBhvr>
                                    </p:animEffect>
                                  </p:childTnLst>
                                </p:cTn>
                              </p:par>
                            </p:childTnLst>
                          </p:cTn>
                        </p:par>
                        <p:par>
                          <p:cTn id="81" fill="hold" nodeType="afterGroup">
                            <p:stCondLst>
                              <p:cond delay="2200"/>
                            </p:stCondLst>
                            <p:childTnLst>
                              <p:par>
                                <p:cTn id="82" presetID="26"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down)">
                                      <p:cBhvr>
                                        <p:cTn id="84" dur="290">
                                          <p:stCondLst>
                                            <p:cond delay="0"/>
                                          </p:stCondLst>
                                        </p:cTn>
                                        <p:tgtEl>
                                          <p:spTgt spid="6"/>
                                        </p:tgtEl>
                                      </p:cBhvr>
                                    </p:animEffect>
                                    <p:anim calcmode="lin" valueType="num">
                                      <p:cBhvr>
                                        <p:cTn id="85"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6"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87"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88"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89"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90" dur="13">
                                          <p:stCondLst>
                                            <p:cond delay="325"/>
                                          </p:stCondLst>
                                        </p:cTn>
                                        <p:tgtEl>
                                          <p:spTgt spid="6"/>
                                        </p:tgtEl>
                                      </p:cBhvr>
                                      <p:to x="100000" y="60000"/>
                                    </p:animScale>
                                    <p:animScale>
                                      <p:cBhvr>
                                        <p:cTn id="91" dur="83" decel="50000">
                                          <p:stCondLst>
                                            <p:cond delay="338"/>
                                          </p:stCondLst>
                                        </p:cTn>
                                        <p:tgtEl>
                                          <p:spTgt spid="6"/>
                                        </p:tgtEl>
                                      </p:cBhvr>
                                      <p:to x="100000" y="100000"/>
                                    </p:animScale>
                                    <p:animScale>
                                      <p:cBhvr>
                                        <p:cTn id="92" dur="13">
                                          <p:stCondLst>
                                            <p:cond delay="656"/>
                                          </p:stCondLst>
                                        </p:cTn>
                                        <p:tgtEl>
                                          <p:spTgt spid="6"/>
                                        </p:tgtEl>
                                      </p:cBhvr>
                                      <p:to x="100000" y="80000"/>
                                    </p:animScale>
                                    <p:animScale>
                                      <p:cBhvr>
                                        <p:cTn id="93" dur="83" decel="50000">
                                          <p:stCondLst>
                                            <p:cond delay="669"/>
                                          </p:stCondLst>
                                        </p:cTn>
                                        <p:tgtEl>
                                          <p:spTgt spid="6"/>
                                        </p:tgtEl>
                                      </p:cBhvr>
                                      <p:to x="100000" y="100000"/>
                                    </p:animScale>
                                    <p:animScale>
                                      <p:cBhvr>
                                        <p:cTn id="94" dur="13">
                                          <p:stCondLst>
                                            <p:cond delay="821"/>
                                          </p:stCondLst>
                                        </p:cTn>
                                        <p:tgtEl>
                                          <p:spTgt spid="6"/>
                                        </p:tgtEl>
                                      </p:cBhvr>
                                      <p:to x="100000" y="90000"/>
                                    </p:animScale>
                                    <p:animScale>
                                      <p:cBhvr>
                                        <p:cTn id="95" dur="83" decel="50000">
                                          <p:stCondLst>
                                            <p:cond delay="834"/>
                                          </p:stCondLst>
                                        </p:cTn>
                                        <p:tgtEl>
                                          <p:spTgt spid="6"/>
                                        </p:tgtEl>
                                      </p:cBhvr>
                                      <p:to x="100000" y="100000"/>
                                    </p:animScale>
                                    <p:animScale>
                                      <p:cBhvr>
                                        <p:cTn id="96" dur="13">
                                          <p:stCondLst>
                                            <p:cond delay="904"/>
                                          </p:stCondLst>
                                        </p:cTn>
                                        <p:tgtEl>
                                          <p:spTgt spid="6"/>
                                        </p:tgtEl>
                                      </p:cBhvr>
                                      <p:to x="100000" y="95000"/>
                                    </p:animScale>
                                    <p:animScale>
                                      <p:cBhvr>
                                        <p:cTn id="97" dur="83" decel="50000">
                                          <p:stCondLst>
                                            <p:cond delay="917"/>
                                          </p:stCondLst>
                                        </p:cTn>
                                        <p:tgtEl>
                                          <p:spTgt spid="6"/>
                                        </p:tgtEl>
                                      </p:cBhvr>
                                      <p:to x="100000" y="100000"/>
                                    </p:animScale>
                                  </p:childTnLst>
                                </p:cTn>
                              </p:par>
                              <p:par>
                                <p:cTn id="98" presetID="26" presetClass="entr" presetSubtype="0" fill="hold" grpId="0"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down)">
                                      <p:cBhvr>
                                        <p:cTn id="100" dur="290">
                                          <p:stCondLst>
                                            <p:cond delay="0"/>
                                          </p:stCondLst>
                                        </p:cTn>
                                        <p:tgtEl>
                                          <p:spTgt spid="9"/>
                                        </p:tgtEl>
                                      </p:cBhvr>
                                    </p:animEffect>
                                    <p:anim calcmode="lin" valueType="num">
                                      <p:cBhvr>
                                        <p:cTn id="101"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2"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3"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04"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05"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06" dur="13">
                                          <p:stCondLst>
                                            <p:cond delay="325"/>
                                          </p:stCondLst>
                                        </p:cTn>
                                        <p:tgtEl>
                                          <p:spTgt spid="9"/>
                                        </p:tgtEl>
                                      </p:cBhvr>
                                      <p:to x="100000" y="60000"/>
                                    </p:animScale>
                                    <p:animScale>
                                      <p:cBhvr>
                                        <p:cTn id="107" dur="83" decel="50000">
                                          <p:stCondLst>
                                            <p:cond delay="338"/>
                                          </p:stCondLst>
                                        </p:cTn>
                                        <p:tgtEl>
                                          <p:spTgt spid="9"/>
                                        </p:tgtEl>
                                      </p:cBhvr>
                                      <p:to x="100000" y="100000"/>
                                    </p:animScale>
                                    <p:animScale>
                                      <p:cBhvr>
                                        <p:cTn id="108" dur="13">
                                          <p:stCondLst>
                                            <p:cond delay="656"/>
                                          </p:stCondLst>
                                        </p:cTn>
                                        <p:tgtEl>
                                          <p:spTgt spid="9"/>
                                        </p:tgtEl>
                                      </p:cBhvr>
                                      <p:to x="100000" y="80000"/>
                                    </p:animScale>
                                    <p:animScale>
                                      <p:cBhvr>
                                        <p:cTn id="109" dur="83" decel="50000">
                                          <p:stCondLst>
                                            <p:cond delay="669"/>
                                          </p:stCondLst>
                                        </p:cTn>
                                        <p:tgtEl>
                                          <p:spTgt spid="9"/>
                                        </p:tgtEl>
                                      </p:cBhvr>
                                      <p:to x="100000" y="100000"/>
                                    </p:animScale>
                                    <p:animScale>
                                      <p:cBhvr>
                                        <p:cTn id="110" dur="13">
                                          <p:stCondLst>
                                            <p:cond delay="821"/>
                                          </p:stCondLst>
                                        </p:cTn>
                                        <p:tgtEl>
                                          <p:spTgt spid="9"/>
                                        </p:tgtEl>
                                      </p:cBhvr>
                                      <p:to x="100000" y="90000"/>
                                    </p:animScale>
                                    <p:animScale>
                                      <p:cBhvr>
                                        <p:cTn id="111" dur="83" decel="50000">
                                          <p:stCondLst>
                                            <p:cond delay="834"/>
                                          </p:stCondLst>
                                        </p:cTn>
                                        <p:tgtEl>
                                          <p:spTgt spid="9"/>
                                        </p:tgtEl>
                                      </p:cBhvr>
                                      <p:to x="100000" y="100000"/>
                                    </p:animScale>
                                    <p:animScale>
                                      <p:cBhvr>
                                        <p:cTn id="112" dur="13">
                                          <p:stCondLst>
                                            <p:cond delay="904"/>
                                          </p:stCondLst>
                                        </p:cTn>
                                        <p:tgtEl>
                                          <p:spTgt spid="9"/>
                                        </p:tgtEl>
                                      </p:cBhvr>
                                      <p:to x="100000" y="95000"/>
                                    </p:animScale>
                                    <p:animScale>
                                      <p:cBhvr>
                                        <p:cTn id="113" dur="83" decel="50000">
                                          <p:stCondLst>
                                            <p:cond delay="917"/>
                                          </p:stCondLst>
                                        </p:cTn>
                                        <p:tgtEl>
                                          <p:spTgt spid="9"/>
                                        </p:tgtEl>
                                      </p:cBhvr>
                                      <p:to x="100000" y="100000"/>
                                    </p:animScale>
                                  </p:childTnLst>
                                </p:cTn>
                              </p:par>
                              <p:par>
                                <p:cTn id="114" presetID="26" presetClass="entr" presetSubtype="0" fill="hold" grpId="0"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wipe(down)">
                                      <p:cBhvr>
                                        <p:cTn id="116" dur="290">
                                          <p:stCondLst>
                                            <p:cond delay="0"/>
                                          </p:stCondLst>
                                        </p:cTn>
                                        <p:tgtEl>
                                          <p:spTgt spid="24"/>
                                        </p:tgtEl>
                                      </p:cBhvr>
                                    </p:animEffect>
                                    <p:anim calcmode="lin" valueType="num">
                                      <p:cBhvr>
                                        <p:cTn id="11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1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1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2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2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22" dur="13">
                                          <p:stCondLst>
                                            <p:cond delay="325"/>
                                          </p:stCondLst>
                                        </p:cTn>
                                        <p:tgtEl>
                                          <p:spTgt spid="24"/>
                                        </p:tgtEl>
                                      </p:cBhvr>
                                      <p:to x="100000" y="60000"/>
                                    </p:animScale>
                                    <p:animScale>
                                      <p:cBhvr>
                                        <p:cTn id="123" dur="83" decel="50000">
                                          <p:stCondLst>
                                            <p:cond delay="338"/>
                                          </p:stCondLst>
                                        </p:cTn>
                                        <p:tgtEl>
                                          <p:spTgt spid="24"/>
                                        </p:tgtEl>
                                      </p:cBhvr>
                                      <p:to x="100000" y="100000"/>
                                    </p:animScale>
                                    <p:animScale>
                                      <p:cBhvr>
                                        <p:cTn id="124" dur="13">
                                          <p:stCondLst>
                                            <p:cond delay="656"/>
                                          </p:stCondLst>
                                        </p:cTn>
                                        <p:tgtEl>
                                          <p:spTgt spid="24"/>
                                        </p:tgtEl>
                                      </p:cBhvr>
                                      <p:to x="100000" y="80000"/>
                                    </p:animScale>
                                    <p:animScale>
                                      <p:cBhvr>
                                        <p:cTn id="125" dur="83" decel="50000">
                                          <p:stCondLst>
                                            <p:cond delay="669"/>
                                          </p:stCondLst>
                                        </p:cTn>
                                        <p:tgtEl>
                                          <p:spTgt spid="24"/>
                                        </p:tgtEl>
                                      </p:cBhvr>
                                      <p:to x="100000" y="100000"/>
                                    </p:animScale>
                                    <p:animScale>
                                      <p:cBhvr>
                                        <p:cTn id="126" dur="13">
                                          <p:stCondLst>
                                            <p:cond delay="821"/>
                                          </p:stCondLst>
                                        </p:cTn>
                                        <p:tgtEl>
                                          <p:spTgt spid="24"/>
                                        </p:tgtEl>
                                      </p:cBhvr>
                                      <p:to x="100000" y="90000"/>
                                    </p:animScale>
                                    <p:animScale>
                                      <p:cBhvr>
                                        <p:cTn id="127" dur="83" decel="50000">
                                          <p:stCondLst>
                                            <p:cond delay="834"/>
                                          </p:stCondLst>
                                        </p:cTn>
                                        <p:tgtEl>
                                          <p:spTgt spid="24"/>
                                        </p:tgtEl>
                                      </p:cBhvr>
                                      <p:to x="100000" y="100000"/>
                                    </p:animScale>
                                    <p:animScale>
                                      <p:cBhvr>
                                        <p:cTn id="128" dur="13">
                                          <p:stCondLst>
                                            <p:cond delay="904"/>
                                          </p:stCondLst>
                                        </p:cTn>
                                        <p:tgtEl>
                                          <p:spTgt spid="24"/>
                                        </p:tgtEl>
                                      </p:cBhvr>
                                      <p:to x="100000" y="95000"/>
                                    </p:animScale>
                                    <p:animScale>
                                      <p:cBhvr>
                                        <p:cTn id="129" dur="83" decel="50000">
                                          <p:stCondLst>
                                            <p:cond delay="917"/>
                                          </p:stCondLst>
                                        </p:cTn>
                                        <p:tgtEl>
                                          <p:spTgt spid="24"/>
                                        </p:tgtEl>
                                      </p:cBhvr>
                                      <p:to x="100000" y="100000"/>
                                    </p:animScale>
                                  </p:childTnLst>
                                </p:cTn>
                              </p:par>
                              <p:par>
                                <p:cTn id="130" presetID="26" presetClass="entr" presetSubtype="0" fill="hold" nodeType="withEffect">
                                  <p:stCondLst>
                                    <p:cond delay="0"/>
                                  </p:stCondLst>
                                  <p:childTnLst>
                                    <p:set>
                                      <p:cBhvr>
                                        <p:cTn id="131" dur="1" fill="hold">
                                          <p:stCondLst>
                                            <p:cond delay="0"/>
                                          </p:stCondLst>
                                        </p:cTn>
                                        <p:tgtEl>
                                          <p:spTgt spid="11"/>
                                        </p:tgtEl>
                                        <p:attrNameLst>
                                          <p:attrName>style.visibility</p:attrName>
                                        </p:attrNameLst>
                                      </p:cBhvr>
                                      <p:to>
                                        <p:strVal val="visible"/>
                                      </p:to>
                                    </p:set>
                                    <p:animEffect transition="in" filter="wipe(down)">
                                      <p:cBhvr>
                                        <p:cTn id="132" dur="290">
                                          <p:stCondLst>
                                            <p:cond delay="0"/>
                                          </p:stCondLst>
                                        </p:cTn>
                                        <p:tgtEl>
                                          <p:spTgt spid="11"/>
                                        </p:tgtEl>
                                      </p:cBhvr>
                                    </p:animEffect>
                                    <p:anim calcmode="lin" valueType="num">
                                      <p:cBhvr>
                                        <p:cTn id="133"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4"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5"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36"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37"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8" dur="13">
                                          <p:stCondLst>
                                            <p:cond delay="325"/>
                                          </p:stCondLst>
                                        </p:cTn>
                                        <p:tgtEl>
                                          <p:spTgt spid="11"/>
                                        </p:tgtEl>
                                      </p:cBhvr>
                                      <p:to x="100000" y="60000"/>
                                    </p:animScale>
                                    <p:animScale>
                                      <p:cBhvr>
                                        <p:cTn id="139" dur="83" decel="50000">
                                          <p:stCondLst>
                                            <p:cond delay="338"/>
                                          </p:stCondLst>
                                        </p:cTn>
                                        <p:tgtEl>
                                          <p:spTgt spid="11"/>
                                        </p:tgtEl>
                                      </p:cBhvr>
                                      <p:to x="100000" y="100000"/>
                                    </p:animScale>
                                    <p:animScale>
                                      <p:cBhvr>
                                        <p:cTn id="140" dur="13">
                                          <p:stCondLst>
                                            <p:cond delay="656"/>
                                          </p:stCondLst>
                                        </p:cTn>
                                        <p:tgtEl>
                                          <p:spTgt spid="11"/>
                                        </p:tgtEl>
                                      </p:cBhvr>
                                      <p:to x="100000" y="80000"/>
                                    </p:animScale>
                                    <p:animScale>
                                      <p:cBhvr>
                                        <p:cTn id="141" dur="83" decel="50000">
                                          <p:stCondLst>
                                            <p:cond delay="669"/>
                                          </p:stCondLst>
                                        </p:cTn>
                                        <p:tgtEl>
                                          <p:spTgt spid="11"/>
                                        </p:tgtEl>
                                      </p:cBhvr>
                                      <p:to x="100000" y="100000"/>
                                    </p:animScale>
                                    <p:animScale>
                                      <p:cBhvr>
                                        <p:cTn id="142" dur="13">
                                          <p:stCondLst>
                                            <p:cond delay="821"/>
                                          </p:stCondLst>
                                        </p:cTn>
                                        <p:tgtEl>
                                          <p:spTgt spid="11"/>
                                        </p:tgtEl>
                                      </p:cBhvr>
                                      <p:to x="100000" y="90000"/>
                                    </p:animScale>
                                    <p:animScale>
                                      <p:cBhvr>
                                        <p:cTn id="143" dur="83" decel="50000">
                                          <p:stCondLst>
                                            <p:cond delay="834"/>
                                          </p:stCondLst>
                                        </p:cTn>
                                        <p:tgtEl>
                                          <p:spTgt spid="11"/>
                                        </p:tgtEl>
                                      </p:cBhvr>
                                      <p:to x="100000" y="100000"/>
                                    </p:animScale>
                                    <p:animScale>
                                      <p:cBhvr>
                                        <p:cTn id="144" dur="13">
                                          <p:stCondLst>
                                            <p:cond delay="904"/>
                                          </p:stCondLst>
                                        </p:cTn>
                                        <p:tgtEl>
                                          <p:spTgt spid="11"/>
                                        </p:tgtEl>
                                      </p:cBhvr>
                                      <p:to x="100000" y="95000"/>
                                    </p:animScale>
                                    <p:animScale>
                                      <p:cBhvr>
                                        <p:cTn id="145" dur="83" decel="50000">
                                          <p:stCondLst>
                                            <p:cond delay="917"/>
                                          </p:stCondLst>
                                        </p:cTn>
                                        <p:tgtEl>
                                          <p:spTgt spid="11"/>
                                        </p:tgtEl>
                                      </p:cBhvr>
                                      <p:to x="100000" y="100000"/>
                                    </p:animScale>
                                  </p:childTnLst>
                                </p:cTn>
                              </p:par>
                            </p:childTnLst>
                          </p:cTn>
                        </p:par>
                        <p:par>
                          <p:cTn id="146" fill="hold" nodeType="afterGroup">
                            <p:stCondLst>
                              <p:cond delay="3200"/>
                            </p:stCondLst>
                            <p:childTnLst>
                              <p:par>
                                <p:cTn id="147" presetID="31" presetClass="entr" presetSubtype="0" fill="hold" nodeType="afterEffect">
                                  <p:stCondLst>
                                    <p:cond delay="0"/>
                                  </p:stCondLst>
                                  <p:childTnLst>
                                    <p:set>
                                      <p:cBhvr>
                                        <p:cTn id="148" dur="1" fill="hold">
                                          <p:stCondLst>
                                            <p:cond delay="0"/>
                                          </p:stCondLst>
                                        </p:cTn>
                                        <p:tgtEl>
                                          <p:spTgt spid="17"/>
                                        </p:tgtEl>
                                        <p:attrNameLst>
                                          <p:attrName>style.visibility</p:attrName>
                                        </p:attrNameLst>
                                      </p:cBhvr>
                                      <p:to>
                                        <p:strVal val="visible"/>
                                      </p:to>
                                    </p:set>
                                    <p:anim calcmode="lin" valueType="num">
                                      <p:cBhvr>
                                        <p:cTn id="149" dur="700" fill="hold"/>
                                        <p:tgtEl>
                                          <p:spTgt spid="17"/>
                                        </p:tgtEl>
                                        <p:attrNameLst>
                                          <p:attrName>ppt_w</p:attrName>
                                        </p:attrNameLst>
                                      </p:cBhvr>
                                      <p:tavLst>
                                        <p:tav tm="0">
                                          <p:val>
                                            <p:fltVal val="0"/>
                                          </p:val>
                                        </p:tav>
                                        <p:tav tm="100000">
                                          <p:val>
                                            <p:strVal val="#ppt_w"/>
                                          </p:val>
                                        </p:tav>
                                      </p:tavLst>
                                    </p:anim>
                                    <p:anim calcmode="lin" valueType="num">
                                      <p:cBhvr>
                                        <p:cTn id="150" dur="700" fill="hold"/>
                                        <p:tgtEl>
                                          <p:spTgt spid="17"/>
                                        </p:tgtEl>
                                        <p:attrNameLst>
                                          <p:attrName>ppt_h</p:attrName>
                                        </p:attrNameLst>
                                      </p:cBhvr>
                                      <p:tavLst>
                                        <p:tav tm="0">
                                          <p:val>
                                            <p:fltVal val="0"/>
                                          </p:val>
                                        </p:tav>
                                        <p:tav tm="100000">
                                          <p:val>
                                            <p:strVal val="#ppt_h"/>
                                          </p:val>
                                        </p:tav>
                                      </p:tavLst>
                                    </p:anim>
                                    <p:anim calcmode="lin" valueType="num">
                                      <p:cBhvr>
                                        <p:cTn id="151" dur="700" fill="hold"/>
                                        <p:tgtEl>
                                          <p:spTgt spid="17"/>
                                        </p:tgtEl>
                                        <p:attrNameLst>
                                          <p:attrName>style.rotation</p:attrName>
                                        </p:attrNameLst>
                                      </p:cBhvr>
                                      <p:tavLst>
                                        <p:tav tm="0">
                                          <p:val>
                                            <p:fltVal val="90"/>
                                          </p:val>
                                        </p:tav>
                                        <p:tav tm="100000">
                                          <p:val>
                                            <p:fltVal val="0"/>
                                          </p:val>
                                        </p:tav>
                                      </p:tavLst>
                                    </p:anim>
                                    <p:animEffect transition="in" filter="fade">
                                      <p:cBhvr>
                                        <p:cTn id="152" dur="700"/>
                                        <p:tgtEl>
                                          <p:spTgt spid="17"/>
                                        </p:tgtEl>
                                      </p:cBhvr>
                                    </p:animEffect>
                                  </p:childTnLst>
                                </p:cTn>
                              </p:par>
                            </p:childTnLst>
                          </p:cTn>
                        </p:par>
                        <p:par>
                          <p:cTn id="153" fill="hold" nodeType="afterGroup">
                            <p:stCondLst>
                              <p:cond delay="3900"/>
                            </p:stCondLst>
                            <p:childTnLst>
                              <p:par>
                                <p:cTn id="154" presetID="26" presetClass="entr" presetSubtype="0" fill="hold" grpId="0" nodeType="afterEffect">
                                  <p:stCondLst>
                                    <p:cond delay="0"/>
                                  </p:stCondLst>
                                  <p:childTnLst>
                                    <p:set>
                                      <p:cBhvr>
                                        <p:cTn id="155" dur="1" fill="hold">
                                          <p:stCondLst>
                                            <p:cond delay="0"/>
                                          </p:stCondLst>
                                        </p:cTn>
                                        <p:tgtEl>
                                          <p:spTgt spid="7"/>
                                        </p:tgtEl>
                                        <p:attrNameLst>
                                          <p:attrName>style.visibility</p:attrName>
                                        </p:attrNameLst>
                                      </p:cBhvr>
                                      <p:to>
                                        <p:strVal val="visible"/>
                                      </p:to>
                                    </p:set>
                                    <p:animEffect transition="in" filter="wipe(down)">
                                      <p:cBhvr>
                                        <p:cTn id="156" dur="290">
                                          <p:stCondLst>
                                            <p:cond delay="0"/>
                                          </p:stCondLst>
                                        </p:cTn>
                                        <p:tgtEl>
                                          <p:spTgt spid="7"/>
                                        </p:tgtEl>
                                      </p:cBhvr>
                                    </p:animEffect>
                                    <p:anim calcmode="lin" valueType="num">
                                      <p:cBhvr>
                                        <p:cTn id="157"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8"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9"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60"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161"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162" dur="13">
                                          <p:stCondLst>
                                            <p:cond delay="325"/>
                                          </p:stCondLst>
                                        </p:cTn>
                                        <p:tgtEl>
                                          <p:spTgt spid="7"/>
                                        </p:tgtEl>
                                      </p:cBhvr>
                                      <p:to x="100000" y="60000"/>
                                    </p:animScale>
                                    <p:animScale>
                                      <p:cBhvr>
                                        <p:cTn id="163" dur="83" decel="50000">
                                          <p:stCondLst>
                                            <p:cond delay="338"/>
                                          </p:stCondLst>
                                        </p:cTn>
                                        <p:tgtEl>
                                          <p:spTgt spid="7"/>
                                        </p:tgtEl>
                                      </p:cBhvr>
                                      <p:to x="100000" y="100000"/>
                                    </p:animScale>
                                    <p:animScale>
                                      <p:cBhvr>
                                        <p:cTn id="164" dur="13">
                                          <p:stCondLst>
                                            <p:cond delay="656"/>
                                          </p:stCondLst>
                                        </p:cTn>
                                        <p:tgtEl>
                                          <p:spTgt spid="7"/>
                                        </p:tgtEl>
                                      </p:cBhvr>
                                      <p:to x="100000" y="80000"/>
                                    </p:animScale>
                                    <p:animScale>
                                      <p:cBhvr>
                                        <p:cTn id="165" dur="83" decel="50000">
                                          <p:stCondLst>
                                            <p:cond delay="669"/>
                                          </p:stCondLst>
                                        </p:cTn>
                                        <p:tgtEl>
                                          <p:spTgt spid="7"/>
                                        </p:tgtEl>
                                      </p:cBhvr>
                                      <p:to x="100000" y="100000"/>
                                    </p:animScale>
                                    <p:animScale>
                                      <p:cBhvr>
                                        <p:cTn id="166" dur="13">
                                          <p:stCondLst>
                                            <p:cond delay="821"/>
                                          </p:stCondLst>
                                        </p:cTn>
                                        <p:tgtEl>
                                          <p:spTgt spid="7"/>
                                        </p:tgtEl>
                                      </p:cBhvr>
                                      <p:to x="100000" y="90000"/>
                                    </p:animScale>
                                    <p:animScale>
                                      <p:cBhvr>
                                        <p:cTn id="167" dur="83" decel="50000">
                                          <p:stCondLst>
                                            <p:cond delay="834"/>
                                          </p:stCondLst>
                                        </p:cTn>
                                        <p:tgtEl>
                                          <p:spTgt spid="7"/>
                                        </p:tgtEl>
                                      </p:cBhvr>
                                      <p:to x="100000" y="100000"/>
                                    </p:animScale>
                                    <p:animScale>
                                      <p:cBhvr>
                                        <p:cTn id="168" dur="13">
                                          <p:stCondLst>
                                            <p:cond delay="904"/>
                                          </p:stCondLst>
                                        </p:cTn>
                                        <p:tgtEl>
                                          <p:spTgt spid="7"/>
                                        </p:tgtEl>
                                      </p:cBhvr>
                                      <p:to x="100000" y="95000"/>
                                    </p:animScale>
                                    <p:animScale>
                                      <p:cBhvr>
                                        <p:cTn id="169" dur="83" decel="50000">
                                          <p:stCondLst>
                                            <p:cond delay="917"/>
                                          </p:stCondLst>
                                        </p:cTn>
                                        <p:tgtEl>
                                          <p:spTgt spid="7"/>
                                        </p:tgtEl>
                                      </p:cBhvr>
                                      <p:to x="100000" y="100000"/>
                                    </p:animScale>
                                  </p:childTnLst>
                                </p:cTn>
                              </p:par>
                              <p:par>
                                <p:cTn id="170" presetID="26"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animEffect transition="in" filter="wipe(down)">
                                      <p:cBhvr>
                                        <p:cTn id="172" dur="290">
                                          <p:stCondLst>
                                            <p:cond delay="0"/>
                                          </p:stCondLst>
                                        </p:cTn>
                                        <p:tgtEl>
                                          <p:spTgt spid="10"/>
                                        </p:tgtEl>
                                      </p:cBhvr>
                                    </p:animEffect>
                                    <p:anim calcmode="lin" valueType="num">
                                      <p:cBhvr>
                                        <p:cTn id="173"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4"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5"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76"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77"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78" dur="13">
                                          <p:stCondLst>
                                            <p:cond delay="325"/>
                                          </p:stCondLst>
                                        </p:cTn>
                                        <p:tgtEl>
                                          <p:spTgt spid="10"/>
                                        </p:tgtEl>
                                      </p:cBhvr>
                                      <p:to x="100000" y="60000"/>
                                    </p:animScale>
                                    <p:animScale>
                                      <p:cBhvr>
                                        <p:cTn id="179" dur="83" decel="50000">
                                          <p:stCondLst>
                                            <p:cond delay="338"/>
                                          </p:stCondLst>
                                        </p:cTn>
                                        <p:tgtEl>
                                          <p:spTgt spid="10"/>
                                        </p:tgtEl>
                                      </p:cBhvr>
                                      <p:to x="100000" y="100000"/>
                                    </p:animScale>
                                    <p:animScale>
                                      <p:cBhvr>
                                        <p:cTn id="180" dur="13">
                                          <p:stCondLst>
                                            <p:cond delay="656"/>
                                          </p:stCondLst>
                                        </p:cTn>
                                        <p:tgtEl>
                                          <p:spTgt spid="10"/>
                                        </p:tgtEl>
                                      </p:cBhvr>
                                      <p:to x="100000" y="80000"/>
                                    </p:animScale>
                                    <p:animScale>
                                      <p:cBhvr>
                                        <p:cTn id="181" dur="83" decel="50000">
                                          <p:stCondLst>
                                            <p:cond delay="669"/>
                                          </p:stCondLst>
                                        </p:cTn>
                                        <p:tgtEl>
                                          <p:spTgt spid="10"/>
                                        </p:tgtEl>
                                      </p:cBhvr>
                                      <p:to x="100000" y="100000"/>
                                    </p:animScale>
                                    <p:animScale>
                                      <p:cBhvr>
                                        <p:cTn id="182" dur="13">
                                          <p:stCondLst>
                                            <p:cond delay="821"/>
                                          </p:stCondLst>
                                        </p:cTn>
                                        <p:tgtEl>
                                          <p:spTgt spid="10"/>
                                        </p:tgtEl>
                                      </p:cBhvr>
                                      <p:to x="100000" y="90000"/>
                                    </p:animScale>
                                    <p:animScale>
                                      <p:cBhvr>
                                        <p:cTn id="183" dur="83" decel="50000">
                                          <p:stCondLst>
                                            <p:cond delay="834"/>
                                          </p:stCondLst>
                                        </p:cTn>
                                        <p:tgtEl>
                                          <p:spTgt spid="10"/>
                                        </p:tgtEl>
                                      </p:cBhvr>
                                      <p:to x="100000" y="100000"/>
                                    </p:animScale>
                                    <p:animScale>
                                      <p:cBhvr>
                                        <p:cTn id="184" dur="13">
                                          <p:stCondLst>
                                            <p:cond delay="904"/>
                                          </p:stCondLst>
                                        </p:cTn>
                                        <p:tgtEl>
                                          <p:spTgt spid="10"/>
                                        </p:tgtEl>
                                      </p:cBhvr>
                                      <p:to x="100000" y="95000"/>
                                    </p:animScale>
                                    <p:animScale>
                                      <p:cBhvr>
                                        <p:cTn id="185" dur="83" decel="50000">
                                          <p:stCondLst>
                                            <p:cond delay="917"/>
                                          </p:stCondLst>
                                        </p:cTn>
                                        <p:tgtEl>
                                          <p:spTgt spid="10"/>
                                        </p:tgtEl>
                                      </p:cBhvr>
                                      <p:to x="100000" y="100000"/>
                                    </p:animScale>
                                  </p:childTnLst>
                                </p:cTn>
                              </p:par>
                              <p:par>
                                <p:cTn id="186" presetID="26" presetClass="entr" presetSubtype="0" fill="hold" grpId="0" nodeType="withEffect">
                                  <p:stCondLst>
                                    <p:cond delay="0"/>
                                  </p:stCondLst>
                                  <p:childTnLst>
                                    <p:set>
                                      <p:cBhvr>
                                        <p:cTn id="187" dur="1" fill="hold">
                                          <p:stCondLst>
                                            <p:cond delay="0"/>
                                          </p:stCondLst>
                                        </p:cTn>
                                        <p:tgtEl>
                                          <p:spTgt spid="25"/>
                                        </p:tgtEl>
                                        <p:attrNameLst>
                                          <p:attrName>style.visibility</p:attrName>
                                        </p:attrNameLst>
                                      </p:cBhvr>
                                      <p:to>
                                        <p:strVal val="visible"/>
                                      </p:to>
                                    </p:set>
                                    <p:animEffect transition="in" filter="wipe(down)">
                                      <p:cBhvr>
                                        <p:cTn id="188" dur="290">
                                          <p:stCondLst>
                                            <p:cond delay="0"/>
                                          </p:stCondLst>
                                        </p:cTn>
                                        <p:tgtEl>
                                          <p:spTgt spid="25"/>
                                        </p:tgtEl>
                                      </p:cBhvr>
                                    </p:animEffect>
                                    <p:anim calcmode="lin" valueType="num">
                                      <p:cBhvr>
                                        <p:cTn id="189"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90"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1"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192"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193"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194" dur="13">
                                          <p:stCondLst>
                                            <p:cond delay="325"/>
                                          </p:stCondLst>
                                        </p:cTn>
                                        <p:tgtEl>
                                          <p:spTgt spid="25"/>
                                        </p:tgtEl>
                                      </p:cBhvr>
                                      <p:to x="100000" y="60000"/>
                                    </p:animScale>
                                    <p:animScale>
                                      <p:cBhvr>
                                        <p:cTn id="195" dur="83" decel="50000">
                                          <p:stCondLst>
                                            <p:cond delay="338"/>
                                          </p:stCondLst>
                                        </p:cTn>
                                        <p:tgtEl>
                                          <p:spTgt spid="25"/>
                                        </p:tgtEl>
                                      </p:cBhvr>
                                      <p:to x="100000" y="100000"/>
                                    </p:animScale>
                                    <p:animScale>
                                      <p:cBhvr>
                                        <p:cTn id="196" dur="13">
                                          <p:stCondLst>
                                            <p:cond delay="656"/>
                                          </p:stCondLst>
                                        </p:cTn>
                                        <p:tgtEl>
                                          <p:spTgt spid="25"/>
                                        </p:tgtEl>
                                      </p:cBhvr>
                                      <p:to x="100000" y="80000"/>
                                    </p:animScale>
                                    <p:animScale>
                                      <p:cBhvr>
                                        <p:cTn id="197" dur="83" decel="50000">
                                          <p:stCondLst>
                                            <p:cond delay="669"/>
                                          </p:stCondLst>
                                        </p:cTn>
                                        <p:tgtEl>
                                          <p:spTgt spid="25"/>
                                        </p:tgtEl>
                                      </p:cBhvr>
                                      <p:to x="100000" y="100000"/>
                                    </p:animScale>
                                    <p:animScale>
                                      <p:cBhvr>
                                        <p:cTn id="198" dur="13">
                                          <p:stCondLst>
                                            <p:cond delay="821"/>
                                          </p:stCondLst>
                                        </p:cTn>
                                        <p:tgtEl>
                                          <p:spTgt spid="25"/>
                                        </p:tgtEl>
                                      </p:cBhvr>
                                      <p:to x="100000" y="90000"/>
                                    </p:animScale>
                                    <p:animScale>
                                      <p:cBhvr>
                                        <p:cTn id="199" dur="83" decel="50000">
                                          <p:stCondLst>
                                            <p:cond delay="834"/>
                                          </p:stCondLst>
                                        </p:cTn>
                                        <p:tgtEl>
                                          <p:spTgt spid="25"/>
                                        </p:tgtEl>
                                      </p:cBhvr>
                                      <p:to x="100000" y="100000"/>
                                    </p:animScale>
                                    <p:animScale>
                                      <p:cBhvr>
                                        <p:cTn id="200" dur="13">
                                          <p:stCondLst>
                                            <p:cond delay="904"/>
                                          </p:stCondLst>
                                        </p:cTn>
                                        <p:tgtEl>
                                          <p:spTgt spid="25"/>
                                        </p:tgtEl>
                                      </p:cBhvr>
                                      <p:to x="100000" y="95000"/>
                                    </p:animScale>
                                    <p:animScale>
                                      <p:cBhvr>
                                        <p:cTn id="201" dur="83" decel="50000">
                                          <p:stCondLst>
                                            <p:cond delay="917"/>
                                          </p:stCondLst>
                                        </p:cTn>
                                        <p:tgtEl>
                                          <p:spTgt spid="25"/>
                                        </p:tgtEl>
                                      </p:cBhvr>
                                      <p:to x="100000" y="100000"/>
                                    </p:animScale>
                                  </p:childTnLst>
                                </p:cTn>
                              </p:par>
                              <p:par>
                                <p:cTn id="202" presetID="26" presetClass="entr" presetSubtype="0" fill="hold" nodeType="withEffect">
                                  <p:stCondLst>
                                    <p:cond delay="0"/>
                                  </p:stCondLst>
                                  <p:childTnLst>
                                    <p:set>
                                      <p:cBhvr>
                                        <p:cTn id="203" dur="1" fill="hold">
                                          <p:stCondLst>
                                            <p:cond delay="0"/>
                                          </p:stCondLst>
                                        </p:cTn>
                                        <p:tgtEl>
                                          <p:spTgt spid="12"/>
                                        </p:tgtEl>
                                        <p:attrNameLst>
                                          <p:attrName>style.visibility</p:attrName>
                                        </p:attrNameLst>
                                      </p:cBhvr>
                                      <p:to>
                                        <p:strVal val="visible"/>
                                      </p:to>
                                    </p:set>
                                    <p:animEffect transition="in" filter="wipe(down)">
                                      <p:cBhvr>
                                        <p:cTn id="204" dur="290">
                                          <p:stCondLst>
                                            <p:cond delay="0"/>
                                          </p:stCondLst>
                                        </p:cTn>
                                        <p:tgtEl>
                                          <p:spTgt spid="12"/>
                                        </p:tgtEl>
                                      </p:cBhvr>
                                    </p:animEffect>
                                    <p:anim calcmode="lin" valueType="num">
                                      <p:cBhvr>
                                        <p:cTn id="20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0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0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0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10" dur="13">
                                          <p:stCondLst>
                                            <p:cond delay="325"/>
                                          </p:stCondLst>
                                        </p:cTn>
                                        <p:tgtEl>
                                          <p:spTgt spid="12"/>
                                        </p:tgtEl>
                                      </p:cBhvr>
                                      <p:to x="100000" y="60000"/>
                                    </p:animScale>
                                    <p:animScale>
                                      <p:cBhvr>
                                        <p:cTn id="211" dur="83" decel="50000">
                                          <p:stCondLst>
                                            <p:cond delay="338"/>
                                          </p:stCondLst>
                                        </p:cTn>
                                        <p:tgtEl>
                                          <p:spTgt spid="12"/>
                                        </p:tgtEl>
                                      </p:cBhvr>
                                      <p:to x="100000" y="100000"/>
                                    </p:animScale>
                                    <p:animScale>
                                      <p:cBhvr>
                                        <p:cTn id="212" dur="13">
                                          <p:stCondLst>
                                            <p:cond delay="656"/>
                                          </p:stCondLst>
                                        </p:cTn>
                                        <p:tgtEl>
                                          <p:spTgt spid="12"/>
                                        </p:tgtEl>
                                      </p:cBhvr>
                                      <p:to x="100000" y="80000"/>
                                    </p:animScale>
                                    <p:animScale>
                                      <p:cBhvr>
                                        <p:cTn id="213" dur="83" decel="50000">
                                          <p:stCondLst>
                                            <p:cond delay="669"/>
                                          </p:stCondLst>
                                        </p:cTn>
                                        <p:tgtEl>
                                          <p:spTgt spid="12"/>
                                        </p:tgtEl>
                                      </p:cBhvr>
                                      <p:to x="100000" y="100000"/>
                                    </p:animScale>
                                    <p:animScale>
                                      <p:cBhvr>
                                        <p:cTn id="214" dur="13">
                                          <p:stCondLst>
                                            <p:cond delay="821"/>
                                          </p:stCondLst>
                                        </p:cTn>
                                        <p:tgtEl>
                                          <p:spTgt spid="12"/>
                                        </p:tgtEl>
                                      </p:cBhvr>
                                      <p:to x="100000" y="90000"/>
                                    </p:animScale>
                                    <p:animScale>
                                      <p:cBhvr>
                                        <p:cTn id="215" dur="83" decel="50000">
                                          <p:stCondLst>
                                            <p:cond delay="834"/>
                                          </p:stCondLst>
                                        </p:cTn>
                                        <p:tgtEl>
                                          <p:spTgt spid="12"/>
                                        </p:tgtEl>
                                      </p:cBhvr>
                                      <p:to x="100000" y="100000"/>
                                    </p:animScale>
                                    <p:animScale>
                                      <p:cBhvr>
                                        <p:cTn id="216" dur="13">
                                          <p:stCondLst>
                                            <p:cond delay="904"/>
                                          </p:stCondLst>
                                        </p:cTn>
                                        <p:tgtEl>
                                          <p:spTgt spid="12"/>
                                        </p:tgtEl>
                                      </p:cBhvr>
                                      <p:to x="100000" y="95000"/>
                                    </p:animScale>
                                    <p:animScale>
                                      <p:cBhvr>
                                        <p:cTn id="217" dur="83" decel="50000">
                                          <p:stCondLst>
                                            <p:cond delay="917"/>
                                          </p:stCondLst>
                                        </p:cTn>
                                        <p:tgtEl>
                                          <p:spTgt spid="12"/>
                                        </p:tgtEl>
                                      </p:cBhvr>
                                      <p:to x="100000" y="100000"/>
                                    </p:animScale>
                                  </p:childTnLst>
                                </p:cTn>
                              </p:par>
                            </p:childTnLst>
                          </p:cTn>
                        </p:par>
                        <p:par>
                          <p:cTn id="218" fill="hold" nodeType="afterGroup">
                            <p:stCondLst>
                              <p:cond delay="4900"/>
                            </p:stCondLst>
                            <p:childTnLst>
                              <p:par>
                                <p:cTn id="219" presetID="16" presetClass="entr" presetSubtype="26" fill="hold" grpId="0" nodeType="afterEffect">
                                  <p:stCondLst>
                                    <p:cond delay="0"/>
                                  </p:stCondLst>
                                  <p:childTnLst>
                                    <p:set>
                                      <p:cBhvr>
                                        <p:cTn id="220" dur="1" fill="hold">
                                          <p:stCondLst>
                                            <p:cond delay="0"/>
                                          </p:stCondLst>
                                        </p:cTn>
                                        <p:tgtEl>
                                          <p:spTgt spid="21"/>
                                        </p:tgtEl>
                                        <p:attrNameLst>
                                          <p:attrName>style.visibility</p:attrName>
                                        </p:attrNameLst>
                                      </p:cBhvr>
                                      <p:to>
                                        <p:strVal val="visible"/>
                                      </p:to>
                                    </p:set>
                                    <p:animEffect transition="in" filter="barn(inHorizontal)">
                                      <p:cBhvr>
                                        <p:cTn id="221" dur="500"/>
                                        <p:tgtEl>
                                          <p:spTgt spid="21"/>
                                        </p:tgtEl>
                                      </p:cBhvr>
                                    </p:animEffect>
                                  </p:childTnLst>
                                </p:cTn>
                              </p:par>
                              <p:par>
                                <p:cTn id="222" presetID="16" presetClass="entr" presetSubtype="26" fill="hold" grpId="0" nodeType="withEffect">
                                  <p:stCondLst>
                                    <p:cond delay="0"/>
                                  </p:stCondLst>
                                  <p:childTnLst>
                                    <p:set>
                                      <p:cBhvr>
                                        <p:cTn id="223" dur="1" fill="hold">
                                          <p:stCondLst>
                                            <p:cond delay="0"/>
                                          </p:stCondLst>
                                        </p:cTn>
                                        <p:tgtEl>
                                          <p:spTgt spid="22"/>
                                        </p:tgtEl>
                                        <p:attrNameLst>
                                          <p:attrName>style.visibility</p:attrName>
                                        </p:attrNameLst>
                                      </p:cBhvr>
                                      <p:to>
                                        <p:strVal val="visible"/>
                                      </p:to>
                                    </p:set>
                                    <p:animEffect transition="in" filter="barn(inHorizontal)">
                                      <p:cBhvr>
                                        <p:cTn id="224" dur="500"/>
                                        <p:tgtEl>
                                          <p:spTgt spid="22"/>
                                        </p:tgtEl>
                                      </p:cBhvr>
                                    </p:animEffect>
                                  </p:childTnLst>
                                </p:cTn>
                              </p:par>
                            </p:childTnLst>
                          </p:cTn>
                        </p:par>
                        <p:par>
                          <p:cTn id="225" fill="hold" nodeType="afterGroup">
                            <p:stCondLst>
                              <p:cond delay="5400"/>
                            </p:stCondLst>
                            <p:childTnLst>
                              <p:par>
                                <p:cTn id="226" presetID="16" presetClass="entr" presetSubtype="21" fill="hold" grpId="0" nodeType="afterEffect">
                                  <p:stCondLst>
                                    <p:cond delay="0"/>
                                  </p:stCondLst>
                                  <p:childTnLst>
                                    <p:set>
                                      <p:cBhvr>
                                        <p:cTn id="227" dur="1" fill="hold">
                                          <p:stCondLst>
                                            <p:cond delay="0"/>
                                          </p:stCondLst>
                                        </p:cTn>
                                        <p:tgtEl>
                                          <p:spTgt spid="20"/>
                                        </p:tgtEl>
                                        <p:attrNameLst>
                                          <p:attrName>style.visibility</p:attrName>
                                        </p:attrNameLst>
                                      </p:cBhvr>
                                      <p:to>
                                        <p:strVal val="visible"/>
                                      </p:to>
                                    </p:set>
                                    <p:animEffect transition="in" filter="barn(inVertical)">
                                      <p:cBhvr>
                                        <p:cTn id="2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20" grpId="0"/>
      <p:bldP spid="21" grpId="0" animBg="1"/>
      <p:bldP spid="22" grpId="0" animBg="1"/>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6878"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六边形 4"/>
          <p:cNvSpPr/>
          <p:nvPr/>
        </p:nvSpPr>
        <p:spPr>
          <a:xfrm>
            <a:off x="3554413" y="2308225"/>
            <a:ext cx="3803650" cy="3278188"/>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p:nvPr/>
        </p:nvGrpSpPr>
        <p:grpSpPr>
          <a:xfrm>
            <a:off x="770419" y="3069771"/>
            <a:ext cx="2035695" cy="1754909"/>
            <a:chOff x="1162304" y="2953657"/>
            <a:chExt cx="2035695" cy="1754909"/>
          </a:xfrm>
          <a:solidFill>
            <a:srgbClr val="92D050"/>
          </a:solidFill>
        </p:grpSpPr>
        <p:sp>
          <p:nvSpPr>
            <p:cNvPr id="7" name="六边形 6"/>
            <p:cNvSpPr/>
            <p:nvPr/>
          </p:nvSpPr>
          <p:spPr>
            <a:xfrm>
              <a:off x="1162304" y="2953657"/>
              <a:ext cx="2035695" cy="1754909"/>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文本框 7"/>
            <p:cNvSpPr txBox="1"/>
            <p:nvPr/>
          </p:nvSpPr>
          <p:spPr>
            <a:xfrm>
              <a:off x="1313216" y="3569501"/>
              <a:ext cx="1608133" cy="523220"/>
            </a:xfrm>
            <a:prstGeom prst="rect">
              <a:avLst/>
            </a:prstGeom>
            <a:grpFill/>
          </p:spPr>
          <p:txBody>
            <a:bodyPr wrap="none">
              <a:spAutoFit/>
            </a:bodyPr>
            <a:lstStyle/>
            <a:p>
              <a:pPr>
                <a:defRPr/>
              </a:pPr>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grpSp>
      <p:sp>
        <p:nvSpPr>
          <p:cNvPr id="9" name="TextBox 84"/>
          <p:cNvSpPr txBox="1"/>
          <p:nvPr/>
        </p:nvSpPr>
        <p:spPr>
          <a:xfrm>
            <a:off x="3862388" y="3036888"/>
            <a:ext cx="3186112" cy="2093912"/>
          </a:xfrm>
          <a:prstGeom prst="rect">
            <a:avLst/>
          </a:prstGeom>
          <a:noFill/>
        </p:spPr>
        <p:txBody>
          <a:bodyPr lIns="91464" tIns="45732" rIns="91464" bIns="45732">
            <a:spAutoFit/>
          </a:bodyPr>
          <a:lstStyle/>
          <a:p>
            <a:pPr algn="ctr" defTabSz="1219170">
              <a:lnSpc>
                <a:spcPct val="130000"/>
              </a:lnSpc>
              <a:defRPr/>
            </a:pPr>
            <a:r>
              <a:rPr lang="zh-CN" altLang="en-US" sz="2000" kern="0" dirty="0">
                <a:solidFill>
                  <a:schemeClr val="bg1"/>
                </a:solidFill>
                <a:latin typeface="微软雅黑" pitchFamily="34" charset="-122"/>
                <a:ea typeface="微软雅黑" pitchFamily="34" charset="-122"/>
              </a:rPr>
              <a:t>您的内容打在这里，或者通过复制您的文本后，在此框中选择粘贴您的内容打在这里，或者通过复制您的文本后</a:t>
            </a:r>
          </a:p>
        </p:txBody>
      </p:sp>
      <p:grpSp>
        <p:nvGrpSpPr>
          <p:cNvPr id="10" name="组合 9"/>
          <p:cNvGrpSpPr/>
          <p:nvPr/>
        </p:nvGrpSpPr>
        <p:grpSpPr>
          <a:xfrm>
            <a:off x="7920430" y="2307772"/>
            <a:ext cx="647003" cy="557761"/>
            <a:chOff x="5867317" y="1889686"/>
            <a:chExt cx="647003" cy="557761"/>
          </a:xfrm>
          <a:solidFill>
            <a:srgbClr val="92D050"/>
          </a:solidFill>
        </p:grpSpPr>
        <p:sp>
          <p:nvSpPr>
            <p:cNvPr id="11" name="六边形 10"/>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01</a:t>
              </a:r>
              <a:endParaRPr lang="zh-CN" altLang="en-US" sz="2000" dirty="0">
                <a:solidFill>
                  <a:schemeClr val="bg1"/>
                </a:solidFill>
                <a:latin typeface="DotumChe" panose="020B0609000101010101" pitchFamily="49" charset="-127"/>
                <a:ea typeface="DotumChe" panose="020B0609000101010101" pitchFamily="49" charset="-127"/>
              </a:endParaRPr>
            </a:p>
          </p:txBody>
        </p:sp>
      </p:grpSp>
      <p:grpSp>
        <p:nvGrpSpPr>
          <p:cNvPr id="13" name="组合 12"/>
          <p:cNvGrpSpPr/>
          <p:nvPr/>
        </p:nvGrpSpPr>
        <p:grpSpPr>
          <a:xfrm>
            <a:off x="7921763" y="3621634"/>
            <a:ext cx="647003" cy="557761"/>
            <a:chOff x="5867317" y="1889686"/>
            <a:chExt cx="647003" cy="557761"/>
          </a:xfrm>
          <a:solidFill>
            <a:srgbClr val="92D050"/>
          </a:solidFill>
        </p:grpSpPr>
        <p:sp>
          <p:nvSpPr>
            <p:cNvPr id="14" name="六边形 13"/>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01</a:t>
              </a:r>
              <a:endParaRPr lang="zh-CN" altLang="en-US" sz="2000" dirty="0">
                <a:solidFill>
                  <a:schemeClr val="bg1"/>
                </a:solidFill>
                <a:latin typeface="DotumChe" panose="020B0609000101010101" pitchFamily="49" charset="-127"/>
                <a:ea typeface="DotumChe" panose="020B0609000101010101" pitchFamily="49" charset="-127"/>
              </a:endParaRPr>
            </a:p>
          </p:txBody>
        </p:sp>
      </p:grpSp>
      <p:grpSp>
        <p:nvGrpSpPr>
          <p:cNvPr id="16" name="组合 15"/>
          <p:cNvGrpSpPr/>
          <p:nvPr/>
        </p:nvGrpSpPr>
        <p:grpSpPr>
          <a:xfrm>
            <a:off x="7918107" y="4876251"/>
            <a:ext cx="647003" cy="557761"/>
            <a:chOff x="5867317" y="1889686"/>
            <a:chExt cx="647003" cy="557761"/>
          </a:xfrm>
          <a:solidFill>
            <a:srgbClr val="92D050"/>
          </a:solidFill>
        </p:grpSpPr>
        <p:sp>
          <p:nvSpPr>
            <p:cNvPr id="17" name="六边形 16"/>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文本框 17"/>
            <p:cNvSpPr txBox="1"/>
            <p:nvPr/>
          </p:nvSpPr>
          <p:spPr>
            <a:xfrm>
              <a:off x="5953496" y="1966640"/>
              <a:ext cx="441146" cy="400110"/>
            </a:xfrm>
            <a:prstGeom prst="rect">
              <a:avLst/>
            </a:prstGeom>
            <a:grpFill/>
          </p:spPr>
          <p:txBody>
            <a:bodyPr wrap="none">
              <a:spAutoFit/>
            </a:bodyPr>
            <a:lstStyle/>
            <a:p>
              <a:pPr>
                <a:defRPr/>
              </a:pPr>
              <a:r>
                <a:rPr lang="en-US" altLang="zh-CN" sz="2000" dirty="0">
                  <a:solidFill>
                    <a:schemeClr val="bg1"/>
                  </a:solidFill>
                  <a:latin typeface="DotumChe" panose="020B0609000101010101" pitchFamily="49" charset="-127"/>
                  <a:ea typeface="DotumChe" panose="020B0609000101010101" pitchFamily="49" charset="-127"/>
                </a:rPr>
                <a:t>01</a:t>
              </a:r>
              <a:endParaRPr lang="zh-CN" altLang="en-US" sz="2000" dirty="0">
                <a:solidFill>
                  <a:schemeClr val="bg1"/>
                </a:solidFill>
                <a:latin typeface="DotumChe" panose="020B0609000101010101" pitchFamily="49" charset="-127"/>
                <a:ea typeface="DotumChe" panose="020B0609000101010101" pitchFamily="49" charset="-127"/>
              </a:endParaRPr>
            </a:p>
          </p:txBody>
        </p:sp>
      </p:grpSp>
      <p:sp>
        <p:nvSpPr>
          <p:cNvPr id="19" name="Half Frame 12"/>
          <p:cNvSpPr/>
          <p:nvPr/>
        </p:nvSpPr>
        <p:spPr>
          <a:xfrm rot="8097294">
            <a:off x="2749551" y="3683000"/>
            <a:ext cx="481012" cy="528637"/>
          </a:xfrm>
          <a:prstGeom prst="halfFrame">
            <a:avLst/>
          </a:prstGeom>
          <a:solidFill>
            <a:srgbClr val="92D05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0" name="TextBox 83"/>
          <p:cNvSpPr txBox="1"/>
          <p:nvPr/>
        </p:nvSpPr>
        <p:spPr>
          <a:xfrm>
            <a:off x="8562975" y="221297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1" name="TextBox 83"/>
          <p:cNvSpPr txBox="1"/>
          <p:nvPr/>
        </p:nvSpPr>
        <p:spPr>
          <a:xfrm>
            <a:off x="8616950" y="3556000"/>
            <a:ext cx="2195513"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2" name="TextBox 83"/>
          <p:cNvSpPr txBox="1"/>
          <p:nvPr/>
        </p:nvSpPr>
        <p:spPr>
          <a:xfrm>
            <a:off x="8669338" y="489902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nodeType="afterGroup">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ppt_x</p:attrName>
                                        </p:attrNameLst>
                                      </p:cBhvr>
                                      <p:tavLst>
                                        <p:tav tm="0">
                                          <p:val>
                                            <p:strVal val="#ppt_x-#ppt_w*1.125000"/>
                                          </p:val>
                                        </p:tav>
                                        <p:tav tm="100000">
                                          <p:val>
                                            <p:strVal val="#ppt_x"/>
                                          </p:val>
                                        </p:tav>
                                      </p:tavLst>
                                    </p:anim>
                                    <p:animEffect transition="in" filter="wipe(right)">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p:tgtEl>
                                          <p:spTgt spid="13"/>
                                        </p:tgtEl>
                                        <p:attrNameLst>
                                          <p:attrName>ppt_x</p:attrName>
                                        </p:attrNameLst>
                                      </p:cBhvr>
                                      <p:tavLst>
                                        <p:tav tm="0">
                                          <p:val>
                                            <p:strVal val="#ppt_x-#ppt_w*1.125000"/>
                                          </p:val>
                                        </p:tav>
                                        <p:tav tm="100000">
                                          <p:val>
                                            <p:strVal val="#ppt_x"/>
                                          </p:val>
                                        </p:tav>
                                      </p:tavLst>
                                    </p:anim>
                                    <p:animEffect transition="in" filter="wipe(right)">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nodeType="afterGroup">
                            <p:stCondLst>
                              <p:cond delay="500"/>
                            </p:stCondLst>
                            <p:childTnLst>
                              <p:par>
                                <p:cTn id="41" presetID="14" presetClass="entr" presetSubtype="1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nodeType="afterGroup">
                            <p:stCondLst>
                              <p:cond delay="1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nodeType="afterGroup">
                            <p:stCondLst>
                              <p:cond delay="1500"/>
                            </p:stCondLst>
                            <p:childTnLst>
                              <p:par>
                                <p:cTn id="49" presetID="14" presetClass="entr" presetSubtype="1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500"/>
                                        <p:tgtEl>
                                          <p:spTgt spid="2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3" presetClass="entr" presetSubtype="36"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ppt_w</p:attrName>
                                        </p:attrNameLst>
                                      </p:cBhvr>
                                      <p:tavLst>
                                        <p:tav tm="0">
                                          <p:val>
                                            <p:strVal val="(6*min(max(#ppt_w*#ppt_h,.3),1)-7.4)/-.7*#ppt_w"/>
                                          </p:val>
                                        </p:tav>
                                        <p:tav tm="100000">
                                          <p:val>
                                            <p:strVal val="#ppt_w"/>
                                          </p:val>
                                        </p:tav>
                                      </p:tavLst>
                                    </p:anim>
                                    <p:anim calcmode="lin" valueType="num">
                                      <p:cBhvr>
                                        <p:cTn id="57" dur="500" fill="hold"/>
                                        <p:tgtEl>
                                          <p:spTgt spid="6"/>
                                        </p:tgtEl>
                                        <p:attrNameLst>
                                          <p:attrName>ppt_h</p:attrName>
                                        </p:attrNameLst>
                                      </p:cBhvr>
                                      <p:tavLst>
                                        <p:tav tm="0">
                                          <p:val>
                                            <p:strVal val="(6*min(max(#ppt_w*#ppt_h,.3),1)-7.4)/-.7*#ppt_h"/>
                                          </p:val>
                                        </p:tav>
                                        <p:tav tm="100000">
                                          <p:val>
                                            <p:strVal val="#ppt_h"/>
                                          </p:val>
                                        </p:tav>
                                      </p:tavLst>
                                    </p:anim>
                                    <p:anim calcmode="lin" valueType="num">
                                      <p:cBhvr>
                                        <p:cTn id="58" dur="500" fill="hold"/>
                                        <p:tgtEl>
                                          <p:spTgt spid="6"/>
                                        </p:tgtEl>
                                        <p:attrNameLst>
                                          <p:attrName>ppt_x</p:attrName>
                                        </p:attrNameLst>
                                      </p:cBhvr>
                                      <p:tavLst>
                                        <p:tav tm="0">
                                          <p:val>
                                            <p:fltVal val="0.5"/>
                                          </p:val>
                                        </p:tav>
                                        <p:tav tm="100000">
                                          <p:val>
                                            <p:strVal val="#ppt_x"/>
                                          </p:val>
                                        </p:tav>
                                      </p:tavLst>
                                    </p:anim>
                                    <p:anim calcmode="lin" valueType="num">
                                      <p:cBhvr>
                                        <p:cTn id="59" dur="5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892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Freeform 5"/>
          <p:cNvSpPr>
            <a:spLocks/>
          </p:cNvSpPr>
          <p:nvPr/>
        </p:nvSpPr>
        <p:spPr bwMode="auto">
          <a:xfrm>
            <a:off x="5108575" y="1309688"/>
            <a:ext cx="2049463" cy="4892675"/>
          </a:xfrm>
          <a:custGeom>
            <a:avLst/>
            <a:gdLst>
              <a:gd name="T0" fmla="*/ 978699 w 1536700"/>
              <a:gd name="T1" fmla="*/ 0 h 3668713"/>
              <a:gd name="T2" fmla="*/ 982663 w 1536700"/>
              <a:gd name="T3" fmla="*/ 401 h 3668713"/>
              <a:gd name="T4" fmla="*/ 1536700 w 1536700"/>
              <a:gd name="T5" fmla="*/ 558933 h 3668713"/>
              <a:gd name="T6" fmla="*/ 978699 w 1536700"/>
              <a:gd name="T7" fmla="*/ 1117600 h 3668713"/>
              <a:gd name="T8" fmla="*/ 556679 w 1536700"/>
              <a:gd name="T9" fmla="*/ 1117600 h 3668713"/>
              <a:gd name="T10" fmla="*/ 266222 w 1536700"/>
              <a:gd name="T11" fmla="*/ 1409833 h 3668713"/>
              <a:gd name="T12" fmla="*/ 557213 w 1536700"/>
              <a:gd name="T13" fmla="*/ 1701855 h 3668713"/>
              <a:gd name="T14" fmla="*/ 978699 w 1536700"/>
              <a:gd name="T15" fmla="*/ 1701800 h 3668713"/>
              <a:gd name="T16" fmla="*/ 982663 w 1536700"/>
              <a:gd name="T17" fmla="*/ 1702201 h 3668713"/>
              <a:gd name="T18" fmla="*/ 1536700 w 1536700"/>
              <a:gd name="T19" fmla="*/ 2260600 h 3668713"/>
              <a:gd name="T20" fmla="*/ 978699 w 1536700"/>
              <a:gd name="T21" fmla="*/ 2819400 h 3668713"/>
              <a:gd name="T22" fmla="*/ 552450 w 1536700"/>
              <a:gd name="T23" fmla="*/ 2819400 h 3668713"/>
              <a:gd name="T24" fmla="*/ 351679 w 1536700"/>
              <a:gd name="T25" fmla="*/ 2904481 h 3668713"/>
              <a:gd name="T26" fmla="*/ 351679 w 1536700"/>
              <a:gd name="T27" fmla="*/ 3316932 h 3668713"/>
              <a:gd name="T28" fmla="*/ 558800 w 1536700"/>
              <a:gd name="T29" fmla="*/ 3402616 h 3668713"/>
              <a:gd name="T30" fmla="*/ 1343112 w 1536700"/>
              <a:gd name="T31" fmla="*/ 3403600 h 3668713"/>
              <a:gd name="T32" fmla="*/ 1343112 w 1536700"/>
              <a:gd name="T33" fmla="*/ 3668713 h 3668713"/>
              <a:gd name="T34" fmla="*/ 558268 w 1536700"/>
              <a:gd name="T35" fmla="*/ 3668713 h 3668713"/>
              <a:gd name="T36" fmla="*/ 557212 w 1536700"/>
              <a:gd name="T37" fmla="*/ 3668607 h 3668713"/>
              <a:gd name="T38" fmla="*/ 0 w 1536700"/>
              <a:gd name="T39" fmla="*/ 3110707 h 3668713"/>
              <a:gd name="T40" fmla="*/ 552450 w 1536700"/>
              <a:gd name="T41" fmla="*/ 2553287 h 3668713"/>
              <a:gd name="T42" fmla="*/ 558268 w 1536700"/>
              <a:gd name="T43" fmla="*/ 2552700 h 3668713"/>
              <a:gd name="T44" fmla="*/ 977900 w 1536700"/>
              <a:gd name="T45" fmla="*/ 2552924 h 3668713"/>
              <a:gd name="T46" fmla="*/ 1185188 w 1536700"/>
              <a:gd name="T47" fmla="*/ 2467119 h 3668713"/>
              <a:gd name="T48" fmla="*/ 1185188 w 1536700"/>
              <a:gd name="T49" fmla="*/ 2054081 h 3668713"/>
              <a:gd name="T50" fmla="*/ 558800 w 1536700"/>
              <a:gd name="T51" fmla="*/ 1968500 h 3668713"/>
              <a:gd name="T52" fmla="*/ 557213 w 1536700"/>
              <a:gd name="T53" fmla="*/ 1968500 h 3668713"/>
              <a:gd name="T54" fmla="*/ 163460 w 1536700"/>
              <a:gd name="T55" fmla="*/ 1804845 h 3668713"/>
              <a:gd name="T56" fmla="*/ 163460 w 1536700"/>
              <a:gd name="T57" fmla="*/ 1014555 h 3668713"/>
              <a:gd name="T58" fmla="*/ 552450 w 1536700"/>
              <a:gd name="T59" fmla="*/ 850900 h 3668713"/>
              <a:gd name="T60" fmla="*/ 977900 w 1536700"/>
              <a:gd name="T61" fmla="*/ 850900 h 3668713"/>
              <a:gd name="T62" fmla="*/ 978699 w 1536700"/>
              <a:gd name="T63" fmla="*/ 851061 h 3668713"/>
              <a:gd name="T64" fmla="*/ 1270605 w 1536700"/>
              <a:gd name="T65" fmla="*/ 558933 h 3668713"/>
              <a:gd name="T66" fmla="*/ 980287 w 1536700"/>
              <a:gd name="T67" fmla="*/ 266700 h 3668713"/>
              <a:gd name="T68" fmla="*/ 111125 w 1536700"/>
              <a:gd name="T69" fmla="*/ 133350 h 3668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lnTo>
                  <a:pt x="196789"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6" name="Oval 13"/>
          <p:cNvSpPr>
            <a:spLocks noChangeArrowheads="1"/>
          </p:cNvSpPr>
          <p:nvPr/>
        </p:nvSpPr>
        <p:spPr bwMode="auto">
          <a:xfrm>
            <a:off x="6518275" y="1635125"/>
            <a:ext cx="838200" cy="839788"/>
          </a:xfrm>
          <a:prstGeom prst="ellipse">
            <a:avLst/>
          </a:prstGeom>
          <a:solidFill>
            <a:srgbClr val="92D050"/>
          </a:solidFill>
          <a:ln w="19050">
            <a:solidFill>
              <a:schemeClr val="bg1"/>
            </a:solidFill>
            <a:round/>
            <a:headEnd/>
            <a:tailEnd/>
          </a:ln>
        </p:spPr>
        <p:txBody>
          <a:bodyPr lIns="0" tIns="0" rIns="0" bIns="0"/>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lnSpc>
                <a:spcPct val="150000"/>
              </a:lnSpc>
            </a:pP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7" name="Oval 13"/>
          <p:cNvSpPr>
            <a:spLocks noChangeArrowheads="1"/>
          </p:cNvSpPr>
          <p:nvPr/>
        </p:nvSpPr>
        <p:spPr bwMode="auto">
          <a:xfrm>
            <a:off x="4887913" y="2743200"/>
            <a:ext cx="838200" cy="839788"/>
          </a:xfrm>
          <a:prstGeom prst="ellipse">
            <a:avLst/>
          </a:prstGeom>
          <a:solidFill>
            <a:srgbClr val="92D050"/>
          </a:solidFill>
          <a:ln w="19050">
            <a:solidFill>
              <a:schemeClr val="bg1"/>
            </a:solidFill>
            <a:round/>
            <a:headEnd/>
            <a:tailEnd/>
          </a:ln>
        </p:spPr>
        <p:txBody>
          <a:bodyPr lIns="0" tIns="0" rIns="0" bIns="0"/>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lnSpc>
                <a:spcPct val="150000"/>
              </a:lnSpc>
            </a:pP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8" name="Oval 13"/>
          <p:cNvSpPr>
            <a:spLocks noChangeArrowheads="1"/>
          </p:cNvSpPr>
          <p:nvPr/>
        </p:nvSpPr>
        <p:spPr bwMode="auto">
          <a:xfrm>
            <a:off x="6518275" y="3962400"/>
            <a:ext cx="838200" cy="839788"/>
          </a:xfrm>
          <a:prstGeom prst="ellipse">
            <a:avLst/>
          </a:prstGeom>
          <a:solidFill>
            <a:srgbClr val="92D050"/>
          </a:solidFill>
          <a:ln w="19050">
            <a:solidFill>
              <a:schemeClr val="bg1"/>
            </a:solidFill>
            <a:round/>
            <a:headEnd/>
            <a:tailEnd/>
          </a:ln>
        </p:spPr>
        <p:txBody>
          <a:bodyPr lIns="0" tIns="0" rIns="0" bIns="0"/>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lnSpc>
                <a:spcPct val="150000"/>
              </a:lnSpc>
            </a:pP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9" name="Oval 13"/>
          <p:cNvSpPr>
            <a:spLocks noChangeArrowheads="1"/>
          </p:cNvSpPr>
          <p:nvPr/>
        </p:nvSpPr>
        <p:spPr bwMode="auto">
          <a:xfrm>
            <a:off x="4887913" y="5019675"/>
            <a:ext cx="838200" cy="838200"/>
          </a:xfrm>
          <a:prstGeom prst="ellipse">
            <a:avLst/>
          </a:prstGeom>
          <a:solidFill>
            <a:srgbClr val="92D050"/>
          </a:solidFill>
          <a:ln w="19050">
            <a:solidFill>
              <a:schemeClr val="bg1"/>
            </a:solidFill>
            <a:round/>
            <a:headEnd/>
            <a:tailEnd/>
          </a:ln>
        </p:spPr>
        <p:txBody>
          <a:bodyPr lIns="0" tIns="0" rIns="0" bIns="0"/>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lnSpc>
                <a:spcPct val="150000"/>
              </a:lnSpc>
            </a:pPr>
            <a:endParaRPr lang="en-US" altLang="zh-CN" b="1">
              <a:solidFill>
                <a:schemeClr val="bg1"/>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7543800" y="2030413"/>
            <a:ext cx="3125788" cy="420687"/>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1" name="TextBox 12"/>
          <p:cNvSpPr txBox="1">
            <a:spLocks noChangeArrowheads="1"/>
          </p:cNvSpPr>
          <p:nvPr/>
        </p:nvSpPr>
        <p:spPr bwMode="auto">
          <a:xfrm>
            <a:off x="7543800" y="1635125"/>
            <a:ext cx="309721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1900" b="1">
                <a:latin typeface="微软雅黑" panose="020B0503020204020204" pitchFamily="34" charset="-122"/>
                <a:ea typeface="微软雅黑" panose="020B0503020204020204" pitchFamily="34" charset="-122"/>
              </a:rPr>
              <a:t>输入标题</a:t>
            </a:r>
          </a:p>
        </p:txBody>
      </p:sp>
      <p:sp>
        <p:nvSpPr>
          <p:cNvPr id="12" name="TextBox 13"/>
          <p:cNvSpPr txBox="1"/>
          <p:nvPr/>
        </p:nvSpPr>
        <p:spPr>
          <a:xfrm>
            <a:off x="1590675" y="3136900"/>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3" name="TextBox 14"/>
          <p:cNvSpPr txBox="1">
            <a:spLocks noChangeArrowheads="1"/>
          </p:cNvSpPr>
          <p:nvPr/>
        </p:nvSpPr>
        <p:spPr bwMode="auto">
          <a:xfrm>
            <a:off x="1590675" y="2743200"/>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1900" b="1">
                <a:latin typeface="微软雅黑" panose="020B0503020204020204" pitchFamily="34" charset="-122"/>
                <a:ea typeface="微软雅黑" panose="020B0503020204020204" pitchFamily="34" charset="-122"/>
              </a:rPr>
              <a:t>输入标题</a:t>
            </a:r>
          </a:p>
        </p:txBody>
      </p:sp>
      <p:sp>
        <p:nvSpPr>
          <p:cNvPr id="14" name="TextBox 15"/>
          <p:cNvSpPr txBox="1"/>
          <p:nvPr/>
        </p:nvSpPr>
        <p:spPr>
          <a:xfrm>
            <a:off x="7543800" y="4387850"/>
            <a:ext cx="3125788" cy="420688"/>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5" name="TextBox 16"/>
          <p:cNvSpPr txBox="1">
            <a:spLocks noChangeArrowheads="1"/>
          </p:cNvSpPr>
          <p:nvPr/>
        </p:nvSpPr>
        <p:spPr bwMode="auto">
          <a:xfrm>
            <a:off x="7543800" y="3992563"/>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1900" b="1">
                <a:latin typeface="微软雅黑" panose="020B0503020204020204" pitchFamily="34" charset="-122"/>
                <a:ea typeface="微软雅黑" panose="020B0503020204020204" pitchFamily="34" charset="-122"/>
              </a:rPr>
              <a:t>输入标题</a:t>
            </a:r>
          </a:p>
        </p:txBody>
      </p:sp>
      <p:sp>
        <p:nvSpPr>
          <p:cNvPr id="16" name="TextBox 17"/>
          <p:cNvSpPr txBox="1"/>
          <p:nvPr/>
        </p:nvSpPr>
        <p:spPr>
          <a:xfrm>
            <a:off x="1590675" y="5494338"/>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7" name="TextBox 18"/>
          <p:cNvSpPr txBox="1">
            <a:spLocks noChangeArrowheads="1"/>
          </p:cNvSpPr>
          <p:nvPr/>
        </p:nvSpPr>
        <p:spPr bwMode="auto">
          <a:xfrm>
            <a:off x="1590675" y="5100638"/>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zh-CN" altLang="en-US" sz="1900" b="1">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Horizontal)">
                                      <p:cBhvr>
                                        <p:cTn id="12" dur="500"/>
                                        <p:tgtEl>
                                          <p:spTgt spid="5"/>
                                        </p:tgtEl>
                                      </p:cBhvr>
                                    </p:animEffect>
                                  </p:childTnLst>
                                </p:cTn>
                              </p:par>
                            </p:childTnLst>
                          </p:cTn>
                        </p:par>
                        <p:par>
                          <p:cTn id="13" fill="hold" nodeType="afterGroup">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4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nodeType="afterGroup">
                            <p:stCondLst>
                              <p:cond delay="21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right)">
                                      <p:cBhvr>
                                        <p:cTn id="49" dur="500"/>
                                        <p:tgtEl>
                                          <p:spTgt spid="1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right)">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098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Freeform 12"/>
          <p:cNvSpPr>
            <a:spLocks/>
          </p:cNvSpPr>
          <p:nvPr/>
        </p:nvSpPr>
        <p:spPr bwMode="auto">
          <a:xfrm>
            <a:off x="6154738" y="3738563"/>
            <a:ext cx="1890712" cy="1898650"/>
          </a:xfrm>
          <a:custGeom>
            <a:avLst/>
            <a:gdLst>
              <a:gd name="T0" fmla="*/ 0 w 2320"/>
              <a:gd name="T1" fmla="*/ 1325322 h 2320"/>
              <a:gd name="T2" fmla="*/ 570180 w 2320"/>
              <a:gd name="T3" fmla="*/ 1897992 h 2320"/>
              <a:gd name="T4" fmla="*/ 1889740 w 2320"/>
              <a:gd name="T5" fmla="*/ 1897992 h 2320"/>
              <a:gd name="T6" fmla="*/ 1889740 w 2320"/>
              <a:gd name="T7" fmla="*/ 572670 h 2320"/>
              <a:gd name="T8" fmla="*/ 1319560 w 2320"/>
              <a:gd name="T9" fmla="*/ 0 h 2320"/>
              <a:gd name="T10" fmla="*/ 0 w 2320"/>
              <a:gd name="T11" fmla="*/ 0 h 2320"/>
              <a:gd name="T12" fmla="*/ 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6" name="Freeform 13"/>
          <p:cNvSpPr>
            <a:spLocks/>
          </p:cNvSpPr>
          <p:nvPr/>
        </p:nvSpPr>
        <p:spPr bwMode="auto">
          <a:xfrm>
            <a:off x="4146550" y="3738563"/>
            <a:ext cx="1890713" cy="1898650"/>
          </a:xfrm>
          <a:custGeom>
            <a:avLst/>
            <a:gdLst>
              <a:gd name="T0" fmla="*/ 1889740 w 2320"/>
              <a:gd name="T1" fmla="*/ 1325322 h 2320"/>
              <a:gd name="T2" fmla="*/ 1319560 w 2320"/>
              <a:gd name="T3" fmla="*/ 1897992 h 2320"/>
              <a:gd name="T4" fmla="*/ 0 w 2320"/>
              <a:gd name="T5" fmla="*/ 1897992 h 2320"/>
              <a:gd name="T6" fmla="*/ 0 w 2320"/>
              <a:gd name="T7" fmla="*/ 572670 h 2320"/>
              <a:gd name="T8" fmla="*/ 570180 w 2320"/>
              <a:gd name="T9" fmla="*/ 0 h 2320"/>
              <a:gd name="T10" fmla="*/ 1889740 w 2320"/>
              <a:gd name="T11" fmla="*/ 0 h 2320"/>
              <a:gd name="T12" fmla="*/ 188974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7" name="Freeform 14"/>
          <p:cNvSpPr>
            <a:spLocks/>
          </p:cNvSpPr>
          <p:nvPr/>
        </p:nvSpPr>
        <p:spPr bwMode="auto">
          <a:xfrm>
            <a:off x="6154738" y="1730375"/>
            <a:ext cx="1890712" cy="1893888"/>
          </a:xfrm>
          <a:custGeom>
            <a:avLst/>
            <a:gdLst>
              <a:gd name="T0" fmla="*/ 0 w 2320"/>
              <a:gd name="T1" fmla="*/ 571426 h 2320"/>
              <a:gd name="T2" fmla="*/ 570180 w 2320"/>
              <a:gd name="T3" fmla="*/ 0 h 2320"/>
              <a:gd name="T4" fmla="*/ 1889740 w 2320"/>
              <a:gd name="T5" fmla="*/ 0 h 2320"/>
              <a:gd name="T6" fmla="*/ 1889740 w 2320"/>
              <a:gd name="T7" fmla="*/ 1322442 h 2320"/>
              <a:gd name="T8" fmla="*/ 1319560 w 2320"/>
              <a:gd name="T9" fmla="*/ 1893868 h 2320"/>
              <a:gd name="T10" fmla="*/ 0 w 2320"/>
              <a:gd name="T11" fmla="*/ 1893868 h 2320"/>
              <a:gd name="T12" fmla="*/ 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8" name="Freeform 15"/>
          <p:cNvSpPr>
            <a:spLocks/>
          </p:cNvSpPr>
          <p:nvPr/>
        </p:nvSpPr>
        <p:spPr bwMode="auto">
          <a:xfrm>
            <a:off x="4146550" y="1730375"/>
            <a:ext cx="1890713" cy="1893888"/>
          </a:xfrm>
          <a:custGeom>
            <a:avLst/>
            <a:gdLst>
              <a:gd name="T0" fmla="*/ 1889740 w 2320"/>
              <a:gd name="T1" fmla="*/ 571426 h 2320"/>
              <a:gd name="T2" fmla="*/ 1319560 w 2320"/>
              <a:gd name="T3" fmla="*/ 0 h 2320"/>
              <a:gd name="T4" fmla="*/ 0 w 2320"/>
              <a:gd name="T5" fmla="*/ 0 h 2320"/>
              <a:gd name="T6" fmla="*/ 0 w 2320"/>
              <a:gd name="T7" fmla="*/ 1322442 h 2320"/>
              <a:gd name="T8" fmla="*/ 570180 w 2320"/>
              <a:gd name="T9" fmla="*/ 1893868 h 2320"/>
              <a:gd name="T10" fmla="*/ 1889740 w 2320"/>
              <a:gd name="T11" fmla="*/ 1893868 h 2320"/>
              <a:gd name="T12" fmla="*/ 188974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dirty="0">
              <a:latin typeface="DotumChe" panose="020B0609000101010101" pitchFamily="49" charset="-127"/>
              <a:ea typeface="DotumChe" panose="020B0609000101010101" pitchFamily="49" charset="-127"/>
            </a:endParaRPr>
          </a:p>
        </p:txBody>
      </p:sp>
      <p:sp>
        <p:nvSpPr>
          <p:cNvPr id="9" name="Freeform 16"/>
          <p:cNvSpPr>
            <a:spLocks/>
          </p:cNvSpPr>
          <p:nvPr/>
        </p:nvSpPr>
        <p:spPr bwMode="auto">
          <a:xfrm>
            <a:off x="5583238" y="3165475"/>
            <a:ext cx="454025" cy="458788"/>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lIns="121917" tIns="60958" rIns="121917" bIns="60958"/>
          <a:lstStyle/>
          <a:p>
            <a:pPr algn="r">
              <a:defRPr/>
            </a:pPr>
            <a:endParaRPr lang="zh-CN" altLang="en-US" dirty="0">
              <a:latin typeface="微软雅黑" pitchFamily="34" charset="-122"/>
              <a:ea typeface="微软雅黑" pitchFamily="34" charset="-122"/>
            </a:endParaRPr>
          </a:p>
        </p:txBody>
      </p:sp>
      <p:sp>
        <p:nvSpPr>
          <p:cNvPr id="10" name="Freeform 17"/>
          <p:cNvSpPr>
            <a:spLocks/>
          </p:cNvSpPr>
          <p:nvPr/>
        </p:nvSpPr>
        <p:spPr bwMode="auto">
          <a:xfrm>
            <a:off x="6154738" y="3165475"/>
            <a:ext cx="454025" cy="458788"/>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lIns="121917" tIns="60958" rIns="121917" bIns="60958"/>
          <a:lstStyle/>
          <a:p>
            <a:pPr>
              <a:defRPr/>
            </a:pPr>
            <a:endParaRPr lang="zh-CN" altLang="en-US" dirty="0">
              <a:latin typeface="DotumChe" panose="020B0609000101010101" pitchFamily="49" charset="-127"/>
              <a:ea typeface="DotumChe" panose="020B0609000101010101" pitchFamily="49" charset="-127"/>
            </a:endParaRPr>
          </a:p>
        </p:txBody>
      </p:sp>
      <p:sp>
        <p:nvSpPr>
          <p:cNvPr id="11" name="Freeform 18"/>
          <p:cNvSpPr>
            <a:spLocks/>
          </p:cNvSpPr>
          <p:nvPr/>
        </p:nvSpPr>
        <p:spPr bwMode="auto">
          <a:xfrm>
            <a:off x="5583238" y="3738563"/>
            <a:ext cx="454025" cy="45878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lIns="121917" tIns="60958" rIns="121917" bIns="60958"/>
          <a:lstStyle/>
          <a:p>
            <a:pPr>
              <a:defRPr/>
            </a:pPr>
            <a:endParaRPr lang="zh-CN" altLang="en-US" dirty="0">
              <a:latin typeface="DotumChe" panose="020B0609000101010101" pitchFamily="49" charset="-127"/>
              <a:ea typeface="DotumChe" panose="020B0609000101010101" pitchFamily="49" charset="-127"/>
            </a:endParaRPr>
          </a:p>
        </p:txBody>
      </p:sp>
      <p:sp>
        <p:nvSpPr>
          <p:cNvPr id="12" name="Freeform 19"/>
          <p:cNvSpPr>
            <a:spLocks/>
          </p:cNvSpPr>
          <p:nvPr/>
        </p:nvSpPr>
        <p:spPr bwMode="auto">
          <a:xfrm>
            <a:off x="6154738" y="3738563"/>
            <a:ext cx="454025" cy="45878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lIns="121917" tIns="60958" rIns="121917" bIns="60958"/>
          <a:lstStyle/>
          <a:p>
            <a:pPr>
              <a:defRPr/>
            </a:pPr>
            <a:endParaRPr lang="zh-CN" altLang="en-US" dirty="0">
              <a:latin typeface="DotumChe" panose="020B0609000101010101" pitchFamily="49" charset="-127"/>
              <a:ea typeface="DotumChe" panose="020B0609000101010101" pitchFamily="49" charset="-127"/>
            </a:endParaRPr>
          </a:p>
        </p:txBody>
      </p:sp>
      <p:sp>
        <p:nvSpPr>
          <p:cNvPr id="13" name="矩形 12"/>
          <p:cNvSpPr>
            <a:spLocks noChangeArrowheads="1"/>
          </p:cNvSpPr>
          <p:nvPr/>
        </p:nvSpPr>
        <p:spPr bwMode="auto">
          <a:xfrm>
            <a:off x="5797550"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en-US" altLang="zh-CN" sz="1900">
                <a:solidFill>
                  <a:schemeClr val="bg1"/>
                </a:solidFill>
                <a:latin typeface="微软雅黑" panose="020B0503020204020204" pitchFamily="34" charset="-122"/>
                <a:ea typeface="微软雅黑" panose="020B0503020204020204" pitchFamily="34" charset="-122"/>
              </a:rPr>
              <a:t>1</a:t>
            </a:r>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6226175"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en-US" altLang="zh-CN" sz="1900">
                <a:solidFill>
                  <a:schemeClr val="bg1"/>
                </a:solidFill>
                <a:latin typeface="微软雅黑" panose="020B0503020204020204" pitchFamily="34" charset="-122"/>
                <a:ea typeface="微软雅黑" panose="020B0503020204020204" pitchFamily="34" charset="-122"/>
              </a:rPr>
              <a:t>2</a:t>
            </a:r>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5797550"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en-US" altLang="zh-CN" sz="1900">
                <a:solidFill>
                  <a:schemeClr val="bg1"/>
                </a:solidFill>
                <a:latin typeface="微软雅黑" panose="020B0503020204020204" pitchFamily="34" charset="-122"/>
                <a:ea typeface="微软雅黑" panose="020B0503020204020204" pitchFamily="34" charset="-122"/>
              </a:rPr>
              <a:t>3</a:t>
            </a:r>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16" name="矩形 15"/>
          <p:cNvSpPr>
            <a:spLocks noChangeArrowheads="1"/>
          </p:cNvSpPr>
          <p:nvPr/>
        </p:nvSpPr>
        <p:spPr bwMode="auto">
          <a:xfrm>
            <a:off x="6226175"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r"/>
            <a:r>
              <a:rPr lang="en-US" altLang="zh-CN" sz="1900">
                <a:solidFill>
                  <a:schemeClr val="bg1"/>
                </a:solidFill>
                <a:latin typeface="微软雅黑" panose="020B0503020204020204" pitchFamily="34" charset="-122"/>
                <a:ea typeface="微软雅黑" panose="020B0503020204020204" pitchFamily="34" charset="-122"/>
              </a:rPr>
              <a:t>4</a:t>
            </a:r>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1008063" y="2154238"/>
            <a:ext cx="2838450"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18" name="TextBox 19"/>
          <p:cNvSpPr txBox="1">
            <a:spLocks noChangeArrowheads="1"/>
          </p:cNvSpPr>
          <p:nvPr/>
        </p:nvSpPr>
        <p:spPr bwMode="auto">
          <a:xfrm>
            <a:off x="4492625" y="2154238"/>
            <a:ext cx="1198563"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200" b="1">
                <a:solidFill>
                  <a:schemeClr val="bg1"/>
                </a:solidFill>
                <a:latin typeface="微软雅黑" panose="020B0503020204020204" pitchFamily="34" charset="-122"/>
                <a:ea typeface="微软雅黑" panose="020B0503020204020204" pitchFamily="34" charset="-122"/>
              </a:rPr>
              <a:t>输入标题</a:t>
            </a:r>
          </a:p>
        </p:txBody>
      </p:sp>
      <p:sp>
        <p:nvSpPr>
          <p:cNvPr id="19" name="TextBox 20"/>
          <p:cNvSpPr txBox="1">
            <a:spLocks noChangeArrowheads="1"/>
          </p:cNvSpPr>
          <p:nvPr/>
        </p:nvSpPr>
        <p:spPr bwMode="auto">
          <a:xfrm>
            <a:off x="6523038" y="2154238"/>
            <a:ext cx="115570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200" b="1">
                <a:solidFill>
                  <a:schemeClr val="bg1"/>
                </a:solidFill>
                <a:latin typeface="微软雅黑" panose="020B0503020204020204" pitchFamily="34" charset="-122"/>
                <a:ea typeface="微软雅黑" panose="020B0503020204020204" pitchFamily="34" charset="-122"/>
              </a:rPr>
              <a:t>输入标题</a:t>
            </a:r>
          </a:p>
        </p:txBody>
      </p:sp>
      <p:sp>
        <p:nvSpPr>
          <p:cNvPr id="20" name="TextBox 21"/>
          <p:cNvSpPr txBox="1">
            <a:spLocks noChangeArrowheads="1"/>
          </p:cNvSpPr>
          <p:nvPr/>
        </p:nvSpPr>
        <p:spPr bwMode="auto">
          <a:xfrm>
            <a:off x="4508500" y="4165600"/>
            <a:ext cx="1166813"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200" b="1">
                <a:solidFill>
                  <a:schemeClr val="bg1"/>
                </a:solidFill>
                <a:latin typeface="微软雅黑" panose="020B0503020204020204" pitchFamily="34" charset="-122"/>
                <a:ea typeface="微软雅黑" panose="020B0503020204020204" pitchFamily="34" charset="-122"/>
              </a:rPr>
              <a:t>输入标题</a:t>
            </a:r>
          </a:p>
        </p:txBody>
      </p:sp>
      <p:sp>
        <p:nvSpPr>
          <p:cNvPr id="21" name="TextBox 22"/>
          <p:cNvSpPr txBox="1">
            <a:spLocks noChangeArrowheads="1"/>
          </p:cNvSpPr>
          <p:nvPr/>
        </p:nvSpPr>
        <p:spPr bwMode="auto">
          <a:xfrm>
            <a:off x="6523038" y="4165600"/>
            <a:ext cx="11557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200" b="1">
                <a:solidFill>
                  <a:schemeClr val="bg1"/>
                </a:solidFill>
                <a:latin typeface="微软雅黑" panose="020B0503020204020204" pitchFamily="34" charset="-122"/>
                <a:ea typeface="微软雅黑" panose="020B0503020204020204" pitchFamily="34" charset="-122"/>
              </a:rPr>
              <a:t>输入标题</a:t>
            </a:r>
          </a:p>
        </p:txBody>
      </p:sp>
      <p:sp>
        <p:nvSpPr>
          <p:cNvPr id="22" name="TextBox 23"/>
          <p:cNvSpPr txBox="1"/>
          <p:nvPr/>
        </p:nvSpPr>
        <p:spPr>
          <a:xfrm>
            <a:off x="8399463" y="21542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3" name="TextBox 24"/>
          <p:cNvSpPr txBox="1"/>
          <p:nvPr/>
        </p:nvSpPr>
        <p:spPr>
          <a:xfrm>
            <a:off x="1095375" y="4287838"/>
            <a:ext cx="2760663"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4" name="TextBox 25"/>
          <p:cNvSpPr txBox="1"/>
          <p:nvPr/>
        </p:nvSpPr>
        <p:spPr>
          <a:xfrm>
            <a:off x="8399463" y="42878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repeatCount="2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400" fill="hold"/>
                                        <p:tgtEl>
                                          <p:spTgt spid="18"/>
                                        </p:tgtEl>
                                        <p:attrNameLst>
                                          <p:attrName>ppt_w</p:attrName>
                                        </p:attrNameLst>
                                      </p:cBhvr>
                                      <p:tavLst>
                                        <p:tav tm="0">
                                          <p:val>
                                            <p:fltVal val="0"/>
                                          </p:val>
                                        </p:tav>
                                        <p:tav tm="100000">
                                          <p:val>
                                            <p:strVal val="#ppt_w"/>
                                          </p:val>
                                        </p:tav>
                                      </p:tavLst>
                                    </p:anim>
                                    <p:anim calcmode="lin" valueType="num">
                                      <p:cBhvr>
                                        <p:cTn id="13" dur="400" fill="hold"/>
                                        <p:tgtEl>
                                          <p:spTgt spid="18"/>
                                        </p:tgtEl>
                                        <p:attrNameLst>
                                          <p:attrName>ppt_h</p:attrName>
                                        </p:attrNameLst>
                                      </p:cBhvr>
                                      <p:tavLst>
                                        <p:tav tm="0">
                                          <p:val>
                                            <p:fltVal val="0"/>
                                          </p:val>
                                        </p:tav>
                                        <p:tav tm="100000">
                                          <p:val>
                                            <p:strVal val="#ppt_h"/>
                                          </p:val>
                                        </p:tav>
                                      </p:tavLst>
                                    </p:anim>
                                    <p:animEffect transition="in" filter="fade">
                                      <p:cBhvr>
                                        <p:cTn id="14" dur="400"/>
                                        <p:tgtEl>
                                          <p:spTgt spid="18"/>
                                        </p:tgtEl>
                                      </p:cBhvr>
                                    </p:animEffect>
                                    <p:anim calcmode="lin" valueType="num">
                                      <p:cBhvr>
                                        <p:cTn id="15" dur="400" fill="hold"/>
                                        <p:tgtEl>
                                          <p:spTgt spid="18"/>
                                        </p:tgtEl>
                                        <p:attrNameLst>
                                          <p:attrName>ppt_x</p:attrName>
                                        </p:attrNameLst>
                                      </p:cBhvr>
                                      <p:tavLst>
                                        <p:tav tm="0">
                                          <p:val>
                                            <p:fltVal val="0.5"/>
                                          </p:val>
                                        </p:tav>
                                        <p:tav tm="100000">
                                          <p:val>
                                            <p:strVal val="#ppt_x"/>
                                          </p:val>
                                        </p:tav>
                                      </p:tavLst>
                                    </p:anim>
                                    <p:anim calcmode="lin" valueType="num">
                                      <p:cBhvr>
                                        <p:cTn id="16" dur="400" fill="hold"/>
                                        <p:tgtEl>
                                          <p:spTgt spid="18"/>
                                        </p:tgtEl>
                                        <p:attrNameLst>
                                          <p:attrName>ppt_y</p:attrName>
                                        </p:attrNameLst>
                                      </p:cBhvr>
                                      <p:tavLst>
                                        <p:tav tm="0">
                                          <p:val>
                                            <p:fltVal val="0.5"/>
                                          </p:val>
                                        </p:tav>
                                        <p:tav tm="100000">
                                          <p:val>
                                            <p:strVal val="#ppt_y"/>
                                          </p:val>
                                        </p:tav>
                                      </p:tavLst>
                                    </p:anim>
                                  </p:childTnLst>
                                </p:cTn>
                              </p:par>
                              <p:par>
                                <p:cTn id="17" presetID="53" presetClass="entr" presetSubtype="528" repeatCount="2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400" fill="hold"/>
                                        <p:tgtEl>
                                          <p:spTgt spid="8"/>
                                        </p:tgtEl>
                                        <p:attrNameLst>
                                          <p:attrName>ppt_w</p:attrName>
                                        </p:attrNameLst>
                                      </p:cBhvr>
                                      <p:tavLst>
                                        <p:tav tm="0">
                                          <p:val>
                                            <p:fltVal val="0"/>
                                          </p:val>
                                        </p:tav>
                                        <p:tav tm="100000">
                                          <p:val>
                                            <p:strVal val="#ppt_w"/>
                                          </p:val>
                                        </p:tav>
                                      </p:tavLst>
                                    </p:anim>
                                    <p:anim calcmode="lin" valueType="num">
                                      <p:cBhvr>
                                        <p:cTn id="20" dur="400" fill="hold"/>
                                        <p:tgtEl>
                                          <p:spTgt spid="8"/>
                                        </p:tgtEl>
                                        <p:attrNameLst>
                                          <p:attrName>ppt_h</p:attrName>
                                        </p:attrNameLst>
                                      </p:cBhvr>
                                      <p:tavLst>
                                        <p:tav tm="0">
                                          <p:val>
                                            <p:fltVal val="0"/>
                                          </p:val>
                                        </p:tav>
                                        <p:tav tm="100000">
                                          <p:val>
                                            <p:strVal val="#ppt_h"/>
                                          </p:val>
                                        </p:tav>
                                      </p:tavLst>
                                    </p:anim>
                                    <p:animEffect transition="in" filter="fade">
                                      <p:cBhvr>
                                        <p:cTn id="21" dur="400"/>
                                        <p:tgtEl>
                                          <p:spTgt spid="8"/>
                                        </p:tgtEl>
                                      </p:cBhvr>
                                    </p:animEffect>
                                    <p:anim calcmode="lin" valueType="num">
                                      <p:cBhvr>
                                        <p:cTn id="22" dur="400" fill="hold"/>
                                        <p:tgtEl>
                                          <p:spTgt spid="8"/>
                                        </p:tgtEl>
                                        <p:attrNameLst>
                                          <p:attrName>ppt_x</p:attrName>
                                        </p:attrNameLst>
                                      </p:cBhvr>
                                      <p:tavLst>
                                        <p:tav tm="0">
                                          <p:val>
                                            <p:fltVal val="0.5"/>
                                          </p:val>
                                        </p:tav>
                                        <p:tav tm="100000">
                                          <p:val>
                                            <p:strVal val="#ppt_x"/>
                                          </p:val>
                                        </p:tav>
                                      </p:tavLst>
                                    </p:anim>
                                    <p:anim calcmode="lin" valueType="num">
                                      <p:cBhvr>
                                        <p:cTn id="23" dur="400" fill="hold"/>
                                        <p:tgtEl>
                                          <p:spTgt spid="8"/>
                                        </p:tgtEl>
                                        <p:attrNameLst>
                                          <p:attrName>ppt_y</p:attrName>
                                        </p:attrNameLst>
                                      </p:cBhvr>
                                      <p:tavLst>
                                        <p:tav tm="0">
                                          <p:val>
                                            <p:fltVal val="0.5"/>
                                          </p:val>
                                        </p:tav>
                                        <p:tav tm="100000">
                                          <p:val>
                                            <p:strVal val="#ppt_y"/>
                                          </p:val>
                                        </p:tav>
                                      </p:tavLst>
                                    </p:anim>
                                  </p:childTnLst>
                                </p:cTn>
                              </p:par>
                              <p:par>
                                <p:cTn id="24" presetID="53" presetClass="entr" presetSubtype="528" repeatCount="200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400" fill="hold"/>
                                        <p:tgtEl>
                                          <p:spTgt spid="9"/>
                                        </p:tgtEl>
                                        <p:attrNameLst>
                                          <p:attrName>ppt_w</p:attrName>
                                        </p:attrNameLst>
                                      </p:cBhvr>
                                      <p:tavLst>
                                        <p:tav tm="0">
                                          <p:val>
                                            <p:fltVal val="0"/>
                                          </p:val>
                                        </p:tav>
                                        <p:tav tm="100000">
                                          <p:val>
                                            <p:strVal val="#ppt_w"/>
                                          </p:val>
                                        </p:tav>
                                      </p:tavLst>
                                    </p:anim>
                                    <p:anim calcmode="lin" valueType="num">
                                      <p:cBhvr>
                                        <p:cTn id="27" dur="400" fill="hold"/>
                                        <p:tgtEl>
                                          <p:spTgt spid="9"/>
                                        </p:tgtEl>
                                        <p:attrNameLst>
                                          <p:attrName>ppt_h</p:attrName>
                                        </p:attrNameLst>
                                      </p:cBhvr>
                                      <p:tavLst>
                                        <p:tav tm="0">
                                          <p:val>
                                            <p:fltVal val="0"/>
                                          </p:val>
                                        </p:tav>
                                        <p:tav tm="100000">
                                          <p:val>
                                            <p:strVal val="#ppt_h"/>
                                          </p:val>
                                        </p:tav>
                                      </p:tavLst>
                                    </p:anim>
                                    <p:animEffect transition="in" filter="fade">
                                      <p:cBhvr>
                                        <p:cTn id="28" dur="400"/>
                                        <p:tgtEl>
                                          <p:spTgt spid="9"/>
                                        </p:tgtEl>
                                      </p:cBhvr>
                                    </p:animEffect>
                                    <p:anim calcmode="lin" valueType="num">
                                      <p:cBhvr>
                                        <p:cTn id="29" dur="400" fill="hold"/>
                                        <p:tgtEl>
                                          <p:spTgt spid="9"/>
                                        </p:tgtEl>
                                        <p:attrNameLst>
                                          <p:attrName>ppt_x</p:attrName>
                                        </p:attrNameLst>
                                      </p:cBhvr>
                                      <p:tavLst>
                                        <p:tav tm="0">
                                          <p:val>
                                            <p:fltVal val="0.5"/>
                                          </p:val>
                                        </p:tav>
                                        <p:tav tm="100000">
                                          <p:val>
                                            <p:strVal val="#ppt_x"/>
                                          </p:val>
                                        </p:tav>
                                      </p:tavLst>
                                    </p:anim>
                                    <p:anim calcmode="lin" valueType="num">
                                      <p:cBhvr>
                                        <p:cTn id="30" dur="400" fill="hold"/>
                                        <p:tgtEl>
                                          <p:spTgt spid="9"/>
                                        </p:tgtEl>
                                        <p:attrNameLst>
                                          <p:attrName>ppt_y</p:attrName>
                                        </p:attrNameLst>
                                      </p:cBhvr>
                                      <p:tavLst>
                                        <p:tav tm="0">
                                          <p:val>
                                            <p:fltVal val="0.5"/>
                                          </p:val>
                                        </p:tav>
                                        <p:tav tm="100000">
                                          <p:val>
                                            <p:strVal val="#ppt_y"/>
                                          </p:val>
                                        </p:tav>
                                      </p:tavLst>
                                    </p:anim>
                                  </p:childTnLst>
                                </p:cTn>
                              </p:par>
                              <p:par>
                                <p:cTn id="31" presetID="53" presetClass="entr" presetSubtype="528" repeatCount="200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fltVal val="0"/>
                                          </p:val>
                                        </p:tav>
                                        <p:tav tm="100000">
                                          <p:val>
                                            <p:strVal val="#ppt_w"/>
                                          </p:val>
                                        </p:tav>
                                      </p:tavLst>
                                    </p:anim>
                                    <p:anim calcmode="lin" valueType="num">
                                      <p:cBhvr>
                                        <p:cTn id="34" dur="400" fill="hold"/>
                                        <p:tgtEl>
                                          <p:spTgt spid="13"/>
                                        </p:tgtEl>
                                        <p:attrNameLst>
                                          <p:attrName>ppt_h</p:attrName>
                                        </p:attrNameLst>
                                      </p:cBhvr>
                                      <p:tavLst>
                                        <p:tav tm="0">
                                          <p:val>
                                            <p:fltVal val="0"/>
                                          </p:val>
                                        </p:tav>
                                        <p:tav tm="100000">
                                          <p:val>
                                            <p:strVal val="#ppt_h"/>
                                          </p:val>
                                        </p:tav>
                                      </p:tavLst>
                                    </p:anim>
                                    <p:animEffect transition="in" filter="fade">
                                      <p:cBhvr>
                                        <p:cTn id="35" dur="400"/>
                                        <p:tgtEl>
                                          <p:spTgt spid="13"/>
                                        </p:tgtEl>
                                      </p:cBhvr>
                                    </p:animEffect>
                                    <p:anim calcmode="lin" valueType="num">
                                      <p:cBhvr>
                                        <p:cTn id="36" dur="400" fill="hold"/>
                                        <p:tgtEl>
                                          <p:spTgt spid="13"/>
                                        </p:tgtEl>
                                        <p:attrNameLst>
                                          <p:attrName>ppt_x</p:attrName>
                                        </p:attrNameLst>
                                      </p:cBhvr>
                                      <p:tavLst>
                                        <p:tav tm="0">
                                          <p:val>
                                            <p:fltVal val="0.5"/>
                                          </p:val>
                                        </p:tav>
                                        <p:tav tm="100000">
                                          <p:val>
                                            <p:strVal val="#ppt_x"/>
                                          </p:val>
                                        </p:tav>
                                      </p:tavLst>
                                    </p:anim>
                                    <p:anim calcmode="lin" valueType="num">
                                      <p:cBhvr>
                                        <p:cTn id="37" dur="400" fill="hold"/>
                                        <p:tgtEl>
                                          <p:spTgt spid="13"/>
                                        </p:tgtEl>
                                        <p:attrNameLst>
                                          <p:attrName>ppt_y</p:attrName>
                                        </p:attrNameLst>
                                      </p:cBhvr>
                                      <p:tavLst>
                                        <p:tav tm="0">
                                          <p:val>
                                            <p:fltVal val="0.5"/>
                                          </p:val>
                                        </p:tav>
                                        <p:tav tm="100000">
                                          <p:val>
                                            <p:strVal val="#ppt_y"/>
                                          </p:val>
                                        </p:tav>
                                      </p:tavLst>
                                    </p:anim>
                                  </p:childTnLst>
                                </p:cTn>
                              </p:par>
                            </p:childTnLst>
                          </p:cTn>
                        </p:par>
                        <p:par>
                          <p:cTn id="38" fill="hold" nodeType="afterGroup">
                            <p:stCondLst>
                              <p:cond delay="1300"/>
                            </p:stCondLst>
                            <p:childTnLst>
                              <p:par>
                                <p:cTn id="39" presetID="53" presetClass="entr" presetSubtype="528" repeatCount="2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Effect transition="in" filter="fade">
                                      <p:cBhvr>
                                        <p:cTn id="43" dur="400"/>
                                        <p:tgtEl>
                                          <p:spTgt spid="19"/>
                                        </p:tgtEl>
                                      </p:cBhvr>
                                    </p:animEffect>
                                    <p:anim calcmode="lin" valueType="num">
                                      <p:cBhvr>
                                        <p:cTn id="44" dur="400" fill="hold"/>
                                        <p:tgtEl>
                                          <p:spTgt spid="19"/>
                                        </p:tgtEl>
                                        <p:attrNameLst>
                                          <p:attrName>ppt_x</p:attrName>
                                        </p:attrNameLst>
                                      </p:cBhvr>
                                      <p:tavLst>
                                        <p:tav tm="0">
                                          <p:val>
                                            <p:fltVal val="0.5"/>
                                          </p:val>
                                        </p:tav>
                                        <p:tav tm="100000">
                                          <p:val>
                                            <p:strVal val="#ppt_x"/>
                                          </p:val>
                                        </p:tav>
                                      </p:tavLst>
                                    </p:anim>
                                    <p:anim calcmode="lin" valueType="num">
                                      <p:cBhvr>
                                        <p:cTn id="45" dur="400" fill="hold"/>
                                        <p:tgtEl>
                                          <p:spTgt spid="19"/>
                                        </p:tgtEl>
                                        <p:attrNameLst>
                                          <p:attrName>ppt_y</p:attrName>
                                        </p:attrNameLst>
                                      </p:cBhvr>
                                      <p:tavLst>
                                        <p:tav tm="0">
                                          <p:val>
                                            <p:fltVal val="0.5"/>
                                          </p:val>
                                        </p:tav>
                                        <p:tav tm="100000">
                                          <p:val>
                                            <p:strVal val="#ppt_y"/>
                                          </p:val>
                                        </p:tav>
                                      </p:tavLst>
                                    </p:anim>
                                  </p:childTnLst>
                                </p:cTn>
                              </p:par>
                              <p:par>
                                <p:cTn id="46" presetID="53" presetClass="entr" presetSubtype="528" repeatCount="200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Effect transition="in" filter="fade">
                                      <p:cBhvr>
                                        <p:cTn id="50" dur="400"/>
                                        <p:tgtEl>
                                          <p:spTgt spid="7"/>
                                        </p:tgtEl>
                                      </p:cBhvr>
                                    </p:animEffect>
                                    <p:anim calcmode="lin" valueType="num">
                                      <p:cBhvr>
                                        <p:cTn id="51" dur="400" fill="hold"/>
                                        <p:tgtEl>
                                          <p:spTgt spid="7"/>
                                        </p:tgtEl>
                                        <p:attrNameLst>
                                          <p:attrName>ppt_x</p:attrName>
                                        </p:attrNameLst>
                                      </p:cBhvr>
                                      <p:tavLst>
                                        <p:tav tm="0">
                                          <p:val>
                                            <p:fltVal val="0.5"/>
                                          </p:val>
                                        </p:tav>
                                        <p:tav tm="100000">
                                          <p:val>
                                            <p:strVal val="#ppt_x"/>
                                          </p:val>
                                        </p:tav>
                                      </p:tavLst>
                                    </p:anim>
                                    <p:anim calcmode="lin" valueType="num">
                                      <p:cBhvr>
                                        <p:cTn id="52" dur="400" fill="hold"/>
                                        <p:tgtEl>
                                          <p:spTgt spid="7"/>
                                        </p:tgtEl>
                                        <p:attrNameLst>
                                          <p:attrName>ppt_y</p:attrName>
                                        </p:attrNameLst>
                                      </p:cBhvr>
                                      <p:tavLst>
                                        <p:tav tm="0">
                                          <p:val>
                                            <p:fltVal val="0.5"/>
                                          </p:val>
                                        </p:tav>
                                        <p:tav tm="100000">
                                          <p:val>
                                            <p:strVal val="#ppt_y"/>
                                          </p:val>
                                        </p:tav>
                                      </p:tavLst>
                                    </p:anim>
                                  </p:childTnLst>
                                </p:cTn>
                              </p:par>
                              <p:par>
                                <p:cTn id="53" presetID="53" presetClass="entr" presetSubtype="528" repeatCount="200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400" fill="hold"/>
                                        <p:tgtEl>
                                          <p:spTgt spid="10"/>
                                        </p:tgtEl>
                                        <p:attrNameLst>
                                          <p:attrName>ppt_w</p:attrName>
                                        </p:attrNameLst>
                                      </p:cBhvr>
                                      <p:tavLst>
                                        <p:tav tm="0">
                                          <p:val>
                                            <p:fltVal val="0"/>
                                          </p:val>
                                        </p:tav>
                                        <p:tav tm="100000">
                                          <p:val>
                                            <p:strVal val="#ppt_w"/>
                                          </p:val>
                                        </p:tav>
                                      </p:tavLst>
                                    </p:anim>
                                    <p:anim calcmode="lin" valueType="num">
                                      <p:cBhvr>
                                        <p:cTn id="56" dur="400" fill="hold"/>
                                        <p:tgtEl>
                                          <p:spTgt spid="10"/>
                                        </p:tgtEl>
                                        <p:attrNameLst>
                                          <p:attrName>ppt_h</p:attrName>
                                        </p:attrNameLst>
                                      </p:cBhvr>
                                      <p:tavLst>
                                        <p:tav tm="0">
                                          <p:val>
                                            <p:fltVal val="0"/>
                                          </p:val>
                                        </p:tav>
                                        <p:tav tm="100000">
                                          <p:val>
                                            <p:strVal val="#ppt_h"/>
                                          </p:val>
                                        </p:tav>
                                      </p:tavLst>
                                    </p:anim>
                                    <p:animEffect transition="in" filter="fade">
                                      <p:cBhvr>
                                        <p:cTn id="57" dur="400"/>
                                        <p:tgtEl>
                                          <p:spTgt spid="10"/>
                                        </p:tgtEl>
                                      </p:cBhvr>
                                    </p:animEffect>
                                    <p:anim calcmode="lin" valueType="num">
                                      <p:cBhvr>
                                        <p:cTn id="58" dur="400" fill="hold"/>
                                        <p:tgtEl>
                                          <p:spTgt spid="10"/>
                                        </p:tgtEl>
                                        <p:attrNameLst>
                                          <p:attrName>ppt_x</p:attrName>
                                        </p:attrNameLst>
                                      </p:cBhvr>
                                      <p:tavLst>
                                        <p:tav tm="0">
                                          <p:val>
                                            <p:fltVal val="0.5"/>
                                          </p:val>
                                        </p:tav>
                                        <p:tav tm="100000">
                                          <p:val>
                                            <p:strVal val="#ppt_x"/>
                                          </p:val>
                                        </p:tav>
                                      </p:tavLst>
                                    </p:anim>
                                    <p:anim calcmode="lin" valueType="num">
                                      <p:cBhvr>
                                        <p:cTn id="59" dur="400" fill="hold"/>
                                        <p:tgtEl>
                                          <p:spTgt spid="10"/>
                                        </p:tgtEl>
                                        <p:attrNameLst>
                                          <p:attrName>ppt_y</p:attrName>
                                        </p:attrNameLst>
                                      </p:cBhvr>
                                      <p:tavLst>
                                        <p:tav tm="0">
                                          <p:val>
                                            <p:fltVal val="0.5"/>
                                          </p:val>
                                        </p:tav>
                                        <p:tav tm="100000">
                                          <p:val>
                                            <p:strVal val="#ppt_y"/>
                                          </p:val>
                                        </p:tav>
                                      </p:tavLst>
                                    </p:anim>
                                  </p:childTnLst>
                                </p:cTn>
                              </p:par>
                              <p:par>
                                <p:cTn id="60" presetID="53" presetClass="entr" presetSubtype="528" repeatCount="200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400" fill="hold"/>
                                        <p:tgtEl>
                                          <p:spTgt spid="14"/>
                                        </p:tgtEl>
                                        <p:attrNameLst>
                                          <p:attrName>ppt_w</p:attrName>
                                        </p:attrNameLst>
                                      </p:cBhvr>
                                      <p:tavLst>
                                        <p:tav tm="0">
                                          <p:val>
                                            <p:fltVal val="0"/>
                                          </p:val>
                                        </p:tav>
                                        <p:tav tm="100000">
                                          <p:val>
                                            <p:strVal val="#ppt_w"/>
                                          </p:val>
                                        </p:tav>
                                      </p:tavLst>
                                    </p:anim>
                                    <p:anim calcmode="lin" valueType="num">
                                      <p:cBhvr>
                                        <p:cTn id="63" dur="400" fill="hold"/>
                                        <p:tgtEl>
                                          <p:spTgt spid="14"/>
                                        </p:tgtEl>
                                        <p:attrNameLst>
                                          <p:attrName>ppt_h</p:attrName>
                                        </p:attrNameLst>
                                      </p:cBhvr>
                                      <p:tavLst>
                                        <p:tav tm="0">
                                          <p:val>
                                            <p:fltVal val="0"/>
                                          </p:val>
                                        </p:tav>
                                        <p:tav tm="100000">
                                          <p:val>
                                            <p:strVal val="#ppt_h"/>
                                          </p:val>
                                        </p:tav>
                                      </p:tavLst>
                                    </p:anim>
                                    <p:animEffect transition="in" filter="fade">
                                      <p:cBhvr>
                                        <p:cTn id="64" dur="400"/>
                                        <p:tgtEl>
                                          <p:spTgt spid="14"/>
                                        </p:tgtEl>
                                      </p:cBhvr>
                                    </p:animEffect>
                                    <p:anim calcmode="lin" valueType="num">
                                      <p:cBhvr>
                                        <p:cTn id="65" dur="400" fill="hold"/>
                                        <p:tgtEl>
                                          <p:spTgt spid="14"/>
                                        </p:tgtEl>
                                        <p:attrNameLst>
                                          <p:attrName>ppt_x</p:attrName>
                                        </p:attrNameLst>
                                      </p:cBhvr>
                                      <p:tavLst>
                                        <p:tav tm="0">
                                          <p:val>
                                            <p:fltVal val="0.5"/>
                                          </p:val>
                                        </p:tav>
                                        <p:tav tm="100000">
                                          <p:val>
                                            <p:strVal val="#ppt_x"/>
                                          </p:val>
                                        </p:tav>
                                      </p:tavLst>
                                    </p:anim>
                                    <p:anim calcmode="lin" valueType="num">
                                      <p:cBhvr>
                                        <p:cTn id="66" dur="400" fill="hold"/>
                                        <p:tgtEl>
                                          <p:spTgt spid="14"/>
                                        </p:tgtEl>
                                        <p:attrNameLst>
                                          <p:attrName>ppt_y</p:attrName>
                                        </p:attrNameLst>
                                      </p:cBhvr>
                                      <p:tavLst>
                                        <p:tav tm="0">
                                          <p:val>
                                            <p:fltVal val="0.5"/>
                                          </p:val>
                                        </p:tav>
                                        <p:tav tm="100000">
                                          <p:val>
                                            <p:strVal val="#ppt_y"/>
                                          </p:val>
                                        </p:tav>
                                      </p:tavLst>
                                    </p:anim>
                                  </p:childTnLst>
                                </p:cTn>
                              </p:par>
                            </p:childTnLst>
                          </p:cTn>
                        </p:par>
                        <p:par>
                          <p:cTn id="67" fill="hold" nodeType="afterGroup">
                            <p:stCondLst>
                              <p:cond delay="2100"/>
                            </p:stCondLst>
                            <p:childTnLst>
                              <p:par>
                                <p:cTn id="68" presetID="53" presetClass="entr" presetSubtype="528" repeatCount="200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400" fill="hold"/>
                                        <p:tgtEl>
                                          <p:spTgt spid="20"/>
                                        </p:tgtEl>
                                        <p:attrNameLst>
                                          <p:attrName>ppt_w</p:attrName>
                                        </p:attrNameLst>
                                      </p:cBhvr>
                                      <p:tavLst>
                                        <p:tav tm="0">
                                          <p:val>
                                            <p:fltVal val="0"/>
                                          </p:val>
                                        </p:tav>
                                        <p:tav tm="100000">
                                          <p:val>
                                            <p:strVal val="#ppt_w"/>
                                          </p:val>
                                        </p:tav>
                                      </p:tavLst>
                                    </p:anim>
                                    <p:anim calcmode="lin" valueType="num">
                                      <p:cBhvr>
                                        <p:cTn id="71" dur="400" fill="hold"/>
                                        <p:tgtEl>
                                          <p:spTgt spid="20"/>
                                        </p:tgtEl>
                                        <p:attrNameLst>
                                          <p:attrName>ppt_h</p:attrName>
                                        </p:attrNameLst>
                                      </p:cBhvr>
                                      <p:tavLst>
                                        <p:tav tm="0">
                                          <p:val>
                                            <p:fltVal val="0"/>
                                          </p:val>
                                        </p:tav>
                                        <p:tav tm="100000">
                                          <p:val>
                                            <p:strVal val="#ppt_h"/>
                                          </p:val>
                                        </p:tav>
                                      </p:tavLst>
                                    </p:anim>
                                    <p:animEffect transition="in" filter="fade">
                                      <p:cBhvr>
                                        <p:cTn id="72" dur="400"/>
                                        <p:tgtEl>
                                          <p:spTgt spid="20"/>
                                        </p:tgtEl>
                                      </p:cBhvr>
                                    </p:animEffect>
                                    <p:anim calcmode="lin" valueType="num">
                                      <p:cBhvr>
                                        <p:cTn id="73" dur="400" fill="hold"/>
                                        <p:tgtEl>
                                          <p:spTgt spid="20"/>
                                        </p:tgtEl>
                                        <p:attrNameLst>
                                          <p:attrName>ppt_x</p:attrName>
                                        </p:attrNameLst>
                                      </p:cBhvr>
                                      <p:tavLst>
                                        <p:tav tm="0">
                                          <p:val>
                                            <p:fltVal val="0.5"/>
                                          </p:val>
                                        </p:tav>
                                        <p:tav tm="100000">
                                          <p:val>
                                            <p:strVal val="#ppt_x"/>
                                          </p:val>
                                        </p:tav>
                                      </p:tavLst>
                                    </p:anim>
                                    <p:anim calcmode="lin" valueType="num">
                                      <p:cBhvr>
                                        <p:cTn id="74" dur="400" fill="hold"/>
                                        <p:tgtEl>
                                          <p:spTgt spid="20"/>
                                        </p:tgtEl>
                                        <p:attrNameLst>
                                          <p:attrName>ppt_y</p:attrName>
                                        </p:attrNameLst>
                                      </p:cBhvr>
                                      <p:tavLst>
                                        <p:tav tm="0">
                                          <p:val>
                                            <p:fltVal val="0.5"/>
                                          </p:val>
                                        </p:tav>
                                        <p:tav tm="100000">
                                          <p:val>
                                            <p:strVal val="#ppt_y"/>
                                          </p:val>
                                        </p:tav>
                                      </p:tavLst>
                                    </p:anim>
                                  </p:childTnLst>
                                </p:cTn>
                              </p:par>
                              <p:par>
                                <p:cTn id="75" presetID="53" presetClass="entr" presetSubtype="528" repeatCount="2000" fill="hold" grpId="0" nodeType="with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400" fill="hold"/>
                                        <p:tgtEl>
                                          <p:spTgt spid="6"/>
                                        </p:tgtEl>
                                        <p:attrNameLst>
                                          <p:attrName>ppt_w</p:attrName>
                                        </p:attrNameLst>
                                      </p:cBhvr>
                                      <p:tavLst>
                                        <p:tav tm="0">
                                          <p:val>
                                            <p:fltVal val="0"/>
                                          </p:val>
                                        </p:tav>
                                        <p:tav tm="100000">
                                          <p:val>
                                            <p:strVal val="#ppt_w"/>
                                          </p:val>
                                        </p:tav>
                                      </p:tavLst>
                                    </p:anim>
                                    <p:anim calcmode="lin" valueType="num">
                                      <p:cBhvr>
                                        <p:cTn id="78" dur="400" fill="hold"/>
                                        <p:tgtEl>
                                          <p:spTgt spid="6"/>
                                        </p:tgtEl>
                                        <p:attrNameLst>
                                          <p:attrName>ppt_h</p:attrName>
                                        </p:attrNameLst>
                                      </p:cBhvr>
                                      <p:tavLst>
                                        <p:tav tm="0">
                                          <p:val>
                                            <p:fltVal val="0"/>
                                          </p:val>
                                        </p:tav>
                                        <p:tav tm="100000">
                                          <p:val>
                                            <p:strVal val="#ppt_h"/>
                                          </p:val>
                                        </p:tav>
                                      </p:tavLst>
                                    </p:anim>
                                    <p:animEffect transition="in" filter="fade">
                                      <p:cBhvr>
                                        <p:cTn id="79" dur="400"/>
                                        <p:tgtEl>
                                          <p:spTgt spid="6"/>
                                        </p:tgtEl>
                                      </p:cBhvr>
                                    </p:animEffect>
                                    <p:anim calcmode="lin" valueType="num">
                                      <p:cBhvr>
                                        <p:cTn id="80" dur="400" fill="hold"/>
                                        <p:tgtEl>
                                          <p:spTgt spid="6"/>
                                        </p:tgtEl>
                                        <p:attrNameLst>
                                          <p:attrName>ppt_x</p:attrName>
                                        </p:attrNameLst>
                                      </p:cBhvr>
                                      <p:tavLst>
                                        <p:tav tm="0">
                                          <p:val>
                                            <p:fltVal val="0.5"/>
                                          </p:val>
                                        </p:tav>
                                        <p:tav tm="100000">
                                          <p:val>
                                            <p:strVal val="#ppt_x"/>
                                          </p:val>
                                        </p:tav>
                                      </p:tavLst>
                                    </p:anim>
                                    <p:anim calcmode="lin" valueType="num">
                                      <p:cBhvr>
                                        <p:cTn id="81" dur="400" fill="hold"/>
                                        <p:tgtEl>
                                          <p:spTgt spid="6"/>
                                        </p:tgtEl>
                                        <p:attrNameLst>
                                          <p:attrName>ppt_y</p:attrName>
                                        </p:attrNameLst>
                                      </p:cBhvr>
                                      <p:tavLst>
                                        <p:tav tm="0">
                                          <p:val>
                                            <p:fltVal val="0.5"/>
                                          </p:val>
                                        </p:tav>
                                        <p:tav tm="100000">
                                          <p:val>
                                            <p:strVal val="#ppt_y"/>
                                          </p:val>
                                        </p:tav>
                                      </p:tavLst>
                                    </p:anim>
                                  </p:childTnLst>
                                </p:cTn>
                              </p:par>
                              <p:par>
                                <p:cTn id="82" presetID="53" presetClass="entr" presetSubtype="528" repeatCount="2000" fill="hold"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400" fill="hold"/>
                                        <p:tgtEl>
                                          <p:spTgt spid="11"/>
                                        </p:tgtEl>
                                        <p:attrNameLst>
                                          <p:attrName>ppt_w</p:attrName>
                                        </p:attrNameLst>
                                      </p:cBhvr>
                                      <p:tavLst>
                                        <p:tav tm="0">
                                          <p:val>
                                            <p:fltVal val="0"/>
                                          </p:val>
                                        </p:tav>
                                        <p:tav tm="100000">
                                          <p:val>
                                            <p:strVal val="#ppt_w"/>
                                          </p:val>
                                        </p:tav>
                                      </p:tavLst>
                                    </p:anim>
                                    <p:anim calcmode="lin" valueType="num">
                                      <p:cBhvr>
                                        <p:cTn id="85" dur="400" fill="hold"/>
                                        <p:tgtEl>
                                          <p:spTgt spid="11"/>
                                        </p:tgtEl>
                                        <p:attrNameLst>
                                          <p:attrName>ppt_h</p:attrName>
                                        </p:attrNameLst>
                                      </p:cBhvr>
                                      <p:tavLst>
                                        <p:tav tm="0">
                                          <p:val>
                                            <p:fltVal val="0"/>
                                          </p:val>
                                        </p:tav>
                                        <p:tav tm="100000">
                                          <p:val>
                                            <p:strVal val="#ppt_h"/>
                                          </p:val>
                                        </p:tav>
                                      </p:tavLst>
                                    </p:anim>
                                    <p:animEffect transition="in" filter="fade">
                                      <p:cBhvr>
                                        <p:cTn id="86" dur="400"/>
                                        <p:tgtEl>
                                          <p:spTgt spid="11"/>
                                        </p:tgtEl>
                                      </p:cBhvr>
                                    </p:animEffect>
                                    <p:anim calcmode="lin" valueType="num">
                                      <p:cBhvr>
                                        <p:cTn id="87" dur="400" fill="hold"/>
                                        <p:tgtEl>
                                          <p:spTgt spid="11"/>
                                        </p:tgtEl>
                                        <p:attrNameLst>
                                          <p:attrName>ppt_x</p:attrName>
                                        </p:attrNameLst>
                                      </p:cBhvr>
                                      <p:tavLst>
                                        <p:tav tm="0">
                                          <p:val>
                                            <p:fltVal val="0.5"/>
                                          </p:val>
                                        </p:tav>
                                        <p:tav tm="100000">
                                          <p:val>
                                            <p:strVal val="#ppt_x"/>
                                          </p:val>
                                        </p:tav>
                                      </p:tavLst>
                                    </p:anim>
                                    <p:anim calcmode="lin" valueType="num">
                                      <p:cBhvr>
                                        <p:cTn id="88" dur="400" fill="hold"/>
                                        <p:tgtEl>
                                          <p:spTgt spid="11"/>
                                        </p:tgtEl>
                                        <p:attrNameLst>
                                          <p:attrName>ppt_y</p:attrName>
                                        </p:attrNameLst>
                                      </p:cBhvr>
                                      <p:tavLst>
                                        <p:tav tm="0">
                                          <p:val>
                                            <p:fltVal val="0.5"/>
                                          </p:val>
                                        </p:tav>
                                        <p:tav tm="100000">
                                          <p:val>
                                            <p:strVal val="#ppt_y"/>
                                          </p:val>
                                        </p:tav>
                                      </p:tavLst>
                                    </p:anim>
                                  </p:childTnLst>
                                </p:cTn>
                              </p:par>
                              <p:par>
                                <p:cTn id="89" presetID="53" presetClass="entr" presetSubtype="528" repeatCount="200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400" fill="hold"/>
                                        <p:tgtEl>
                                          <p:spTgt spid="15"/>
                                        </p:tgtEl>
                                        <p:attrNameLst>
                                          <p:attrName>ppt_w</p:attrName>
                                        </p:attrNameLst>
                                      </p:cBhvr>
                                      <p:tavLst>
                                        <p:tav tm="0">
                                          <p:val>
                                            <p:fltVal val="0"/>
                                          </p:val>
                                        </p:tav>
                                        <p:tav tm="100000">
                                          <p:val>
                                            <p:strVal val="#ppt_w"/>
                                          </p:val>
                                        </p:tav>
                                      </p:tavLst>
                                    </p:anim>
                                    <p:anim calcmode="lin" valueType="num">
                                      <p:cBhvr>
                                        <p:cTn id="92" dur="400" fill="hold"/>
                                        <p:tgtEl>
                                          <p:spTgt spid="15"/>
                                        </p:tgtEl>
                                        <p:attrNameLst>
                                          <p:attrName>ppt_h</p:attrName>
                                        </p:attrNameLst>
                                      </p:cBhvr>
                                      <p:tavLst>
                                        <p:tav tm="0">
                                          <p:val>
                                            <p:fltVal val="0"/>
                                          </p:val>
                                        </p:tav>
                                        <p:tav tm="100000">
                                          <p:val>
                                            <p:strVal val="#ppt_h"/>
                                          </p:val>
                                        </p:tav>
                                      </p:tavLst>
                                    </p:anim>
                                    <p:animEffect transition="in" filter="fade">
                                      <p:cBhvr>
                                        <p:cTn id="93" dur="400"/>
                                        <p:tgtEl>
                                          <p:spTgt spid="15"/>
                                        </p:tgtEl>
                                      </p:cBhvr>
                                    </p:animEffect>
                                    <p:anim calcmode="lin" valueType="num">
                                      <p:cBhvr>
                                        <p:cTn id="94" dur="400" fill="hold"/>
                                        <p:tgtEl>
                                          <p:spTgt spid="15"/>
                                        </p:tgtEl>
                                        <p:attrNameLst>
                                          <p:attrName>ppt_x</p:attrName>
                                        </p:attrNameLst>
                                      </p:cBhvr>
                                      <p:tavLst>
                                        <p:tav tm="0">
                                          <p:val>
                                            <p:fltVal val="0.5"/>
                                          </p:val>
                                        </p:tav>
                                        <p:tav tm="100000">
                                          <p:val>
                                            <p:strVal val="#ppt_x"/>
                                          </p:val>
                                        </p:tav>
                                      </p:tavLst>
                                    </p:anim>
                                    <p:anim calcmode="lin" valueType="num">
                                      <p:cBhvr>
                                        <p:cTn id="95" dur="400" fill="hold"/>
                                        <p:tgtEl>
                                          <p:spTgt spid="15"/>
                                        </p:tgtEl>
                                        <p:attrNameLst>
                                          <p:attrName>ppt_y</p:attrName>
                                        </p:attrNameLst>
                                      </p:cBhvr>
                                      <p:tavLst>
                                        <p:tav tm="0">
                                          <p:val>
                                            <p:fltVal val="0.5"/>
                                          </p:val>
                                        </p:tav>
                                        <p:tav tm="100000">
                                          <p:val>
                                            <p:strVal val="#ppt_y"/>
                                          </p:val>
                                        </p:tav>
                                      </p:tavLst>
                                    </p:anim>
                                  </p:childTnLst>
                                </p:cTn>
                              </p:par>
                            </p:childTnLst>
                          </p:cTn>
                        </p:par>
                        <p:par>
                          <p:cTn id="96" fill="hold" nodeType="afterGroup">
                            <p:stCondLst>
                              <p:cond delay="2900"/>
                            </p:stCondLst>
                            <p:childTnLst>
                              <p:par>
                                <p:cTn id="97" presetID="53" presetClass="entr" presetSubtype="528" repeatCount="2000"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400" fill="hold"/>
                                        <p:tgtEl>
                                          <p:spTgt spid="21"/>
                                        </p:tgtEl>
                                        <p:attrNameLst>
                                          <p:attrName>ppt_w</p:attrName>
                                        </p:attrNameLst>
                                      </p:cBhvr>
                                      <p:tavLst>
                                        <p:tav tm="0">
                                          <p:val>
                                            <p:fltVal val="0"/>
                                          </p:val>
                                        </p:tav>
                                        <p:tav tm="100000">
                                          <p:val>
                                            <p:strVal val="#ppt_w"/>
                                          </p:val>
                                        </p:tav>
                                      </p:tavLst>
                                    </p:anim>
                                    <p:anim calcmode="lin" valueType="num">
                                      <p:cBhvr>
                                        <p:cTn id="100" dur="400" fill="hold"/>
                                        <p:tgtEl>
                                          <p:spTgt spid="21"/>
                                        </p:tgtEl>
                                        <p:attrNameLst>
                                          <p:attrName>ppt_h</p:attrName>
                                        </p:attrNameLst>
                                      </p:cBhvr>
                                      <p:tavLst>
                                        <p:tav tm="0">
                                          <p:val>
                                            <p:fltVal val="0"/>
                                          </p:val>
                                        </p:tav>
                                        <p:tav tm="100000">
                                          <p:val>
                                            <p:strVal val="#ppt_h"/>
                                          </p:val>
                                        </p:tav>
                                      </p:tavLst>
                                    </p:anim>
                                    <p:animEffect transition="in" filter="fade">
                                      <p:cBhvr>
                                        <p:cTn id="101" dur="400"/>
                                        <p:tgtEl>
                                          <p:spTgt spid="21"/>
                                        </p:tgtEl>
                                      </p:cBhvr>
                                    </p:animEffect>
                                    <p:anim calcmode="lin" valueType="num">
                                      <p:cBhvr>
                                        <p:cTn id="102" dur="400" fill="hold"/>
                                        <p:tgtEl>
                                          <p:spTgt spid="21"/>
                                        </p:tgtEl>
                                        <p:attrNameLst>
                                          <p:attrName>ppt_x</p:attrName>
                                        </p:attrNameLst>
                                      </p:cBhvr>
                                      <p:tavLst>
                                        <p:tav tm="0">
                                          <p:val>
                                            <p:fltVal val="0.5"/>
                                          </p:val>
                                        </p:tav>
                                        <p:tav tm="100000">
                                          <p:val>
                                            <p:strVal val="#ppt_x"/>
                                          </p:val>
                                        </p:tav>
                                      </p:tavLst>
                                    </p:anim>
                                    <p:anim calcmode="lin" valueType="num">
                                      <p:cBhvr>
                                        <p:cTn id="103" dur="400" fill="hold"/>
                                        <p:tgtEl>
                                          <p:spTgt spid="21"/>
                                        </p:tgtEl>
                                        <p:attrNameLst>
                                          <p:attrName>ppt_y</p:attrName>
                                        </p:attrNameLst>
                                      </p:cBhvr>
                                      <p:tavLst>
                                        <p:tav tm="0">
                                          <p:val>
                                            <p:fltVal val="0.5"/>
                                          </p:val>
                                        </p:tav>
                                        <p:tav tm="100000">
                                          <p:val>
                                            <p:strVal val="#ppt_y"/>
                                          </p:val>
                                        </p:tav>
                                      </p:tavLst>
                                    </p:anim>
                                  </p:childTnLst>
                                </p:cTn>
                              </p:par>
                              <p:par>
                                <p:cTn id="104" presetID="53" presetClass="entr" presetSubtype="528" repeatCount="2000" fill="hold" grpId="0" nodeType="withEffect">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cBhvr>
                                        <p:cTn id="106" dur="400" fill="hold"/>
                                        <p:tgtEl>
                                          <p:spTgt spid="5"/>
                                        </p:tgtEl>
                                        <p:attrNameLst>
                                          <p:attrName>ppt_w</p:attrName>
                                        </p:attrNameLst>
                                      </p:cBhvr>
                                      <p:tavLst>
                                        <p:tav tm="0">
                                          <p:val>
                                            <p:fltVal val="0"/>
                                          </p:val>
                                        </p:tav>
                                        <p:tav tm="100000">
                                          <p:val>
                                            <p:strVal val="#ppt_w"/>
                                          </p:val>
                                        </p:tav>
                                      </p:tavLst>
                                    </p:anim>
                                    <p:anim calcmode="lin" valueType="num">
                                      <p:cBhvr>
                                        <p:cTn id="107" dur="400" fill="hold"/>
                                        <p:tgtEl>
                                          <p:spTgt spid="5"/>
                                        </p:tgtEl>
                                        <p:attrNameLst>
                                          <p:attrName>ppt_h</p:attrName>
                                        </p:attrNameLst>
                                      </p:cBhvr>
                                      <p:tavLst>
                                        <p:tav tm="0">
                                          <p:val>
                                            <p:fltVal val="0"/>
                                          </p:val>
                                        </p:tav>
                                        <p:tav tm="100000">
                                          <p:val>
                                            <p:strVal val="#ppt_h"/>
                                          </p:val>
                                        </p:tav>
                                      </p:tavLst>
                                    </p:anim>
                                    <p:animEffect transition="in" filter="fade">
                                      <p:cBhvr>
                                        <p:cTn id="108" dur="400"/>
                                        <p:tgtEl>
                                          <p:spTgt spid="5"/>
                                        </p:tgtEl>
                                      </p:cBhvr>
                                    </p:animEffect>
                                    <p:anim calcmode="lin" valueType="num">
                                      <p:cBhvr>
                                        <p:cTn id="109" dur="400" fill="hold"/>
                                        <p:tgtEl>
                                          <p:spTgt spid="5"/>
                                        </p:tgtEl>
                                        <p:attrNameLst>
                                          <p:attrName>ppt_x</p:attrName>
                                        </p:attrNameLst>
                                      </p:cBhvr>
                                      <p:tavLst>
                                        <p:tav tm="0">
                                          <p:val>
                                            <p:fltVal val="0.5"/>
                                          </p:val>
                                        </p:tav>
                                        <p:tav tm="100000">
                                          <p:val>
                                            <p:strVal val="#ppt_x"/>
                                          </p:val>
                                        </p:tav>
                                      </p:tavLst>
                                    </p:anim>
                                    <p:anim calcmode="lin" valueType="num">
                                      <p:cBhvr>
                                        <p:cTn id="110" dur="400" fill="hold"/>
                                        <p:tgtEl>
                                          <p:spTgt spid="5"/>
                                        </p:tgtEl>
                                        <p:attrNameLst>
                                          <p:attrName>ppt_y</p:attrName>
                                        </p:attrNameLst>
                                      </p:cBhvr>
                                      <p:tavLst>
                                        <p:tav tm="0">
                                          <p:val>
                                            <p:fltVal val="0.5"/>
                                          </p:val>
                                        </p:tav>
                                        <p:tav tm="100000">
                                          <p:val>
                                            <p:strVal val="#ppt_y"/>
                                          </p:val>
                                        </p:tav>
                                      </p:tavLst>
                                    </p:anim>
                                  </p:childTnLst>
                                </p:cTn>
                              </p:par>
                              <p:par>
                                <p:cTn id="111" presetID="53" presetClass="entr" presetSubtype="528" repeatCount="2000" fill="hold" nodeType="with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p:cTn id="113" dur="400" fill="hold"/>
                                        <p:tgtEl>
                                          <p:spTgt spid="12"/>
                                        </p:tgtEl>
                                        <p:attrNameLst>
                                          <p:attrName>ppt_w</p:attrName>
                                        </p:attrNameLst>
                                      </p:cBhvr>
                                      <p:tavLst>
                                        <p:tav tm="0">
                                          <p:val>
                                            <p:fltVal val="0"/>
                                          </p:val>
                                        </p:tav>
                                        <p:tav tm="100000">
                                          <p:val>
                                            <p:strVal val="#ppt_w"/>
                                          </p:val>
                                        </p:tav>
                                      </p:tavLst>
                                    </p:anim>
                                    <p:anim calcmode="lin" valueType="num">
                                      <p:cBhvr>
                                        <p:cTn id="114" dur="400" fill="hold"/>
                                        <p:tgtEl>
                                          <p:spTgt spid="12"/>
                                        </p:tgtEl>
                                        <p:attrNameLst>
                                          <p:attrName>ppt_h</p:attrName>
                                        </p:attrNameLst>
                                      </p:cBhvr>
                                      <p:tavLst>
                                        <p:tav tm="0">
                                          <p:val>
                                            <p:fltVal val="0"/>
                                          </p:val>
                                        </p:tav>
                                        <p:tav tm="100000">
                                          <p:val>
                                            <p:strVal val="#ppt_h"/>
                                          </p:val>
                                        </p:tav>
                                      </p:tavLst>
                                    </p:anim>
                                    <p:animEffect transition="in" filter="fade">
                                      <p:cBhvr>
                                        <p:cTn id="115" dur="400"/>
                                        <p:tgtEl>
                                          <p:spTgt spid="12"/>
                                        </p:tgtEl>
                                      </p:cBhvr>
                                    </p:animEffect>
                                    <p:anim calcmode="lin" valueType="num">
                                      <p:cBhvr>
                                        <p:cTn id="116" dur="400" fill="hold"/>
                                        <p:tgtEl>
                                          <p:spTgt spid="12"/>
                                        </p:tgtEl>
                                        <p:attrNameLst>
                                          <p:attrName>ppt_x</p:attrName>
                                        </p:attrNameLst>
                                      </p:cBhvr>
                                      <p:tavLst>
                                        <p:tav tm="0">
                                          <p:val>
                                            <p:fltVal val="0.5"/>
                                          </p:val>
                                        </p:tav>
                                        <p:tav tm="100000">
                                          <p:val>
                                            <p:strVal val="#ppt_x"/>
                                          </p:val>
                                        </p:tav>
                                      </p:tavLst>
                                    </p:anim>
                                    <p:anim calcmode="lin" valueType="num">
                                      <p:cBhvr>
                                        <p:cTn id="117" dur="400" fill="hold"/>
                                        <p:tgtEl>
                                          <p:spTgt spid="12"/>
                                        </p:tgtEl>
                                        <p:attrNameLst>
                                          <p:attrName>ppt_y</p:attrName>
                                        </p:attrNameLst>
                                      </p:cBhvr>
                                      <p:tavLst>
                                        <p:tav tm="0">
                                          <p:val>
                                            <p:fltVal val="0.5"/>
                                          </p:val>
                                        </p:tav>
                                        <p:tav tm="100000">
                                          <p:val>
                                            <p:strVal val="#ppt_y"/>
                                          </p:val>
                                        </p:tav>
                                      </p:tavLst>
                                    </p:anim>
                                  </p:childTnLst>
                                </p:cTn>
                              </p:par>
                              <p:par>
                                <p:cTn id="118" presetID="53" presetClass="entr" presetSubtype="528" repeatCount="2000" fill="hold" grpId="0" nodeType="withEffect">
                                  <p:stCondLst>
                                    <p:cond delay="0"/>
                                  </p:stCondLst>
                                  <p:childTnLst>
                                    <p:set>
                                      <p:cBhvr>
                                        <p:cTn id="119" dur="1" fill="hold">
                                          <p:stCondLst>
                                            <p:cond delay="0"/>
                                          </p:stCondLst>
                                        </p:cTn>
                                        <p:tgtEl>
                                          <p:spTgt spid="16"/>
                                        </p:tgtEl>
                                        <p:attrNameLst>
                                          <p:attrName>style.visibility</p:attrName>
                                        </p:attrNameLst>
                                      </p:cBhvr>
                                      <p:to>
                                        <p:strVal val="visible"/>
                                      </p:to>
                                    </p:set>
                                    <p:anim calcmode="lin" valueType="num">
                                      <p:cBhvr>
                                        <p:cTn id="120" dur="400" fill="hold"/>
                                        <p:tgtEl>
                                          <p:spTgt spid="16"/>
                                        </p:tgtEl>
                                        <p:attrNameLst>
                                          <p:attrName>ppt_w</p:attrName>
                                        </p:attrNameLst>
                                      </p:cBhvr>
                                      <p:tavLst>
                                        <p:tav tm="0">
                                          <p:val>
                                            <p:fltVal val="0"/>
                                          </p:val>
                                        </p:tav>
                                        <p:tav tm="100000">
                                          <p:val>
                                            <p:strVal val="#ppt_w"/>
                                          </p:val>
                                        </p:tav>
                                      </p:tavLst>
                                    </p:anim>
                                    <p:anim calcmode="lin" valueType="num">
                                      <p:cBhvr>
                                        <p:cTn id="121" dur="400" fill="hold"/>
                                        <p:tgtEl>
                                          <p:spTgt spid="16"/>
                                        </p:tgtEl>
                                        <p:attrNameLst>
                                          <p:attrName>ppt_h</p:attrName>
                                        </p:attrNameLst>
                                      </p:cBhvr>
                                      <p:tavLst>
                                        <p:tav tm="0">
                                          <p:val>
                                            <p:fltVal val="0"/>
                                          </p:val>
                                        </p:tav>
                                        <p:tav tm="100000">
                                          <p:val>
                                            <p:strVal val="#ppt_h"/>
                                          </p:val>
                                        </p:tav>
                                      </p:tavLst>
                                    </p:anim>
                                    <p:animEffect transition="in" filter="fade">
                                      <p:cBhvr>
                                        <p:cTn id="122" dur="400"/>
                                        <p:tgtEl>
                                          <p:spTgt spid="16"/>
                                        </p:tgtEl>
                                      </p:cBhvr>
                                    </p:animEffect>
                                    <p:anim calcmode="lin" valueType="num">
                                      <p:cBhvr>
                                        <p:cTn id="123" dur="400" fill="hold"/>
                                        <p:tgtEl>
                                          <p:spTgt spid="16"/>
                                        </p:tgtEl>
                                        <p:attrNameLst>
                                          <p:attrName>ppt_x</p:attrName>
                                        </p:attrNameLst>
                                      </p:cBhvr>
                                      <p:tavLst>
                                        <p:tav tm="0">
                                          <p:val>
                                            <p:fltVal val="0.5"/>
                                          </p:val>
                                        </p:tav>
                                        <p:tav tm="100000">
                                          <p:val>
                                            <p:strVal val="#ppt_x"/>
                                          </p:val>
                                        </p:tav>
                                      </p:tavLst>
                                    </p:anim>
                                    <p:anim calcmode="lin" valueType="num">
                                      <p:cBhvr>
                                        <p:cTn id="124" dur="400" fill="hold"/>
                                        <p:tgtEl>
                                          <p:spTgt spid="16"/>
                                        </p:tgtEl>
                                        <p:attrNameLst>
                                          <p:attrName>ppt_y</p:attrName>
                                        </p:attrNameLst>
                                      </p:cBhvr>
                                      <p:tavLst>
                                        <p:tav tm="0">
                                          <p:val>
                                            <p:fltVal val="0.5"/>
                                          </p:val>
                                        </p:tav>
                                        <p:tav tm="100000">
                                          <p:val>
                                            <p:strVal val="#ppt_y"/>
                                          </p:val>
                                        </p:tav>
                                      </p:tavLst>
                                    </p:anim>
                                  </p:childTnLst>
                                </p:cTn>
                              </p:par>
                            </p:childTnLst>
                          </p:cTn>
                        </p:par>
                        <p:par>
                          <p:cTn id="125" fill="hold" nodeType="afterGroup">
                            <p:stCondLst>
                              <p:cond delay="3700"/>
                            </p:stCondLst>
                            <p:childTnLst>
                              <p:par>
                                <p:cTn id="126" presetID="22" presetClass="entr" presetSubtype="2" fill="hold" grpId="0" nodeType="afterEffect">
                                  <p:stCondLst>
                                    <p:cond delay="0"/>
                                  </p:stCondLst>
                                  <p:childTnLst>
                                    <p:set>
                                      <p:cBhvr>
                                        <p:cTn id="127" dur="1" fill="hold">
                                          <p:stCondLst>
                                            <p:cond delay="0"/>
                                          </p:stCondLst>
                                        </p:cTn>
                                        <p:tgtEl>
                                          <p:spTgt spid="17"/>
                                        </p:tgtEl>
                                        <p:attrNameLst>
                                          <p:attrName>style.visibility</p:attrName>
                                        </p:attrNameLst>
                                      </p:cBhvr>
                                      <p:to>
                                        <p:strVal val="visible"/>
                                      </p:to>
                                    </p:set>
                                    <p:animEffect transition="in" filter="wipe(right)">
                                      <p:cBhvr>
                                        <p:cTn id="128" dur="500"/>
                                        <p:tgtEl>
                                          <p:spTgt spid="17"/>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22"/>
                                        </p:tgtEl>
                                        <p:attrNameLst>
                                          <p:attrName>style.visibility</p:attrName>
                                        </p:attrNameLst>
                                      </p:cBhvr>
                                      <p:to>
                                        <p:strVal val="visible"/>
                                      </p:to>
                                    </p:set>
                                    <p:animEffect transition="in" filter="wipe(left)">
                                      <p:cBhvr>
                                        <p:cTn id="131" dur="500"/>
                                        <p:tgtEl>
                                          <p:spTgt spid="22"/>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Effect transition="in" filter="wipe(right)">
                                      <p:cBhvr>
                                        <p:cTn id="134" dur="500"/>
                                        <p:tgtEl>
                                          <p:spTgt spid="23"/>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left)">
                                      <p:cBhvr>
                                        <p:cTn id="1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32523" cy="1273169"/>
          </a:xfrm>
          <a:prstGeom prst="rect">
            <a:avLst/>
          </a:prstGeom>
          <a:noFill/>
        </p:spPr>
        <p:txBody>
          <a:bodyPr wrap="none">
            <a:spAutoFit/>
          </a:bodyPr>
          <a:lstStyle/>
          <a:p>
            <a:pPr>
              <a:lnSpc>
                <a:spcPct val="130000"/>
              </a:lnSpc>
              <a:defRPr/>
            </a:pPr>
            <a:r>
              <a:rPr lang="en-US" altLang="zh-CN" sz="6600" b="1" dirty="0">
                <a:solidFill>
                  <a:srgbClr val="92D050"/>
                </a:solidFill>
                <a:latin typeface="微软雅黑" panose="020B0503020204020204" pitchFamily="34" charset="-122"/>
                <a:ea typeface="微软雅黑" panose="020B0503020204020204" pitchFamily="34" charset="-122"/>
              </a:rPr>
              <a:t>03  </a:t>
            </a:r>
            <a:r>
              <a:rPr lang="zh-CN" altLang="en-US" sz="6600" b="1" dirty="0">
                <a:solidFill>
                  <a:srgbClr val="92D050"/>
                </a:solidFill>
                <a:latin typeface="微软雅黑" panose="020B0503020204020204" pitchFamily="34" charset="-122"/>
                <a:ea typeface="微软雅黑" panose="020B0503020204020204"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508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Freeform 17"/>
          <p:cNvSpPr>
            <a:spLocks noChangeAspect="1"/>
          </p:cNvSpPr>
          <p:nvPr/>
        </p:nvSpPr>
        <p:spPr bwMode="auto">
          <a:xfrm>
            <a:off x="6823075" y="2754313"/>
            <a:ext cx="1938338" cy="19081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6" name="Freeform 17"/>
          <p:cNvSpPr>
            <a:spLocks/>
          </p:cNvSpPr>
          <p:nvPr/>
        </p:nvSpPr>
        <p:spPr bwMode="auto">
          <a:xfrm>
            <a:off x="5824538" y="2994025"/>
            <a:ext cx="1481137" cy="145732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7" name="Freeform 18"/>
          <p:cNvSpPr>
            <a:spLocks/>
          </p:cNvSpPr>
          <p:nvPr/>
        </p:nvSpPr>
        <p:spPr bwMode="auto">
          <a:xfrm>
            <a:off x="4905375" y="3113088"/>
            <a:ext cx="1295400" cy="1265237"/>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8" name="Freeform 19"/>
          <p:cNvSpPr>
            <a:spLocks/>
          </p:cNvSpPr>
          <p:nvPr/>
        </p:nvSpPr>
        <p:spPr bwMode="auto">
          <a:xfrm>
            <a:off x="4183063" y="3238500"/>
            <a:ext cx="1028700" cy="10414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9" name="任意多边形 8"/>
          <p:cNvSpPr/>
          <p:nvPr/>
        </p:nvSpPr>
        <p:spPr bwMode="auto">
          <a:xfrm>
            <a:off x="8158163" y="3155950"/>
            <a:ext cx="2549525"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0" name="任意多边形 9"/>
          <p:cNvSpPr/>
          <p:nvPr/>
        </p:nvSpPr>
        <p:spPr bwMode="auto">
          <a:xfrm flipH="1">
            <a:off x="1911350" y="3465513"/>
            <a:ext cx="2551113" cy="28575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1" name="任意多边形 10"/>
          <p:cNvSpPr/>
          <p:nvPr/>
        </p:nvSpPr>
        <p:spPr>
          <a:xfrm>
            <a:off x="6565900" y="245586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2" name="任意多边形 11"/>
          <p:cNvSpPr/>
          <p:nvPr/>
        </p:nvSpPr>
        <p:spPr>
          <a:xfrm flipH="1">
            <a:off x="4852988" y="244951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3" name="Freeform 6"/>
          <p:cNvSpPr>
            <a:spLocks noChangeAspect="1" noEditPoints="1"/>
          </p:cNvSpPr>
          <p:nvPr/>
        </p:nvSpPr>
        <p:spPr bwMode="auto">
          <a:xfrm>
            <a:off x="4625975" y="3622675"/>
            <a:ext cx="227013" cy="2413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a:solidFill>
                <a:prstClr val="black"/>
              </a:solidFill>
              <a:cs typeface="+mn-ea"/>
              <a:sym typeface="Arial" panose="020B0604020202020204" pitchFamily="34" charset="0"/>
            </a:endParaRPr>
          </a:p>
        </p:txBody>
      </p:sp>
      <p:sp>
        <p:nvSpPr>
          <p:cNvPr id="14" name="Freeform 26"/>
          <p:cNvSpPr>
            <a:spLocks noChangeAspect="1"/>
          </p:cNvSpPr>
          <p:nvPr/>
        </p:nvSpPr>
        <p:spPr bwMode="auto">
          <a:xfrm>
            <a:off x="7820025" y="3622675"/>
            <a:ext cx="242888" cy="25241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a:solidFill>
                <a:prstClr val="black"/>
              </a:solidFill>
              <a:cs typeface="+mn-ea"/>
              <a:sym typeface="Arial" panose="020B0604020202020204" pitchFamily="34" charset="0"/>
            </a:endParaRPr>
          </a:p>
        </p:txBody>
      </p:sp>
      <p:sp>
        <p:nvSpPr>
          <p:cNvPr id="15" name="Freeform 442"/>
          <p:cNvSpPr>
            <a:spLocks noEditPoints="1"/>
          </p:cNvSpPr>
          <p:nvPr/>
        </p:nvSpPr>
        <p:spPr bwMode="auto">
          <a:xfrm>
            <a:off x="5475288" y="3640138"/>
            <a:ext cx="258762"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6" name="Rectangle 443"/>
          <p:cNvSpPr>
            <a:spLocks noChangeArrowheads="1"/>
          </p:cNvSpPr>
          <p:nvPr/>
        </p:nvSpPr>
        <p:spPr bwMode="auto">
          <a:xfrm>
            <a:off x="5548313" y="3676650"/>
            <a:ext cx="68262" cy="68263"/>
          </a:xfrm>
          <a:prstGeom prst="rect">
            <a:avLst/>
          </a:pr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7" name="Rectangle 444"/>
          <p:cNvSpPr>
            <a:spLocks noChangeArrowheads="1"/>
          </p:cNvSpPr>
          <p:nvPr/>
        </p:nvSpPr>
        <p:spPr bwMode="auto">
          <a:xfrm>
            <a:off x="5638800" y="3686175"/>
            <a:ext cx="57150" cy="11113"/>
          </a:xfrm>
          <a:prstGeom prst="rect">
            <a:avLst/>
          </a:pr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8" name="Rectangle 445"/>
          <p:cNvSpPr>
            <a:spLocks noChangeArrowheads="1"/>
          </p:cNvSpPr>
          <p:nvPr/>
        </p:nvSpPr>
        <p:spPr bwMode="auto">
          <a:xfrm>
            <a:off x="5638800" y="3721100"/>
            <a:ext cx="57150" cy="11113"/>
          </a:xfrm>
          <a:prstGeom prst="rect">
            <a:avLst/>
          </a:pr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9" name="Rectangle 446"/>
          <p:cNvSpPr>
            <a:spLocks noChangeArrowheads="1"/>
          </p:cNvSpPr>
          <p:nvPr/>
        </p:nvSpPr>
        <p:spPr bwMode="auto">
          <a:xfrm>
            <a:off x="5548313" y="3768725"/>
            <a:ext cx="147637" cy="11113"/>
          </a:xfrm>
          <a:prstGeom prst="rect">
            <a:avLst/>
          </a:pr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0" name="Rectangle 447"/>
          <p:cNvSpPr>
            <a:spLocks noChangeArrowheads="1"/>
          </p:cNvSpPr>
          <p:nvPr/>
        </p:nvSpPr>
        <p:spPr bwMode="auto">
          <a:xfrm>
            <a:off x="5548313" y="3805238"/>
            <a:ext cx="147637" cy="11112"/>
          </a:xfrm>
          <a:prstGeom prst="rect">
            <a:avLst/>
          </a:pr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1" name="Oval 56"/>
          <p:cNvSpPr>
            <a:spLocks noChangeArrowheads="1"/>
          </p:cNvSpPr>
          <p:nvPr/>
        </p:nvSpPr>
        <p:spPr bwMode="auto">
          <a:xfrm>
            <a:off x="6565900" y="3600450"/>
            <a:ext cx="301625" cy="301625"/>
          </a:xfrm>
          <a:prstGeom prst="ellipse">
            <a:avLst/>
          </a:prstGeom>
          <a:noFill/>
          <a:ln w="30163" cap="rnd">
            <a:solidFill>
              <a:srgbClr val="FFFFFF"/>
            </a:solidFill>
            <a:prstDash val="solid"/>
            <a:round/>
            <a:headEnd/>
            <a:tailEnd/>
          </a:ln>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2" name="Freeform 57"/>
          <p:cNvSpPr>
            <a:spLocks/>
          </p:cNvSpPr>
          <p:nvPr/>
        </p:nvSpPr>
        <p:spPr bwMode="auto">
          <a:xfrm>
            <a:off x="6611938" y="3640138"/>
            <a:ext cx="155575" cy="141287"/>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headEnd/>
            <a:tailEnd/>
          </a:ln>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3" name="Freeform 58"/>
          <p:cNvSpPr>
            <a:spLocks/>
          </p:cNvSpPr>
          <p:nvPr/>
        </p:nvSpPr>
        <p:spPr bwMode="auto">
          <a:xfrm>
            <a:off x="6694488" y="3749675"/>
            <a:ext cx="119062" cy="138113"/>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headEnd/>
            <a:tailEnd/>
          </a:ln>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4" name="Freeform 59"/>
          <p:cNvSpPr>
            <a:spLocks/>
          </p:cNvSpPr>
          <p:nvPr/>
        </p:nvSpPr>
        <p:spPr bwMode="auto">
          <a:xfrm>
            <a:off x="6757988" y="3608388"/>
            <a:ext cx="104775" cy="193675"/>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headEnd/>
            <a:tailEnd/>
          </a:ln>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5" name="TextBox 13"/>
          <p:cNvSpPr txBox="1"/>
          <p:nvPr/>
        </p:nvSpPr>
        <p:spPr>
          <a:xfrm>
            <a:off x="4044950"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6" name="TextBox 13"/>
          <p:cNvSpPr txBox="1"/>
          <p:nvPr/>
        </p:nvSpPr>
        <p:spPr>
          <a:xfrm>
            <a:off x="4049713" y="214947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7" name="TextBox 13"/>
          <p:cNvSpPr txBox="1"/>
          <p:nvPr/>
        </p:nvSpPr>
        <p:spPr>
          <a:xfrm>
            <a:off x="6684963"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8" name="TextBox 13"/>
          <p:cNvSpPr txBox="1"/>
          <p:nvPr/>
        </p:nvSpPr>
        <p:spPr>
          <a:xfrm>
            <a:off x="6689725" y="2149475"/>
            <a:ext cx="2071688"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9" name="TextBox 13"/>
          <p:cNvSpPr txBox="1"/>
          <p:nvPr/>
        </p:nvSpPr>
        <p:spPr>
          <a:xfrm>
            <a:off x="9385300" y="33956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0" name="TextBox 13"/>
          <p:cNvSpPr txBox="1"/>
          <p:nvPr/>
        </p:nvSpPr>
        <p:spPr>
          <a:xfrm>
            <a:off x="9390063" y="376872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dirty="0">
                <a:solidFill>
                  <a:srgbClr val="445469"/>
                </a:solidFill>
                <a:cs typeface="+mn-ea"/>
                <a:sym typeface="Arial" panose="020B0604020202020204" pitchFamily="34" charset="0"/>
              </a:rPr>
              <a:t>单击此处可编辑内容</a:t>
            </a:r>
            <a:endParaRPr lang="en-US" altLang="zh-CN" sz="1400" dirty="0">
              <a:solidFill>
                <a:srgbClr val="445469"/>
              </a:solidFill>
              <a:cs typeface="+mn-ea"/>
              <a:sym typeface="Arial" panose="020B0604020202020204" pitchFamily="34" charset="0"/>
            </a:endParaRPr>
          </a:p>
        </p:txBody>
      </p:sp>
      <p:sp>
        <p:nvSpPr>
          <p:cNvPr id="31" name="TextBox 13"/>
          <p:cNvSpPr txBox="1"/>
          <p:nvPr/>
        </p:nvSpPr>
        <p:spPr>
          <a:xfrm>
            <a:off x="1052513" y="35988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2" name="TextBox 13"/>
          <p:cNvSpPr txBox="1"/>
          <p:nvPr/>
        </p:nvSpPr>
        <p:spPr>
          <a:xfrm>
            <a:off x="1057275" y="3971925"/>
            <a:ext cx="2071688" cy="21431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33" name="矩形 32"/>
          <p:cNvSpPr/>
          <p:nvPr/>
        </p:nvSpPr>
        <p:spPr>
          <a:xfrm>
            <a:off x="1609725" y="5114925"/>
            <a:ext cx="9529763" cy="24606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dirty="0">
                <a:solidFill>
                  <a:schemeClr val="tx1">
                    <a:lumMod val="75000"/>
                  </a:schemeClr>
                </a:solidFill>
              </a:rPr>
              <a:t>点击输入简要文字内容，文字内容需概括精炼，不用多余的文字修饰，言简意赅的说明分项内容</a:t>
            </a:r>
            <a:r>
              <a:rPr lang="en-US" altLang="zh-CN" sz="16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0-#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42" presetClass="entr" presetSubtype="0"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0-#ppt_w/2"/>
                                          </p:val>
                                        </p:tav>
                                        <p:tav tm="100000">
                                          <p:val>
                                            <p:strVal val="#ppt_x"/>
                                          </p:val>
                                        </p:tav>
                                      </p:tavLst>
                                    </p:anim>
                                    <p:anim calcmode="lin" valueType="num">
                                      <p:cBhvr additive="base">
                                        <p:cTn id="80" dur="500" fill="hold"/>
                                        <p:tgtEl>
                                          <p:spTgt spid="7"/>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0-#ppt_w/2"/>
                                          </p:val>
                                        </p:tav>
                                        <p:tav tm="100000">
                                          <p:val>
                                            <p:strVal val="#ppt_x"/>
                                          </p:val>
                                        </p:tav>
                                      </p:tavLst>
                                    </p:anim>
                                    <p:anim calcmode="lin" valueType="num">
                                      <p:cBhvr additive="base">
                                        <p:cTn id="84" dur="500" fill="hold"/>
                                        <p:tgtEl>
                                          <p:spTgt spid="15"/>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0-#ppt_w/2"/>
                                          </p:val>
                                        </p:tav>
                                        <p:tav tm="100000">
                                          <p:val>
                                            <p:strVal val="#ppt_x"/>
                                          </p:val>
                                        </p:tav>
                                      </p:tavLst>
                                    </p:anim>
                                    <p:anim calcmode="lin" valueType="num">
                                      <p:cBhvr additive="base">
                                        <p:cTn id="88" dur="500" fill="hold"/>
                                        <p:tgtEl>
                                          <p:spTgt spid="1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0-#ppt_w/2"/>
                                          </p:val>
                                        </p:tav>
                                        <p:tav tm="100000">
                                          <p:val>
                                            <p:strVal val="#ppt_x"/>
                                          </p:val>
                                        </p:tav>
                                      </p:tavLst>
                                    </p:anim>
                                    <p:anim calcmode="lin" valueType="num">
                                      <p:cBhvr additive="base">
                                        <p:cTn id="92" dur="500" fill="hold"/>
                                        <p:tgtEl>
                                          <p:spTgt spid="1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0-#ppt_w/2"/>
                                          </p:val>
                                        </p:tav>
                                        <p:tav tm="100000">
                                          <p:val>
                                            <p:strVal val="#ppt_x"/>
                                          </p:val>
                                        </p:tav>
                                      </p:tavLst>
                                    </p:anim>
                                    <p:anim calcmode="lin" valueType="num">
                                      <p:cBhvr additive="base">
                                        <p:cTn id="96" dur="500" fill="hold"/>
                                        <p:tgtEl>
                                          <p:spTgt spid="1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additive="base">
                                        <p:cTn id="99" dur="500" fill="hold"/>
                                        <p:tgtEl>
                                          <p:spTgt spid="19"/>
                                        </p:tgtEl>
                                        <p:attrNameLst>
                                          <p:attrName>ppt_x</p:attrName>
                                        </p:attrNameLst>
                                      </p:cBhvr>
                                      <p:tavLst>
                                        <p:tav tm="0">
                                          <p:val>
                                            <p:strVal val="0-#ppt_w/2"/>
                                          </p:val>
                                        </p:tav>
                                        <p:tav tm="100000">
                                          <p:val>
                                            <p:strVal val="#ppt_x"/>
                                          </p:val>
                                        </p:tav>
                                      </p:tavLst>
                                    </p:anim>
                                    <p:anim calcmode="lin" valueType="num">
                                      <p:cBhvr additive="base">
                                        <p:cTn id="100" dur="500" fill="hold"/>
                                        <p:tgtEl>
                                          <p:spTgt spid="19"/>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500" fill="hold"/>
                                        <p:tgtEl>
                                          <p:spTgt spid="20"/>
                                        </p:tgtEl>
                                        <p:attrNameLst>
                                          <p:attrName>ppt_x</p:attrName>
                                        </p:attrNameLst>
                                      </p:cBhvr>
                                      <p:tavLst>
                                        <p:tav tm="0">
                                          <p:val>
                                            <p:strVal val="0-#ppt_w/2"/>
                                          </p:val>
                                        </p:tav>
                                        <p:tav tm="100000">
                                          <p:val>
                                            <p:strVal val="#ppt_x"/>
                                          </p:val>
                                        </p:tav>
                                      </p:tavLst>
                                    </p:anim>
                                    <p:anim calcmode="lin" valueType="num">
                                      <p:cBhvr additive="base">
                                        <p:cTn id="10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0" presetClass="entr" presetSubtype="0" fill="hold" nodeType="click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500"/>
                                        <p:tgtEl>
                                          <p:spTgt spid="2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500"/>
                                        <p:tgtEl>
                                          <p:spTgt spid="25"/>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8" fill="hold" nodeType="clickEffect">
                                  <p:stCondLst>
                                    <p:cond delay="0"/>
                                  </p:stCondLst>
                                  <p:childTnLst>
                                    <p:set>
                                      <p:cBhvr>
                                        <p:cTn id="119" dur="1" fill="hold">
                                          <p:stCondLst>
                                            <p:cond delay="0"/>
                                          </p:stCondLst>
                                        </p:cTn>
                                        <p:tgtEl>
                                          <p:spTgt spid="8"/>
                                        </p:tgtEl>
                                        <p:attrNameLst>
                                          <p:attrName>style.visibility</p:attrName>
                                        </p:attrNameLst>
                                      </p:cBhvr>
                                      <p:to>
                                        <p:strVal val="visible"/>
                                      </p:to>
                                    </p:set>
                                    <p:anim calcmode="lin" valueType="num">
                                      <p:cBhvr additive="base">
                                        <p:cTn id="120" dur="500" fill="hold"/>
                                        <p:tgtEl>
                                          <p:spTgt spid="8"/>
                                        </p:tgtEl>
                                        <p:attrNameLst>
                                          <p:attrName>ppt_x</p:attrName>
                                        </p:attrNameLst>
                                      </p:cBhvr>
                                      <p:tavLst>
                                        <p:tav tm="0">
                                          <p:val>
                                            <p:strVal val="0-#ppt_w/2"/>
                                          </p:val>
                                        </p:tav>
                                        <p:tav tm="100000">
                                          <p:val>
                                            <p:strVal val="#ppt_x"/>
                                          </p:val>
                                        </p:tav>
                                      </p:tavLst>
                                    </p:anim>
                                    <p:anim calcmode="lin" valueType="num">
                                      <p:cBhvr additive="base">
                                        <p:cTn id="121" dur="500" fill="hold"/>
                                        <p:tgtEl>
                                          <p:spTgt spid="8"/>
                                        </p:tgtEl>
                                        <p:attrNameLst>
                                          <p:attrName>ppt_y</p:attrName>
                                        </p:attrNameLst>
                                      </p:cBhvr>
                                      <p:tavLst>
                                        <p:tav tm="0">
                                          <p:val>
                                            <p:strVal val="#ppt_y"/>
                                          </p:val>
                                        </p:tav>
                                        <p:tav tm="100000">
                                          <p:val>
                                            <p:strVal val="#ppt_y"/>
                                          </p:val>
                                        </p:tav>
                                      </p:tavLst>
                                    </p:anim>
                                  </p:childTnLst>
                                </p:cTn>
                              </p:par>
                              <p:par>
                                <p:cTn id="122" presetID="2" presetClass="entr" presetSubtype="8" fill="hold" nodeType="withEffect">
                                  <p:stCondLst>
                                    <p:cond delay="0"/>
                                  </p:stCondLst>
                                  <p:childTnLst>
                                    <p:set>
                                      <p:cBhvr>
                                        <p:cTn id="123" dur="1" fill="hold">
                                          <p:stCondLst>
                                            <p:cond delay="0"/>
                                          </p:stCondLst>
                                        </p:cTn>
                                        <p:tgtEl>
                                          <p:spTgt spid="13"/>
                                        </p:tgtEl>
                                        <p:attrNameLst>
                                          <p:attrName>style.visibility</p:attrName>
                                        </p:attrNameLst>
                                      </p:cBhvr>
                                      <p:to>
                                        <p:strVal val="visible"/>
                                      </p:to>
                                    </p:set>
                                    <p:anim calcmode="lin" valueType="num">
                                      <p:cBhvr additive="base">
                                        <p:cTn id="124" dur="500" fill="hold"/>
                                        <p:tgtEl>
                                          <p:spTgt spid="13"/>
                                        </p:tgtEl>
                                        <p:attrNameLst>
                                          <p:attrName>ppt_x</p:attrName>
                                        </p:attrNameLst>
                                      </p:cBhvr>
                                      <p:tavLst>
                                        <p:tav tm="0">
                                          <p:val>
                                            <p:strVal val="0-#ppt_w/2"/>
                                          </p:val>
                                        </p:tav>
                                        <p:tav tm="100000">
                                          <p:val>
                                            <p:strVal val="#ppt_x"/>
                                          </p:val>
                                        </p:tav>
                                      </p:tavLst>
                                    </p:anim>
                                    <p:anim calcmode="lin" valueType="num">
                                      <p:cBhvr additive="base">
                                        <p:cTn id="1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ntr" presetSubtype="0" fill="hold" nodeType="clickEffect">
                                  <p:stCondLst>
                                    <p:cond delay="0"/>
                                  </p:stCondLst>
                                  <p:childTnLst>
                                    <p:set>
                                      <p:cBhvr>
                                        <p:cTn id="129" dur="1" fill="hold">
                                          <p:stCondLst>
                                            <p:cond delay="0"/>
                                          </p:stCondLst>
                                        </p:cTn>
                                        <p:tgtEl>
                                          <p:spTgt spid="10"/>
                                        </p:tgtEl>
                                        <p:attrNameLst>
                                          <p:attrName>style.visibility</p:attrName>
                                        </p:attrNameLst>
                                      </p:cBhvr>
                                      <p:to>
                                        <p:strVal val="visible"/>
                                      </p:to>
                                    </p:set>
                                    <p:animEffect transition="in" filter="fade">
                                      <p:cBhvr>
                                        <p:cTn id="130" dur="500"/>
                                        <p:tgtEl>
                                          <p:spTgt spid="1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500"/>
                                        <p:tgtEl>
                                          <p:spTgt spid="3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fade">
                                      <p:cBhvr>
                                        <p:cTn id="136" dur="500"/>
                                        <p:tgtEl>
                                          <p:spTgt spid="32"/>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713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sp>
        <p:nvSpPr>
          <p:cNvPr id="5" name="椭圆 4"/>
          <p:cNvSpPr/>
          <p:nvPr/>
        </p:nvSpPr>
        <p:spPr>
          <a:xfrm>
            <a:off x="2770188" y="173037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2</a:t>
            </a:r>
            <a:endParaRPr lang="zh-CN" altLang="en-US" sz="1600" dirty="0">
              <a:latin typeface="微软雅黑" pitchFamily="34" charset="-122"/>
              <a:ea typeface="微软雅黑" pitchFamily="34" charset="-122"/>
            </a:endParaRPr>
          </a:p>
        </p:txBody>
      </p:sp>
      <p:sp>
        <p:nvSpPr>
          <p:cNvPr id="6" name="椭圆 5"/>
          <p:cNvSpPr/>
          <p:nvPr/>
        </p:nvSpPr>
        <p:spPr>
          <a:xfrm>
            <a:off x="2770188" y="521652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6</a:t>
            </a:r>
            <a:endParaRPr lang="zh-CN" altLang="en-US" sz="1600" dirty="0">
              <a:latin typeface="微软雅黑" pitchFamily="34" charset="-122"/>
              <a:ea typeface="微软雅黑" pitchFamily="34" charset="-122"/>
            </a:endParaRPr>
          </a:p>
        </p:txBody>
      </p:sp>
      <p:sp>
        <p:nvSpPr>
          <p:cNvPr id="7" name="椭圆 6"/>
          <p:cNvSpPr/>
          <p:nvPr/>
        </p:nvSpPr>
        <p:spPr>
          <a:xfrm>
            <a:off x="451326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4</a:t>
            </a:r>
            <a:endParaRPr lang="zh-CN" altLang="en-US" sz="1600" dirty="0">
              <a:latin typeface="微软雅黑" pitchFamily="34" charset="-122"/>
              <a:ea typeface="微软雅黑" pitchFamily="34" charset="-122"/>
            </a:endParaRPr>
          </a:p>
        </p:txBody>
      </p:sp>
      <p:sp>
        <p:nvSpPr>
          <p:cNvPr id="8" name="椭圆 7"/>
          <p:cNvSpPr/>
          <p:nvPr/>
        </p:nvSpPr>
        <p:spPr>
          <a:xfrm>
            <a:off x="102711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8</a:t>
            </a:r>
            <a:endParaRPr lang="zh-CN" altLang="en-US" sz="1600" dirty="0">
              <a:latin typeface="微软雅黑" pitchFamily="34" charset="-122"/>
              <a:ea typeface="微软雅黑" pitchFamily="34" charset="-122"/>
            </a:endParaRPr>
          </a:p>
        </p:txBody>
      </p:sp>
      <p:sp>
        <p:nvSpPr>
          <p:cNvPr id="9" name="椭圆 8"/>
          <p:cNvSpPr/>
          <p:nvPr/>
        </p:nvSpPr>
        <p:spPr>
          <a:xfrm rot="2700000">
            <a:off x="40068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3</a:t>
            </a:r>
            <a:endParaRPr lang="zh-CN" altLang="en-US" sz="1600" dirty="0">
              <a:latin typeface="微软雅黑" pitchFamily="34" charset="-122"/>
              <a:ea typeface="微软雅黑" pitchFamily="34" charset="-122"/>
            </a:endParaRPr>
          </a:p>
        </p:txBody>
      </p:sp>
      <p:sp>
        <p:nvSpPr>
          <p:cNvPr id="10" name="椭圆 9"/>
          <p:cNvSpPr/>
          <p:nvPr/>
        </p:nvSpPr>
        <p:spPr>
          <a:xfrm rot="2700000">
            <a:off x="15430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7</a:t>
            </a:r>
            <a:endParaRPr lang="zh-CN" altLang="en-US" sz="1600" dirty="0">
              <a:latin typeface="微软雅黑" pitchFamily="34" charset="-122"/>
              <a:ea typeface="微软雅黑" pitchFamily="34" charset="-122"/>
            </a:endParaRPr>
          </a:p>
        </p:txBody>
      </p:sp>
      <p:sp>
        <p:nvSpPr>
          <p:cNvPr id="11" name="椭圆 10"/>
          <p:cNvSpPr/>
          <p:nvPr/>
        </p:nvSpPr>
        <p:spPr>
          <a:xfrm rot="-2700000">
            <a:off x="40068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5</a:t>
            </a:r>
            <a:endParaRPr lang="zh-CN" altLang="en-US" sz="1600" dirty="0">
              <a:latin typeface="微软雅黑" pitchFamily="34" charset="-122"/>
              <a:ea typeface="微软雅黑" pitchFamily="34" charset="-122"/>
            </a:endParaRPr>
          </a:p>
        </p:txBody>
      </p:sp>
      <p:sp>
        <p:nvSpPr>
          <p:cNvPr id="12" name="椭圆 11"/>
          <p:cNvSpPr/>
          <p:nvPr/>
        </p:nvSpPr>
        <p:spPr>
          <a:xfrm rot="-2700000">
            <a:off x="15430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1</a:t>
            </a:r>
            <a:endParaRPr lang="zh-CN" altLang="en-US" sz="1600" dirty="0">
              <a:latin typeface="微软雅黑" pitchFamily="34" charset="-122"/>
              <a:ea typeface="微软雅黑" pitchFamily="34" charset="-122"/>
            </a:endParaRPr>
          </a:p>
        </p:txBody>
      </p:sp>
      <p:sp>
        <p:nvSpPr>
          <p:cNvPr id="13" name="等腰三角形 12"/>
          <p:cNvSpPr/>
          <p:nvPr/>
        </p:nvSpPr>
        <p:spPr>
          <a:xfrm>
            <a:off x="3124200" y="26828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4" name="等腰三角形 13"/>
          <p:cNvSpPr/>
          <p:nvPr/>
        </p:nvSpPr>
        <p:spPr>
          <a:xfrm flipV="1">
            <a:off x="3124200" y="4975225"/>
            <a:ext cx="206375" cy="204788"/>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5" name="等腰三角形 14"/>
          <p:cNvSpPr/>
          <p:nvPr/>
        </p:nvSpPr>
        <p:spPr>
          <a:xfrm rot="5400000">
            <a:off x="4270375" y="3829050"/>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6" name="等腰三角形 15"/>
          <p:cNvSpPr/>
          <p:nvPr/>
        </p:nvSpPr>
        <p:spPr>
          <a:xfrm rot="5400000" flipV="1">
            <a:off x="1978819" y="3829844"/>
            <a:ext cx="206375" cy="204787"/>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7" name="等腰三角形 16"/>
          <p:cNvSpPr/>
          <p:nvPr/>
        </p:nvSpPr>
        <p:spPr>
          <a:xfrm rot="2700000">
            <a:off x="3935413"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8" name="等腰三角形 17"/>
          <p:cNvSpPr/>
          <p:nvPr/>
        </p:nvSpPr>
        <p:spPr>
          <a:xfrm rot="2700000" flipV="1">
            <a:off x="2314575"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9" name="等腰三角形 18"/>
          <p:cNvSpPr/>
          <p:nvPr/>
        </p:nvSpPr>
        <p:spPr>
          <a:xfrm rot="8100000">
            <a:off x="3935413"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0" name="等腰三角形 19"/>
          <p:cNvSpPr/>
          <p:nvPr/>
        </p:nvSpPr>
        <p:spPr>
          <a:xfrm rot="8100000" flipV="1">
            <a:off x="2314575"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1" name="椭圆 20"/>
          <p:cNvSpPr/>
          <p:nvPr/>
        </p:nvSpPr>
        <p:spPr>
          <a:xfrm>
            <a:off x="2236788" y="2940050"/>
            <a:ext cx="1982787" cy="19827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2" name="TextBox 23"/>
          <p:cNvSpPr txBox="1">
            <a:spLocks noChangeArrowheads="1"/>
          </p:cNvSpPr>
          <p:nvPr/>
        </p:nvSpPr>
        <p:spPr bwMode="auto">
          <a:xfrm>
            <a:off x="2640013" y="3357563"/>
            <a:ext cx="1176337"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a:r>
              <a:rPr lang="zh-CN" altLang="en-US" sz="3700" b="1">
                <a:solidFill>
                  <a:schemeClr val="bg1"/>
                </a:solidFill>
                <a:latin typeface="微软雅黑" panose="020B0503020204020204" pitchFamily="34" charset="-122"/>
                <a:ea typeface="微软雅黑" panose="020B0503020204020204" pitchFamily="34" charset="-122"/>
              </a:rPr>
              <a:t>输入文字</a:t>
            </a:r>
            <a:endParaRPr lang="en-US" altLang="zh-CN" sz="3700" b="1">
              <a:solidFill>
                <a:schemeClr val="bg1"/>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6494463" y="2046288"/>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4" name="圆角矩形 23"/>
          <p:cNvSpPr/>
          <p:nvPr/>
        </p:nvSpPr>
        <p:spPr>
          <a:xfrm>
            <a:off x="6494463" y="3438525"/>
            <a:ext cx="4584700" cy="115093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5" name="圆角矩形 24"/>
          <p:cNvSpPr/>
          <p:nvPr/>
        </p:nvSpPr>
        <p:spPr>
          <a:xfrm>
            <a:off x="6494463" y="4830763"/>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26" name="组合 25"/>
          <p:cNvGrpSpPr/>
          <p:nvPr/>
        </p:nvGrpSpPr>
        <p:grpSpPr>
          <a:xfrm>
            <a:off x="6262469" y="2387660"/>
            <a:ext cx="468061" cy="468061"/>
            <a:chOff x="3683368" y="2342383"/>
            <a:chExt cx="351046" cy="351046"/>
          </a:xfrm>
          <a:solidFill>
            <a:srgbClr val="92D050"/>
          </a:solidFill>
        </p:grpSpPr>
        <p:sp>
          <p:nvSpPr>
            <p:cNvPr id="27" name="椭圆 26"/>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29"/>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nvGrpSpPr>
          <p:cNvPr id="29" name="组合 28"/>
          <p:cNvGrpSpPr/>
          <p:nvPr/>
        </p:nvGrpSpPr>
        <p:grpSpPr>
          <a:xfrm>
            <a:off x="6262469" y="3779979"/>
            <a:ext cx="468061" cy="468061"/>
            <a:chOff x="3683368" y="2342383"/>
            <a:chExt cx="351046" cy="351046"/>
          </a:xfrm>
          <a:solidFill>
            <a:srgbClr val="92D050"/>
          </a:solidFill>
        </p:grpSpPr>
        <p:sp>
          <p:nvSpPr>
            <p:cNvPr id="30" name="椭圆 2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TextBox 32"/>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nvGrpSpPr>
          <p:cNvPr id="32" name="组合 31"/>
          <p:cNvGrpSpPr/>
          <p:nvPr/>
        </p:nvGrpSpPr>
        <p:grpSpPr>
          <a:xfrm>
            <a:off x="6262469" y="5172299"/>
            <a:ext cx="468061" cy="468061"/>
            <a:chOff x="3683368" y="2342383"/>
            <a:chExt cx="351046" cy="351046"/>
          </a:xfrm>
          <a:solidFill>
            <a:srgbClr val="92D050"/>
          </a:solidFill>
        </p:grpSpPr>
        <p:sp>
          <p:nvSpPr>
            <p:cNvPr id="33" name="椭圆 32"/>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35"/>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sp>
        <p:nvSpPr>
          <p:cNvPr id="35" name="TextBox 36"/>
          <p:cNvSpPr txBox="1"/>
          <p:nvPr/>
        </p:nvSpPr>
        <p:spPr>
          <a:xfrm>
            <a:off x="6881813" y="2287588"/>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6" name="TextBox 37"/>
          <p:cNvSpPr txBox="1"/>
          <p:nvPr/>
        </p:nvSpPr>
        <p:spPr>
          <a:xfrm>
            <a:off x="6881813" y="3679825"/>
            <a:ext cx="3922712" cy="334963"/>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7" name="TextBox 38"/>
          <p:cNvSpPr txBox="1"/>
          <p:nvPr/>
        </p:nvSpPr>
        <p:spPr>
          <a:xfrm>
            <a:off x="6881813" y="5073650"/>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nodeType="afterGroup">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64" presetClass="path" presetSubtype="0" accel="50000" decel="50000" fill="hold" grpId="1" nodeType="withEffect">
                                  <p:stCondLst>
                                    <p:cond delay="0"/>
                                  </p:stCondLst>
                                  <p:childTnLst>
                                    <p:animMotion origin="layout" path="M -3.54167E-6 0.16597 L -3.54167E-6 0 " pathEditMode="relative" rAng="0" ptsTypes="AA">
                                      <p:cBhvr>
                                        <p:cTn id="24" dur="500" fill="hold"/>
                                        <p:tgtEl>
                                          <p:spTgt spid="13"/>
                                        </p:tgtEl>
                                        <p:attrNameLst>
                                          <p:attrName>ppt_x</p:attrName>
                                          <p:attrName>ppt_y</p:attrName>
                                        </p:attrNameLst>
                                      </p:cBhvr>
                                      <p:rCtr x="0" y="-8310"/>
                                    </p:animMotion>
                                  </p:childTnLst>
                                </p:cTn>
                              </p:par>
                              <p:par>
                                <p:cTn id="25" presetID="1" presetClass="entr" presetSubtype="0"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childTnLst>
                                </p:cTn>
                              </p:par>
                              <p:par>
                                <p:cTn id="27" presetID="64" presetClass="path" presetSubtype="0" accel="50000" decel="50000" fill="hold" grpId="1" nodeType="withEffect">
                                  <p:stCondLst>
                                    <p:cond delay="200"/>
                                  </p:stCondLst>
                                  <p:childTnLst>
                                    <p:animMotion origin="layout" path="M -0.06628 0.11852 L 5.55112E-17 -2.59259E-6 " pathEditMode="relative" rAng="0" ptsTypes="AA">
                                      <p:cBhvr>
                                        <p:cTn id="28" dur="500" fill="hold"/>
                                        <p:tgtEl>
                                          <p:spTgt spid="17"/>
                                        </p:tgtEl>
                                        <p:attrNameLst>
                                          <p:attrName>ppt_x</p:attrName>
                                          <p:attrName>ppt_y</p:attrName>
                                        </p:attrNameLst>
                                      </p:cBhvr>
                                      <p:rCtr x="3307" y="-5926"/>
                                    </p:animMotion>
                                  </p:childTnLst>
                                </p:cTn>
                              </p:par>
                              <p:par>
                                <p:cTn id="29" presetID="1" presetClass="entr" presetSubtype="0" fill="hold" grpId="0" nodeType="withEffect">
                                  <p:stCondLst>
                                    <p:cond delay="400"/>
                                  </p:stCondLst>
                                  <p:childTnLst>
                                    <p:set>
                                      <p:cBhvr>
                                        <p:cTn id="30" dur="1" fill="hold">
                                          <p:stCondLst>
                                            <p:cond delay="0"/>
                                          </p:stCondLst>
                                        </p:cTn>
                                        <p:tgtEl>
                                          <p:spTgt spid="15"/>
                                        </p:tgtEl>
                                        <p:attrNameLst>
                                          <p:attrName>style.visibility</p:attrName>
                                        </p:attrNameLst>
                                      </p:cBhvr>
                                      <p:to>
                                        <p:strVal val="visible"/>
                                      </p:to>
                                    </p:set>
                                  </p:childTnLst>
                                </p:cTn>
                              </p:par>
                              <p:par>
                                <p:cTn id="31" presetID="64" presetClass="path" presetSubtype="0" accel="50000" decel="50000" fill="hold" grpId="1" nodeType="withEffect">
                                  <p:stCondLst>
                                    <p:cond delay="400"/>
                                  </p:stCondLst>
                                  <p:childTnLst>
                                    <p:animMotion origin="layout" path="M -0.09427 -0.0007 L -3.95833E-6 1.85185E-6 " pathEditMode="relative" rAng="0" ptsTypes="AA">
                                      <p:cBhvr>
                                        <p:cTn id="32" dur="500" fill="hold"/>
                                        <p:tgtEl>
                                          <p:spTgt spid="15"/>
                                        </p:tgtEl>
                                        <p:attrNameLst>
                                          <p:attrName>ppt_x</p:attrName>
                                          <p:attrName>ppt_y</p:attrName>
                                        </p:attrNameLst>
                                      </p:cBhvr>
                                      <p:rCtr x="4714" y="23"/>
                                    </p:animMotion>
                                  </p:childTnLst>
                                </p:cTn>
                              </p:par>
                              <p:par>
                                <p:cTn id="33" presetID="1" presetClass="entr" presetSubtype="0" fill="hold" grpId="0" nodeType="withEffect">
                                  <p:stCondLst>
                                    <p:cond delay="600"/>
                                  </p:stCondLst>
                                  <p:childTnLst>
                                    <p:set>
                                      <p:cBhvr>
                                        <p:cTn id="34" dur="1" fill="hold">
                                          <p:stCondLst>
                                            <p:cond delay="0"/>
                                          </p:stCondLst>
                                        </p:cTn>
                                        <p:tgtEl>
                                          <p:spTgt spid="19"/>
                                        </p:tgtEl>
                                        <p:attrNameLst>
                                          <p:attrName>style.visibility</p:attrName>
                                        </p:attrNameLst>
                                      </p:cBhvr>
                                      <p:to>
                                        <p:strVal val="visible"/>
                                      </p:to>
                                    </p:set>
                                  </p:childTnLst>
                                </p:cTn>
                              </p:par>
                              <p:par>
                                <p:cTn id="35" presetID="64" presetClass="path" presetSubtype="0" accel="50000" decel="50000" fill="hold" grpId="1" nodeType="withEffect">
                                  <p:stCondLst>
                                    <p:cond delay="600"/>
                                  </p:stCondLst>
                                  <p:childTnLst>
                                    <p:animMotion origin="layout" path="M -0.06628 -0.11875 L 5.55112E-17 4.81481E-6 " pathEditMode="relative" rAng="0" ptsTypes="AA">
                                      <p:cBhvr>
                                        <p:cTn id="36" dur="500" fill="hold"/>
                                        <p:tgtEl>
                                          <p:spTgt spid="19"/>
                                        </p:tgtEl>
                                        <p:attrNameLst>
                                          <p:attrName>ppt_x</p:attrName>
                                          <p:attrName>ppt_y</p:attrName>
                                        </p:attrNameLst>
                                      </p:cBhvr>
                                      <p:rCtr x="3307" y="5926"/>
                                    </p:animMotion>
                                  </p:childTnLst>
                                </p:cTn>
                              </p:par>
                              <p:par>
                                <p:cTn id="37" presetID="1" presetClass="entr" presetSubtype="0" fill="hold" grpId="0" nodeType="withEffect">
                                  <p:stCondLst>
                                    <p:cond delay="800"/>
                                  </p:stCondLst>
                                  <p:childTnLst>
                                    <p:set>
                                      <p:cBhvr>
                                        <p:cTn id="38" dur="1" fill="hold">
                                          <p:stCondLst>
                                            <p:cond delay="0"/>
                                          </p:stCondLst>
                                        </p:cTn>
                                        <p:tgtEl>
                                          <p:spTgt spid="14"/>
                                        </p:tgtEl>
                                        <p:attrNameLst>
                                          <p:attrName>style.visibility</p:attrName>
                                        </p:attrNameLst>
                                      </p:cBhvr>
                                      <p:to>
                                        <p:strVal val="visible"/>
                                      </p:to>
                                    </p:set>
                                  </p:childTnLst>
                                </p:cTn>
                              </p:par>
                              <p:par>
                                <p:cTn id="39" presetID="64" presetClass="path" presetSubtype="0" accel="50000" decel="50000" fill="hold" grpId="1" nodeType="withEffect">
                                  <p:stCondLst>
                                    <p:cond delay="800"/>
                                  </p:stCondLst>
                                  <p:childTnLst>
                                    <p:animMotion origin="layout" path="M -0.00052 -0.16736 L -3.54167E-6 2.22222E-6 " pathEditMode="relative" rAng="0" ptsTypes="AA">
                                      <p:cBhvr>
                                        <p:cTn id="40" dur="500" fill="hold"/>
                                        <p:tgtEl>
                                          <p:spTgt spid="14"/>
                                        </p:tgtEl>
                                        <p:attrNameLst>
                                          <p:attrName>ppt_x</p:attrName>
                                          <p:attrName>ppt_y</p:attrName>
                                        </p:attrNameLst>
                                      </p:cBhvr>
                                      <p:rCtr x="26" y="8356"/>
                                    </p:animMotion>
                                  </p:childTnLst>
                                </p:cTn>
                              </p:par>
                              <p:par>
                                <p:cTn id="41" presetID="1" presetClass="entr" presetSubtype="0" fill="hold" grpId="0" nodeType="withEffect">
                                  <p:stCondLst>
                                    <p:cond delay="1000"/>
                                  </p:stCondLst>
                                  <p:childTnLst>
                                    <p:set>
                                      <p:cBhvr>
                                        <p:cTn id="42" dur="1" fill="hold">
                                          <p:stCondLst>
                                            <p:cond delay="0"/>
                                          </p:stCondLst>
                                        </p:cTn>
                                        <p:tgtEl>
                                          <p:spTgt spid="18"/>
                                        </p:tgtEl>
                                        <p:attrNameLst>
                                          <p:attrName>style.visibility</p:attrName>
                                        </p:attrNameLst>
                                      </p:cBhvr>
                                      <p:to>
                                        <p:strVal val="visible"/>
                                      </p:to>
                                    </p:set>
                                  </p:childTnLst>
                                </p:cTn>
                              </p:par>
                              <p:par>
                                <p:cTn id="43" presetID="64" presetClass="path" presetSubtype="0" accel="50000" decel="50000" fill="hold" grpId="1" nodeType="withEffect">
                                  <p:stCondLst>
                                    <p:cond delay="1000"/>
                                  </p:stCondLst>
                                  <p:childTnLst>
                                    <p:animMotion origin="layout" path="M 0.06601 -0.11875 L 2.70833E-6 4.81481E-6 " pathEditMode="relative" rAng="0" ptsTypes="AA">
                                      <p:cBhvr>
                                        <p:cTn id="44" dur="500" fill="hold"/>
                                        <p:tgtEl>
                                          <p:spTgt spid="18"/>
                                        </p:tgtEl>
                                        <p:attrNameLst>
                                          <p:attrName>ppt_x</p:attrName>
                                          <p:attrName>ppt_y</p:attrName>
                                        </p:attrNameLst>
                                      </p:cBhvr>
                                      <p:rCtr x="-3307" y="5926"/>
                                    </p:animMotion>
                                  </p:childTnLst>
                                </p:cTn>
                              </p:par>
                              <p:par>
                                <p:cTn id="45" presetID="1" presetClass="entr" presetSubtype="0" fill="hold" grpId="0" nodeType="withEffect">
                                  <p:stCondLst>
                                    <p:cond delay="1200"/>
                                  </p:stCondLst>
                                  <p:childTnLst>
                                    <p:set>
                                      <p:cBhvr>
                                        <p:cTn id="46" dur="1" fill="hold">
                                          <p:stCondLst>
                                            <p:cond delay="0"/>
                                          </p:stCondLst>
                                        </p:cTn>
                                        <p:tgtEl>
                                          <p:spTgt spid="16"/>
                                        </p:tgtEl>
                                        <p:attrNameLst>
                                          <p:attrName>style.visibility</p:attrName>
                                        </p:attrNameLst>
                                      </p:cBhvr>
                                      <p:to>
                                        <p:strVal val="visible"/>
                                      </p:to>
                                    </p:set>
                                  </p:childTnLst>
                                </p:cTn>
                              </p:par>
                              <p:par>
                                <p:cTn id="47" presetID="64" presetClass="path" presetSubtype="0" accel="50000" decel="50000" fill="hold" grpId="1" nodeType="withEffect">
                                  <p:stCondLst>
                                    <p:cond delay="1200"/>
                                  </p:stCondLst>
                                  <p:childTnLst>
                                    <p:animMotion origin="layout" path="M 0.09375 -0.00023 L -3.33333E-6 1.85185E-6 " pathEditMode="relative" rAng="0" ptsTypes="AA">
                                      <p:cBhvr>
                                        <p:cTn id="48" dur="500" fill="hold"/>
                                        <p:tgtEl>
                                          <p:spTgt spid="16"/>
                                        </p:tgtEl>
                                        <p:attrNameLst>
                                          <p:attrName>ppt_x</p:attrName>
                                          <p:attrName>ppt_y</p:attrName>
                                        </p:attrNameLst>
                                      </p:cBhvr>
                                      <p:rCtr x="-4688" y="0"/>
                                    </p:animMotion>
                                  </p:childTnLst>
                                </p:cTn>
                              </p:par>
                              <p:par>
                                <p:cTn id="49" presetID="1" presetClass="entr" presetSubtype="0" fill="hold" grpId="0" nodeType="withEffect">
                                  <p:stCondLst>
                                    <p:cond delay="1400"/>
                                  </p:stCondLst>
                                  <p:childTnLst>
                                    <p:set>
                                      <p:cBhvr>
                                        <p:cTn id="50" dur="1" fill="hold">
                                          <p:stCondLst>
                                            <p:cond delay="0"/>
                                          </p:stCondLst>
                                        </p:cTn>
                                        <p:tgtEl>
                                          <p:spTgt spid="20"/>
                                        </p:tgtEl>
                                        <p:attrNameLst>
                                          <p:attrName>style.visibility</p:attrName>
                                        </p:attrNameLst>
                                      </p:cBhvr>
                                      <p:to>
                                        <p:strVal val="visible"/>
                                      </p:to>
                                    </p:set>
                                  </p:childTnLst>
                                </p:cTn>
                              </p:par>
                              <p:par>
                                <p:cTn id="51" presetID="64" presetClass="path" presetSubtype="0" accel="50000" decel="50000" fill="hold" grpId="1" nodeType="withEffect">
                                  <p:stCondLst>
                                    <p:cond delay="1400"/>
                                  </p:stCondLst>
                                  <p:childTnLst>
                                    <p:animMotion origin="layout" path="M 0.06614 0.1176 L 2.70833E-6 -2.59259E-6 " pathEditMode="relative" rAng="0" ptsTypes="AA">
                                      <p:cBhvr>
                                        <p:cTn id="52" dur="500" fill="hold"/>
                                        <p:tgtEl>
                                          <p:spTgt spid="20"/>
                                        </p:tgtEl>
                                        <p:attrNameLst>
                                          <p:attrName>ppt_x</p:attrName>
                                          <p:attrName>ppt_y</p:attrName>
                                        </p:attrNameLst>
                                      </p:cBhvr>
                                      <p:rCtr x="-3307" y="-5880"/>
                                    </p:animMotion>
                                  </p:childTnLst>
                                </p:cTn>
                              </p:par>
                            </p:childTnLst>
                          </p:cTn>
                        </p:par>
                        <p:par>
                          <p:cTn id="53" fill="hold" nodeType="afterGroup">
                            <p:stCondLst>
                              <p:cond delay="2900"/>
                            </p:stCondLst>
                            <p:childTnLst>
                              <p:par>
                                <p:cTn id="54" presetID="1" presetClass="entr" presetSubtype="0" fill="hold" grpId="1" nodeType="afterEffect">
                                  <p:stCondLst>
                                    <p:cond delay="0"/>
                                  </p:stCondLst>
                                  <p:childTnLst>
                                    <p:set>
                                      <p:cBhvr>
                                        <p:cTn id="55" dur="1" fill="hold">
                                          <p:stCondLst>
                                            <p:cond delay="0"/>
                                          </p:stCondLst>
                                        </p:cTn>
                                        <p:tgtEl>
                                          <p:spTgt spid="5"/>
                                        </p:tgtEl>
                                        <p:attrNameLst>
                                          <p:attrName>style.visibility</p:attrName>
                                        </p:attrNameLst>
                                      </p:cBhvr>
                                      <p:to>
                                        <p:strVal val="visible"/>
                                      </p:to>
                                    </p:set>
                                  </p:childTnLst>
                                </p:cTn>
                              </p:par>
                              <p:par>
                                <p:cTn id="56" presetID="64" presetClass="path" presetSubtype="0" accel="50000" decel="50000" fill="hold" grpId="0" nodeType="withEffect">
                                  <p:stCondLst>
                                    <p:cond delay="0"/>
                                  </p:stCondLst>
                                  <p:childTnLst>
                                    <p:animMotion origin="layout" path="M -3.54167E-6 0.2544 L -3.54167E-6 -1.48148E-6 " pathEditMode="relative" rAng="0" ptsTypes="AA">
                                      <p:cBhvr>
                                        <p:cTn id="57" dur="500" fill="hold"/>
                                        <p:tgtEl>
                                          <p:spTgt spid="5"/>
                                        </p:tgtEl>
                                        <p:attrNameLst>
                                          <p:attrName>ppt_x</p:attrName>
                                          <p:attrName>ppt_y</p:attrName>
                                        </p:attrNameLst>
                                      </p:cBhvr>
                                      <p:rCtr x="0" y="-12731"/>
                                    </p:animMotion>
                                  </p:childTnLst>
                                </p:cTn>
                              </p:par>
                              <p:par>
                                <p:cTn id="58" presetID="1" presetClass="entr" presetSubtype="0" fill="hold" grpId="1" nodeType="withEffect">
                                  <p:stCondLst>
                                    <p:cond delay="200"/>
                                  </p:stCondLst>
                                  <p:childTnLst>
                                    <p:set>
                                      <p:cBhvr>
                                        <p:cTn id="59" dur="1" fill="hold">
                                          <p:stCondLst>
                                            <p:cond delay="0"/>
                                          </p:stCondLst>
                                        </p:cTn>
                                        <p:tgtEl>
                                          <p:spTgt spid="9"/>
                                        </p:tgtEl>
                                        <p:attrNameLst>
                                          <p:attrName>style.visibility</p:attrName>
                                        </p:attrNameLst>
                                      </p:cBhvr>
                                      <p:to>
                                        <p:strVal val="visible"/>
                                      </p:to>
                                    </p:set>
                                  </p:childTnLst>
                                </p:cTn>
                              </p:par>
                              <p:par>
                                <p:cTn id="60" presetID="64" presetClass="path" presetSubtype="0" accel="50000" decel="50000" fill="hold" grpId="0" nodeType="withEffect">
                                  <p:stCondLst>
                                    <p:cond delay="200"/>
                                  </p:stCondLst>
                                  <p:childTnLst>
                                    <p:animMotion origin="layout" path="M -0.10092 0.17986 L 4.16667E-6 1.48148E-6 " pathEditMode="relative" rAng="0" ptsTypes="AA">
                                      <p:cBhvr>
                                        <p:cTn id="61" dur="500" fill="hold"/>
                                        <p:tgtEl>
                                          <p:spTgt spid="9"/>
                                        </p:tgtEl>
                                        <p:attrNameLst>
                                          <p:attrName>ppt_x</p:attrName>
                                          <p:attrName>ppt_y</p:attrName>
                                        </p:attrNameLst>
                                      </p:cBhvr>
                                      <p:rCtr x="5039" y="-9005"/>
                                    </p:animMotion>
                                  </p:childTnLst>
                                </p:cTn>
                              </p:par>
                              <p:par>
                                <p:cTn id="62" presetID="1" presetClass="entr" presetSubtype="0" fill="hold" grpId="1" nodeType="withEffect">
                                  <p:stCondLst>
                                    <p:cond delay="400"/>
                                  </p:stCondLst>
                                  <p:childTnLst>
                                    <p:set>
                                      <p:cBhvr>
                                        <p:cTn id="63" dur="1" fill="hold">
                                          <p:stCondLst>
                                            <p:cond delay="0"/>
                                          </p:stCondLst>
                                        </p:cTn>
                                        <p:tgtEl>
                                          <p:spTgt spid="7"/>
                                        </p:tgtEl>
                                        <p:attrNameLst>
                                          <p:attrName>style.visibility</p:attrName>
                                        </p:attrNameLst>
                                      </p:cBhvr>
                                      <p:to>
                                        <p:strVal val="visible"/>
                                      </p:to>
                                    </p:set>
                                  </p:childTnLst>
                                </p:cTn>
                              </p:par>
                              <p:par>
                                <p:cTn id="64" presetID="64" presetClass="path" presetSubtype="0" accel="50000" decel="50000" fill="hold" grpId="0" nodeType="withEffect">
                                  <p:stCondLst>
                                    <p:cond delay="400"/>
                                  </p:stCondLst>
                                  <p:childTnLst>
                                    <p:animMotion origin="layout" path="M -0.14258 0.00023 L -2.29167E-6 1.85185E-6 " pathEditMode="relative" rAng="0" ptsTypes="AA">
                                      <p:cBhvr>
                                        <p:cTn id="65" dur="500" fill="hold"/>
                                        <p:tgtEl>
                                          <p:spTgt spid="7"/>
                                        </p:tgtEl>
                                        <p:attrNameLst>
                                          <p:attrName>ppt_x</p:attrName>
                                          <p:attrName>ppt_y</p:attrName>
                                        </p:attrNameLst>
                                      </p:cBhvr>
                                      <p:rCtr x="7122" y="-23"/>
                                    </p:animMotion>
                                  </p:childTnLst>
                                </p:cTn>
                              </p:par>
                              <p:par>
                                <p:cTn id="66" presetID="1" presetClass="entr" presetSubtype="0" fill="hold" grpId="1" nodeType="withEffect">
                                  <p:stCondLst>
                                    <p:cond delay="600"/>
                                  </p:stCondLst>
                                  <p:childTnLst>
                                    <p:set>
                                      <p:cBhvr>
                                        <p:cTn id="67" dur="1" fill="hold">
                                          <p:stCondLst>
                                            <p:cond delay="0"/>
                                          </p:stCondLst>
                                        </p:cTn>
                                        <p:tgtEl>
                                          <p:spTgt spid="11"/>
                                        </p:tgtEl>
                                        <p:attrNameLst>
                                          <p:attrName>style.visibility</p:attrName>
                                        </p:attrNameLst>
                                      </p:cBhvr>
                                      <p:to>
                                        <p:strVal val="visible"/>
                                      </p:to>
                                    </p:set>
                                  </p:childTnLst>
                                </p:cTn>
                              </p:par>
                              <p:par>
                                <p:cTn id="68" presetID="64" presetClass="path" presetSubtype="0" accel="50000" decel="50000" fill="hold" grpId="0" nodeType="withEffect">
                                  <p:stCondLst>
                                    <p:cond delay="600"/>
                                  </p:stCondLst>
                                  <p:childTnLst>
                                    <p:animMotion origin="layout" path="M -0.1017 -0.17986 L 4.16667E-6 2.22222E-6 " pathEditMode="relative" rAng="0" ptsTypes="AA">
                                      <p:cBhvr>
                                        <p:cTn id="69" dur="500" fill="hold"/>
                                        <p:tgtEl>
                                          <p:spTgt spid="11"/>
                                        </p:tgtEl>
                                        <p:attrNameLst>
                                          <p:attrName>ppt_x</p:attrName>
                                          <p:attrName>ppt_y</p:attrName>
                                        </p:attrNameLst>
                                      </p:cBhvr>
                                      <p:rCtr x="5078" y="8981"/>
                                    </p:animMotion>
                                  </p:childTnLst>
                                </p:cTn>
                              </p:par>
                              <p:par>
                                <p:cTn id="70" presetID="1" presetClass="entr" presetSubtype="0" fill="hold" grpId="1" nodeType="withEffect">
                                  <p:stCondLst>
                                    <p:cond delay="800"/>
                                  </p:stCondLst>
                                  <p:childTnLst>
                                    <p:set>
                                      <p:cBhvr>
                                        <p:cTn id="71" dur="1" fill="hold">
                                          <p:stCondLst>
                                            <p:cond delay="0"/>
                                          </p:stCondLst>
                                        </p:cTn>
                                        <p:tgtEl>
                                          <p:spTgt spid="6"/>
                                        </p:tgtEl>
                                        <p:attrNameLst>
                                          <p:attrName>style.visibility</p:attrName>
                                        </p:attrNameLst>
                                      </p:cBhvr>
                                      <p:to>
                                        <p:strVal val="visible"/>
                                      </p:to>
                                    </p:set>
                                  </p:childTnLst>
                                </p:cTn>
                              </p:par>
                              <p:par>
                                <p:cTn id="72" presetID="64" presetClass="path" presetSubtype="0" accel="50000" decel="50000" fill="hold" grpId="0" nodeType="withEffect">
                                  <p:stCondLst>
                                    <p:cond delay="800"/>
                                  </p:stCondLst>
                                  <p:childTnLst>
                                    <p:animMotion origin="layout" path="M -0.00065 -0.25439 L -3.54167E-6 -4.81481E-6 " pathEditMode="relative" rAng="0" ptsTypes="AA">
                                      <p:cBhvr>
                                        <p:cTn id="73" dur="500" fill="hold"/>
                                        <p:tgtEl>
                                          <p:spTgt spid="6"/>
                                        </p:tgtEl>
                                        <p:attrNameLst>
                                          <p:attrName>ppt_x</p:attrName>
                                          <p:attrName>ppt_y</p:attrName>
                                        </p:attrNameLst>
                                      </p:cBhvr>
                                      <p:rCtr x="26" y="12708"/>
                                    </p:animMotion>
                                  </p:childTnLst>
                                </p:cTn>
                              </p:par>
                              <p:par>
                                <p:cTn id="74" presetID="1" presetClass="entr" presetSubtype="0" fill="hold" grpId="1" nodeType="withEffect">
                                  <p:stCondLst>
                                    <p:cond delay="1000"/>
                                  </p:stCondLst>
                                  <p:childTnLst>
                                    <p:set>
                                      <p:cBhvr>
                                        <p:cTn id="75" dur="1" fill="hold">
                                          <p:stCondLst>
                                            <p:cond delay="0"/>
                                          </p:stCondLst>
                                        </p:cTn>
                                        <p:tgtEl>
                                          <p:spTgt spid="10"/>
                                        </p:tgtEl>
                                        <p:attrNameLst>
                                          <p:attrName>style.visibility</p:attrName>
                                        </p:attrNameLst>
                                      </p:cBhvr>
                                      <p:to>
                                        <p:strVal val="visible"/>
                                      </p:to>
                                    </p:set>
                                  </p:childTnLst>
                                </p:cTn>
                              </p:par>
                              <p:par>
                                <p:cTn id="76" presetID="64" presetClass="path" presetSubtype="0" accel="50000" decel="50000" fill="hold" grpId="0" nodeType="withEffect">
                                  <p:stCondLst>
                                    <p:cond delay="1000"/>
                                  </p:stCondLst>
                                  <p:childTnLst>
                                    <p:animMotion origin="layout" path="M 0.10065 -0.17963 L -2.5E-6 2.22222E-6 " pathEditMode="relative" rAng="0" ptsTypes="AA">
                                      <p:cBhvr>
                                        <p:cTn id="77" dur="500" fill="hold"/>
                                        <p:tgtEl>
                                          <p:spTgt spid="10"/>
                                        </p:tgtEl>
                                        <p:attrNameLst>
                                          <p:attrName>ppt_x</p:attrName>
                                          <p:attrName>ppt_y</p:attrName>
                                        </p:attrNameLst>
                                      </p:cBhvr>
                                      <p:rCtr x="-5039" y="8981"/>
                                    </p:animMotion>
                                  </p:childTnLst>
                                </p:cTn>
                              </p:par>
                              <p:par>
                                <p:cTn id="78" presetID="1" presetClass="entr" presetSubtype="0" fill="hold" grpId="1" nodeType="withEffect">
                                  <p:stCondLst>
                                    <p:cond delay="1200"/>
                                  </p:stCondLst>
                                  <p:childTnLst>
                                    <p:set>
                                      <p:cBhvr>
                                        <p:cTn id="79" dur="1" fill="hold">
                                          <p:stCondLst>
                                            <p:cond delay="0"/>
                                          </p:stCondLst>
                                        </p:cTn>
                                        <p:tgtEl>
                                          <p:spTgt spid="8"/>
                                        </p:tgtEl>
                                        <p:attrNameLst>
                                          <p:attrName>style.visibility</p:attrName>
                                        </p:attrNameLst>
                                      </p:cBhvr>
                                      <p:to>
                                        <p:strVal val="visible"/>
                                      </p:to>
                                    </p:set>
                                  </p:childTnLst>
                                </p:cTn>
                              </p:par>
                              <p:par>
                                <p:cTn id="80" presetID="64" presetClass="path" presetSubtype="0" accel="50000" decel="50000" fill="hold" grpId="0" nodeType="withEffect">
                                  <p:stCondLst>
                                    <p:cond delay="1200"/>
                                  </p:stCondLst>
                                  <p:childTnLst>
                                    <p:animMotion origin="layout" path="M 0.14167 -0.00023 L -4.79167E-6 1.85185E-6 " pathEditMode="relative" rAng="0" ptsTypes="AA">
                                      <p:cBhvr>
                                        <p:cTn id="81" dur="500" fill="hold"/>
                                        <p:tgtEl>
                                          <p:spTgt spid="8"/>
                                        </p:tgtEl>
                                        <p:attrNameLst>
                                          <p:attrName>ppt_x</p:attrName>
                                          <p:attrName>ppt_y</p:attrName>
                                        </p:attrNameLst>
                                      </p:cBhvr>
                                      <p:rCtr x="-7083" y="0"/>
                                    </p:animMotion>
                                  </p:childTnLst>
                                </p:cTn>
                              </p:par>
                              <p:par>
                                <p:cTn id="82" presetID="1" presetClass="entr" presetSubtype="0" fill="hold" grpId="1" nodeType="withEffect">
                                  <p:stCondLst>
                                    <p:cond delay="1400"/>
                                  </p:stCondLst>
                                  <p:childTnLst>
                                    <p:set>
                                      <p:cBhvr>
                                        <p:cTn id="83" dur="1" fill="hold">
                                          <p:stCondLst>
                                            <p:cond delay="0"/>
                                          </p:stCondLst>
                                        </p:cTn>
                                        <p:tgtEl>
                                          <p:spTgt spid="12"/>
                                        </p:tgtEl>
                                        <p:attrNameLst>
                                          <p:attrName>style.visibility</p:attrName>
                                        </p:attrNameLst>
                                      </p:cBhvr>
                                      <p:to>
                                        <p:strVal val="visible"/>
                                      </p:to>
                                    </p:set>
                                  </p:childTnLst>
                                </p:cTn>
                              </p:par>
                              <p:par>
                                <p:cTn id="84" presetID="64" presetClass="path" presetSubtype="0" accel="50000" decel="50000" fill="hold" grpId="0" nodeType="withEffect">
                                  <p:stCondLst>
                                    <p:cond delay="1400"/>
                                  </p:stCondLst>
                                  <p:childTnLst>
                                    <p:animMotion origin="layout" path="M 0.10013 0.17778 L -2.5E-6 1.48148E-6 " pathEditMode="relative" rAng="0" ptsTypes="AA">
                                      <p:cBhvr>
                                        <p:cTn id="85" dur="500" fill="hold"/>
                                        <p:tgtEl>
                                          <p:spTgt spid="12"/>
                                        </p:tgtEl>
                                        <p:attrNameLst>
                                          <p:attrName>ppt_x</p:attrName>
                                          <p:attrName>ppt_y</p:attrName>
                                        </p:attrNameLst>
                                      </p:cBhvr>
                                      <p:rCtr x="-5013" y="-8889"/>
                                    </p:animMotion>
                                  </p:childTnLst>
                                </p:cTn>
                              </p:par>
                            </p:childTnLst>
                          </p:cTn>
                        </p:par>
                        <p:par>
                          <p:cTn id="86" fill="hold" nodeType="afterGroup">
                            <p:stCondLst>
                              <p:cond delay="4800"/>
                            </p:stCondLst>
                            <p:childTnLst>
                              <p:par>
                                <p:cTn id="87" presetID="2" presetClass="entr" presetSubtype="2"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1+#ppt_w/2"/>
                                          </p:val>
                                        </p:tav>
                                        <p:tav tm="100000">
                                          <p:val>
                                            <p:strVal val="#ppt_x"/>
                                          </p:val>
                                        </p:tav>
                                      </p:tavLst>
                                    </p:anim>
                                    <p:anim calcmode="lin" valueType="num">
                                      <p:cBhvr additive="base">
                                        <p:cTn id="90" dur="500" fill="hold"/>
                                        <p:tgtEl>
                                          <p:spTgt spid="23"/>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00" fill="hold"/>
                                        <p:tgtEl>
                                          <p:spTgt spid="26"/>
                                        </p:tgtEl>
                                        <p:attrNameLst>
                                          <p:attrName>ppt_x</p:attrName>
                                        </p:attrNameLst>
                                      </p:cBhvr>
                                      <p:tavLst>
                                        <p:tav tm="0">
                                          <p:val>
                                            <p:strVal val="1+#ppt_w/2"/>
                                          </p:val>
                                        </p:tav>
                                        <p:tav tm="100000">
                                          <p:val>
                                            <p:strVal val="#ppt_x"/>
                                          </p:val>
                                        </p:tav>
                                      </p:tavLst>
                                    </p:anim>
                                    <p:anim calcmode="lin" valueType="num">
                                      <p:cBhvr additive="base">
                                        <p:cTn id="94" dur="500" fill="hold"/>
                                        <p:tgtEl>
                                          <p:spTgt spid="26"/>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30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nodeType="withEffect">
                                  <p:stCondLst>
                                    <p:cond delay="30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1+#ppt_w/2"/>
                                          </p:val>
                                        </p:tav>
                                        <p:tav tm="100000">
                                          <p:val>
                                            <p:strVal val="#ppt_x"/>
                                          </p:val>
                                        </p:tav>
                                      </p:tavLst>
                                    </p:anim>
                                    <p:anim calcmode="lin" valueType="num">
                                      <p:cBhvr additive="base">
                                        <p:cTn id="106" dur="500" fill="hold"/>
                                        <p:tgtEl>
                                          <p:spTgt spid="29"/>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300"/>
                                  </p:stCondLst>
                                  <p:childTnLst>
                                    <p:set>
                                      <p:cBhvr>
                                        <p:cTn id="108" dur="1" fill="hold">
                                          <p:stCondLst>
                                            <p:cond delay="0"/>
                                          </p:stCondLst>
                                        </p:cTn>
                                        <p:tgtEl>
                                          <p:spTgt spid="36"/>
                                        </p:tgtEl>
                                        <p:attrNameLst>
                                          <p:attrName>style.visibility</p:attrName>
                                        </p:attrNameLst>
                                      </p:cBhvr>
                                      <p:to>
                                        <p:strVal val="visible"/>
                                      </p:to>
                                    </p:set>
                                    <p:anim calcmode="lin" valueType="num">
                                      <p:cBhvr additive="base">
                                        <p:cTn id="109" dur="500" fill="hold"/>
                                        <p:tgtEl>
                                          <p:spTgt spid="36"/>
                                        </p:tgtEl>
                                        <p:attrNameLst>
                                          <p:attrName>ppt_x</p:attrName>
                                        </p:attrNameLst>
                                      </p:cBhvr>
                                      <p:tavLst>
                                        <p:tav tm="0">
                                          <p:val>
                                            <p:strVal val="1+#ppt_w/2"/>
                                          </p:val>
                                        </p:tav>
                                        <p:tav tm="100000">
                                          <p:val>
                                            <p:strVal val="#ppt_x"/>
                                          </p:val>
                                        </p:tav>
                                      </p:tavLst>
                                    </p:anim>
                                    <p:anim calcmode="lin" valueType="num">
                                      <p:cBhvr additive="base">
                                        <p:cTn id="110" dur="500" fill="hold"/>
                                        <p:tgtEl>
                                          <p:spTgt spid="36"/>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600"/>
                                  </p:stCondLst>
                                  <p:childTnLst>
                                    <p:set>
                                      <p:cBhvr>
                                        <p:cTn id="112" dur="1" fill="hold">
                                          <p:stCondLst>
                                            <p:cond delay="0"/>
                                          </p:stCondLst>
                                        </p:cTn>
                                        <p:tgtEl>
                                          <p:spTgt spid="25"/>
                                        </p:tgtEl>
                                        <p:attrNameLst>
                                          <p:attrName>style.visibility</p:attrName>
                                        </p:attrNameLst>
                                      </p:cBhvr>
                                      <p:to>
                                        <p:strVal val="visible"/>
                                      </p:to>
                                    </p:set>
                                    <p:anim calcmode="lin" valueType="num">
                                      <p:cBhvr additive="base">
                                        <p:cTn id="113" dur="500" fill="hold"/>
                                        <p:tgtEl>
                                          <p:spTgt spid="25"/>
                                        </p:tgtEl>
                                        <p:attrNameLst>
                                          <p:attrName>ppt_x</p:attrName>
                                        </p:attrNameLst>
                                      </p:cBhvr>
                                      <p:tavLst>
                                        <p:tav tm="0">
                                          <p:val>
                                            <p:strVal val="1+#ppt_w/2"/>
                                          </p:val>
                                        </p:tav>
                                        <p:tav tm="100000">
                                          <p:val>
                                            <p:strVal val="#ppt_x"/>
                                          </p:val>
                                        </p:tav>
                                      </p:tavLst>
                                    </p:anim>
                                    <p:anim calcmode="lin" valueType="num">
                                      <p:cBhvr additive="base">
                                        <p:cTn id="114" dur="500" fill="hold"/>
                                        <p:tgtEl>
                                          <p:spTgt spid="25"/>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60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00" fill="hold"/>
                                        <p:tgtEl>
                                          <p:spTgt spid="32"/>
                                        </p:tgtEl>
                                        <p:attrNameLst>
                                          <p:attrName>ppt_x</p:attrName>
                                        </p:attrNameLst>
                                      </p:cBhvr>
                                      <p:tavLst>
                                        <p:tav tm="0">
                                          <p:val>
                                            <p:strVal val="1+#ppt_w/2"/>
                                          </p:val>
                                        </p:tav>
                                        <p:tav tm="100000">
                                          <p:val>
                                            <p:strVal val="#ppt_x"/>
                                          </p:val>
                                        </p:tav>
                                      </p:tavLst>
                                    </p:anim>
                                    <p:anim calcmode="lin" valueType="num">
                                      <p:cBhvr additive="base">
                                        <p:cTn id="118" dur="500" fill="hold"/>
                                        <p:tgtEl>
                                          <p:spTgt spid="32"/>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60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1+#ppt_w/2"/>
                                          </p:val>
                                        </p:tav>
                                        <p:tav tm="100000">
                                          <p:val>
                                            <p:strVal val="#ppt_x"/>
                                          </p:val>
                                        </p:tav>
                                      </p:tavLst>
                                    </p:anim>
                                    <p:anim calcmode="lin" valueType="num">
                                      <p:cBhvr additive="base">
                                        <p:cTn id="12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2" grpId="0"/>
      <p:bldP spid="23" grpId="0" animBg="1"/>
      <p:bldP spid="24" grpId="0" animBg="1"/>
      <p:bldP spid="25" grpId="0" animBg="1"/>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9167"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grpSp>
        <p:nvGrpSpPr>
          <p:cNvPr id="5" name="组合 4"/>
          <p:cNvGrpSpPr>
            <a:grpSpLocks/>
          </p:cNvGrpSpPr>
          <p:nvPr/>
        </p:nvGrpSpPr>
        <p:grpSpPr bwMode="auto">
          <a:xfrm>
            <a:off x="4802188" y="1763713"/>
            <a:ext cx="2035175" cy="1754187"/>
            <a:chOff x="1162304" y="2953657"/>
            <a:chExt cx="2035695" cy="1754909"/>
          </a:xfrm>
        </p:grpSpPr>
        <p:sp>
          <p:nvSpPr>
            <p:cNvPr id="6" name="六边形 5"/>
            <p:cNvSpPr/>
            <p:nvPr/>
          </p:nvSpPr>
          <p:spPr>
            <a:xfrm>
              <a:off x="1162304" y="2953657"/>
              <a:ext cx="2035695" cy="1754909"/>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165" name="文本框 6"/>
            <p:cNvSpPr txBox="1">
              <a:spLocks noChangeArrowheads="1"/>
            </p:cNvSpPr>
            <p:nvPr/>
          </p:nvSpPr>
          <p:spPr bwMode="auto">
            <a:xfrm>
              <a:off x="1356511" y="3354057"/>
              <a:ext cx="16273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2800" b="1">
                  <a:solidFill>
                    <a:schemeClr val="bg1"/>
                  </a:solidFill>
                  <a:latin typeface="微软雅黑" panose="020B0503020204020204" pitchFamily="34" charset="-122"/>
                  <a:ea typeface="微软雅黑" panose="020B0503020204020204" pitchFamily="34" charset="-122"/>
                </a:rPr>
                <a:t>解决问题</a:t>
              </a:r>
              <a:endParaRPr lang="en-US" altLang="zh-CN" sz="2800" b="1">
                <a:solidFill>
                  <a:schemeClr val="bg1"/>
                </a:solidFill>
                <a:latin typeface="微软雅黑" panose="020B0503020204020204" pitchFamily="34" charset="-122"/>
                <a:ea typeface="微软雅黑" panose="020B0503020204020204" pitchFamily="34" charset="-122"/>
              </a:endParaRPr>
            </a:p>
            <a:p>
              <a:r>
                <a:rPr lang="en-US" altLang="zh-CN" sz="2800" b="1">
                  <a:solidFill>
                    <a:schemeClr val="bg1"/>
                  </a:solidFill>
                  <a:latin typeface="微软雅黑" panose="020B0503020204020204" pitchFamily="34" charset="-122"/>
                  <a:ea typeface="微软雅黑" panose="020B0503020204020204" pitchFamily="34" charset="-122"/>
                </a:rPr>
                <a:t>  </a:t>
              </a:r>
              <a:r>
                <a:rPr lang="zh-CN" altLang="en-US" sz="2800" b="1">
                  <a:solidFill>
                    <a:schemeClr val="bg1"/>
                  </a:solidFill>
                  <a:latin typeface="微软雅黑" panose="020B0503020204020204" pitchFamily="34" charset="-122"/>
                  <a:ea typeface="微软雅黑" panose="020B0503020204020204" pitchFamily="34" charset="-122"/>
                </a:rPr>
                <a:t>的方法</a:t>
              </a:r>
            </a:p>
          </p:txBody>
        </p:sp>
      </p:grpSp>
      <p:cxnSp>
        <p:nvCxnSpPr>
          <p:cNvPr id="8" name="直接连接符 7"/>
          <p:cNvCxnSpPr/>
          <p:nvPr/>
        </p:nvCxnSpPr>
        <p:spPr>
          <a:xfrm>
            <a:off x="1646238" y="3965575"/>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文本框 8"/>
          <p:cNvSpPr txBox="1">
            <a:spLocks noChangeArrowheads="1"/>
          </p:cNvSpPr>
          <p:nvPr/>
        </p:nvSpPr>
        <p:spPr bwMode="auto">
          <a:xfrm>
            <a:off x="1646238" y="4413250"/>
            <a:ext cx="2111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2000" b="1" dirty="0">
                <a:solidFill>
                  <a:srgbClr val="92D050"/>
                </a:solidFill>
                <a:latin typeface="DotumChe" panose="020B0609000101010101" pitchFamily="49" charset="-127"/>
                <a:ea typeface="DotumChe" panose="020B0609000101010101" pitchFamily="49" charset="-127"/>
              </a:rPr>
              <a:t>01 </a:t>
            </a:r>
            <a:r>
              <a:rPr lang="zh-CN" altLang="en-US" sz="2000" b="1" dirty="0">
                <a:solidFill>
                  <a:srgbClr val="92D050"/>
                </a:solidFill>
                <a:latin typeface="DotumChe" panose="020B0609000101010101" pitchFamily="49" charset="-127"/>
                <a:ea typeface="DotumChe" panose="020B0609000101010101" pitchFamily="49" charset="-127"/>
              </a:rPr>
              <a:t>此处输入标题</a:t>
            </a:r>
          </a:p>
        </p:txBody>
      </p:sp>
      <p:sp>
        <p:nvSpPr>
          <p:cNvPr id="10" name="文本框 9"/>
          <p:cNvSpPr txBox="1">
            <a:spLocks noChangeArrowheads="1"/>
          </p:cNvSpPr>
          <p:nvPr/>
        </p:nvSpPr>
        <p:spPr bwMode="auto">
          <a:xfrm>
            <a:off x="4719638" y="4413250"/>
            <a:ext cx="2111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2000" b="1" dirty="0">
                <a:solidFill>
                  <a:srgbClr val="92D050"/>
                </a:solidFill>
                <a:latin typeface="DotumChe" panose="020B0609000101010101" pitchFamily="49" charset="-127"/>
                <a:ea typeface="DotumChe" panose="020B0609000101010101" pitchFamily="49" charset="-127"/>
              </a:rPr>
              <a:t>01 </a:t>
            </a:r>
            <a:r>
              <a:rPr lang="zh-CN" altLang="en-US" sz="2000" b="1" dirty="0">
                <a:solidFill>
                  <a:srgbClr val="92D050"/>
                </a:solidFill>
                <a:latin typeface="DotumChe" panose="020B0609000101010101" pitchFamily="49" charset="-127"/>
                <a:ea typeface="DotumChe" panose="020B0609000101010101" pitchFamily="49" charset="-127"/>
              </a:rPr>
              <a:t>此处输入标题</a:t>
            </a:r>
          </a:p>
        </p:txBody>
      </p:sp>
      <p:sp>
        <p:nvSpPr>
          <p:cNvPr id="11" name="文本框 10"/>
          <p:cNvSpPr txBox="1">
            <a:spLocks noChangeArrowheads="1"/>
          </p:cNvSpPr>
          <p:nvPr/>
        </p:nvSpPr>
        <p:spPr bwMode="auto">
          <a:xfrm>
            <a:off x="7793038" y="4413250"/>
            <a:ext cx="2111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2000" b="1" dirty="0">
                <a:solidFill>
                  <a:srgbClr val="92D050"/>
                </a:solidFill>
                <a:latin typeface="DotumChe" panose="020B0609000101010101" pitchFamily="49" charset="-127"/>
                <a:ea typeface="DotumChe" panose="020B0609000101010101" pitchFamily="49" charset="-127"/>
              </a:rPr>
              <a:t>01 </a:t>
            </a:r>
            <a:r>
              <a:rPr lang="zh-CN" altLang="en-US" sz="2000" b="1" dirty="0">
                <a:solidFill>
                  <a:srgbClr val="92D050"/>
                </a:solidFill>
                <a:latin typeface="DotumChe" panose="020B0609000101010101" pitchFamily="49" charset="-127"/>
                <a:ea typeface="DotumChe" panose="020B0609000101010101" pitchFamily="49" charset="-127"/>
              </a:rPr>
              <a:t>此处输入标题</a:t>
            </a:r>
          </a:p>
        </p:txBody>
      </p:sp>
      <p:sp>
        <p:nvSpPr>
          <p:cNvPr id="12" name="TextBox 83"/>
          <p:cNvSpPr txBox="1"/>
          <p:nvPr/>
        </p:nvSpPr>
        <p:spPr>
          <a:xfrm>
            <a:off x="1585913" y="4992688"/>
            <a:ext cx="2195512"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3" name="TextBox 83"/>
          <p:cNvSpPr txBox="1"/>
          <p:nvPr/>
        </p:nvSpPr>
        <p:spPr>
          <a:xfrm>
            <a:off x="4665663"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4" name="TextBox 83"/>
          <p:cNvSpPr txBox="1"/>
          <p:nvPr/>
        </p:nvSpPr>
        <p:spPr>
          <a:xfrm>
            <a:off x="7747000"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cxnSp>
        <p:nvCxnSpPr>
          <p:cNvPr id="15" name="直接连接符 14"/>
          <p:cNvCxnSpPr/>
          <p:nvPr/>
        </p:nvCxnSpPr>
        <p:spPr>
          <a:xfrm>
            <a:off x="1646238" y="6230938"/>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3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6*min(max(#ppt_w*#ppt_h,.3),1)-7.4)/-.7*#ppt_w"/>
                                          </p:val>
                                        </p:tav>
                                        <p:tav tm="100000">
                                          <p:val>
                                            <p:strVal val="#ppt_w"/>
                                          </p:val>
                                        </p:tav>
                                      </p:tavLst>
                                    </p:anim>
                                    <p:anim calcmode="lin" valueType="num">
                                      <p:cBhvr>
                                        <p:cTn id="14" dur="500" fill="hold"/>
                                        <p:tgtEl>
                                          <p:spTgt spid="5"/>
                                        </p:tgtEl>
                                        <p:attrNameLst>
                                          <p:attrName>ppt_h</p:attrName>
                                        </p:attrNameLst>
                                      </p:cBhvr>
                                      <p:tavLst>
                                        <p:tav tm="0">
                                          <p:val>
                                            <p:strVal val="(6*min(max(#ppt_w*#ppt_h,.3),1)-7.4)/-.7*#ppt_h"/>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strVal val="1+(6*min(max(#ppt_w*#ppt_h,.3),1)-7.4)/-.7*#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par>
                          <p:cTn id="42" fill="hold" nodeType="afterGroup">
                            <p:stCondLst>
                              <p:cond delay="1500"/>
                            </p:stCondLst>
                            <p:childTnLst>
                              <p:par>
                                <p:cTn id="43" presetID="14" presetClass="entr" presetSubtype="1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par>
                          <p:cTn id="46" fill="hold" nodeType="afterGroup">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par>
                                <p:cTn id="50" presetID="2" presetClass="entr" presetSubtype="8"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5121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r>
                <a:rPr lang="zh-CN" altLang="en-US" sz="2400">
                  <a:solidFill>
                    <a:srgbClr val="92D050"/>
                  </a:solidFill>
                  <a:latin typeface="微软雅黑" panose="020B0503020204020204" pitchFamily="34" charset="-122"/>
                  <a:ea typeface="微软雅黑" panose="020B0503020204020204" pitchFamily="34" charset="-122"/>
                </a:rPr>
                <a:t>单击此处添加标题</a:t>
              </a:r>
            </a:p>
          </p:txBody>
        </p:sp>
      </p:grpSp>
      <p:grpSp>
        <p:nvGrpSpPr>
          <p:cNvPr id="5" name="组合 4"/>
          <p:cNvGrpSpPr/>
          <p:nvPr/>
        </p:nvGrpSpPr>
        <p:grpSpPr>
          <a:xfrm>
            <a:off x="2017234" y="2056305"/>
            <a:ext cx="2702857" cy="2693988"/>
            <a:chOff x="1440917" y="1548121"/>
            <a:chExt cx="2027143" cy="2020491"/>
          </a:xfrm>
          <a:solidFill>
            <a:srgbClr val="92D050"/>
          </a:solidFill>
        </p:grpSpPr>
        <p:sp>
          <p:nvSpPr>
            <p:cNvPr id="6"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7" name="TextBox 9"/>
            <p:cNvSpPr txBox="1">
              <a:spLocks noChangeArrowheads="1"/>
            </p:cNvSpPr>
            <p:nvPr/>
          </p:nvSpPr>
          <p:spPr bwMode="auto">
            <a:xfrm>
              <a:off x="1981291" y="2360405"/>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a:solidFill>
                    <a:schemeClr val="bg1"/>
                  </a:solidFill>
                  <a:latin typeface="微软雅黑" pitchFamily="34" charset="-122"/>
                  <a:ea typeface="微软雅黑" pitchFamily="34" charset="-122"/>
                </a:rPr>
                <a:t>输入文字</a:t>
              </a:r>
            </a:p>
          </p:txBody>
        </p:sp>
      </p:grpSp>
      <p:grpSp>
        <p:nvGrpSpPr>
          <p:cNvPr id="8" name="组合 7"/>
          <p:cNvGrpSpPr/>
          <p:nvPr/>
        </p:nvGrpSpPr>
        <p:grpSpPr>
          <a:xfrm>
            <a:off x="4244902" y="3918579"/>
            <a:ext cx="2187308" cy="2180131"/>
            <a:chOff x="3111668" y="2944827"/>
            <a:chExt cx="1640481" cy="1635098"/>
          </a:xfrm>
          <a:solidFill>
            <a:srgbClr val="92D050"/>
          </a:solidFill>
        </p:grpSpPr>
        <p:sp>
          <p:nvSpPr>
            <p:cNvPr id="9"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0" name="TextBox 9"/>
            <p:cNvSpPr txBox="1">
              <a:spLocks noChangeArrowheads="1"/>
            </p:cNvSpPr>
            <p:nvPr/>
          </p:nvSpPr>
          <p:spPr bwMode="auto">
            <a:xfrm>
              <a:off x="3358021" y="3500743"/>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a:solidFill>
                    <a:schemeClr val="bg1"/>
                  </a:solidFill>
                  <a:latin typeface="微软雅黑" pitchFamily="34" charset="-122"/>
                  <a:ea typeface="微软雅黑" pitchFamily="34" charset="-122"/>
                </a:rPr>
                <a:t>输入文字</a:t>
              </a:r>
            </a:p>
          </p:txBody>
        </p:sp>
      </p:grpSp>
      <p:grpSp>
        <p:nvGrpSpPr>
          <p:cNvPr id="11" name="组合 10"/>
          <p:cNvGrpSpPr/>
          <p:nvPr/>
        </p:nvGrpSpPr>
        <p:grpSpPr>
          <a:xfrm>
            <a:off x="5768497" y="2539311"/>
            <a:ext cx="1733541" cy="1727973"/>
            <a:chOff x="4254365" y="1910376"/>
            <a:chExt cx="1300156" cy="1295980"/>
          </a:xfrm>
          <a:solidFill>
            <a:srgbClr val="92D050"/>
          </a:solidFill>
        </p:grpSpPr>
        <p:sp>
          <p:nvSpPr>
            <p:cNvPr id="12"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3" name="TextBox 9"/>
            <p:cNvSpPr txBox="1">
              <a:spLocks noChangeArrowheads="1"/>
            </p:cNvSpPr>
            <p:nvPr/>
          </p:nvSpPr>
          <p:spPr bwMode="auto">
            <a:xfrm>
              <a:off x="4266315" y="2348444"/>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a:solidFill>
                    <a:schemeClr val="bg1"/>
                  </a:solidFill>
                  <a:latin typeface="微软雅黑" pitchFamily="34" charset="-122"/>
                  <a:ea typeface="微软雅黑" pitchFamily="34" charset="-122"/>
                </a:rPr>
                <a:t>输入文字</a:t>
              </a:r>
            </a:p>
          </p:txBody>
        </p:sp>
      </p:grpSp>
      <p:grpSp>
        <p:nvGrpSpPr>
          <p:cNvPr id="14" name="组合 13"/>
          <p:cNvGrpSpPr/>
          <p:nvPr/>
        </p:nvGrpSpPr>
        <p:grpSpPr>
          <a:xfrm>
            <a:off x="4623028" y="1604798"/>
            <a:ext cx="1431065" cy="1426468"/>
            <a:chOff x="3395261" y="1209491"/>
            <a:chExt cx="1073298" cy="1069851"/>
          </a:xfrm>
          <a:solidFill>
            <a:srgbClr val="92D050"/>
          </a:solidFill>
        </p:grpSpPr>
        <p:sp>
          <p:nvSpPr>
            <p:cNvPr id="15"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dirty="0">
                <a:latin typeface="DotumChe" panose="020B0609000101010101" pitchFamily="49" charset="-127"/>
                <a:ea typeface="DotumChe" panose="020B0609000101010101" pitchFamily="49" charset="-127"/>
              </a:endParaRPr>
            </a:p>
          </p:txBody>
        </p:sp>
        <p:sp>
          <p:nvSpPr>
            <p:cNvPr id="16" name="TextBox 9"/>
            <p:cNvSpPr txBox="1">
              <a:spLocks noChangeArrowheads="1"/>
            </p:cNvSpPr>
            <p:nvPr/>
          </p:nvSpPr>
          <p:spPr bwMode="auto">
            <a:xfrm>
              <a:off x="3462848" y="1653121"/>
              <a:ext cx="946413" cy="3116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100" b="1" dirty="0">
                  <a:solidFill>
                    <a:schemeClr val="bg1"/>
                  </a:solidFill>
                  <a:latin typeface="微软雅黑" pitchFamily="34" charset="-122"/>
                  <a:ea typeface="微软雅黑" pitchFamily="34" charset="-122"/>
                </a:rPr>
                <a:t>输入文字</a:t>
              </a:r>
            </a:p>
          </p:txBody>
        </p:sp>
      </p:grpSp>
      <p:sp>
        <p:nvSpPr>
          <p:cNvPr id="17" name="TextBox 22"/>
          <p:cNvSpPr txBox="1"/>
          <p:nvPr/>
        </p:nvSpPr>
        <p:spPr>
          <a:xfrm>
            <a:off x="6348413" y="1806575"/>
            <a:ext cx="4451350" cy="385763"/>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8" name="TextBox 23"/>
          <p:cNvSpPr txBox="1"/>
          <p:nvPr/>
        </p:nvSpPr>
        <p:spPr>
          <a:xfrm>
            <a:off x="7727950" y="3065463"/>
            <a:ext cx="3552825" cy="3857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9" name="TextBox 24"/>
          <p:cNvSpPr txBox="1"/>
          <p:nvPr/>
        </p:nvSpPr>
        <p:spPr>
          <a:xfrm>
            <a:off x="6635750" y="4799013"/>
            <a:ext cx="4164013" cy="3730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20" name="TextBox 25"/>
          <p:cNvSpPr txBox="1"/>
          <p:nvPr/>
        </p:nvSpPr>
        <p:spPr>
          <a:xfrm>
            <a:off x="1022350" y="4799013"/>
            <a:ext cx="2346325" cy="5762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2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4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6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2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4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1+#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1559496" y="2068513"/>
            <a:ext cx="4339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5400" dirty="0">
                <a:solidFill>
                  <a:srgbClr val="92D050"/>
                </a:solidFill>
                <a:latin typeface="微软雅黑" panose="020B0503020204020204" pitchFamily="34" charset="-122"/>
                <a:ea typeface="微软雅黑" panose="020B0503020204020204" pitchFamily="34" charset="-122"/>
              </a:rPr>
              <a:t>感谢各位观看</a:t>
            </a:r>
          </a:p>
        </p:txBody>
      </p:sp>
      <p:cxnSp>
        <p:nvCxnSpPr>
          <p:cNvPr id="6" name="直接连接符 5"/>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406938871"/>
      </p:ext>
    </p:extLst>
  </p:cSld>
  <p:clrMapOvr>
    <a:masterClrMapping/>
  </p:clrMapOvr>
  <p:transition spd="slow" advTm="0">
    <p:random/>
  </p:transition>
</p:sld>
</file>

<file path=ppt/theme/theme1.xml><?xml version="1.0" encoding="utf-8"?>
<a:theme xmlns:a="http://schemas.openxmlformats.org/drawingml/2006/main" name="Office 테마">
  <a:themeElements>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디자인 사용자 지정">
  <a:themeElements>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테마">
  <a:themeElements>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테마">
  <a:themeElements>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테마">
  <a:themeElements>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Office 테마">
  <a:themeElements>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디자인 사용자 지정">
  <a:themeElements>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Pages>0</Pages>
  <Words>1755</Words>
  <Characters>0</Characters>
  <Application>Microsoft Office PowerPoint</Application>
  <DocSecurity>0</DocSecurity>
  <PresentationFormat>宽屏</PresentationFormat>
  <Lines>0</Lines>
  <Paragraphs>223</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8</vt:i4>
      </vt:variant>
      <vt:variant>
        <vt:lpstr>幻灯片标题</vt:lpstr>
      </vt:variant>
      <vt:variant>
        <vt:i4>24</vt:i4>
      </vt:variant>
    </vt:vector>
  </HeadingPairs>
  <TitlesOfParts>
    <vt:vector size="44" baseType="lpstr">
      <vt:lpstr>DotumChe</vt:lpstr>
      <vt:lpstr>Gulim</vt:lpstr>
      <vt:lpstr>HY견고딕</vt:lpstr>
      <vt:lpstr>Kozuka Gothic Pr6N M</vt:lpstr>
      <vt:lpstr>Malgun Gothic</vt:lpstr>
      <vt:lpstr>等线</vt:lpstr>
      <vt:lpstr>方正兰亭纤黑简体</vt:lpstr>
      <vt:lpstr>微软雅黑</vt:lpstr>
      <vt:lpstr>微软雅黑 Light</vt:lpstr>
      <vt:lpstr>Arial</vt:lpstr>
      <vt:lpstr>Calibri</vt:lpstr>
      <vt:lpstr>Calibri Light</vt:lpstr>
      <vt:lpstr>Office 테마</vt:lpstr>
      <vt:lpstr>디자인 사용자 지정</vt:lpstr>
      <vt:lpstr>1_Office 테마</vt:lpstr>
      <vt:lpstr>2_Office 테마</vt:lpstr>
      <vt:lpstr>3_Office 테마</vt:lpstr>
      <vt:lpstr>4_Office 테마</vt:lpstr>
      <vt:lpstr>1_디자인 사용자 지정</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Administrator</dc:creator>
  <cp:keywords/>
  <dc:description/>
  <cp:lastModifiedBy>张盼</cp:lastModifiedBy>
  <cp:revision>2498</cp:revision>
  <dcterms:created xsi:type="dcterms:W3CDTF">2010-06-15T09:00:58Z</dcterms:created>
  <dcterms:modified xsi:type="dcterms:W3CDTF">2020-09-29T01:28:35Z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2052-9.1.0.4180</vt:lpwstr>
  </property>
</Properties>
</file>