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06" r:id="rId2"/>
  </p:sldMasterIdLst>
  <p:notesMasterIdLst>
    <p:notesMasterId r:id="rId26"/>
  </p:notesMasterIdLst>
  <p:handoutMasterIdLst>
    <p:handoutMasterId r:id="rId27"/>
  </p:handoutMasterIdLst>
  <p:sldIdLst>
    <p:sldId id="4434" r:id="rId3"/>
    <p:sldId id="4435" r:id="rId4"/>
    <p:sldId id="4436" r:id="rId5"/>
    <p:sldId id="4441" r:id="rId6"/>
    <p:sldId id="4411" r:id="rId7"/>
    <p:sldId id="4415" r:id="rId8"/>
    <p:sldId id="4420" r:id="rId9"/>
    <p:sldId id="4437" r:id="rId10"/>
    <p:sldId id="4442" r:id="rId11"/>
    <p:sldId id="4410" r:id="rId12"/>
    <p:sldId id="4418" r:id="rId13"/>
    <p:sldId id="4419" r:id="rId14"/>
    <p:sldId id="4438" r:id="rId15"/>
    <p:sldId id="4444" r:id="rId16"/>
    <p:sldId id="4413" r:id="rId17"/>
    <p:sldId id="4417" r:id="rId18"/>
    <p:sldId id="4414" r:id="rId19"/>
    <p:sldId id="4439" r:id="rId20"/>
    <p:sldId id="4443" r:id="rId21"/>
    <p:sldId id="4409" r:id="rId22"/>
    <p:sldId id="4412" r:id="rId23"/>
    <p:sldId id="4440" r:id="rId24"/>
    <p:sldId id="4445" r:id="rId25"/>
  </p:sldIdLst>
  <p:sldSz cx="12858750" cy="723265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E5B"/>
    <a:srgbClr val="CA8F45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9" autoAdjust="0"/>
    <p:restoredTop sz="95274" autoAdjust="0"/>
  </p:normalViewPr>
  <p:slideViewPr>
    <p:cSldViewPr>
      <p:cViewPr varScale="1">
        <p:scale>
          <a:sx n="104" d="100"/>
          <a:sy n="104" d="100"/>
        </p:scale>
        <p:origin x="588" y="10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88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852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069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891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26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3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973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323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527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947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352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15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399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796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188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047450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032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57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6291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962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888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666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616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079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0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29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6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24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1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8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15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7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753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8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8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2017/4/9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1091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0" y="1"/>
            <a:ext cx="11387182" cy="7232650"/>
          </a:xfrm>
          <a:custGeom>
            <a:avLst/>
            <a:gdLst>
              <a:gd name="T0" fmla="*/ 0 w 5053"/>
              <a:gd name="T1" fmla="*/ 0 h 3209"/>
              <a:gd name="T2" fmla="*/ 5053 w 5053"/>
              <a:gd name="T3" fmla="*/ 0 h 3209"/>
              <a:gd name="T4" fmla="*/ 4314 w 5053"/>
              <a:gd name="T5" fmla="*/ 3209 h 3209"/>
              <a:gd name="T6" fmla="*/ 0 w 5053"/>
              <a:gd name="T7" fmla="*/ 3209 h 3209"/>
              <a:gd name="T8" fmla="*/ 0 w 5053"/>
              <a:gd name="T9" fmla="*/ 0 h 3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53" h="3209">
                <a:moveTo>
                  <a:pt x="0" y="0"/>
                </a:moveTo>
                <a:lnTo>
                  <a:pt x="5053" y="0"/>
                </a:lnTo>
                <a:lnTo>
                  <a:pt x="4314" y="3209"/>
                </a:lnTo>
                <a:lnTo>
                  <a:pt x="0" y="32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7205481" y="1"/>
            <a:ext cx="5653269" cy="7232650"/>
          </a:xfrm>
          <a:custGeom>
            <a:avLst/>
            <a:gdLst>
              <a:gd name="T0" fmla="*/ 0 w 1822"/>
              <a:gd name="T1" fmla="*/ 0 h 3209"/>
              <a:gd name="T2" fmla="*/ 1822 w 1822"/>
              <a:gd name="T3" fmla="*/ 0 h 3209"/>
              <a:gd name="T4" fmla="*/ 1822 w 1822"/>
              <a:gd name="T5" fmla="*/ 3209 h 3209"/>
              <a:gd name="T6" fmla="*/ 1410 w 1822"/>
              <a:gd name="T7" fmla="*/ 3209 h 3209"/>
              <a:gd name="T8" fmla="*/ 0 w 1822"/>
              <a:gd name="T9" fmla="*/ 0 h 3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2" h="3209">
                <a:moveTo>
                  <a:pt x="0" y="0"/>
                </a:moveTo>
                <a:lnTo>
                  <a:pt x="1822" y="0"/>
                </a:lnTo>
                <a:lnTo>
                  <a:pt x="1822" y="3209"/>
                </a:lnTo>
                <a:lnTo>
                  <a:pt x="1410" y="320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119" r="-79325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淘宝网chenying0907出品 259"/>
          <p:cNvSpPr>
            <a:spLocks noChangeArrowheads="1"/>
          </p:cNvSpPr>
          <p:nvPr/>
        </p:nvSpPr>
        <p:spPr bwMode="auto">
          <a:xfrm>
            <a:off x="884544" y="5556091"/>
            <a:ext cx="63209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：优品</a:t>
            </a:r>
            <a:r>
              <a:rPr lang="en-US" altLang="zh-CN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淘宝网chenying0907出品 259"/>
          <p:cNvSpPr>
            <a:spLocks noChangeArrowheads="1"/>
          </p:cNvSpPr>
          <p:nvPr/>
        </p:nvSpPr>
        <p:spPr bwMode="auto">
          <a:xfrm>
            <a:off x="884542" y="4071099"/>
            <a:ext cx="66134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年终总结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新年计划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销售培训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商业计划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淘宝网chenying0907出品 259"/>
          <p:cNvSpPr>
            <a:spLocks noChangeArrowheads="1"/>
          </p:cNvSpPr>
          <p:nvPr/>
        </p:nvSpPr>
        <p:spPr bwMode="auto">
          <a:xfrm>
            <a:off x="884542" y="3055491"/>
            <a:ext cx="6613485" cy="101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599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2017</a:t>
            </a:r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r>
              <a:rPr lang="en-US" altLang="zh-CN" sz="659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7205481" y="1"/>
            <a:ext cx="5653269" cy="7232650"/>
          </a:xfrm>
          <a:custGeom>
            <a:avLst/>
            <a:gdLst>
              <a:gd name="T0" fmla="*/ 0 w 1822"/>
              <a:gd name="T1" fmla="*/ 0 h 3209"/>
              <a:gd name="T2" fmla="*/ 1822 w 1822"/>
              <a:gd name="T3" fmla="*/ 0 h 3209"/>
              <a:gd name="T4" fmla="*/ 1822 w 1822"/>
              <a:gd name="T5" fmla="*/ 3209 h 3209"/>
              <a:gd name="T6" fmla="*/ 1410 w 1822"/>
              <a:gd name="T7" fmla="*/ 3209 h 3209"/>
              <a:gd name="T8" fmla="*/ 0 w 1822"/>
              <a:gd name="T9" fmla="*/ 0 h 3209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D14E5B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7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1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5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/>
      <p:bldP spid="4" grpId="1"/>
      <p:bldP spid="5" grpId="0"/>
      <p:bldP spid="5" grpId="1"/>
      <p:bldP spid="8" grpId="0"/>
      <p:bldP spid="8" grpId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/>
        </p:nvSpPr>
        <p:spPr bwMode="auto">
          <a:xfrm>
            <a:off x="706" y="198"/>
            <a:ext cx="10172880" cy="7257328"/>
          </a:xfrm>
          <a:custGeom>
            <a:avLst/>
            <a:gdLst>
              <a:gd name="T0" fmla="*/ 0 w 3091"/>
              <a:gd name="T1" fmla="*/ 0 h 2526"/>
              <a:gd name="T2" fmla="*/ 3091 w 3091"/>
              <a:gd name="T3" fmla="*/ 0 h 2526"/>
              <a:gd name="T4" fmla="*/ 856 w 3091"/>
              <a:gd name="T5" fmla="*/ 2526 h 2526"/>
              <a:gd name="T6" fmla="*/ 0 w 3091"/>
              <a:gd name="T7" fmla="*/ 1557 h 2526"/>
              <a:gd name="T8" fmla="*/ 0 w 3091"/>
              <a:gd name="T9" fmla="*/ 0 h 2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1" h="2526">
                <a:moveTo>
                  <a:pt x="0" y="0"/>
                </a:moveTo>
                <a:lnTo>
                  <a:pt x="3091" y="0"/>
                </a:lnTo>
                <a:lnTo>
                  <a:pt x="856" y="2526"/>
                </a:lnTo>
                <a:lnTo>
                  <a:pt x="0" y="15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708" y="198"/>
            <a:ext cx="8107668" cy="4066044"/>
          </a:xfrm>
          <a:custGeom>
            <a:avLst/>
            <a:gdLst>
              <a:gd name="T0" fmla="*/ 0 w 2759"/>
              <a:gd name="T1" fmla="*/ 0 h 1585"/>
              <a:gd name="T2" fmla="*/ 2759 w 2759"/>
              <a:gd name="T3" fmla="*/ 0 h 1585"/>
              <a:gd name="T4" fmla="*/ 1357 w 2759"/>
              <a:gd name="T5" fmla="*/ 1585 h 1585"/>
              <a:gd name="T6" fmla="*/ 0 w 2759"/>
              <a:gd name="T7" fmla="*/ 51 h 1585"/>
              <a:gd name="T8" fmla="*/ 0 w 2759"/>
              <a:gd name="T9" fmla="*/ 0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9" h="1585">
                <a:moveTo>
                  <a:pt x="0" y="0"/>
                </a:moveTo>
                <a:lnTo>
                  <a:pt x="2759" y="0"/>
                </a:lnTo>
                <a:lnTo>
                  <a:pt x="1357" y="1585"/>
                </a:lnTo>
                <a:lnTo>
                  <a:pt x="0" y="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7597352" y="2054920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8214832" y="1912093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19469" y="3150134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36950" y="3007307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441587" y="4245347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059068" y="4102520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4363706" y="5340562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4981186" y="5197735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2685561" y="1161856"/>
            <a:ext cx="2626510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2833872" y="2339567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348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5124" name="淘宝网chenying0907出品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淘宝网chenying0907出品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9899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7182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802341" y="1658570"/>
            <a:ext cx="5380512" cy="2077492"/>
            <a:chOff x="785786" y="1428742"/>
            <a:chExt cx="3826352" cy="1477408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40370" y="1428742"/>
              <a:ext cx="674242" cy="14774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427775" y="1658569"/>
            <a:ext cx="6027206" cy="241090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477409"/>
              <a:chOff x="785786" y="1428742"/>
              <a:chExt cx="3826352" cy="1477409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500979" y="4069470"/>
            <a:ext cx="5926796" cy="2410900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00378"/>
              <a:ext cx="3826352" cy="1477409"/>
              <a:chOff x="785786" y="1428742"/>
              <a:chExt cx="3826352" cy="1477409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930046" y="4169923"/>
            <a:ext cx="5380512" cy="2077492"/>
            <a:chOff x="785786" y="1428742"/>
            <a:chExt cx="3826352" cy="1477409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40370" y="1428742"/>
              <a:ext cx="674242" cy="14774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21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淘宝网chenying0907出品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淘宝网chenying0907出品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淘宝网chenying0907出品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771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467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445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5124" name="淘宝网chenying0907出品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淘宝网chenying0907出品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9899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02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7"/>
          <p:cNvGrpSpPr>
            <a:grpSpLocks/>
          </p:cNvGrpSpPr>
          <p:nvPr/>
        </p:nvGrpSpPr>
        <p:grpSpPr bwMode="auto">
          <a:xfrm>
            <a:off x="813314" y="1206966"/>
            <a:ext cx="4815147" cy="1583301"/>
            <a:chOff x="2585937" y="554108"/>
            <a:chExt cx="3423588" cy="1126126"/>
          </a:xfrm>
        </p:grpSpPr>
        <p:sp>
          <p:nvSpPr>
            <p:cNvPr id="19466" name="淘宝网chenying0907出品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。</a:t>
              </a:r>
            </a:p>
          </p:txBody>
        </p:sp>
        <p:sp>
          <p:nvSpPr>
            <p:cNvPr id="19467" name="淘宝网chenying0907出品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41" name="淘宝网chenying0907出品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淘宝网chenying0907出品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淘宝网chenying0907出品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淘宝网chenying0907出品 6"/>
            <p:cNvGrpSpPr>
              <a:grpSpLocks/>
            </p:cNvGrpSpPr>
            <p:nvPr/>
          </p:nvGrpSpPr>
          <p:grpSpPr bwMode="auto">
            <a:xfrm>
              <a:off x="4909111" y="3092841"/>
              <a:ext cx="3597678" cy="1276359"/>
              <a:chOff x="4909111" y="3045216"/>
              <a:chExt cx="3597678" cy="1276359"/>
            </a:xfrm>
          </p:grpSpPr>
          <p:sp>
            <p:nvSpPr>
              <p:cNvPr id="46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47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淘宝网chenying0907出品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淘宝网chenying0907出品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淘宝网chenying0907出品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淘宝网chenying0907出品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淘宝网chenying0907出品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淘宝网chenying0907出品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淘宝网chenying0907出品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淘宝网chenying0907出品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淘宝网chenying0907出品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淘宝网chenying0907出品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淘宝网chenying0907出品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淘宝网chenying0907出品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淘宝网chenying0907出品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淘宝网chenying0907出品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淘宝网chenying0907出品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淘宝网chenying0907出品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淘宝网chenying0907出品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淘宝网chenying0907出品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30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68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0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5124" name="淘宝网chenying0907出品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淘宝网chenying0907出品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9899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0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淘宝网chenying0907出品 3"/>
          <p:cNvGrpSpPr>
            <a:grpSpLocks/>
          </p:cNvGrpSpPr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淘宝网chenying0907出品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淘宝网chenying0907出品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淘宝网chenying0907出品 4"/>
          <p:cNvGrpSpPr>
            <a:grpSpLocks/>
          </p:cNvGrpSpPr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淘宝网chenying0907出品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淘宝网chenying0907出品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淘宝网chenying0907出品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淘宝网chenying0907出品 5"/>
          <p:cNvGrpSpPr>
            <a:grpSpLocks/>
          </p:cNvGrpSpPr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淘宝网chenying0907出品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淘宝网chenying0907出品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淘宝网chenying0907出品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62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500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18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7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5124" name="淘宝网chenying0907出品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淘宝网chenying0907出品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9899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16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淘宝网chenying0907出品 7"/>
          <p:cNvGrpSpPr>
            <a:grpSpLocks/>
          </p:cNvGrpSpPr>
          <p:nvPr/>
        </p:nvGrpSpPr>
        <p:grpSpPr bwMode="auto">
          <a:xfrm>
            <a:off x="8447374" y="2587308"/>
            <a:ext cx="3960099" cy="1528470"/>
            <a:chOff x="2872440" y="650416"/>
            <a:chExt cx="2814809" cy="1087127"/>
          </a:xfrm>
        </p:grpSpPr>
        <p:sp>
          <p:nvSpPr>
            <p:cNvPr id="21" name="淘宝网chenying0907出品 66"/>
            <p:cNvSpPr txBox="1">
              <a:spLocks noChangeArrowheads="1"/>
            </p:cNvSpPr>
            <p:nvPr/>
          </p:nvSpPr>
          <p:spPr bwMode="auto">
            <a:xfrm>
              <a:off x="2872440" y="949479"/>
              <a:ext cx="2814809" cy="7880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21529" name="淘宝网chenying0907出品 13"/>
            <p:cNvSpPr txBox="1">
              <a:spLocks noChangeArrowheads="1"/>
            </p:cNvSpPr>
            <p:nvPr/>
          </p:nvSpPr>
          <p:spPr bwMode="auto">
            <a:xfrm>
              <a:off x="2872440" y="650416"/>
              <a:ext cx="131259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" name="淘宝网chenying0907出品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7996450" y="5705758"/>
            <a:ext cx="4861948" cy="152689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淘宝网chenying0907出品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淘宝网chenying0907出品 55"/>
          <p:cNvGrpSpPr>
            <a:grpSpLocks/>
          </p:cNvGrpSpPr>
          <p:nvPr/>
        </p:nvGrpSpPr>
        <p:grpSpPr bwMode="auto">
          <a:xfrm>
            <a:off x="802147" y="1443283"/>
            <a:ext cx="6425397" cy="1353786"/>
            <a:chOff x="5125834" y="3704193"/>
            <a:chExt cx="4569611" cy="962571"/>
          </a:xfrm>
        </p:grpSpPr>
        <p:sp>
          <p:nvSpPr>
            <p:cNvPr id="57" name="淘宝网chenying0907出品 66"/>
            <p:cNvSpPr txBox="1">
              <a:spLocks noChangeArrowheads="1"/>
            </p:cNvSpPr>
            <p:nvPr/>
          </p:nvSpPr>
          <p:spPr bwMode="auto">
            <a:xfrm>
              <a:off x="5125835" y="4010256"/>
              <a:ext cx="4569610" cy="65650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21527" name="淘宝网chenying0907出品 66"/>
            <p:cNvSpPr txBox="1">
              <a:spLocks noChangeArrowheads="1"/>
            </p:cNvSpPr>
            <p:nvPr/>
          </p:nvSpPr>
          <p:spPr bwMode="auto">
            <a:xfrm>
              <a:off x="5125834" y="3704193"/>
              <a:ext cx="1869231" cy="21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淘宝网chenying0907出品 2"/>
          <p:cNvGrpSpPr>
            <a:grpSpLocks/>
          </p:cNvGrpSpPr>
          <p:nvPr/>
        </p:nvGrpSpPr>
        <p:grpSpPr bwMode="auto">
          <a:xfrm>
            <a:off x="812800" y="4042691"/>
            <a:ext cx="6414744" cy="1002312"/>
            <a:chOff x="546100" y="2874940"/>
            <a:chExt cx="4561846" cy="713364"/>
          </a:xfrm>
        </p:grpSpPr>
        <p:grpSp>
          <p:nvGrpSpPr>
            <p:cNvPr id="21520" name="淘宝网chenying0907出品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淘宝网chenying0907出品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" name="淘宝网chenying0907出品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521" name="淘宝网chenying0907出品 71"/>
            <p:cNvGrpSpPr>
              <a:grpSpLocks/>
            </p:cNvGrpSpPr>
            <p:nvPr/>
          </p:nvGrpSpPr>
          <p:grpSpPr bwMode="auto">
            <a:xfrm>
              <a:off x="1417435" y="2874940"/>
              <a:ext cx="3690511" cy="604581"/>
              <a:chOff x="5125835" y="3157515"/>
              <a:chExt cx="3690511" cy="604581"/>
            </a:xfrm>
          </p:grpSpPr>
          <p:sp>
            <p:nvSpPr>
              <p:cNvPr id="73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5125835" y="3367805"/>
                <a:ext cx="3690511" cy="3942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21523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5125835" y="3157515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淘宝网chenying0907出品 3"/>
          <p:cNvGrpSpPr>
            <a:grpSpLocks/>
          </p:cNvGrpSpPr>
          <p:nvPr/>
        </p:nvGrpSpPr>
        <p:grpSpPr bwMode="auto">
          <a:xfrm>
            <a:off x="812800" y="5320405"/>
            <a:ext cx="6414744" cy="992542"/>
            <a:chOff x="546100" y="3783593"/>
            <a:chExt cx="4561846" cy="706411"/>
          </a:xfrm>
        </p:grpSpPr>
        <p:grpSp>
          <p:nvGrpSpPr>
            <p:cNvPr id="21514" name="淘宝网chenying0907出品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淘宝网chenying0907出品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3" name="淘宝网chenying0907出品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515" name="淘宝网chenying0907出品 74"/>
            <p:cNvGrpSpPr>
              <a:grpSpLocks/>
            </p:cNvGrpSpPr>
            <p:nvPr/>
          </p:nvGrpSpPr>
          <p:grpSpPr bwMode="auto">
            <a:xfrm>
              <a:off x="1417435" y="3783593"/>
              <a:ext cx="3690511" cy="604581"/>
              <a:chOff x="5125835" y="3164468"/>
              <a:chExt cx="3690511" cy="604581"/>
            </a:xfrm>
          </p:grpSpPr>
          <p:sp>
            <p:nvSpPr>
              <p:cNvPr id="76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5125835" y="3374758"/>
                <a:ext cx="3690511" cy="3942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21517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5125835" y="3164468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6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64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67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0" y="1"/>
            <a:ext cx="11387182" cy="7232650"/>
          </a:xfrm>
          <a:custGeom>
            <a:avLst/>
            <a:gdLst>
              <a:gd name="T0" fmla="*/ 0 w 5053"/>
              <a:gd name="T1" fmla="*/ 0 h 3209"/>
              <a:gd name="T2" fmla="*/ 5053 w 5053"/>
              <a:gd name="T3" fmla="*/ 0 h 3209"/>
              <a:gd name="T4" fmla="*/ 4314 w 5053"/>
              <a:gd name="T5" fmla="*/ 3209 h 3209"/>
              <a:gd name="T6" fmla="*/ 0 w 5053"/>
              <a:gd name="T7" fmla="*/ 3209 h 3209"/>
              <a:gd name="T8" fmla="*/ 0 w 5053"/>
              <a:gd name="T9" fmla="*/ 0 h 3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53" h="3209">
                <a:moveTo>
                  <a:pt x="0" y="0"/>
                </a:moveTo>
                <a:lnTo>
                  <a:pt x="5053" y="0"/>
                </a:lnTo>
                <a:lnTo>
                  <a:pt x="4314" y="3209"/>
                </a:lnTo>
                <a:lnTo>
                  <a:pt x="0" y="32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7205481" y="1"/>
            <a:ext cx="5653269" cy="7232650"/>
          </a:xfrm>
          <a:custGeom>
            <a:avLst/>
            <a:gdLst>
              <a:gd name="T0" fmla="*/ 0 w 1822"/>
              <a:gd name="T1" fmla="*/ 0 h 3209"/>
              <a:gd name="T2" fmla="*/ 1822 w 1822"/>
              <a:gd name="T3" fmla="*/ 0 h 3209"/>
              <a:gd name="T4" fmla="*/ 1822 w 1822"/>
              <a:gd name="T5" fmla="*/ 3209 h 3209"/>
              <a:gd name="T6" fmla="*/ 1410 w 1822"/>
              <a:gd name="T7" fmla="*/ 3209 h 3209"/>
              <a:gd name="T8" fmla="*/ 0 w 1822"/>
              <a:gd name="T9" fmla="*/ 0 h 3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2" h="3209">
                <a:moveTo>
                  <a:pt x="0" y="0"/>
                </a:moveTo>
                <a:lnTo>
                  <a:pt x="1822" y="0"/>
                </a:lnTo>
                <a:lnTo>
                  <a:pt x="1822" y="3209"/>
                </a:lnTo>
                <a:lnTo>
                  <a:pt x="1410" y="320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119" r="-79325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淘宝网chenying0907出品 259"/>
          <p:cNvSpPr>
            <a:spLocks noChangeArrowheads="1"/>
          </p:cNvSpPr>
          <p:nvPr/>
        </p:nvSpPr>
        <p:spPr bwMode="auto">
          <a:xfrm>
            <a:off x="884544" y="5053806"/>
            <a:ext cx="388864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8" name="淘宝网chenying0907出品 259"/>
          <p:cNvSpPr>
            <a:spLocks noChangeArrowheads="1"/>
          </p:cNvSpPr>
          <p:nvPr/>
        </p:nvSpPr>
        <p:spPr bwMode="auto">
          <a:xfrm>
            <a:off x="884542" y="2941191"/>
            <a:ext cx="763306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3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 </a:t>
            </a:r>
            <a:endParaRPr lang="en-US" altLang="zh-CN" sz="1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7205481" y="1"/>
            <a:ext cx="5653269" cy="7232650"/>
          </a:xfrm>
          <a:custGeom>
            <a:avLst/>
            <a:gdLst>
              <a:gd name="T0" fmla="*/ 0 w 1822"/>
              <a:gd name="T1" fmla="*/ 0 h 3209"/>
              <a:gd name="T2" fmla="*/ 1822 w 1822"/>
              <a:gd name="T3" fmla="*/ 0 h 3209"/>
              <a:gd name="T4" fmla="*/ 1822 w 1822"/>
              <a:gd name="T5" fmla="*/ 3209 h 3209"/>
              <a:gd name="T6" fmla="*/ 1410 w 1822"/>
              <a:gd name="T7" fmla="*/ 3209 h 3209"/>
              <a:gd name="T8" fmla="*/ 0 w 1822"/>
              <a:gd name="T9" fmla="*/ 0 h 3209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D14E5B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820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/>
      <p:bldP spid="4" grpId="1"/>
      <p:bldP spid="8" grpId="0"/>
      <p:bldP spid="8" grpId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65378" y="3107212"/>
            <a:ext cx="629508" cy="69267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7169" y="3111016"/>
            <a:ext cx="9871228" cy="6931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833" tIns="0" rIns="189833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953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4" y="2301299"/>
            <a:ext cx="9821002" cy="8176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375" spc="211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953" spc="21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821355" y="2297039"/>
            <a:ext cx="900338" cy="821891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23228" y="4135227"/>
            <a:ext cx="7283704" cy="178524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ts val="2531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66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66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757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5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4C6B"/>
      </a:accent1>
      <a:accent2>
        <a:srgbClr val="D14E5B"/>
      </a:accent2>
      <a:accent3>
        <a:srgbClr val="1F4C6B"/>
      </a:accent3>
      <a:accent4>
        <a:srgbClr val="D14E5B"/>
      </a:accent4>
      <a:accent5>
        <a:srgbClr val="1F4C6B"/>
      </a:accent5>
      <a:accent6>
        <a:srgbClr val="D14E5B"/>
      </a:accent6>
      <a:hlink>
        <a:srgbClr val="1F4C6B"/>
      </a:hlink>
      <a:folHlink>
        <a:srgbClr val="D14E5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3889</Words>
  <Application>Microsoft Office PowerPoint</Application>
  <PresentationFormat>自定义</PresentationFormat>
  <Paragraphs>247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맑은 고딕</vt:lpstr>
      <vt:lpstr>Meiryo</vt:lpstr>
      <vt:lpstr>Open Sans Light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Times New Roman</vt:lpstr>
      <vt:lpstr>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dc:description>http://www.ypppt.com/</dc:description>
  <cp:lastModifiedBy/>
  <cp:revision>1</cp:revision>
  <dcterms:created xsi:type="dcterms:W3CDTF">2016-11-23T15:52:47Z</dcterms:created>
  <dcterms:modified xsi:type="dcterms:W3CDTF">2017-04-09T14:32:08Z</dcterms:modified>
</cp:coreProperties>
</file>