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7" r:id="rId1"/>
    <p:sldMasterId id="2147483696" r:id="rId2"/>
  </p:sldMasterIdLst>
  <p:notesMasterIdLst>
    <p:notesMasterId r:id="rId34"/>
  </p:notesMasterIdLst>
  <p:sldIdLst>
    <p:sldId id="1492" r:id="rId3"/>
    <p:sldId id="2005" r:id="rId4"/>
    <p:sldId id="2006" r:id="rId5"/>
    <p:sldId id="2010" r:id="rId6"/>
    <p:sldId id="1983" r:id="rId7"/>
    <p:sldId id="1984" r:id="rId8"/>
    <p:sldId id="1985" r:id="rId9"/>
    <p:sldId id="1986" r:id="rId10"/>
    <p:sldId id="1987" r:id="rId11"/>
    <p:sldId id="2007" r:id="rId12"/>
    <p:sldId id="2011" r:id="rId13"/>
    <p:sldId id="1997" r:id="rId14"/>
    <p:sldId id="1998" r:id="rId15"/>
    <p:sldId id="1999" r:id="rId16"/>
    <p:sldId id="2000" r:id="rId17"/>
    <p:sldId id="2001" r:id="rId18"/>
    <p:sldId id="2008" r:id="rId19"/>
    <p:sldId id="2012" r:id="rId20"/>
    <p:sldId id="1988" r:id="rId21"/>
    <p:sldId id="1990" r:id="rId22"/>
    <p:sldId id="1991" r:id="rId23"/>
    <p:sldId id="1992" r:id="rId24"/>
    <p:sldId id="1993" r:id="rId25"/>
    <p:sldId id="2009" r:id="rId26"/>
    <p:sldId id="2013" r:id="rId27"/>
    <p:sldId id="1996" r:id="rId28"/>
    <p:sldId id="2002" r:id="rId29"/>
    <p:sldId id="2003" r:id="rId30"/>
    <p:sldId id="2004" r:id="rId31"/>
    <p:sldId id="2014" r:id="rId32"/>
    <p:sldId id="2015" r:id="rId33"/>
  </p:sldIdLst>
  <p:sldSz cx="12858750" cy="7232650"/>
  <p:notesSz cx="6858000" cy="9144000"/>
  <p:custDataLst>
    <p:tags r:id="rId3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E1013"/>
    <a:srgbClr val="20A1CC"/>
    <a:srgbClr val="19238A"/>
    <a:srgbClr val="420102"/>
    <a:srgbClr val="AE1A4A"/>
    <a:srgbClr val="5599CE"/>
    <a:srgbClr val="58EDFB"/>
    <a:srgbClr val="FF33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3" autoAdjust="0"/>
    <p:restoredTop sz="95317" autoAdjust="0"/>
  </p:normalViewPr>
  <p:slideViewPr>
    <p:cSldViewPr>
      <p:cViewPr varScale="1">
        <p:scale>
          <a:sx n="85" d="100"/>
          <a:sy n="85" d="100"/>
        </p:scale>
        <p:origin x="210" y="132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2016/9/26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89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66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8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563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344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17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473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387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896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416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102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667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819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004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345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932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45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9811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501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6854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182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8904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8199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2478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1948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2363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0595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6098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4920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7312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0711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7CD8-0880-4657-846F-DC4F2CBC496C}" type="datetimeFigureOut">
              <a:rPr lang="zh-CN" altLang="en-US" smtClean="0"/>
              <a:t>2016/9/26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36E3-D6A6-442B-ADA0-DDC4ECA28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513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00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331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554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>
                    <a:tint val="75000"/>
                  </a:schemeClr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638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0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5715" y="1773004"/>
            <a:ext cx="543985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5715" y="2641926"/>
            <a:ext cx="543985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9742" y="1773004"/>
            <a:ext cx="5466644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9742" y="2641926"/>
            <a:ext cx="5466644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068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549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58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988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260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02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65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B7CD8-0880-4657-846F-DC4F2CBC496C}" type="datetimeFigureOut">
              <a:rPr lang="zh-CN" altLang="en-US" smtClean="0"/>
              <a:t>2016/9/26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636E3-D6A6-442B-ADA0-DDC4ECA28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32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2016/9/26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7007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image" Target="../media/image1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1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1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1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584122" y="3296886"/>
            <a:ext cx="5690506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4000" cap="al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单击此处添加您的标题</a:t>
            </a:r>
            <a:endParaRPr lang="zh-CN" altLang="en-US" sz="4000" cap="al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4032678" y="4465563"/>
            <a:ext cx="47933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汇报人：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ABC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 PERSON: BAOTUWANG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54796" y="3894700"/>
            <a:ext cx="4549158" cy="40011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THE YEAR-END SUMMARY AND PLAN PPT IN THE NEW YEAR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报告会议 工作总结 工作计划 年终总结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085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1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12" grpId="0"/>
      <p:bldP spid="12" grpId="2"/>
      <p:bldP spid="13" grpId="0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11931054" y="5570510"/>
            <a:ext cx="1342932" cy="13429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72634" y="2506716"/>
            <a:ext cx="519385" cy="5193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901104" y="1817660"/>
            <a:ext cx="1342932" cy="13429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MH_Number_1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99197" y="2566000"/>
            <a:ext cx="396863" cy="397708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zh-CN" sz="2531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MH_Others_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368335" y="2847563"/>
            <a:ext cx="178159" cy="178538"/>
          </a:xfrm>
          <a:prstGeom prst="ellipse">
            <a:avLst/>
          </a:prstGeom>
          <a:solidFill>
            <a:schemeClr val="accent2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5" name="MH_Entry_1"/>
          <p:cNvSpPr txBox="1"/>
          <p:nvPr>
            <p:custDataLst>
              <p:tags r:id="rId4"/>
            </p:custDataLst>
          </p:nvPr>
        </p:nvSpPr>
        <p:spPr>
          <a:xfrm>
            <a:off x="4007012" y="2596103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0" name="MH_Number_2" descr="#wm#_48_07_*Z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99197" y="3407788"/>
            <a:ext cx="396863" cy="39770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zh-CN" sz="2531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MH_Others_2" descr="#wm#_48_07_*Z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368335" y="3689352"/>
            <a:ext cx="178159" cy="178538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MH_Entry_2"/>
          <p:cNvSpPr txBox="1"/>
          <p:nvPr>
            <p:custDataLst>
              <p:tags r:id="rId7"/>
            </p:custDataLst>
          </p:nvPr>
        </p:nvSpPr>
        <p:spPr>
          <a:xfrm>
            <a:off x="4007012" y="3437891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5" name="MH_Number_3" descr="#wm#_48_07_*Z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399197" y="4249577"/>
            <a:ext cx="396863" cy="397708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zh-CN" sz="2531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" name="MH_Others_3" descr="#wm#_48_07_*Z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368335" y="4531140"/>
            <a:ext cx="178159" cy="178538"/>
          </a:xfrm>
          <a:prstGeom prst="ellipse">
            <a:avLst/>
          </a:prstGeom>
          <a:solidFill>
            <a:schemeClr val="accent2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4" name="MH_Entry_3"/>
          <p:cNvSpPr txBox="1"/>
          <p:nvPr>
            <p:custDataLst>
              <p:tags r:id="rId10"/>
            </p:custDataLst>
          </p:nvPr>
        </p:nvSpPr>
        <p:spPr>
          <a:xfrm>
            <a:off x="4007012" y="4279680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50" name="MH_Number_4" descr="#wm#_48_07_*Z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99197" y="5091366"/>
            <a:ext cx="396863" cy="39770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zh-CN" sz="2531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" name="MH_Others_4" descr="#wm#_48_07_*Z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68335" y="5372930"/>
            <a:ext cx="178159" cy="178538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MH_Entry_4"/>
          <p:cNvSpPr txBox="1"/>
          <p:nvPr>
            <p:custDataLst>
              <p:tags r:id="rId13"/>
            </p:custDataLst>
          </p:nvPr>
        </p:nvSpPr>
        <p:spPr>
          <a:xfrm>
            <a:off x="4007012" y="5121469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37208" y="978350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458689" y="2182076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>
                <a:ea typeface="微软雅黑" panose="020B0503020204020204" pitchFamily="34" charset="-122"/>
              </a:rPr>
              <a:t>录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16"/>
            </p:custDataLst>
          </p:nvPr>
        </p:nvSpPr>
        <p:spPr>
          <a:xfrm>
            <a:off x="8754044" y="2671334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0" y="-632147"/>
            <a:ext cx="1964879" cy="196487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19151" y="644204"/>
            <a:ext cx="1027906" cy="10279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014506" y="783870"/>
            <a:ext cx="388960" cy="3889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951713" y="999603"/>
            <a:ext cx="2457451" cy="24574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74040" y="-143537"/>
            <a:ext cx="287073" cy="2870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40394" y="1672110"/>
            <a:ext cx="670462" cy="6704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132585" y="1651032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662000" y="-116010"/>
            <a:ext cx="522323" cy="5223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924630" y="84830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1046239" y="3054236"/>
            <a:ext cx="1556925" cy="15569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0610851" y="6016304"/>
            <a:ext cx="1027906" cy="10279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1806206" y="6155970"/>
            <a:ext cx="388960" cy="3889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1453700" y="5256090"/>
            <a:ext cx="522323" cy="5223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1716330" y="5456930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0707012" y="6371703"/>
            <a:ext cx="2457451" cy="24574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2587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6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60000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7" fill="hold">
                          <p:stCondLst>
                            <p:cond delay="indefinite"/>
                          </p:stCondLst>
                          <p:childTnLst>
                            <p:par>
                              <p:cTn id="1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3" fill="hold">
                          <p:stCondLst>
                            <p:cond delay="indefinite"/>
                          </p:stCondLst>
                          <p:childTnLst>
                            <p:par>
                              <p:cTn id="1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8" fill="hold">
                          <p:stCondLst>
                            <p:cond delay="indefinite"/>
                          </p:stCondLst>
                          <p:childTnLst>
                            <p:par>
                              <p:cTn id="1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5" fill="hold">
                          <p:stCondLst>
                            <p:cond delay="indefinite"/>
                          </p:stCondLst>
                          <p:childTnLst>
                            <p:par>
                              <p:cTn id="1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2" fill="hold">
                          <p:stCondLst>
                            <p:cond delay="indefinite"/>
                          </p:stCondLst>
                          <p:childTnLst>
                            <p:par>
                              <p:cTn id="1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4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22" grpId="0" animBg="1"/>
          <p:bldP spid="28" grpId="0" animBg="1"/>
          <p:bldP spid="14" grpId="0" animBg="1"/>
          <p:bldP spid="15" grpId="0" animBg="1"/>
          <p:bldP spid="35" grpId="0"/>
          <p:bldP spid="40" grpId="0" animBg="1"/>
          <p:bldP spid="41" grpId="0" animBg="1"/>
          <p:bldP spid="39" grpId="0"/>
          <p:bldP spid="45" grpId="0" animBg="1"/>
          <p:bldP spid="46" grpId="0" animBg="1"/>
          <p:bldP spid="44" grpId="0"/>
          <p:bldP spid="50" grpId="0" animBg="1"/>
          <p:bldP spid="51" grpId="0" animBg="1"/>
          <p:bldP spid="49" grpId="0"/>
          <p:bldP spid="77" grpId="0" animBg="1"/>
          <p:bldP spid="78" grpId="0" animBg="1"/>
          <p:bldP spid="32" grpId="0"/>
          <p:bldP spid="2" grpId="0" animBg="1"/>
          <p:bldP spid="19" grpId="0" animBg="1"/>
          <p:bldP spid="20" grpId="0" animBg="1"/>
          <p:bldP spid="21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9" grpId="0" animBg="1"/>
          <p:bldP spid="30" grpId="0" animBg="1"/>
          <p:bldP spid="31" grpId="0" animBg="1"/>
          <p:bldP spid="33" grpId="0" animBg="1"/>
          <p:bldP spid="34" grpId="0" animBg="1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6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6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7" fill="hold">
                          <p:stCondLst>
                            <p:cond delay="indefinite"/>
                          </p:stCondLst>
                          <p:childTnLst>
                            <p:par>
                              <p:cTn id="1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3" fill="hold">
                          <p:stCondLst>
                            <p:cond delay="indefinite"/>
                          </p:stCondLst>
                          <p:childTnLst>
                            <p:par>
                              <p:cTn id="1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8" fill="hold">
                          <p:stCondLst>
                            <p:cond delay="indefinite"/>
                          </p:stCondLst>
                          <p:childTnLst>
                            <p:par>
                              <p:cTn id="1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5" fill="hold">
                          <p:stCondLst>
                            <p:cond delay="indefinite"/>
                          </p:stCondLst>
                          <p:childTnLst>
                            <p:par>
                              <p:cTn id="1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2" fill="hold">
                          <p:stCondLst>
                            <p:cond delay="indefinite"/>
                          </p:stCondLst>
                          <p:childTnLst>
                            <p:par>
                              <p:cTn id="1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4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22" grpId="0" animBg="1"/>
          <p:bldP spid="28" grpId="0" animBg="1"/>
          <p:bldP spid="14" grpId="0" animBg="1"/>
          <p:bldP spid="15" grpId="0" animBg="1"/>
          <p:bldP spid="35" grpId="0"/>
          <p:bldP spid="40" grpId="0" animBg="1"/>
          <p:bldP spid="41" grpId="0" animBg="1"/>
          <p:bldP spid="39" grpId="0"/>
          <p:bldP spid="45" grpId="0" animBg="1"/>
          <p:bldP spid="46" grpId="0" animBg="1"/>
          <p:bldP spid="44" grpId="0"/>
          <p:bldP spid="50" grpId="0" animBg="1"/>
          <p:bldP spid="51" grpId="0" animBg="1"/>
          <p:bldP spid="49" grpId="0"/>
          <p:bldP spid="77" grpId="0" animBg="1"/>
          <p:bldP spid="78" grpId="0" animBg="1"/>
          <p:bldP spid="32" grpId="0"/>
          <p:bldP spid="2" grpId="0" animBg="1"/>
          <p:bldP spid="19" grpId="0" animBg="1"/>
          <p:bldP spid="20" grpId="0" animBg="1"/>
          <p:bldP spid="21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9" grpId="0" animBg="1"/>
          <p:bldP spid="30" grpId="0" animBg="1"/>
          <p:bldP spid="31" grpId="0" animBg="1"/>
          <p:bldP spid="33" grpId="0" animBg="1"/>
          <p:bldP spid="34" grpId="0" animBg="1"/>
          <p:bldP spid="3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0960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54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32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52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9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5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4600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88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4209099" y="1980609"/>
            <a:ext cx="4425183" cy="4408018"/>
            <a:chOff x="3990618" y="1932981"/>
            <a:chExt cx="4196189" cy="4179912"/>
          </a:xfrm>
        </p:grpSpPr>
        <p:sp>
          <p:nvSpPr>
            <p:cNvPr id="4" name="Oval 3"/>
            <p:cNvSpPr/>
            <p:nvPr/>
          </p:nvSpPr>
          <p:spPr>
            <a:xfrm>
              <a:off x="5717370" y="1932981"/>
              <a:ext cx="757260" cy="7572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6976434" y="2479005"/>
              <a:ext cx="757260" cy="7572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429547" y="3653004"/>
              <a:ext cx="757260" cy="7572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717370" y="5355633"/>
              <a:ext cx="757260" cy="7572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939192" y="4827003"/>
              <a:ext cx="757260" cy="7572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990618" y="3653004"/>
              <a:ext cx="757260" cy="7572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513442" y="2466591"/>
              <a:ext cx="757260" cy="7572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443264" y="4827003"/>
              <a:ext cx="757260" cy="7572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4896844" y="2832807"/>
              <a:ext cx="2398312" cy="2397654"/>
              <a:chOff x="2061526" y="2607724"/>
              <a:chExt cx="2398312" cy="2397654"/>
            </a:xfrm>
          </p:grpSpPr>
          <p:grpSp>
            <p:nvGrpSpPr>
              <p:cNvPr id="13" name="Group 131"/>
              <p:cNvGrpSpPr>
                <a:grpSpLocks noChangeAspect="1"/>
              </p:cNvGrpSpPr>
              <p:nvPr/>
            </p:nvGrpSpPr>
            <p:grpSpPr bwMode="auto">
              <a:xfrm>
                <a:off x="2061526" y="2607724"/>
                <a:ext cx="2398312" cy="2397654"/>
                <a:chOff x="1674" y="335"/>
                <a:chExt cx="3649" cy="3648"/>
              </a:xfrm>
              <a:solidFill>
                <a:schemeClr val="tx2">
                  <a:lumMod val="60000"/>
                  <a:lumOff val="40000"/>
                </a:schemeClr>
              </a:solidFill>
            </p:grpSpPr>
            <p:sp>
              <p:nvSpPr>
                <p:cNvPr id="19" name="Freeform 132"/>
                <p:cNvSpPr>
                  <a:spLocks/>
                </p:cNvSpPr>
                <p:nvPr/>
              </p:nvSpPr>
              <p:spPr bwMode="auto">
                <a:xfrm>
                  <a:off x="3227" y="335"/>
                  <a:ext cx="544" cy="3648"/>
                </a:xfrm>
                <a:custGeom>
                  <a:avLst/>
                  <a:gdLst>
                    <a:gd name="T0" fmla="*/ 141 w 230"/>
                    <a:gd name="T1" fmla="*/ 1527 h 1541"/>
                    <a:gd name="T2" fmla="*/ 216 w 230"/>
                    <a:gd name="T3" fmla="*/ 1453 h 1541"/>
                    <a:gd name="T4" fmla="*/ 216 w 230"/>
                    <a:gd name="T5" fmla="*/ 1402 h 1541"/>
                    <a:gd name="T6" fmla="*/ 165 w 230"/>
                    <a:gd name="T7" fmla="*/ 1402 h 1541"/>
                    <a:gd name="T8" fmla="*/ 147 w 230"/>
                    <a:gd name="T9" fmla="*/ 1420 h 1541"/>
                    <a:gd name="T10" fmla="*/ 147 w 230"/>
                    <a:gd name="T11" fmla="*/ 123 h 1541"/>
                    <a:gd name="T12" fmla="*/ 165 w 230"/>
                    <a:gd name="T13" fmla="*/ 141 h 1541"/>
                    <a:gd name="T14" fmla="*/ 216 w 230"/>
                    <a:gd name="T15" fmla="*/ 141 h 1541"/>
                    <a:gd name="T16" fmla="*/ 216 w 230"/>
                    <a:gd name="T17" fmla="*/ 90 h 1541"/>
                    <a:gd name="T18" fmla="*/ 139 w 230"/>
                    <a:gd name="T19" fmla="*/ 14 h 1541"/>
                    <a:gd name="T20" fmla="*/ 89 w 230"/>
                    <a:gd name="T21" fmla="*/ 14 h 1541"/>
                    <a:gd name="T22" fmla="*/ 14 w 230"/>
                    <a:gd name="T23" fmla="*/ 88 h 1541"/>
                    <a:gd name="T24" fmla="*/ 14 w 230"/>
                    <a:gd name="T25" fmla="*/ 139 h 1541"/>
                    <a:gd name="T26" fmla="*/ 65 w 230"/>
                    <a:gd name="T27" fmla="*/ 139 h 1541"/>
                    <a:gd name="T28" fmla="*/ 83 w 230"/>
                    <a:gd name="T29" fmla="*/ 121 h 1541"/>
                    <a:gd name="T30" fmla="*/ 83 w 230"/>
                    <a:gd name="T31" fmla="*/ 1418 h 1541"/>
                    <a:gd name="T32" fmla="*/ 65 w 230"/>
                    <a:gd name="T33" fmla="*/ 1400 h 1541"/>
                    <a:gd name="T34" fmla="*/ 14 w 230"/>
                    <a:gd name="T35" fmla="*/ 1400 h 1541"/>
                    <a:gd name="T36" fmla="*/ 14 w 230"/>
                    <a:gd name="T37" fmla="*/ 1451 h 1541"/>
                    <a:gd name="T38" fmla="*/ 91 w 230"/>
                    <a:gd name="T39" fmla="*/ 1527 h 1541"/>
                    <a:gd name="T40" fmla="*/ 141 w 230"/>
                    <a:gd name="T41" fmla="*/ 1527 h 1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0" h="1541">
                      <a:moveTo>
                        <a:pt x="141" y="1527"/>
                      </a:moveTo>
                      <a:cubicBezTo>
                        <a:pt x="216" y="1453"/>
                        <a:pt x="216" y="1453"/>
                        <a:pt x="216" y="1453"/>
                      </a:cubicBezTo>
                      <a:cubicBezTo>
                        <a:pt x="230" y="1439"/>
                        <a:pt x="230" y="1416"/>
                        <a:pt x="216" y="1402"/>
                      </a:cubicBezTo>
                      <a:cubicBezTo>
                        <a:pt x="202" y="1388"/>
                        <a:pt x="179" y="1388"/>
                        <a:pt x="165" y="1402"/>
                      </a:cubicBezTo>
                      <a:cubicBezTo>
                        <a:pt x="147" y="1420"/>
                        <a:pt x="147" y="1420"/>
                        <a:pt x="147" y="1420"/>
                      </a:cubicBezTo>
                      <a:cubicBezTo>
                        <a:pt x="147" y="123"/>
                        <a:pt x="147" y="123"/>
                        <a:pt x="147" y="123"/>
                      </a:cubicBezTo>
                      <a:cubicBezTo>
                        <a:pt x="165" y="141"/>
                        <a:pt x="165" y="141"/>
                        <a:pt x="165" y="141"/>
                      </a:cubicBezTo>
                      <a:cubicBezTo>
                        <a:pt x="179" y="155"/>
                        <a:pt x="202" y="155"/>
                        <a:pt x="216" y="141"/>
                      </a:cubicBezTo>
                      <a:cubicBezTo>
                        <a:pt x="230" y="127"/>
                        <a:pt x="230" y="104"/>
                        <a:pt x="216" y="90"/>
                      </a:cubicBezTo>
                      <a:cubicBezTo>
                        <a:pt x="139" y="14"/>
                        <a:pt x="139" y="14"/>
                        <a:pt x="139" y="14"/>
                      </a:cubicBezTo>
                      <a:cubicBezTo>
                        <a:pt x="125" y="0"/>
                        <a:pt x="103" y="0"/>
                        <a:pt x="89" y="14"/>
                      </a:cubicBezTo>
                      <a:cubicBezTo>
                        <a:pt x="14" y="88"/>
                        <a:pt x="14" y="88"/>
                        <a:pt x="14" y="88"/>
                      </a:cubicBezTo>
                      <a:cubicBezTo>
                        <a:pt x="0" y="102"/>
                        <a:pt x="0" y="125"/>
                        <a:pt x="14" y="139"/>
                      </a:cubicBezTo>
                      <a:cubicBezTo>
                        <a:pt x="28" y="153"/>
                        <a:pt x="51" y="153"/>
                        <a:pt x="65" y="139"/>
                      </a:cubicBezTo>
                      <a:cubicBezTo>
                        <a:pt x="83" y="121"/>
                        <a:pt x="83" y="121"/>
                        <a:pt x="83" y="121"/>
                      </a:cubicBezTo>
                      <a:cubicBezTo>
                        <a:pt x="83" y="1418"/>
                        <a:pt x="83" y="1418"/>
                        <a:pt x="83" y="1418"/>
                      </a:cubicBezTo>
                      <a:cubicBezTo>
                        <a:pt x="65" y="1400"/>
                        <a:pt x="65" y="1400"/>
                        <a:pt x="65" y="1400"/>
                      </a:cubicBezTo>
                      <a:cubicBezTo>
                        <a:pt x="51" y="1386"/>
                        <a:pt x="28" y="1386"/>
                        <a:pt x="14" y="1400"/>
                      </a:cubicBezTo>
                      <a:cubicBezTo>
                        <a:pt x="0" y="1414"/>
                        <a:pt x="0" y="1437"/>
                        <a:pt x="14" y="1451"/>
                      </a:cubicBezTo>
                      <a:cubicBezTo>
                        <a:pt x="91" y="1527"/>
                        <a:pt x="91" y="1527"/>
                        <a:pt x="91" y="1527"/>
                      </a:cubicBezTo>
                      <a:cubicBezTo>
                        <a:pt x="105" y="1541"/>
                        <a:pt x="127" y="1541"/>
                        <a:pt x="141" y="1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Freeform 133"/>
                <p:cNvSpPr>
                  <a:spLocks/>
                </p:cNvSpPr>
                <p:nvPr/>
              </p:nvSpPr>
              <p:spPr bwMode="auto">
                <a:xfrm>
                  <a:off x="2192" y="849"/>
                  <a:ext cx="2613" cy="2620"/>
                </a:xfrm>
                <a:custGeom>
                  <a:avLst/>
                  <a:gdLst>
                    <a:gd name="T0" fmla="*/ 36 w 1104"/>
                    <a:gd name="T1" fmla="*/ 1107 h 1107"/>
                    <a:gd name="T2" fmla="*/ 141 w 1104"/>
                    <a:gd name="T3" fmla="*/ 1107 h 1107"/>
                    <a:gd name="T4" fmla="*/ 177 w 1104"/>
                    <a:gd name="T5" fmla="*/ 1072 h 1107"/>
                    <a:gd name="T6" fmla="*/ 141 w 1104"/>
                    <a:gd name="T7" fmla="*/ 1036 h 1107"/>
                    <a:gd name="T8" fmla="*/ 115 w 1104"/>
                    <a:gd name="T9" fmla="*/ 1036 h 1107"/>
                    <a:gd name="T10" fmla="*/ 1032 w 1104"/>
                    <a:gd name="T11" fmla="*/ 119 h 1107"/>
                    <a:gd name="T12" fmla="*/ 1032 w 1104"/>
                    <a:gd name="T13" fmla="*/ 144 h 1107"/>
                    <a:gd name="T14" fmla="*/ 1068 w 1104"/>
                    <a:gd name="T15" fmla="*/ 180 h 1107"/>
                    <a:gd name="T16" fmla="*/ 1104 w 1104"/>
                    <a:gd name="T17" fmla="*/ 144 h 1107"/>
                    <a:gd name="T18" fmla="*/ 1104 w 1104"/>
                    <a:gd name="T19" fmla="*/ 36 h 1107"/>
                    <a:gd name="T20" fmla="*/ 1068 w 1104"/>
                    <a:gd name="T21" fmla="*/ 0 h 1107"/>
                    <a:gd name="T22" fmla="*/ 963 w 1104"/>
                    <a:gd name="T23" fmla="*/ 0 h 1107"/>
                    <a:gd name="T24" fmla="*/ 927 w 1104"/>
                    <a:gd name="T25" fmla="*/ 36 h 1107"/>
                    <a:gd name="T26" fmla="*/ 963 w 1104"/>
                    <a:gd name="T27" fmla="*/ 72 h 1107"/>
                    <a:gd name="T28" fmla="*/ 989 w 1104"/>
                    <a:gd name="T29" fmla="*/ 72 h 1107"/>
                    <a:gd name="T30" fmla="*/ 72 w 1104"/>
                    <a:gd name="T31" fmla="*/ 989 h 1107"/>
                    <a:gd name="T32" fmla="*/ 72 w 1104"/>
                    <a:gd name="T33" fmla="*/ 964 h 1107"/>
                    <a:gd name="T34" fmla="*/ 36 w 1104"/>
                    <a:gd name="T35" fmla="*/ 928 h 1107"/>
                    <a:gd name="T36" fmla="*/ 0 w 1104"/>
                    <a:gd name="T37" fmla="*/ 964 h 1107"/>
                    <a:gd name="T38" fmla="*/ 0 w 1104"/>
                    <a:gd name="T39" fmla="*/ 1072 h 1107"/>
                    <a:gd name="T40" fmla="*/ 36 w 1104"/>
                    <a:gd name="T41" fmla="*/ 1107 h 1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04" h="1107">
                      <a:moveTo>
                        <a:pt x="36" y="1107"/>
                      </a:moveTo>
                      <a:cubicBezTo>
                        <a:pt x="141" y="1107"/>
                        <a:pt x="141" y="1107"/>
                        <a:pt x="141" y="1107"/>
                      </a:cubicBezTo>
                      <a:cubicBezTo>
                        <a:pt x="160" y="1107"/>
                        <a:pt x="177" y="1091"/>
                        <a:pt x="177" y="1072"/>
                      </a:cubicBezTo>
                      <a:cubicBezTo>
                        <a:pt x="177" y="1052"/>
                        <a:pt x="160" y="1036"/>
                        <a:pt x="141" y="1036"/>
                      </a:cubicBezTo>
                      <a:cubicBezTo>
                        <a:pt x="115" y="1036"/>
                        <a:pt x="115" y="1036"/>
                        <a:pt x="115" y="1036"/>
                      </a:cubicBezTo>
                      <a:cubicBezTo>
                        <a:pt x="1032" y="119"/>
                        <a:pt x="1032" y="119"/>
                        <a:pt x="1032" y="119"/>
                      </a:cubicBezTo>
                      <a:cubicBezTo>
                        <a:pt x="1032" y="144"/>
                        <a:pt x="1032" y="144"/>
                        <a:pt x="1032" y="144"/>
                      </a:cubicBezTo>
                      <a:cubicBezTo>
                        <a:pt x="1032" y="164"/>
                        <a:pt x="1049" y="180"/>
                        <a:pt x="1068" y="180"/>
                      </a:cubicBezTo>
                      <a:cubicBezTo>
                        <a:pt x="1088" y="180"/>
                        <a:pt x="1104" y="164"/>
                        <a:pt x="1104" y="144"/>
                      </a:cubicBezTo>
                      <a:cubicBezTo>
                        <a:pt x="1104" y="36"/>
                        <a:pt x="1104" y="36"/>
                        <a:pt x="1104" y="36"/>
                      </a:cubicBezTo>
                      <a:cubicBezTo>
                        <a:pt x="1104" y="16"/>
                        <a:pt x="1088" y="0"/>
                        <a:pt x="1068" y="0"/>
                      </a:cubicBezTo>
                      <a:cubicBezTo>
                        <a:pt x="963" y="0"/>
                        <a:pt x="963" y="0"/>
                        <a:pt x="963" y="0"/>
                      </a:cubicBezTo>
                      <a:cubicBezTo>
                        <a:pt x="944" y="0"/>
                        <a:pt x="927" y="16"/>
                        <a:pt x="927" y="36"/>
                      </a:cubicBezTo>
                      <a:cubicBezTo>
                        <a:pt x="927" y="56"/>
                        <a:pt x="944" y="72"/>
                        <a:pt x="963" y="72"/>
                      </a:cubicBezTo>
                      <a:cubicBezTo>
                        <a:pt x="989" y="72"/>
                        <a:pt x="989" y="72"/>
                        <a:pt x="989" y="72"/>
                      </a:cubicBezTo>
                      <a:cubicBezTo>
                        <a:pt x="72" y="989"/>
                        <a:pt x="72" y="989"/>
                        <a:pt x="72" y="989"/>
                      </a:cubicBezTo>
                      <a:cubicBezTo>
                        <a:pt x="72" y="964"/>
                        <a:pt x="72" y="964"/>
                        <a:pt x="72" y="964"/>
                      </a:cubicBezTo>
                      <a:cubicBezTo>
                        <a:pt x="72" y="944"/>
                        <a:pt x="55" y="928"/>
                        <a:pt x="36" y="928"/>
                      </a:cubicBezTo>
                      <a:cubicBezTo>
                        <a:pt x="16" y="928"/>
                        <a:pt x="0" y="944"/>
                        <a:pt x="0" y="964"/>
                      </a:cubicBezTo>
                      <a:cubicBezTo>
                        <a:pt x="0" y="1072"/>
                        <a:pt x="0" y="1072"/>
                        <a:pt x="0" y="1072"/>
                      </a:cubicBezTo>
                      <a:cubicBezTo>
                        <a:pt x="0" y="1091"/>
                        <a:pt x="16" y="1107"/>
                        <a:pt x="36" y="110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Freeform 134"/>
                <p:cNvSpPr>
                  <a:spLocks/>
                </p:cNvSpPr>
                <p:nvPr/>
              </p:nvSpPr>
              <p:spPr bwMode="auto">
                <a:xfrm>
                  <a:off x="2188" y="853"/>
                  <a:ext cx="2622" cy="2614"/>
                </a:xfrm>
                <a:custGeom>
                  <a:avLst/>
                  <a:gdLst>
                    <a:gd name="T0" fmla="*/ 0 w 1108"/>
                    <a:gd name="T1" fmla="*/ 35 h 1104"/>
                    <a:gd name="T2" fmla="*/ 0 w 1108"/>
                    <a:gd name="T3" fmla="*/ 140 h 1104"/>
                    <a:gd name="T4" fmla="*/ 36 w 1108"/>
                    <a:gd name="T5" fmla="*/ 176 h 1104"/>
                    <a:gd name="T6" fmla="*/ 72 w 1108"/>
                    <a:gd name="T7" fmla="*/ 140 h 1104"/>
                    <a:gd name="T8" fmla="*/ 72 w 1108"/>
                    <a:gd name="T9" fmla="*/ 115 h 1104"/>
                    <a:gd name="T10" fmla="*/ 989 w 1108"/>
                    <a:gd name="T11" fmla="*/ 1032 h 1104"/>
                    <a:gd name="T12" fmla="*/ 964 w 1108"/>
                    <a:gd name="T13" fmla="*/ 1032 h 1104"/>
                    <a:gd name="T14" fmla="*/ 928 w 1108"/>
                    <a:gd name="T15" fmla="*/ 1068 h 1104"/>
                    <a:gd name="T16" fmla="*/ 964 w 1108"/>
                    <a:gd name="T17" fmla="*/ 1104 h 1104"/>
                    <a:gd name="T18" fmla="*/ 1072 w 1108"/>
                    <a:gd name="T19" fmla="*/ 1104 h 1104"/>
                    <a:gd name="T20" fmla="*/ 1108 w 1108"/>
                    <a:gd name="T21" fmla="*/ 1068 h 1104"/>
                    <a:gd name="T22" fmla="*/ 1108 w 1108"/>
                    <a:gd name="T23" fmla="*/ 963 h 1104"/>
                    <a:gd name="T24" fmla="*/ 1072 w 1108"/>
                    <a:gd name="T25" fmla="*/ 927 h 1104"/>
                    <a:gd name="T26" fmla="*/ 1036 w 1108"/>
                    <a:gd name="T27" fmla="*/ 963 h 1104"/>
                    <a:gd name="T28" fmla="*/ 1036 w 1108"/>
                    <a:gd name="T29" fmla="*/ 988 h 1104"/>
                    <a:gd name="T30" fmla="*/ 119 w 1108"/>
                    <a:gd name="T31" fmla="*/ 71 h 1104"/>
                    <a:gd name="T32" fmla="*/ 144 w 1108"/>
                    <a:gd name="T33" fmla="*/ 71 h 1104"/>
                    <a:gd name="T34" fmla="*/ 180 w 1108"/>
                    <a:gd name="T35" fmla="*/ 35 h 1104"/>
                    <a:gd name="T36" fmla="*/ 144 w 1108"/>
                    <a:gd name="T37" fmla="*/ 0 h 1104"/>
                    <a:gd name="T38" fmla="*/ 36 w 1108"/>
                    <a:gd name="T39" fmla="*/ 0 h 1104"/>
                    <a:gd name="T40" fmla="*/ 0 w 1108"/>
                    <a:gd name="T41" fmla="*/ 35 h 1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08" h="1104">
                      <a:moveTo>
                        <a:pt x="0" y="35"/>
                      </a:move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160"/>
                        <a:pt x="16" y="176"/>
                        <a:pt x="36" y="176"/>
                      </a:cubicBezTo>
                      <a:cubicBezTo>
                        <a:pt x="56" y="176"/>
                        <a:pt x="72" y="160"/>
                        <a:pt x="72" y="140"/>
                      </a:cubicBezTo>
                      <a:cubicBezTo>
                        <a:pt x="72" y="115"/>
                        <a:pt x="72" y="115"/>
                        <a:pt x="72" y="115"/>
                      </a:cubicBezTo>
                      <a:cubicBezTo>
                        <a:pt x="989" y="1032"/>
                        <a:pt x="989" y="1032"/>
                        <a:pt x="989" y="1032"/>
                      </a:cubicBezTo>
                      <a:cubicBezTo>
                        <a:pt x="964" y="1032"/>
                        <a:pt x="964" y="1032"/>
                        <a:pt x="964" y="1032"/>
                      </a:cubicBezTo>
                      <a:cubicBezTo>
                        <a:pt x="944" y="1032"/>
                        <a:pt x="928" y="1048"/>
                        <a:pt x="928" y="1068"/>
                      </a:cubicBezTo>
                      <a:cubicBezTo>
                        <a:pt x="928" y="1088"/>
                        <a:pt x="944" y="1104"/>
                        <a:pt x="964" y="1104"/>
                      </a:cubicBezTo>
                      <a:cubicBezTo>
                        <a:pt x="1072" y="1104"/>
                        <a:pt x="1072" y="1104"/>
                        <a:pt x="1072" y="1104"/>
                      </a:cubicBezTo>
                      <a:cubicBezTo>
                        <a:pt x="1092" y="1104"/>
                        <a:pt x="1108" y="1088"/>
                        <a:pt x="1108" y="1068"/>
                      </a:cubicBezTo>
                      <a:cubicBezTo>
                        <a:pt x="1108" y="963"/>
                        <a:pt x="1108" y="963"/>
                        <a:pt x="1108" y="963"/>
                      </a:cubicBezTo>
                      <a:cubicBezTo>
                        <a:pt x="1108" y="943"/>
                        <a:pt x="1092" y="927"/>
                        <a:pt x="1072" y="927"/>
                      </a:cubicBezTo>
                      <a:cubicBezTo>
                        <a:pt x="1052" y="927"/>
                        <a:pt x="1036" y="943"/>
                        <a:pt x="1036" y="963"/>
                      </a:cubicBezTo>
                      <a:cubicBezTo>
                        <a:pt x="1036" y="988"/>
                        <a:pt x="1036" y="988"/>
                        <a:pt x="1036" y="988"/>
                      </a:cubicBezTo>
                      <a:cubicBezTo>
                        <a:pt x="119" y="71"/>
                        <a:pt x="119" y="71"/>
                        <a:pt x="119" y="71"/>
                      </a:cubicBezTo>
                      <a:cubicBezTo>
                        <a:pt x="144" y="71"/>
                        <a:pt x="144" y="71"/>
                        <a:pt x="144" y="71"/>
                      </a:cubicBezTo>
                      <a:cubicBezTo>
                        <a:pt x="164" y="71"/>
                        <a:pt x="180" y="55"/>
                        <a:pt x="180" y="35"/>
                      </a:cubicBezTo>
                      <a:cubicBezTo>
                        <a:pt x="180" y="16"/>
                        <a:pt x="164" y="0"/>
                        <a:pt x="144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16" y="0"/>
                        <a:pt x="0" y="16"/>
                        <a:pt x="0" y="3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Freeform 135"/>
                <p:cNvSpPr>
                  <a:spLocks/>
                </p:cNvSpPr>
                <p:nvPr/>
              </p:nvSpPr>
              <p:spPr bwMode="auto">
                <a:xfrm>
                  <a:off x="1674" y="1888"/>
                  <a:ext cx="3649" cy="542"/>
                </a:xfrm>
                <a:custGeom>
                  <a:avLst/>
                  <a:gdLst>
                    <a:gd name="T0" fmla="*/ 1528 w 1542"/>
                    <a:gd name="T1" fmla="*/ 88 h 229"/>
                    <a:gd name="T2" fmla="*/ 1453 w 1542"/>
                    <a:gd name="T3" fmla="*/ 14 h 229"/>
                    <a:gd name="T4" fmla="*/ 1403 w 1542"/>
                    <a:gd name="T5" fmla="*/ 14 h 229"/>
                    <a:gd name="T6" fmla="*/ 1403 w 1542"/>
                    <a:gd name="T7" fmla="*/ 65 h 229"/>
                    <a:gd name="T8" fmla="*/ 1420 w 1542"/>
                    <a:gd name="T9" fmla="*/ 83 h 229"/>
                    <a:gd name="T10" fmla="*/ 124 w 1542"/>
                    <a:gd name="T11" fmla="*/ 83 h 229"/>
                    <a:gd name="T12" fmla="*/ 141 w 1542"/>
                    <a:gd name="T13" fmla="*/ 65 h 229"/>
                    <a:gd name="T14" fmla="*/ 141 w 1542"/>
                    <a:gd name="T15" fmla="*/ 14 h 229"/>
                    <a:gd name="T16" fmla="*/ 91 w 1542"/>
                    <a:gd name="T17" fmla="*/ 14 h 229"/>
                    <a:gd name="T18" fmla="*/ 14 w 1542"/>
                    <a:gd name="T19" fmla="*/ 90 h 229"/>
                    <a:gd name="T20" fmla="*/ 14 w 1542"/>
                    <a:gd name="T21" fmla="*/ 141 h 229"/>
                    <a:gd name="T22" fmla="*/ 89 w 1542"/>
                    <a:gd name="T23" fmla="*/ 215 h 229"/>
                    <a:gd name="T24" fmla="*/ 139 w 1542"/>
                    <a:gd name="T25" fmla="*/ 215 h 229"/>
                    <a:gd name="T26" fmla="*/ 139 w 1542"/>
                    <a:gd name="T27" fmla="*/ 165 h 229"/>
                    <a:gd name="T28" fmla="*/ 122 w 1542"/>
                    <a:gd name="T29" fmla="*/ 147 h 229"/>
                    <a:gd name="T30" fmla="*/ 1418 w 1542"/>
                    <a:gd name="T31" fmla="*/ 147 h 229"/>
                    <a:gd name="T32" fmla="*/ 1401 w 1542"/>
                    <a:gd name="T33" fmla="*/ 165 h 229"/>
                    <a:gd name="T34" fmla="*/ 1401 w 1542"/>
                    <a:gd name="T35" fmla="*/ 215 h 229"/>
                    <a:gd name="T36" fmla="*/ 1451 w 1542"/>
                    <a:gd name="T37" fmla="*/ 215 h 229"/>
                    <a:gd name="T38" fmla="*/ 1528 w 1542"/>
                    <a:gd name="T39" fmla="*/ 139 h 229"/>
                    <a:gd name="T40" fmla="*/ 1528 w 1542"/>
                    <a:gd name="T41" fmla="*/ 88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542" h="229">
                      <a:moveTo>
                        <a:pt x="1528" y="88"/>
                      </a:moveTo>
                      <a:cubicBezTo>
                        <a:pt x="1453" y="14"/>
                        <a:pt x="1453" y="14"/>
                        <a:pt x="1453" y="14"/>
                      </a:cubicBezTo>
                      <a:cubicBezTo>
                        <a:pt x="1439" y="0"/>
                        <a:pt x="1417" y="0"/>
                        <a:pt x="1403" y="14"/>
                      </a:cubicBezTo>
                      <a:cubicBezTo>
                        <a:pt x="1389" y="28"/>
                        <a:pt x="1389" y="51"/>
                        <a:pt x="1403" y="65"/>
                      </a:cubicBezTo>
                      <a:cubicBezTo>
                        <a:pt x="1420" y="83"/>
                        <a:pt x="1420" y="83"/>
                        <a:pt x="1420" y="83"/>
                      </a:cubicBezTo>
                      <a:cubicBezTo>
                        <a:pt x="124" y="83"/>
                        <a:pt x="124" y="83"/>
                        <a:pt x="124" y="83"/>
                      </a:cubicBezTo>
                      <a:cubicBezTo>
                        <a:pt x="141" y="65"/>
                        <a:pt x="141" y="65"/>
                        <a:pt x="141" y="65"/>
                      </a:cubicBezTo>
                      <a:cubicBezTo>
                        <a:pt x="155" y="51"/>
                        <a:pt x="155" y="28"/>
                        <a:pt x="141" y="14"/>
                      </a:cubicBezTo>
                      <a:cubicBezTo>
                        <a:pt x="127" y="0"/>
                        <a:pt x="105" y="0"/>
                        <a:pt x="91" y="14"/>
                      </a:cubicBezTo>
                      <a:cubicBezTo>
                        <a:pt x="14" y="90"/>
                        <a:pt x="14" y="90"/>
                        <a:pt x="14" y="90"/>
                      </a:cubicBezTo>
                      <a:cubicBezTo>
                        <a:pt x="0" y="104"/>
                        <a:pt x="0" y="127"/>
                        <a:pt x="14" y="141"/>
                      </a:cubicBezTo>
                      <a:cubicBezTo>
                        <a:pt x="89" y="215"/>
                        <a:pt x="89" y="215"/>
                        <a:pt x="89" y="215"/>
                      </a:cubicBezTo>
                      <a:cubicBezTo>
                        <a:pt x="103" y="229"/>
                        <a:pt x="125" y="229"/>
                        <a:pt x="139" y="215"/>
                      </a:cubicBezTo>
                      <a:cubicBezTo>
                        <a:pt x="153" y="201"/>
                        <a:pt x="153" y="179"/>
                        <a:pt x="139" y="165"/>
                      </a:cubicBezTo>
                      <a:cubicBezTo>
                        <a:pt x="122" y="147"/>
                        <a:pt x="122" y="147"/>
                        <a:pt x="122" y="147"/>
                      </a:cubicBezTo>
                      <a:cubicBezTo>
                        <a:pt x="1418" y="147"/>
                        <a:pt x="1418" y="147"/>
                        <a:pt x="1418" y="147"/>
                      </a:cubicBezTo>
                      <a:cubicBezTo>
                        <a:pt x="1401" y="165"/>
                        <a:pt x="1401" y="165"/>
                        <a:pt x="1401" y="165"/>
                      </a:cubicBezTo>
                      <a:cubicBezTo>
                        <a:pt x="1387" y="179"/>
                        <a:pt x="1387" y="201"/>
                        <a:pt x="1401" y="215"/>
                      </a:cubicBezTo>
                      <a:cubicBezTo>
                        <a:pt x="1415" y="229"/>
                        <a:pt x="1437" y="229"/>
                        <a:pt x="1451" y="215"/>
                      </a:cubicBezTo>
                      <a:cubicBezTo>
                        <a:pt x="1528" y="139"/>
                        <a:pt x="1528" y="139"/>
                        <a:pt x="1528" y="139"/>
                      </a:cubicBezTo>
                      <a:cubicBezTo>
                        <a:pt x="1542" y="125"/>
                        <a:pt x="1542" y="102"/>
                        <a:pt x="1528" y="8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4" name="Oval 13"/>
              <p:cNvSpPr/>
              <p:nvPr/>
            </p:nvSpPr>
            <p:spPr>
              <a:xfrm>
                <a:off x="2644633" y="3151708"/>
                <a:ext cx="1232099" cy="123209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2936276" y="3612132"/>
                <a:ext cx="659201" cy="329600"/>
                <a:chOff x="2847404" y="3483035"/>
                <a:chExt cx="793751" cy="396875"/>
              </a:xfrm>
            </p:grpSpPr>
            <p:sp>
              <p:nvSpPr>
                <p:cNvPr id="16" name="Freeform 226"/>
                <p:cNvSpPr>
                  <a:spLocks/>
                </p:cNvSpPr>
                <p:nvPr/>
              </p:nvSpPr>
              <p:spPr bwMode="auto">
                <a:xfrm>
                  <a:off x="2847404" y="3483035"/>
                  <a:ext cx="209550" cy="396875"/>
                </a:xfrm>
                <a:custGeom>
                  <a:avLst/>
                  <a:gdLst>
                    <a:gd name="T0" fmla="*/ 0 w 66"/>
                    <a:gd name="T1" fmla="*/ 121 h 126"/>
                    <a:gd name="T2" fmla="*/ 0 w 66"/>
                    <a:gd name="T3" fmla="*/ 82 h 126"/>
                    <a:gd name="T4" fmla="*/ 22 w 66"/>
                    <a:gd name="T5" fmla="*/ 96 h 126"/>
                    <a:gd name="T6" fmla="*/ 29 w 66"/>
                    <a:gd name="T7" fmla="*/ 94 h 126"/>
                    <a:gd name="T8" fmla="*/ 32 w 66"/>
                    <a:gd name="T9" fmla="*/ 88 h 126"/>
                    <a:gd name="T10" fmla="*/ 26 w 66"/>
                    <a:gd name="T11" fmla="*/ 78 h 126"/>
                    <a:gd name="T12" fmla="*/ 20 w 66"/>
                    <a:gd name="T13" fmla="*/ 74 h 126"/>
                    <a:gd name="T14" fmla="*/ 11 w 66"/>
                    <a:gd name="T15" fmla="*/ 66 h 126"/>
                    <a:gd name="T16" fmla="*/ 4 w 66"/>
                    <a:gd name="T17" fmla="*/ 58 h 126"/>
                    <a:gd name="T18" fmla="*/ 1 w 66"/>
                    <a:gd name="T19" fmla="*/ 49 h 126"/>
                    <a:gd name="T20" fmla="*/ 0 w 66"/>
                    <a:gd name="T21" fmla="*/ 40 h 126"/>
                    <a:gd name="T22" fmla="*/ 4 w 66"/>
                    <a:gd name="T23" fmla="*/ 22 h 126"/>
                    <a:gd name="T24" fmla="*/ 9 w 66"/>
                    <a:gd name="T25" fmla="*/ 14 h 126"/>
                    <a:gd name="T26" fmla="*/ 15 w 66"/>
                    <a:gd name="T27" fmla="*/ 8 h 126"/>
                    <a:gd name="T28" fmla="*/ 38 w 66"/>
                    <a:gd name="T29" fmla="*/ 0 h 126"/>
                    <a:gd name="T30" fmla="*/ 63 w 66"/>
                    <a:gd name="T31" fmla="*/ 6 h 126"/>
                    <a:gd name="T32" fmla="*/ 63 w 66"/>
                    <a:gd name="T33" fmla="*/ 44 h 126"/>
                    <a:gd name="T34" fmla="*/ 53 w 66"/>
                    <a:gd name="T35" fmla="*/ 34 h 126"/>
                    <a:gd name="T36" fmla="*/ 43 w 66"/>
                    <a:gd name="T37" fmla="*/ 30 h 126"/>
                    <a:gd name="T38" fmla="*/ 36 w 66"/>
                    <a:gd name="T39" fmla="*/ 32 h 126"/>
                    <a:gd name="T40" fmla="*/ 34 w 66"/>
                    <a:gd name="T41" fmla="*/ 37 h 126"/>
                    <a:gd name="T42" fmla="*/ 41 w 66"/>
                    <a:gd name="T43" fmla="*/ 47 h 126"/>
                    <a:gd name="T44" fmla="*/ 46 w 66"/>
                    <a:gd name="T45" fmla="*/ 51 h 126"/>
                    <a:gd name="T46" fmla="*/ 62 w 66"/>
                    <a:gd name="T47" fmla="*/ 66 h 126"/>
                    <a:gd name="T48" fmla="*/ 66 w 66"/>
                    <a:gd name="T49" fmla="*/ 85 h 126"/>
                    <a:gd name="T50" fmla="*/ 55 w 66"/>
                    <a:gd name="T51" fmla="*/ 114 h 126"/>
                    <a:gd name="T52" fmla="*/ 26 w 66"/>
                    <a:gd name="T53" fmla="*/ 126 h 126"/>
                    <a:gd name="T54" fmla="*/ 0 w 66"/>
                    <a:gd name="T55" fmla="*/ 12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6" h="126">
                      <a:moveTo>
                        <a:pt x="0" y="121"/>
                      </a:moveTo>
                      <a:cubicBezTo>
                        <a:pt x="0" y="82"/>
                        <a:pt x="0" y="82"/>
                        <a:pt x="0" y="82"/>
                      </a:cubicBezTo>
                      <a:cubicBezTo>
                        <a:pt x="7" y="91"/>
                        <a:pt x="14" y="96"/>
                        <a:pt x="22" y="96"/>
                      </a:cubicBezTo>
                      <a:cubicBezTo>
                        <a:pt x="25" y="96"/>
                        <a:pt x="27" y="95"/>
                        <a:pt x="29" y="94"/>
                      </a:cubicBezTo>
                      <a:cubicBezTo>
                        <a:pt x="31" y="92"/>
                        <a:pt x="32" y="90"/>
                        <a:pt x="32" y="88"/>
                      </a:cubicBezTo>
                      <a:cubicBezTo>
                        <a:pt x="32" y="85"/>
                        <a:pt x="30" y="82"/>
                        <a:pt x="26" y="78"/>
                      </a:cubicBezTo>
                      <a:cubicBezTo>
                        <a:pt x="20" y="74"/>
                        <a:pt x="20" y="74"/>
                        <a:pt x="20" y="74"/>
                      </a:cubicBezTo>
                      <a:cubicBezTo>
                        <a:pt x="17" y="72"/>
                        <a:pt x="14" y="69"/>
                        <a:pt x="11" y="66"/>
                      </a:cubicBezTo>
                      <a:cubicBezTo>
                        <a:pt x="8" y="64"/>
                        <a:pt x="6" y="61"/>
                        <a:pt x="4" y="58"/>
                      </a:cubicBezTo>
                      <a:cubicBezTo>
                        <a:pt x="3" y="55"/>
                        <a:pt x="2" y="52"/>
                        <a:pt x="1" y="49"/>
                      </a:cubicBezTo>
                      <a:cubicBezTo>
                        <a:pt x="0" y="46"/>
                        <a:pt x="0" y="43"/>
                        <a:pt x="0" y="40"/>
                      </a:cubicBezTo>
                      <a:cubicBezTo>
                        <a:pt x="0" y="34"/>
                        <a:pt x="1" y="28"/>
                        <a:pt x="4" y="22"/>
                      </a:cubicBezTo>
                      <a:cubicBezTo>
                        <a:pt x="5" y="19"/>
                        <a:pt x="7" y="16"/>
                        <a:pt x="9" y="14"/>
                      </a:cubicBezTo>
                      <a:cubicBezTo>
                        <a:pt x="10" y="12"/>
                        <a:pt x="12" y="9"/>
                        <a:pt x="15" y="8"/>
                      </a:cubicBezTo>
                      <a:cubicBezTo>
                        <a:pt x="21" y="2"/>
                        <a:pt x="29" y="0"/>
                        <a:pt x="38" y="0"/>
                      </a:cubicBezTo>
                      <a:cubicBezTo>
                        <a:pt x="46" y="0"/>
                        <a:pt x="55" y="2"/>
                        <a:pt x="63" y="6"/>
                      </a:cubicBezTo>
                      <a:cubicBezTo>
                        <a:pt x="63" y="44"/>
                        <a:pt x="63" y="44"/>
                        <a:pt x="63" y="44"/>
                      </a:cubicBezTo>
                      <a:cubicBezTo>
                        <a:pt x="60" y="40"/>
                        <a:pt x="57" y="36"/>
                        <a:pt x="53" y="34"/>
                      </a:cubicBezTo>
                      <a:cubicBezTo>
                        <a:pt x="50" y="31"/>
                        <a:pt x="46" y="30"/>
                        <a:pt x="43" y="30"/>
                      </a:cubicBezTo>
                      <a:cubicBezTo>
                        <a:pt x="40" y="30"/>
                        <a:pt x="38" y="31"/>
                        <a:pt x="36" y="32"/>
                      </a:cubicBezTo>
                      <a:cubicBezTo>
                        <a:pt x="35" y="34"/>
                        <a:pt x="34" y="35"/>
                        <a:pt x="34" y="37"/>
                      </a:cubicBezTo>
                      <a:cubicBezTo>
                        <a:pt x="34" y="41"/>
                        <a:pt x="36" y="44"/>
                        <a:pt x="41" y="47"/>
                      </a:cubicBezTo>
                      <a:cubicBezTo>
                        <a:pt x="46" y="51"/>
                        <a:pt x="46" y="51"/>
                        <a:pt x="46" y="51"/>
                      </a:cubicBezTo>
                      <a:cubicBezTo>
                        <a:pt x="53" y="56"/>
                        <a:pt x="58" y="61"/>
                        <a:pt x="62" y="66"/>
                      </a:cubicBezTo>
                      <a:cubicBezTo>
                        <a:pt x="65" y="72"/>
                        <a:pt x="66" y="78"/>
                        <a:pt x="66" y="85"/>
                      </a:cubicBezTo>
                      <a:cubicBezTo>
                        <a:pt x="66" y="97"/>
                        <a:pt x="62" y="107"/>
                        <a:pt x="55" y="114"/>
                      </a:cubicBezTo>
                      <a:cubicBezTo>
                        <a:pt x="47" y="122"/>
                        <a:pt x="38" y="126"/>
                        <a:pt x="26" y="126"/>
                      </a:cubicBezTo>
                      <a:cubicBezTo>
                        <a:pt x="18" y="126"/>
                        <a:pt x="9" y="124"/>
                        <a:pt x="0" y="12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Freeform 227"/>
                <p:cNvSpPr>
                  <a:spLocks/>
                </p:cNvSpPr>
                <p:nvPr/>
              </p:nvSpPr>
              <p:spPr bwMode="auto">
                <a:xfrm>
                  <a:off x="3099817" y="3483035"/>
                  <a:ext cx="200025" cy="396875"/>
                </a:xfrm>
                <a:custGeom>
                  <a:avLst/>
                  <a:gdLst>
                    <a:gd name="T0" fmla="*/ 0 w 126"/>
                    <a:gd name="T1" fmla="*/ 250 h 250"/>
                    <a:gd name="T2" fmla="*/ 0 w 126"/>
                    <a:gd name="T3" fmla="*/ 0 h 250"/>
                    <a:gd name="T4" fmla="*/ 126 w 126"/>
                    <a:gd name="T5" fmla="*/ 0 h 250"/>
                    <a:gd name="T6" fmla="*/ 126 w 126"/>
                    <a:gd name="T7" fmla="*/ 59 h 250"/>
                    <a:gd name="T8" fmla="*/ 68 w 126"/>
                    <a:gd name="T9" fmla="*/ 59 h 250"/>
                    <a:gd name="T10" fmla="*/ 68 w 126"/>
                    <a:gd name="T11" fmla="*/ 91 h 250"/>
                    <a:gd name="T12" fmla="*/ 120 w 126"/>
                    <a:gd name="T13" fmla="*/ 91 h 250"/>
                    <a:gd name="T14" fmla="*/ 120 w 126"/>
                    <a:gd name="T15" fmla="*/ 151 h 250"/>
                    <a:gd name="T16" fmla="*/ 68 w 126"/>
                    <a:gd name="T17" fmla="*/ 151 h 250"/>
                    <a:gd name="T18" fmla="*/ 68 w 126"/>
                    <a:gd name="T19" fmla="*/ 191 h 250"/>
                    <a:gd name="T20" fmla="*/ 126 w 126"/>
                    <a:gd name="T21" fmla="*/ 191 h 250"/>
                    <a:gd name="T22" fmla="*/ 126 w 126"/>
                    <a:gd name="T23" fmla="*/ 250 h 250"/>
                    <a:gd name="T24" fmla="*/ 0 w 126"/>
                    <a:gd name="T25" fmla="*/ 2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6" h="250">
                      <a:moveTo>
                        <a:pt x="0" y="250"/>
                      </a:moveTo>
                      <a:lnTo>
                        <a:pt x="0" y="0"/>
                      </a:lnTo>
                      <a:lnTo>
                        <a:pt x="126" y="0"/>
                      </a:lnTo>
                      <a:lnTo>
                        <a:pt x="126" y="59"/>
                      </a:lnTo>
                      <a:lnTo>
                        <a:pt x="68" y="59"/>
                      </a:lnTo>
                      <a:lnTo>
                        <a:pt x="68" y="91"/>
                      </a:lnTo>
                      <a:lnTo>
                        <a:pt x="120" y="91"/>
                      </a:lnTo>
                      <a:lnTo>
                        <a:pt x="120" y="151"/>
                      </a:lnTo>
                      <a:lnTo>
                        <a:pt x="68" y="151"/>
                      </a:lnTo>
                      <a:lnTo>
                        <a:pt x="68" y="191"/>
                      </a:lnTo>
                      <a:lnTo>
                        <a:pt x="126" y="191"/>
                      </a:lnTo>
                      <a:lnTo>
                        <a:pt x="126" y="250"/>
                      </a:lnTo>
                      <a:lnTo>
                        <a:pt x="0" y="2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" name="Freeform 228"/>
                <p:cNvSpPr>
                  <a:spLocks noEditPoints="1"/>
                </p:cNvSpPr>
                <p:nvPr/>
              </p:nvSpPr>
              <p:spPr bwMode="auto">
                <a:xfrm>
                  <a:off x="3337942" y="3483035"/>
                  <a:ext cx="303213" cy="396875"/>
                </a:xfrm>
                <a:custGeom>
                  <a:avLst/>
                  <a:gdLst>
                    <a:gd name="T0" fmla="*/ 96 w 96"/>
                    <a:gd name="T1" fmla="*/ 63 h 126"/>
                    <a:gd name="T2" fmla="*/ 83 w 96"/>
                    <a:gd name="T3" fmla="*/ 109 h 126"/>
                    <a:gd name="T4" fmla="*/ 48 w 96"/>
                    <a:gd name="T5" fmla="*/ 126 h 126"/>
                    <a:gd name="T6" fmla="*/ 16 w 96"/>
                    <a:gd name="T7" fmla="*/ 113 h 126"/>
                    <a:gd name="T8" fmla="*/ 0 w 96"/>
                    <a:gd name="T9" fmla="*/ 62 h 126"/>
                    <a:gd name="T10" fmla="*/ 17 w 96"/>
                    <a:gd name="T11" fmla="*/ 12 h 126"/>
                    <a:gd name="T12" fmla="*/ 48 w 96"/>
                    <a:gd name="T13" fmla="*/ 0 h 126"/>
                    <a:gd name="T14" fmla="*/ 83 w 96"/>
                    <a:gd name="T15" fmla="*/ 17 h 126"/>
                    <a:gd name="T16" fmla="*/ 96 w 96"/>
                    <a:gd name="T17" fmla="*/ 63 h 126"/>
                    <a:gd name="T18" fmla="*/ 60 w 96"/>
                    <a:gd name="T19" fmla="*/ 64 h 126"/>
                    <a:gd name="T20" fmla="*/ 48 w 96"/>
                    <a:gd name="T21" fmla="*/ 30 h 126"/>
                    <a:gd name="T22" fmla="*/ 38 w 96"/>
                    <a:gd name="T23" fmla="*/ 39 h 126"/>
                    <a:gd name="T24" fmla="*/ 35 w 96"/>
                    <a:gd name="T25" fmla="*/ 63 h 126"/>
                    <a:gd name="T26" fmla="*/ 38 w 96"/>
                    <a:gd name="T27" fmla="*/ 87 h 126"/>
                    <a:gd name="T28" fmla="*/ 47 w 96"/>
                    <a:gd name="T29" fmla="*/ 96 h 126"/>
                    <a:gd name="T30" fmla="*/ 57 w 96"/>
                    <a:gd name="T31" fmla="*/ 87 h 126"/>
                    <a:gd name="T32" fmla="*/ 60 w 96"/>
                    <a:gd name="T33" fmla="*/ 64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6" h="126">
                      <a:moveTo>
                        <a:pt x="96" y="63"/>
                      </a:moveTo>
                      <a:cubicBezTo>
                        <a:pt x="96" y="82"/>
                        <a:pt x="91" y="97"/>
                        <a:pt x="83" y="109"/>
                      </a:cubicBezTo>
                      <a:cubicBezTo>
                        <a:pt x="74" y="120"/>
                        <a:pt x="62" y="126"/>
                        <a:pt x="48" y="126"/>
                      </a:cubicBezTo>
                      <a:cubicBezTo>
                        <a:pt x="36" y="126"/>
                        <a:pt x="25" y="122"/>
                        <a:pt x="16" y="113"/>
                      </a:cubicBezTo>
                      <a:cubicBezTo>
                        <a:pt x="5" y="102"/>
                        <a:pt x="0" y="85"/>
                        <a:pt x="0" y="62"/>
                      </a:cubicBezTo>
                      <a:cubicBezTo>
                        <a:pt x="0" y="40"/>
                        <a:pt x="5" y="24"/>
                        <a:pt x="17" y="12"/>
                      </a:cubicBezTo>
                      <a:cubicBezTo>
                        <a:pt x="26" y="4"/>
                        <a:pt x="36" y="0"/>
                        <a:pt x="48" y="0"/>
                      </a:cubicBezTo>
                      <a:cubicBezTo>
                        <a:pt x="63" y="0"/>
                        <a:pt x="74" y="5"/>
                        <a:pt x="83" y="17"/>
                      </a:cubicBezTo>
                      <a:cubicBezTo>
                        <a:pt x="91" y="28"/>
                        <a:pt x="96" y="44"/>
                        <a:pt x="96" y="63"/>
                      </a:cubicBezTo>
                      <a:close/>
                      <a:moveTo>
                        <a:pt x="60" y="64"/>
                      </a:moveTo>
                      <a:cubicBezTo>
                        <a:pt x="60" y="41"/>
                        <a:pt x="56" y="30"/>
                        <a:pt x="48" y="30"/>
                      </a:cubicBezTo>
                      <a:cubicBezTo>
                        <a:pt x="44" y="30"/>
                        <a:pt x="41" y="33"/>
                        <a:pt x="38" y="39"/>
                      </a:cubicBezTo>
                      <a:cubicBezTo>
                        <a:pt x="36" y="44"/>
                        <a:pt x="35" y="52"/>
                        <a:pt x="35" y="63"/>
                      </a:cubicBezTo>
                      <a:cubicBezTo>
                        <a:pt x="35" y="73"/>
                        <a:pt x="36" y="81"/>
                        <a:pt x="38" y="87"/>
                      </a:cubicBezTo>
                      <a:cubicBezTo>
                        <a:pt x="40" y="93"/>
                        <a:pt x="44" y="96"/>
                        <a:pt x="47" y="96"/>
                      </a:cubicBezTo>
                      <a:cubicBezTo>
                        <a:pt x="52" y="96"/>
                        <a:pt x="55" y="93"/>
                        <a:pt x="57" y="87"/>
                      </a:cubicBezTo>
                      <a:cubicBezTo>
                        <a:pt x="59" y="82"/>
                        <a:pt x="60" y="74"/>
                        <a:pt x="60" y="6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3" name="AutoShape 19"/>
            <p:cNvSpPr>
              <a:spLocks noChangeAspect="1"/>
            </p:cNvSpPr>
            <p:nvPr/>
          </p:nvSpPr>
          <p:spPr bwMode="auto">
            <a:xfrm>
              <a:off x="4603776" y="5015521"/>
              <a:ext cx="413233" cy="413341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53561" tIns="53561" rIns="53561" bIns="53561" anchor="ctr"/>
            <a:lstStyle/>
            <a:p>
              <a:pPr algn="just" defTabSz="481991">
                <a:lnSpc>
                  <a:spcPct val="120000"/>
                </a:lnSpc>
                <a:defRPr/>
              </a:pPr>
              <a:endParaRPr lang="es-E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74"/>
            <p:cNvSpPr>
              <a:spLocks noChangeAspect="1" noChangeArrowheads="1"/>
            </p:cNvSpPr>
            <p:nvPr/>
          </p:nvSpPr>
          <p:spPr bwMode="auto">
            <a:xfrm>
              <a:off x="7121484" y="2630642"/>
              <a:ext cx="482208" cy="427098"/>
            </a:xfrm>
            <a:custGeom>
              <a:avLst/>
              <a:gdLst>
                <a:gd name="T0" fmla="*/ 451 w 461"/>
                <a:gd name="T1" fmla="*/ 213 h 409"/>
                <a:gd name="T2" fmla="*/ 451 w 461"/>
                <a:gd name="T3" fmla="*/ 213 h 409"/>
                <a:gd name="T4" fmla="*/ 247 w 461"/>
                <a:gd name="T5" fmla="*/ 17 h 409"/>
                <a:gd name="T6" fmla="*/ 212 w 461"/>
                <a:gd name="T7" fmla="*/ 17 h 409"/>
                <a:gd name="T8" fmla="*/ 9 w 461"/>
                <a:gd name="T9" fmla="*/ 213 h 409"/>
                <a:gd name="T10" fmla="*/ 18 w 461"/>
                <a:gd name="T11" fmla="*/ 230 h 409"/>
                <a:gd name="T12" fmla="*/ 62 w 461"/>
                <a:gd name="T13" fmla="*/ 230 h 409"/>
                <a:gd name="T14" fmla="*/ 62 w 461"/>
                <a:gd name="T15" fmla="*/ 390 h 409"/>
                <a:gd name="T16" fmla="*/ 79 w 461"/>
                <a:gd name="T17" fmla="*/ 408 h 409"/>
                <a:gd name="T18" fmla="*/ 177 w 461"/>
                <a:gd name="T19" fmla="*/ 408 h 409"/>
                <a:gd name="T20" fmla="*/ 177 w 461"/>
                <a:gd name="T21" fmla="*/ 248 h 409"/>
                <a:gd name="T22" fmla="*/ 283 w 461"/>
                <a:gd name="T23" fmla="*/ 248 h 409"/>
                <a:gd name="T24" fmla="*/ 283 w 461"/>
                <a:gd name="T25" fmla="*/ 408 h 409"/>
                <a:gd name="T26" fmla="*/ 381 w 461"/>
                <a:gd name="T27" fmla="*/ 408 h 409"/>
                <a:gd name="T28" fmla="*/ 398 w 461"/>
                <a:gd name="T29" fmla="*/ 390 h 409"/>
                <a:gd name="T30" fmla="*/ 398 w 461"/>
                <a:gd name="T31" fmla="*/ 230 h 409"/>
                <a:gd name="T32" fmla="*/ 443 w 461"/>
                <a:gd name="T33" fmla="*/ 230 h 409"/>
                <a:gd name="T34" fmla="*/ 451 w 461"/>
                <a:gd name="T35" fmla="*/ 21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AutoShape 44"/>
            <p:cNvSpPr>
              <a:spLocks noChangeAspect="1"/>
            </p:cNvSpPr>
            <p:nvPr/>
          </p:nvSpPr>
          <p:spPr bwMode="auto">
            <a:xfrm>
              <a:off x="4683820" y="2690241"/>
              <a:ext cx="380870" cy="3644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7121" tIns="107121" rIns="107121" bIns="107121" anchor="ctr"/>
            <a:lstStyle/>
            <a:p>
              <a:pPr algn="just" defTabSz="963981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ChangeAspect="1" noChangeArrowheads="1"/>
            </p:cNvSpPr>
            <p:nvPr/>
          </p:nvSpPr>
          <p:spPr bwMode="auto">
            <a:xfrm>
              <a:off x="5880014" y="2083063"/>
              <a:ext cx="390454" cy="467315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28"/>
            <p:cNvSpPr>
              <a:spLocks noChangeAspect="1" noChangeArrowheads="1"/>
            </p:cNvSpPr>
            <p:nvPr/>
          </p:nvSpPr>
          <p:spPr bwMode="auto">
            <a:xfrm>
              <a:off x="4088603" y="3915138"/>
              <a:ext cx="526986" cy="294000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57089" tIns="128544" rIns="257089" bIns="128544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8" name="Group 4688"/>
            <p:cNvGrpSpPr>
              <a:grpSpLocks noChangeAspect="1"/>
            </p:cNvGrpSpPr>
            <p:nvPr/>
          </p:nvGrpSpPr>
          <p:grpSpPr bwMode="auto">
            <a:xfrm>
              <a:off x="7601553" y="3794999"/>
              <a:ext cx="466269" cy="443168"/>
              <a:chOff x="1835150" y="2800349"/>
              <a:chExt cx="382588" cy="363538"/>
            </a:xfrm>
            <a:solidFill>
              <a:schemeClr val="bg1"/>
            </a:solidFill>
          </p:grpSpPr>
          <p:sp>
            <p:nvSpPr>
              <p:cNvPr id="29" name="Freeform 291"/>
              <p:cNvSpPr>
                <a:spLocks noChangeArrowheads="1"/>
              </p:cNvSpPr>
              <p:nvPr/>
            </p:nvSpPr>
            <p:spPr bwMode="auto">
              <a:xfrm>
                <a:off x="1868488" y="3140074"/>
                <a:ext cx="271462" cy="23813"/>
              </a:xfrm>
              <a:custGeom>
                <a:avLst/>
                <a:gdLst>
                  <a:gd name="T0" fmla="*/ 41 w 753"/>
                  <a:gd name="T1" fmla="*/ 42 h 68"/>
                  <a:gd name="T2" fmla="*/ 192 w 753"/>
                  <a:gd name="T3" fmla="*/ 42 h 68"/>
                  <a:gd name="T4" fmla="*/ 217 w 753"/>
                  <a:gd name="T5" fmla="*/ 67 h 68"/>
                  <a:gd name="T6" fmla="*/ 543 w 753"/>
                  <a:gd name="T7" fmla="*/ 67 h 68"/>
                  <a:gd name="T8" fmla="*/ 568 w 753"/>
                  <a:gd name="T9" fmla="*/ 42 h 68"/>
                  <a:gd name="T10" fmla="*/ 710 w 753"/>
                  <a:gd name="T11" fmla="*/ 42 h 68"/>
                  <a:gd name="T12" fmla="*/ 752 w 753"/>
                  <a:gd name="T13" fmla="*/ 0 h 68"/>
                  <a:gd name="T14" fmla="*/ 0 w 753"/>
                  <a:gd name="T15" fmla="*/ 0 h 68"/>
                  <a:gd name="T16" fmla="*/ 41 w 753"/>
                  <a:gd name="T17" fmla="*/ 42 h 68"/>
                  <a:gd name="T18" fmla="*/ 41 w 753"/>
                  <a:gd name="T19" fmla="*/ 42 h 68"/>
                  <a:gd name="T20" fmla="*/ 41 w 753"/>
                  <a:gd name="T2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3" h="68">
                    <a:moveTo>
                      <a:pt x="41" y="42"/>
                    </a:move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50"/>
                      <a:pt x="200" y="67"/>
                      <a:pt x="217" y="67"/>
                    </a:cubicBezTo>
                    <a:cubicBezTo>
                      <a:pt x="543" y="67"/>
                      <a:pt x="543" y="67"/>
                      <a:pt x="543" y="67"/>
                    </a:cubicBezTo>
                    <a:cubicBezTo>
                      <a:pt x="552" y="67"/>
                      <a:pt x="568" y="50"/>
                      <a:pt x="568" y="42"/>
                    </a:cubicBezTo>
                    <a:cubicBezTo>
                      <a:pt x="710" y="42"/>
                      <a:pt x="710" y="42"/>
                      <a:pt x="710" y="42"/>
                    </a:cubicBezTo>
                    <a:cubicBezTo>
                      <a:pt x="735" y="42"/>
                      <a:pt x="752" y="17"/>
                      <a:pt x="7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16" y="42"/>
                      <a:pt x="41" y="42"/>
                    </a:cubicBezTo>
                    <a:close/>
                    <a:moveTo>
                      <a:pt x="41" y="42"/>
                    </a:moveTo>
                    <a:lnTo>
                      <a:pt x="41" y="4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92"/>
              <p:cNvSpPr>
                <a:spLocks noChangeArrowheads="1"/>
              </p:cNvSpPr>
              <p:nvPr/>
            </p:nvSpPr>
            <p:spPr bwMode="auto">
              <a:xfrm>
                <a:off x="1835150" y="2955924"/>
                <a:ext cx="382588" cy="174625"/>
              </a:xfrm>
              <a:custGeom>
                <a:avLst/>
                <a:gdLst>
                  <a:gd name="T0" fmla="*/ 1020 w 1062"/>
                  <a:gd name="T1" fmla="*/ 100 h 486"/>
                  <a:gd name="T2" fmla="*/ 894 w 1062"/>
                  <a:gd name="T3" fmla="*/ 75 h 486"/>
                  <a:gd name="T4" fmla="*/ 894 w 1062"/>
                  <a:gd name="T5" fmla="*/ 0 h 486"/>
                  <a:gd name="T6" fmla="*/ 0 w 1062"/>
                  <a:gd name="T7" fmla="*/ 0 h 486"/>
                  <a:gd name="T8" fmla="*/ 267 w 1062"/>
                  <a:gd name="T9" fmla="*/ 485 h 486"/>
                  <a:gd name="T10" fmla="*/ 627 w 1062"/>
                  <a:gd name="T11" fmla="*/ 485 h 486"/>
                  <a:gd name="T12" fmla="*/ 819 w 1062"/>
                  <a:gd name="T13" fmla="*/ 351 h 486"/>
                  <a:gd name="T14" fmla="*/ 1061 w 1062"/>
                  <a:gd name="T15" fmla="*/ 192 h 486"/>
                  <a:gd name="T16" fmla="*/ 1020 w 1062"/>
                  <a:gd name="T17" fmla="*/ 100 h 486"/>
                  <a:gd name="T18" fmla="*/ 861 w 1062"/>
                  <a:gd name="T19" fmla="*/ 284 h 486"/>
                  <a:gd name="T20" fmla="*/ 894 w 1062"/>
                  <a:gd name="T21" fmla="*/ 142 h 486"/>
                  <a:gd name="T22" fmla="*/ 978 w 1062"/>
                  <a:gd name="T23" fmla="*/ 151 h 486"/>
                  <a:gd name="T24" fmla="*/ 995 w 1062"/>
                  <a:gd name="T25" fmla="*/ 192 h 486"/>
                  <a:gd name="T26" fmla="*/ 861 w 1062"/>
                  <a:gd name="T27" fmla="*/ 284 h 486"/>
                  <a:gd name="T28" fmla="*/ 861 w 1062"/>
                  <a:gd name="T29" fmla="*/ 284 h 486"/>
                  <a:gd name="T30" fmla="*/ 861 w 1062"/>
                  <a:gd name="T31" fmla="*/ 2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62" h="486">
                    <a:moveTo>
                      <a:pt x="1020" y="100"/>
                    </a:moveTo>
                    <a:cubicBezTo>
                      <a:pt x="986" y="67"/>
                      <a:pt x="928" y="67"/>
                      <a:pt x="894" y="75"/>
                    </a:cubicBezTo>
                    <a:cubicBezTo>
                      <a:pt x="894" y="50"/>
                      <a:pt x="894" y="25"/>
                      <a:pt x="89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3"/>
                      <a:pt x="42" y="418"/>
                      <a:pt x="267" y="485"/>
                    </a:cubicBezTo>
                    <a:cubicBezTo>
                      <a:pt x="627" y="485"/>
                      <a:pt x="627" y="485"/>
                      <a:pt x="627" y="485"/>
                    </a:cubicBezTo>
                    <a:cubicBezTo>
                      <a:pt x="719" y="452"/>
                      <a:pt x="786" y="410"/>
                      <a:pt x="819" y="351"/>
                    </a:cubicBezTo>
                    <a:cubicBezTo>
                      <a:pt x="911" y="351"/>
                      <a:pt x="1053" y="318"/>
                      <a:pt x="1061" y="192"/>
                    </a:cubicBezTo>
                    <a:cubicBezTo>
                      <a:pt x="1061" y="142"/>
                      <a:pt x="1036" y="117"/>
                      <a:pt x="1020" y="100"/>
                    </a:cubicBezTo>
                    <a:close/>
                    <a:moveTo>
                      <a:pt x="861" y="284"/>
                    </a:moveTo>
                    <a:cubicBezTo>
                      <a:pt x="878" y="243"/>
                      <a:pt x="886" y="192"/>
                      <a:pt x="894" y="142"/>
                    </a:cubicBezTo>
                    <a:cubicBezTo>
                      <a:pt x="919" y="134"/>
                      <a:pt x="961" y="134"/>
                      <a:pt x="978" y="151"/>
                    </a:cubicBezTo>
                    <a:cubicBezTo>
                      <a:pt x="978" y="151"/>
                      <a:pt x="995" y="159"/>
                      <a:pt x="995" y="192"/>
                    </a:cubicBezTo>
                    <a:cubicBezTo>
                      <a:pt x="986" y="259"/>
                      <a:pt x="911" y="276"/>
                      <a:pt x="861" y="284"/>
                    </a:cubicBezTo>
                    <a:close/>
                    <a:moveTo>
                      <a:pt x="861" y="284"/>
                    </a:moveTo>
                    <a:lnTo>
                      <a:pt x="861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93"/>
              <p:cNvSpPr>
                <a:spLocks noChangeArrowheads="1"/>
              </p:cNvSpPr>
              <p:nvPr/>
            </p:nvSpPr>
            <p:spPr bwMode="auto">
              <a:xfrm>
                <a:off x="1916113" y="2800349"/>
                <a:ext cx="112712" cy="144463"/>
              </a:xfrm>
              <a:custGeom>
                <a:avLst/>
                <a:gdLst>
                  <a:gd name="T0" fmla="*/ 142 w 311"/>
                  <a:gd name="T1" fmla="*/ 401 h 402"/>
                  <a:gd name="T2" fmla="*/ 234 w 311"/>
                  <a:gd name="T3" fmla="*/ 243 h 402"/>
                  <a:gd name="T4" fmla="*/ 268 w 311"/>
                  <a:gd name="T5" fmla="*/ 0 h 402"/>
                  <a:gd name="T6" fmla="*/ 159 w 311"/>
                  <a:gd name="T7" fmla="*/ 276 h 402"/>
                  <a:gd name="T8" fmla="*/ 142 w 311"/>
                  <a:gd name="T9" fmla="*/ 401 h 402"/>
                  <a:gd name="T10" fmla="*/ 142 w 311"/>
                  <a:gd name="T11" fmla="*/ 401 h 402"/>
                  <a:gd name="T12" fmla="*/ 142 w 311"/>
                  <a:gd name="T13" fmla="*/ 401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" h="402">
                    <a:moveTo>
                      <a:pt x="142" y="401"/>
                    </a:moveTo>
                    <a:cubicBezTo>
                      <a:pt x="142" y="401"/>
                      <a:pt x="310" y="385"/>
                      <a:pt x="234" y="243"/>
                    </a:cubicBezTo>
                    <a:cubicBezTo>
                      <a:pt x="168" y="126"/>
                      <a:pt x="184" y="59"/>
                      <a:pt x="268" y="0"/>
                    </a:cubicBezTo>
                    <a:cubicBezTo>
                      <a:pt x="268" y="0"/>
                      <a:pt x="0" y="67"/>
                      <a:pt x="159" y="276"/>
                    </a:cubicBezTo>
                    <a:cubicBezTo>
                      <a:pt x="209" y="360"/>
                      <a:pt x="142" y="401"/>
                      <a:pt x="142" y="401"/>
                    </a:cubicBezTo>
                    <a:close/>
                    <a:moveTo>
                      <a:pt x="142" y="401"/>
                    </a:moveTo>
                    <a:lnTo>
                      <a:pt x="142" y="4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94"/>
              <p:cNvSpPr>
                <a:spLocks noChangeArrowheads="1"/>
              </p:cNvSpPr>
              <p:nvPr/>
            </p:nvSpPr>
            <p:spPr bwMode="auto">
              <a:xfrm>
                <a:off x="2003425" y="2867024"/>
                <a:ext cx="53975" cy="73025"/>
              </a:xfrm>
              <a:custGeom>
                <a:avLst/>
                <a:gdLst>
                  <a:gd name="T0" fmla="*/ 17 w 151"/>
                  <a:gd name="T1" fmla="*/ 201 h 202"/>
                  <a:gd name="T2" fmla="*/ 75 w 151"/>
                  <a:gd name="T3" fmla="*/ 67 h 202"/>
                  <a:gd name="T4" fmla="*/ 84 w 151"/>
                  <a:gd name="T5" fmla="*/ 0 h 202"/>
                  <a:gd name="T6" fmla="*/ 33 w 151"/>
                  <a:gd name="T7" fmla="*/ 75 h 202"/>
                  <a:gd name="T8" fmla="*/ 17 w 151"/>
                  <a:gd name="T9" fmla="*/ 201 h 202"/>
                  <a:gd name="T10" fmla="*/ 17 w 151"/>
                  <a:gd name="T11" fmla="*/ 201 h 202"/>
                  <a:gd name="T12" fmla="*/ 17 w 151"/>
                  <a:gd name="T13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02">
                    <a:moveTo>
                      <a:pt x="17" y="201"/>
                    </a:moveTo>
                    <a:cubicBezTo>
                      <a:pt x="17" y="201"/>
                      <a:pt x="150" y="176"/>
                      <a:pt x="75" y="67"/>
                    </a:cubicBezTo>
                    <a:cubicBezTo>
                      <a:pt x="50" y="17"/>
                      <a:pt x="84" y="0"/>
                      <a:pt x="84" y="0"/>
                    </a:cubicBezTo>
                    <a:cubicBezTo>
                      <a:pt x="84" y="0"/>
                      <a:pt x="0" y="0"/>
                      <a:pt x="33" y="75"/>
                    </a:cubicBezTo>
                    <a:cubicBezTo>
                      <a:pt x="67" y="142"/>
                      <a:pt x="58" y="176"/>
                      <a:pt x="17" y="201"/>
                    </a:cubicBezTo>
                    <a:close/>
                    <a:moveTo>
                      <a:pt x="17" y="201"/>
                    </a:moveTo>
                    <a:lnTo>
                      <a:pt x="17" y="2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Freeform 299"/>
            <p:cNvSpPr>
              <a:spLocks noChangeAspect="1" noChangeArrowheads="1"/>
            </p:cNvSpPr>
            <p:nvPr/>
          </p:nvSpPr>
          <p:spPr bwMode="auto">
            <a:xfrm>
              <a:off x="7094710" y="5001415"/>
              <a:ext cx="446223" cy="427447"/>
            </a:xfrm>
            <a:custGeom>
              <a:avLst/>
              <a:gdLst>
                <a:gd name="T0" fmla="*/ 1229 w 1665"/>
                <a:gd name="T1" fmla="*/ 561 h 1598"/>
                <a:gd name="T2" fmla="*/ 911 w 1665"/>
                <a:gd name="T3" fmla="*/ 686 h 1598"/>
                <a:gd name="T4" fmla="*/ 1246 w 1665"/>
                <a:gd name="T5" fmla="*/ 419 h 1598"/>
                <a:gd name="T6" fmla="*/ 1664 w 1665"/>
                <a:gd name="T7" fmla="*/ 76 h 1598"/>
                <a:gd name="T8" fmla="*/ 1597 w 1665"/>
                <a:gd name="T9" fmla="*/ 0 h 1598"/>
                <a:gd name="T10" fmla="*/ 1530 w 1665"/>
                <a:gd name="T11" fmla="*/ 76 h 1598"/>
                <a:gd name="T12" fmla="*/ 1246 w 1665"/>
                <a:gd name="T13" fmla="*/ 276 h 1598"/>
                <a:gd name="T14" fmla="*/ 769 w 1665"/>
                <a:gd name="T15" fmla="*/ 686 h 1598"/>
                <a:gd name="T16" fmla="*/ 435 w 1665"/>
                <a:gd name="T17" fmla="*/ 561 h 1598"/>
                <a:gd name="T18" fmla="*/ 0 w 1665"/>
                <a:gd name="T19" fmla="*/ 1288 h 1598"/>
                <a:gd name="T20" fmla="*/ 201 w 1665"/>
                <a:gd name="T21" fmla="*/ 1597 h 1598"/>
                <a:gd name="T22" fmla="*/ 836 w 1665"/>
                <a:gd name="T23" fmla="*/ 1255 h 1598"/>
                <a:gd name="T24" fmla="*/ 1463 w 1665"/>
                <a:gd name="T25" fmla="*/ 1597 h 1598"/>
                <a:gd name="T26" fmla="*/ 1664 w 1665"/>
                <a:gd name="T27" fmla="*/ 1288 h 1598"/>
                <a:gd name="T28" fmla="*/ 1229 w 1665"/>
                <a:gd name="T29" fmla="*/ 561 h 1598"/>
                <a:gd name="T30" fmla="*/ 1246 w 1665"/>
                <a:gd name="T31" fmla="*/ 811 h 1598"/>
                <a:gd name="T32" fmla="*/ 1338 w 1665"/>
                <a:gd name="T33" fmla="*/ 903 h 1598"/>
                <a:gd name="T34" fmla="*/ 1246 w 1665"/>
                <a:gd name="T35" fmla="*/ 995 h 1598"/>
                <a:gd name="T36" fmla="*/ 1162 w 1665"/>
                <a:gd name="T37" fmla="*/ 903 h 1598"/>
                <a:gd name="T38" fmla="*/ 1246 w 1665"/>
                <a:gd name="T39" fmla="*/ 811 h 1598"/>
                <a:gd name="T40" fmla="*/ 627 w 1665"/>
                <a:gd name="T41" fmla="*/ 1112 h 1598"/>
                <a:gd name="T42" fmla="*/ 485 w 1665"/>
                <a:gd name="T43" fmla="*/ 1112 h 1598"/>
                <a:gd name="T44" fmla="*/ 485 w 1665"/>
                <a:gd name="T45" fmla="*/ 1255 h 1598"/>
                <a:gd name="T46" fmla="*/ 351 w 1665"/>
                <a:gd name="T47" fmla="*/ 1255 h 1598"/>
                <a:gd name="T48" fmla="*/ 351 w 1665"/>
                <a:gd name="T49" fmla="*/ 1112 h 1598"/>
                <a:gd name="T50" fmla="*/ 209 w 1665"/>
                <a:gd name="T51" fmla="*/ 1112 h 1598"/>
                <a:gd name="T52" fmla="*/ 209 w 1665"/>
                <a:gd name="T53" fmla="*/ 970 h 1598"/>
                <a:gd name="T54" fmla="*/ 351 w 1665"/>
                <a:gd name="T55" fmla="*/ 970 h 1598"/>
                <a:gd name="T56" fmla="*/ 351 w 1665"/>
                <a:gd name="T57" fmla="*/ 836 h 1598"/>
                <a:gd name="T58" fmla="*/ 485 w 1665"/>
                <a:gd name="T59" fmla="*/ 836 h 1598"/>
                <a:gd name="T60" fmla="*/ 485 w 1665"/>
                <a:gd name="T61" fmla="*/ 970 h 1598"/>
                <a:gd name="T62" fmla="*/ 627 w 1665"/>
                <a:gd name="T63" fmla="*/ 970 h 1598"/>
                <a:gd name="T64" fmla="*/ 627 w 1665"/>
                <a:gd name="T65" fmla="*/ 1112 h 1598"/>
                <a:gd name="T66" fmla="*/ 1020 w 1665"/>
                <a:gd name="T67" fmla="*/ 1045 h 1598"/>
                <a:gd name="T68" fmla="*/ 1112 w 1665"/>
                <a:gd name="T69" fmla="*/ 954 h 1598"/>
                <a:gd name="T70" fmla="*/ 1204 w 1665"/>
                <a:gd name="T71" fmla="*/ 1045 h 1598"/>
                <a:gd name="T72" fmla="*/ 1112 w 1665"/>
                <a:gd name="T73" fmla="*/ 1129 h 1598"/>
                <a:gd name="T74" fmla="*/ 1020 w 1665"/>
                <a:gd name="T75" fmla="*/ 1045 h 1598"/>
                <a:gd name="T76" fmla="*/ 1246 w 1665"/>
                <a:gd name="T77" fmla="*/ 1271 h 1598"/>
                <a:gd name="T78" fmla="*/ 1162 w 1665"/>
                <a:gd name="T79" fmla="*/ 1179 h 1598"/>
                <a:gd name="T80" fmla="*/ 1246 w 1665"/>
                <a:gd name="T81" fmla="*/ 1087 h 1598"/>
                <a:gd name="T82" fmla="*/ 1338 w 1665"/>
                <a:gd name="T83" fmla="*/ 1179 h 1598"/>
                <a:gd name="T84" fmla="*/ 1246 w 1665"/>
                <a:gd name="T85" fmla="*/ 1271 h 1598"/>
                <a:gd name="T86" fmla="*/ 1480 w 1665"/>
                <a:gd name="T87" fmla="*/ 1045 h 1598"/>
                <a:gd name="T88" fmla="*/ 1388 w 1665"/>
                <a:gd name="T89" fmla="*/ 1129 h 1598"/>
                <a:gd name="T90" fmla="*/ 1296 w 1665"/>
                <a:gd name="T91" fmla="*/ 1045 h 1598"/>
                <a:gd name="T92" fmla="*/ 1388 w 1665"/>
                <a:gd name="T93" fmla="*/ 954 h 1598"/>
                <a:gd name="T94" fmla="*/ 1480 w 1665"/>
                <a:gd name="T95" fmla="*/ 1045 h 1598"/>
                <a:gd name="T96" fmla="*/ 1480 w 1665"/>
                <a:gd name="T97" fmla="*/ 1045 h 1598"/>
                <a:gd name="T98" fmla="*/ 1480 w 1665"/>
                <a:gd name="T99" fmla="*/ 1045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5" h="1598">
                  <a:moveTo>
                    <a:pt x="1229" y="561"/>
                  </a:moveTo>
                  <a:cubicBezTo>
                    <a:pt x="1079" y="561"/>
                    <a:pt x="1028" y="653"/>
                    <a:pt x="911" y="686"/>
                  </a:cubicBezTo>
                  <a:cubicBezTo>
                    <a:pt x="928" y="552"/>
                    <a:pt x="1012" y="419"/>
                    <a:pt x="1246" y="419"/>
                  </a:cubicBezTo>
                  <a:cubicBezTo>
                    <a:pt x="1580" y="419"/>
                    <a:pt x="1664" y="193"/>
                    <a:pt x="1664" y="76"/>
                  </a:cubicBezTo>
                  <a:cubicBezTo>
                    <a:pt x="1664" y="34"/>
                    <a:pt x="1630" y="0"/>
                    <a:pt x="1597" y="0"/>
                  </a:cubicBezTo>
                  <a:cubicBezTo>
                    <a:pt x="1555" y="0"/>
                    <a:pt x="1530" y="34"/>
                    <a:pt x="1530" y="76"/>
                  </a:cubicBezTo>
                  <a:cubicBezTo>
                    <a:pt x="1530" y="84"/>
                    <a:pt x="1522" y="276"/>
                    <a:pt x="1246" y="276"/>
                  </a:cubicBezTo>
                  <a:cubicBezTo>
                    <a:pt x="870" y="276"/>
                    <a:pt x="786" y="535"/>
                    <a:pt x="769" y="686"/>
                  </a:cubicBezTo>
                  <a:cubicBezTo>
                    <a:pt x="644" y="661"/>
                    <a:pt x="594" y="561"/>
                    <a:pt x="435" y="561"/>
                  </a:cubicBezTo>
                  <a:cubicBezTo>
                    <a:pt x="268" y="561"/>
                    <a:pt x="0" y="887"/>
                    <a:pt x="0" y="1288"/>
                  </a:cubicBezTo>
                  <a:cubicBezTo>
                    <a:pt x="0" y="1489"/>
                    <a:pt x="100" y="1597"/>
                    <a:pt x="201" y="1597"/>
                  </a:cubicBezTo>
                  <a:cubicBezTo>
                    <a:pt x="418" y="1597"/>
                    <a:pt x="460" y="1255"/>
                    <a:pt x="836" y="1255"/>
                  </a:cubicBezTo>
                  <a:cubicBezTo>
                    <a:pt x="1204" y="1255"/>
                    <a:pt x="1246" y="1597"/>
                    <a:pt x="1463" y="1597"/>
                  </a:cubicBezTo>
                  <a:cubicBezTo>
                    <a:pt x="1564" y="1597"/>
                    <a:pt x="1664" y="1497"/>
                    <a:pt x="1664" y="1288"/>
                  </a:cubicBezTo>
                  <a:cubicBezTo>
                    <a:pt x="1664" y="887"/>
                    <a:pt x="1405" y="561"/>
                    <a:pt x="1229" y="561"/>
                  </a:cubicBezTo>
                  <a:close/>
                  <a:moveTo>
                    <a:pt x="1246" y="811"/>
                  </a:moveTo>
                  <a:cubicBezTo>
                    <a:pt x="1296" y="811"/>
                    <a:pt x="1338" y="853"/>
                    <a:pt x="1338" y="903"/>
                  </a:cubicBezTo>
                  <a:cubicBezTo>
                    <a:pt x="1338" y="954"/>
                    <a:pt x="1296" y="995"/>
                    <a:pt x="1246" y="995"/>
                  </a:cubicBezTo>
                  <a:cubicBezTo>
                    <a:pt x="1204" y="995"/>
                    <a:pt x="1162" y="954"/>
                    <a:pt x="1162" y="903"/>
                  </a:cubicBezTo>
                  <a:cubicBezTo>
                    <a:pt x="1162" y="853"/>
                    <a:pt x="1204" y="811"/>
                    <a:pt x="1246" y="811"/>
                  </a:cubicBezTo>
                  <a:close/>
                  <a:moveTo>
                    <a:pt x="627" y="1112"/>
                  </a:moveTo>
                  <a:cubicBezTo>
                    <a:pt x="485" y="1112"/>
                    <a:pt x="485" y="1112"/>
                    <a:pt x="485" y="1112"/>
                  </a:cubicBezTo>
                  <a:cubicBezTo>
                    <a:pt x="485" y="1255"/>
                    <a:pt x="485" y="1255"/>
                    <a:pt x="485" y="1255"/>
                  </a:cubicBezTo>
                  <a:cubicBezTo>
                    <a:pt x="351" y="1255"/>
                    <a:pt x="351" y="1255"/>
                    <a:pt x="351" y="1255"/>
                  </a:cubicBezTo>
                  <a:cubicBezTo>
                    <a:pt x="351" y="1112"/>
                    <a:pt x="351" y="1112"/>
                    <a:pt x="351" y="1112"/>
                  </a:cubicBezTo>
                  <a:cubicBezTo>
                    <a:pt x="209" y="1112"/>
                    <a:pt x="209" y="1112"/>
                    <a:pt x="209" y="1112"/>
                  </a:cubicBezTo>
                  <a:cubicBezTo>
                    <a:pt x="209" y="970"/>
                    <a:pt x="209" y="970"/>
                    <a:pt x="209" y="970"/>
                  </a:cubicBezTo>
                  <a:cubicBezTo>
                    <a:pt x="351" y="970"/>
                    <a:pt x="351" y="970"/>
                    <a:pt x="351" y="970"/>
                  </a:cubicBezTo>
                  <a:cubicBezTo>
                    <a:pt x="351" y="836"/>
                    <a:pt x="351" y="836"/>
                    <a:pt x="351" y="836"/>
                  </a:cubicBezTo>
                  <a:cubicBezTo>
                    <a:pt x="485" y="836"/>
                    <a:pt x="485" y="836"/>
                    <a:pt x="485" y="836"/>
                  </a:cubicBezTo>
                  <a:cubicBezTo>
                    <a:pt x="485" y="970"/>
                    <a:pt x="485" y="970"/>
                    <a:pt x="485" y="970"/>
                  </a:cubicBezTo>
                  <a:cubicBezTo>
                    <a:pt x="627" y="970"/>
                    <a:pt x="627" y="970"/>
                    <a:pt x="627" y="970"/>
                  </a:cubicBezTo>
                  <a:lnTo>
                    <a:pt x="627" y="1112"/>
                  </a:lnTo>
                  <a:close/>
                  <a:moveTo>
                    <a:pt x="1020" y="1045"/>
                  </a:moveTo>
                  <a:cubicBezTo>
                    <a:pt x="1020" y="995"/>
                    <a:pt x="1062" y="954"/>
                    <a:pt x="1112" y="954"/>
                  </a:cubicBezTo>
                  <a:cubicBezTo>
                    <a:pt x="1162" y="954"/>
                    <a:pt x="1204" y="995"/>
                    <a:pt x="1204" y="1045"/>
                  </a:cubicBezTo>
                  <a:cubicBezTo>
                    <a:pt x="1204" y="1087"/>
                    <a:pt x="1162" y="1129"/>
                    <a:pt x="1112" y="1129"/>
                  </a:cubicBezTo>
                  <a:cubicBezTo>
                    <a:pt x="1062" y="1129"/>
                    <a:pt x="1020" y="1087"/>
                    <a:pt x="1020" y="1045"/>
                  </a:cubicBezTo>
                  <a:close/>
                  <a:moveTo>
                    <a:pt x="1246" y="1271"/>
                  </a:moveTo>
                  <a:cubicBezTo>
                    <a:pt x="1204" y="1271"/>
                    <a:pt x="1162" y="1229"/>
                    <a:pt x="1162" y="1179"/>
                  </a:cubicBezTo>
                  <a:cubicBezTo>
                    <a:pt x="1162" y="1129"/>
                    <a:pt x="1204" y="1087"/>
                    <a:pt x="1246" y="1087"/>
                  </a:cubicBezTo>
                  <a:cubicBezTo>
                    <a:pt x="1296" y="1087"/>
                    <a:pt x="1338" y="1129"/>
                    <a:pt x="1338" y="1179"/>
                  </a:cubicBezTo>
                  <a:cubicBezTo>
                    <a:pt x="1338" y="1229"/>
                    <a:pt x="1296" y="1271"/>
                    <a:pt x="1246" y="1271"/>
                  </a:cubicBezTo>
                  <a:close/>
                  <a:moveTo>
                    <a:pt x="1480" y="1045"/>
                  </a:moveTo>
                  <a:cubicBezTo>
                    <a:pt x="1480" y="1087"/>
                    <a:pt x="1438" y="1129"/>
                    <a:pt x="1388" y="1129"/>
                  </a:cubicBezTo>
                  <a:cubicBezTo>
                    <a:pt x="1338" y="1129"/>
                    <a:pt x="1296" y="1087"/>
                    <a:pt x="1296" y="1045"/>
                  </a:cubicBezTo>
                  <a:cubicBezTo>
                    <a:pt x="1296" y="995"/>
                    <a:pt x="1338" y="954"/>
                    <a:pt x="1388" y="954"/>
                  </a:cubicBezTo>
                  <a:cubicBezTo>
                    <a:pt x="1438" y="954"/>
                    <a:pt x="1480" y="995"/>
                    <a:pt x="1480" y="1045"/>
                  </a:cubicBezTo>
                  <a:close/>
                  <a:moveTo>
                    <a:pt x="1480" y="1045"/>
                  </a:moveTo>
                  <a:lnTo>
                    <a:pt x="1480" y="10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57089" tIns="128544" rIns="257089" bIns="128544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29"/>
            <p:cNvSpPr>
              <a:spLocks noChangeAspect="1"/>
            </p:cNvSpPr>
            <p:nvPr/>
          </p:nvSpPr>
          <p:spPr bwMode="auto">
            <a:xfrm>
              <a:off x="5897204" y="5584263"/>
              <a:ext cx="356074" cy="3561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598" y="2167"/>
                  </a:moveTo>
                  <a:cubicBezTo>
                    <a:pt x="3598" y="2549"/>
                    <a:pt x="3517" y="2902"/>
                    <a:pt x="3358" y="3213"/>
                  </a:cubicBezTo>
                  <a:cubicBezTo>
                    <a:pt x="3197" y="3525"/>
                    <a:pt x="2981" y="3792"/>
                    <a:pt x="2707" y="4006"/>
                  </a:cubicBezTo>
                  <a:lnTo>
                    <a:pt x="2707" y="21050"/>
                  </a:lnTo>
                  <a:cubicBezTo>
                    <a:pt x="2707" y="21203"/>
                    <a:pt x="2663" y="21329"/>
                    <a:pt x="2580" y="21438"/>
                  </a:cubicBezTo>
                  <a:cubicBezTo>
                    <a:pt x="2492" y="21547"/>
                    <a:pt x="2386" y="21599"/>
                    <a:pt x="2262" y="21599"/>
                  </a:cubicBezTo>
                  <a:lnTo>
                    <a:pt x="1348" y="21599"/>
                  </a:lnTo>
                  <a:cubicBezTo>
                    <a:pt x="1221" y="21599"/>
                    <a:pt x="1118" y="21544"/>
                    <a:pt x="1038" y="21438"/>
                  </a:cubicBezTo>
                  <a:cubicBezTo>
                    <a:pt x="954" y="21329"/>
                    <a:pt x="913" y="21203"/>
                    <a:pt x="913" y="21050"/>
                  </a:cubicBezTo>
                  <a:lnTo>
                    <a:pt x="913" y="4006"/>
                  </a:lnTo>
                  <a:cubicBezTo>
                    <a:pt x="641" y="3792"/>
                    <a:pt x="421" y="3525"/>
                    <a:pt x="252" y="3213"/>
                  </a:cubicBezTo>
                  <a:cubicBezTo>
                    <a:pt x="83" y="2902"/>
                    <a:pt x="0" y="2549"/>
                    <a:pt x="0" y="2167"/>
                  </a:cubicBezTo>
                  <a:cubicBezTo>
                    <a:pt x="0" y="1574"/>
                    <a:pt x="176" y="1069"/>
                    <a:pt x="528" y="640"/>
                  </a:cubicBezTo>
                  <a:cubicBezTo>
                    <a:pt x="878" y="211"/>
                    <a:pt x="1304" y="0"/>
                    <a:pt x="1804" y="0"/>
                  </a:cubicBezTo>
                  <a:cubicBezTo>
                    <a:pt x="2296" y="0"/>
                    <a:pt x="2719" y="211"/>
                    <a:pt x="3069" y="640"/>
                  </a:cubicBezTo>
                  <a:cubicBezTo>
                    <a:pt x="3422" y="1069"/>
                    <a:pt x="3598" y="1571"/>
                    <a:pt x="3598" y="2167"/>
                  </a:cubicBezTo>
                  <a:moveTo>
                    <a:pt x="20838" y="2476"/>
                  </a:moveTo>
                  <a:cubicBezTo>
                    <a:pt x="21063" y="2323"/>
                    <a:pt x="21247" y="2297"/>
                    <a:pt x="21389" y="2391"/>
                  </a:cubicBezTo>
                  <a:cubicBezTo>
                    <a:pt x="21529" y="2485"/>
                    <a:pt x="21599" y="2684"/>
                    <a:pt x="21599" y="2996"/>
                  </a:cubicBezTo>
                  <a:lnTo>
                    <a:pt x="21599" y="13515"/>
                  </a:lnTo>
                  <a:cubicBezTo>
                    <a:pt x="21599" y="13803"/>
                    <a:pt x="21526" y="14106"/>
                    <a:pt x="21382" y="14420"/>
                  </a:cubicBezTo>
                  <a:cubicBezTo>
                    <a:pt x="21237" y="14737"/>
                    <a:pt x="21056" y="14966"/>
                    <a:pt x="20838" y="15119"/>
                  </a:cubicBezTo>
                  <a:cubicBezTo>
                    <a:pt x="19954" y="15757"/>
                    <a:pt x="19146" y="16165"/>
                    <a:pt x="18412" y="16350"/>
                  </a:cubicBezTo>
                  <a:cubicBezTo>
                    <a:pt x="17678" y="16529"/>
                    <a:pt x="17036" y="16606"/>
                    <a:pt x="16490" y="16567"/>
                  </a:cubicBezTo>
                  <a:cubicBezTo>
                    <a:pt x="15849" y="16526"/>
                    <a:pt x="15281" y="16371"/>
                    <a:pt x="14791" y="16103"/>
                  </a:cubicBezTo>
                  <a:cubicBezTo>
                    <a:pt x="14392" y="15851"/>
                    <a:pt x="14003" y="15607"/>
                    <a:pt x="13623" y="15378"/>
                  </a:cubicBezTo>
                  <a:cubicBezTo>
                    <a:pt x="13244" y="15146"/>
                    <a:pt x="12857" y="14946"/>
                    <a:pt x="12458" y="14773"/>
                  </a:cubicBezTo>
                  <a:cubicBezTo>
                    <a:pt x="12059" y="14599"/>
                    <a:pt x="11640" y="14461"/>
                    <a:pt x="11197" y="14358"/>
                  </a:cubicBezTo>
                  <a:cubicBezTo>
                    <a:pt x="10757" y="14256"/>
                    <a:pt x="10269" y="14203"/>
                    <a:pt x="9738" y="14203"/>
                  </a:cubicBezTo>
                  <a:cubicBezTo>
                    <a:pt x="9310" y="14220"/>
                    <a:pt x="8825" y="14306"/>
                    <a:pt x="8286" y="14455"/>
                  </a:cubicBezTo>
                  <a:cubicBezTo>
                    <a:pt x="7824" y="14588"/>
                    <a:pt x="7266" y="14799"/>
                    <a:pt x="6605" y="15090"/>
                  </a:cubicBezTo>
                  <a:cubicBezTo>
                    <a:pt x="5944" y="15381"/>
                    <a:pt x="5207" y="15792"/>
                    <a:pt x="4394" y="16327"/>
                  </a:cubicBezTo>
                  <a:cubicBezTo>
                    <a:pt x="4169" y="16476"/>
                    <a:pt x="3978" y="16494"/>
                    <a:pt x="3826" y="16382"/>
                  </a:cubicBezTo>
                  <a:cubicBezTo>
                    <a:pt x="3674" y="16268"/>
                    <a:pt x="3598" y="16059"/>
                    <a:pt x="3598" y="15751"/>
                  </a:cubicBezTo>
                  <a:lnTo>
                    <a:pt x="3598" y="5273"/>
                  </a:lnTo>
                  <a:cubicBezTo>
                    <a:pt x="3598" y="4964"/>
                    <a:pt x="3674" y="4653"/>
                    <a:pt x="3826" y="4347"/>
                  </a:cubicBezTo>
                  <a:cubicBezTo>
                    <a:pt x="3978" y="4036"/>
                    <a:pt x="4169" y="3807"/>
                    <a:pt x="4394" y="3654"/>
                  </a:cubicBezTo>
                  <a:cubicBezTo>
                    <a:pt x="5207" y="3143"/>
                    <a:pt x="5941" y="2737"/>
                    <a:pt x="6597" y="2447"/>
                  </a:cubicBezTo>
                  <a:cubicBezTo>
                    <a:pt x="7253" y="2156"/>
                    <a:pt x="7816" y="1944"/>
                    <a:pt x="8286" y="1812"/>
                  </a:cubicBezTo>
                  <a:cubicBezTo>
                    <a:pt x="8832" y="1665"/>
                    <a:pt x="9317" y="1580"/>
                    <a:pt x="9738" y="1559"/>
                  </a:cubicBezTo>
                  <a:cubicBezTo>
                    <a:pt x="10269" y="1559"/>
                    <a:pt x="10757" y="1612"/>
                    <a:pt x="11197" y="1715"/>
                  </a:cubicBezTo>
                  <a:cubicBezTo>
                    <a:pt x="11640" y="1818"/>
                    <a:pt x="12059" y="1956"/>
                    <a:pt x="12458" y="2135"/>
                  </a:cubicBezTo>
                  <a:cubicBezTo>
                    <a:pt x="12857" y="2306"/>
                    <a:pt x="13242" y="2508"/>
                    <a:pt x="13619" y="2737"/>
                  </a:cubicBezTo>
                  <a:cubicBezTo>
                    <a:pt x="13993" y="2967"/>
                    <a:pt x="14385" y="3207"/>
                    <a:pt x="14791" y="3463"/>
                  </a:cubicBezTo>
                  <a:cubicBezTo>
                    <a:pt x="15281" y="3736"/>
                    <a:pt x="15849" y="3889"/>
                    <a:pt x="16490" y="3924"/>
                  </a:cubicBezTo>
                  <a:cubicBezTo>
                    <a:pt x="17036" y="3965"/>
                    <a:pt x="17678" y="3889"/>
                    <a:pt x="18412" y="3707"/>
                  </a:cubicBezTo>
                  <a:cubicBezTo>
                    <a:pt x="19146" y="3522"/>
                    <a:pt x="19957" y="3113"/>
                    <a:pt x="20838" y="247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7121" tIns="107121" rIns="107121" bIns="107121" anchor="ctr"/>
            <a:lstStyle/>
            <a:p>
              <a:pPr algn="just" defTabSz="963981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6914749" y="1676149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05420" y="2614921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364685" y="5108515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672897" y="3847987"/>
            <a:ext cx="170549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 flipH="1">
            <a:off x="4114187" y="6059440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 flipH="1">
            <a:off x="2745950" y="2614921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 flipH="1">
            <a:off x="2745950" y="5108515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 flipH="1">
            <a:off x="2468934" y="3847987"/>
            <a:ext cx="168449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75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39" grpId="0"/>
      <p:bldP spid="40" grpId="0"/>
      <p:bldP spid="42" grpId="0"/>
      <p:bldP spid="43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36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/>
          </p:cNvSpPr>
          <p:nvPr userDrawn="1"/>
        </p:nvSpPr>
        <p:spPr bwMode="auto">
          <a:xfrm>
            <a:off x="9732387" y="3456698"/>
            <a:ext cx="457624" cy="952432"/>
          </a:xfrm>
          <a:custGeom>
            <a:avLst/>
            <a:gdLst>
              <a:gd name="T0" fmla="*/ 280 w 280"/>
              <a:gd name="T1" fmla="*/ 278 h 862"/>
              <a:gd name="T2" fmla="*/ 280 w 280"/>
              <a:gd name="T3" fmla="*/ 862 h 862"/>
              <a:gd name="T4" fmla="*/ 0 w 280"/>
              <a:gd name="T5" fmla="*/ 582 h 862"/>
              <a:gd name="T6" fmla="*/ 0 w 280"/>
              <a:gd name="T7" fmla="*/ 0 h 862"/>
              <a:gd name="T8" fmla="*/ 3 w 280"/>
              <a:gd name="T9" fmla="*/ 0 h 862"/>
              <a:gd name="T10" fmla="*/ 280 w 280"/>
              <a:gd name="T11" fmla="*/ 2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862">
                <a:moveTo>
                  <a:pt x="280" y="278"/>
                </a:moveTo>
                <a:lnTo>
                  <a:pt x="280" y="862"/>
                </a:lnTo>
                <a:lnTo>
                  <a:pt x="0" y="582"/>
                </a:lnTo>
                <a:lnTo>
                  <a:pt x="0" y="0"/>
                </a:lnTo>
                <a:lnTo>
                  <a:pt x="3" y="0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8"/>
          <p:cNvSpPr>
            <a:spLocks/>
          </p:cNvSpPr>
          <p:nvPr userDrawn="1"/>
        </p:nvSpPr>
        <p:spPr bwMode="auto">
          <a:xfrm>
            <a:off x="8330096" y="3456697"/>
            <a:ext cx="459259" cy="1240813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9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0"/>
          <p:cNvSpPr>
            <a:spLocks/>
          </p:cNvSpPr>
          <p:nvPr userDrawn="1"/>
        </p:nvSpPr>
        <p:spPr bwMode="auto">
          <a:xfrm>
            <a:off x="6929437" y="3456697"/>
            <a:ext cx="459259" cy="1240813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8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2"/>
          <p:cNvSpPr>
            <a:spLocks/>
          </p:cNvSpPr>
          <p:nvPr userDrawn="1"/>
        </p:nvSpPr>
        <p:spPr bwMode="auto">
          <a:xfrm>
            <a:off x="5528777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4"/>
          <p:cNvSpPr>
            <a:spLocks/>
          </p:cNvSpPr>
          <p:nvPr userDrawn="1"/>
        </p:nvSpPr>
        <p:spPr bwMode="auto">
          <a:xfrm>
            <a:off x="4128118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>
            <a:spLocks/>
          </p:cNvSpPr>
          <p:nvPr userDrawn="1"/>
        </p:nvSpPr>
        <p:spPr bwMode="auto">
          <a:xfrm>
            <a:off x="2727458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7"/>
          <p:cNvSpPr>
            <a:spLocks/>
          </p:cNvSpPr>
          <p:nvPr userDrawn="1"/>
        </p:nvSpPr>
        <p:spPr bwMode="auto">
          <a:xfrm>
            <a:off x="10190013" y="3616908"/>
            <a:ext cx="1008409" cy="938068"/>
          </a:xfrm>
          <a:custGeom>
            <a:avLst/>
            <a:gdLst>
              <a:gd name="T0" fmla="*/ 210 w 617"/>
              <a:gd name="T1" fmla="*/ 849 h 849"/>
              <a:gd name="T2" fmla="*/ 210 w 617"/>
              <a:gd name="T3" fmla="*/ 717 h 849"/>
              <a:gd name="T4" fmla="*/ 0 w 617"/>
              <a:gd name="T5" fmla="*/ 717 h 849"/>
              <a:gd name="T6" fmla="*/ 0 w 617"/>
              <a:gd name="T7" fmla="*/ 133 h 849"/>
              <a:gd name="T8" fmla="*/ 210 w 617"/>
              <a:gd name="T9" fmla="*/ 133 h 849"/>
              <a:gd name="T10" fmla="*/ 210 w 617"/>
              <a:gd name="T11" fmla="*/ 0 h 849"/>
              <a:gd name="T12" fmla="*/ 617 w 617"/>
              <a:gd name="T13" fmla="*/ 424 h 849"/>
              <a:gd name="T14" fmla="*/ 210 w 617"/>
              <a:gd name="T15" fmla="*/ 849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7" h="849">
                <a:moveTo>
                  <a:pt x="210" y="849"/>
                </a:moveTo>
                <a:lnTo>
                  <a:pt x="210" y="717"/>
                </a:lnTo>
                <a:lnTo>
                  <a:pt x="0" y="717"/>
                </a:lnTo>
                <a:lnTo>
                  <a:pt x="0" y="133"/>
                </a:lnTo>
                <a:lnTo>
                  <a:pt x="210" y="133"/>
                </a:lnTo>
                <a:lnTo>
                  <a:pt x="210" y="0"/>
                </a:lnTo>
                <a:lnTo>
                  <a:pt x="617" y="424"/>
                </a:lnTo>
                <a:lnTo>
                  <a:pt x="210" y="8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681214" y="3456698"/>
            <a:ext cx="1171847" cy="1236394"/>
            <a:chOff x="882491" y="2261909"/>
            <a:chExt cx="959665" cy="1012525"/>
          </a:xfrm>
        </p:grpSpPr>
        <p:sp>
          <p:nvSpPr>
            <p:cNvPr id="13" name="Freeform 15"/>
            <p:cNvSpPr>
              <a:spLocks/>
            </p:cNvSpPr>
            <p:nvPr userDrawn="1"/>
          </p:nvSpPr>
          <p:spPr bwMode="auto">
            <a:xfrm>
              <a:off x="967016" y="2261909"/>
              <a:ext cx="772282" cy="1012525"/>
            </a:xfrm>
            <a:custGeom>
              <a:avLst/>
              <a:gdLst>
                <a:gd name="T0" fmla="*/ 577 w 577"/>
                <a:gd name="T1" fmla="*/ 0 h 1119"/>
                <a:gd name="T2" fmla="*/ 577 w 577"/>
                <a:gd name="T3" fmla="*/ 1119 h 1119"/>
                <a:gd name="T4" fmla="*/ 288 w 577"/>
                <a:gd name="T5" fmla="*/ 840 h 1119"/>
                <a:gd name="T6" fmla="*/ 0 w 577"/>
                <a:gd name="T7" fmla="*/ 1118 h 1119"/>
                <a:gd name="T8" fmla="*/ 0 w 577"/>
                <a:gd name="T9" fmla="*/ 0 h 1119"/>
                <a:gd name="T10" fmla="*/ 577 w 577"/>
                <a:gd name="T1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7" h="1119">
                  <a:moveTo>
                    <a:pt x="577" y="0"/>
                  </a:moveTo>
                  <a:lnTo>
                    <a:pt x="577" y="1119"/>
                  </a:lnTo>
                  <a:lnTo>
                    <a:pt x="288" y="840"/>
                  </a:lnTo>
                  <a:lnTo>
                    <a:pt x="0" y="1118"/>
                  </a:lnTo>
                  <a:lnTo>
                    <a:pt x="0" y="0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 Placeholder 59"/>
            <p:cNvSpPr txBox="1">
              <a:spLocks/>
            </p:cNvSpPr>
            <p:nvPr/>
          </p:nvSpPr>
          <p:spPr>
            <a:xfrm>
              <a:off x="882491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081873" y="3456697"/>
            <a:ext cx="1171847" cy="1240813"/>
            <a:chOff x="2029538" y="2261909"/>
            <a:chExt cx="959665" cy="1016144"/>
          </a:xfrm>
        </p:grpSpPr>
        <p:sp>
          <p:nvSpPr>
            <p:cNvPr id="11" name="Rectangle 13"/>
            <p:cNvSpPr>
              <a:spLocks noChangeArrowheads="1"/>
            </p:cNvSpPr>
            <p:nvPr userDrawn="1"/>
          </p:nvSpPr>
          <p:spPr bwMode="auto">
            <a:xfrm>
              <a:off x="2114063" y="2261909"/>
              <a:ext cx="772282" cy="101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59"/>
            <p:cNvSpPr txBox="1">
              <a:spLocks/>
            </p:cNvSpPr>
            <p:nvPr/>
          </p:nvSpPr>
          <p:spPr>
            <a:xfrm>
              <a:off x="2029538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2016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482532" y="3456698"/>
            <a:ext cx="1171847" cy="1240813"/>
            <a:chOff x="3176585" y="2261910"/>
            <a:chExt cx="959665" cy="1016144"/>
          </a:xfrm>
        </p:grpSpPr>
        <p:sp>
          <p:nvSpPr>
            <p:cNvPr id="9" name="Rectangle 11"/>
            <p:cNvSpPr>
              <a:spLocks noChangeArrowheads="1"/>
            </p:cNvSpPr>
            <p:nvPr userDrawn="1"/>
          </p:nvSpPr>
          <p:spPr bwMode="auto">
            <a:xfrm>
              <a:off x="3261109" y="2261910"/>
              <a:ext cx="772282" cy="101614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 Placeholder 59"/>
            <p:cNvSpPr txBox="1">
              <a:spLocks/>
            </p:cNvSpPr>
            <p:nvPr/>
          </p:nvSpPr>
          <p:spPr>
            <a:xfrm>
              <a:off x="3176585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2017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883190" y="3456697"/>
            <a:ext cx="1171847" cy="1240813"/>
            <a:chOff x="4323632" y="2261909"/>
            <a:chExt cx="959665" cy="1016144"/>
          </a:xfrm>
        </p:grpSpPr>
        <p:sp>
          <p:nvSpPr>
            <p:cNvPr id="7" name="Rectangle 9"/>
            <p:cNvSpPr>
              <a:spLocks noChangeArrowheads="1"/>
            </p:cNvSpPr>
            <p:nvPr userDrawn="1"/>
          </p:nvSpPr>
          <p:spPr bwMode="auto">
            <a:xfrm>
              <a:off x="4408157" y="2261909"/>
              <a:ext cx="772282" cy="10161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 Placeholder 59"/>
            <p:cNvSpPr txBox="1">
              <a:spLocks/>
            </p:cNvSpPr>
            <p:nvPr/>
          </p:nvSpPr>
          <p:spPr>
            <a:xfrm>
              <a:off x="4323632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accent5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280769" y="3456697"/>
            <a:ext cx="1171847" cy="1240813"/>
            <a:chOff x="5468157" y="2261909"/>
            <a:chExt cx="959665" cy="1016144"/>
          </a:xfrm>
        </p:grpSpPr>
        <p:sp>
          <p:nvSpPr>
            <p:cNvPr id="5" name="Rectangle 7"/>
            <p:cNvSpPr>
              <a:spLocks noChangeArrowheads="1"/>
            </p:cNvSpPr>
            <p:nvPr userDrawn="1"/>
          </p:nvSpPr>
          <p:spPr bwMode="auto">
            <a:xfrm>
              <a:off x="5556542" y="2261909"/>
              <a:ext cx="770944" cy="10161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 Placeholder 59"/>
            <p:cNvSpPr txBox="1">
              <a:spLocks/>
            </p:cNvSpPr>
            <p:nvPr/>
          </p:nvSpPr>
          <p:spPr>
            <a:xfrm>
              <a:off x="5468157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686142" y="3456697"/>
            <a:ext cx="1171847" cy="1240813"/>
            <a:chOff x="6619064" y="2261909"/>
            <a:chExt cx="959665" cy="1016144"/>
          </a:xfrm>
        </p:grpSpPr>
        <p:sp>
          <p:nvSpPr>
            <p:cNvPr id="4" name="Rectangle 6"/>
            <p:cNvSpPr>
              <a:spLocks noChangeArrowheads="1"/>
            </p:cNvSpPr>
            <p:nvPr userDrawn="1"/>
          </p:nvSpPr>
          <p:spPr bwMode="auto">
            <a:xfrm>
              <a:off x="6703589" y="2261909"/>
              <a:ext cx="772282" cy="101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 Placeholder 59"/>
            <p:cNvSpPr txBox="1">
              <a:spLocks/>
            </p:cNvSpPr>
            <p:nvPr/>
          </p:nvSpPr>
          <p:spPr>
            <a:xfrm>
              <a:off x="6619064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2020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 Placeholder 59"/>
          <p:cNvSpPr txBox="1">
            <a:spLocks/>
          </p:cNvSpPr>
          <p:nvPr/>
        </p:nvSpPr>
        <p:spPr>
          <a:xfrm>
            <a:off x="3333031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Straight Connector 54"/>
          <p:cNvCxnSpPr/>
          <p:nvPr/>
        </p:nvCxnSpPr>
        <p:spPr>
          <a:xfrm>
            <a:off x="3185084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59"/>
          <p:cNvSpPr txBox="1">
            <a:spLocks/>
          </p:cNvSpPr>
          <p:nvPr/>
        </p:nvSpPr>
        <p:spPr>
          <a:xfrm>
            <a:off x="6133655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5" name="Straight Connector 56"/>
          <p:cNvCxnSpPr/>
          <p:nvPr/>
        </p:nvCxnSpPr>
        <p:spPr>
          <a:xfrm>
            <a:off x="5985709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9"/>
          <p:cNvSpPr txBox="1">
            <a:spLocks/>
          </p:cNvSpPr>
          <p:nvPr/>
        </p:nvSpPr>
        <p:spPr>
          <a:xfrm>
            <a:off x="8937300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7" name="Straight Connector 58"/>
          <p:cNvCxnSpPr/>
          <p:nvPr/>
        </p:nvCxnSpPr>
        <p:spPr>
          <a:xfrm>
            <a:off x="8789353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59"/>
          <p:cNvSpPr txBox="1">
            <a:spLocks/>
          </p:cNvSpPr>
          <p:nvPr/>
        </p:nvSpPr>
        <p:spPr>
          <a:xfrm>
            <a:off x="1932372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9"/>
          <p:cNvSpPr txBox="1">
            <a:spLocks/>
          </p:cNvSpPr>
          <p:nvPr/>
        </p:nvSpPr>
        <p:spPr>
          <a:xfrm>
            <a:off x="4732996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59"/>
          <p:cNvSpPr txBox="1">
            <a:spLocks/>
          </p:cNvSpPr>
          <p:nvPr/>
        </p:nvSpPr>
        <p:spPr>
          <a:xfrm>
            <a:off x="7536642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Straight Connector 62"/>
          <p:cNvCxnSpPr/>
          <p:nvPr/>
        </p:nvCxnSpPr>
        <p:spPr>
          <a:xfrm>
            <a:off x="1794080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63"/>
          <p:cNvCxnSpPr/>
          <p:nvPr/>
        </p:nvCxnSpPr>
        <p:spPr>
          <a:xfrm>
            <a:off x="4594307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64"/>
          <p:cNvCxnSpPr/>
          <p:nvPr/>
        </p:nvCxnSpPr>
        <p:spPr>
          <a:xfrm>
            <a:off x="7392731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77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9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9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4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9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4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  <p:bldP spid="12" grpId="0" animBg="1"/>
      <p:bldP spid="14" grpId="0" animBg="1"/>
      <p:bldP spid="15" grpId="0" animBg="1"/>
      <p:bldP spid="22" grpId="0"/>
      <p:bldP spid="24" grpId="0"/>
      <p:bldP spid="26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6"/>
            <a:ext cx="1915754" cy="653964"/>
            <a:chOff x="8767813" y="2706527"/>
            <a:chExt cx="2889664" cy="864024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93512"/>
            <a:chOff x="9703193" y="4640973"/>
            <a:chExt cx="2504575" cy="916276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415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91"/>
              <a:ext cx="2504575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2"/>
            <a:ext cx="1904910" cy="675662"/>
            <a:chOff x="846858" y="2675652"/>
            <a:chExt cx="2516793" cy="892692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415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202"/>
            <a:ext cx="1916813" cy="653603"/>
            <a:chOff x="-71668" y="4696256"/>
            <a:chExt cx="2532520" cy="863552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415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47"/>
              <a:ext cx="2510329" cy="5855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363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>
              <a:spLocks/>
            </p:cNvSpPr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>
              <a:spLocks/>
            </p:cNvSpPr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423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66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63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4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62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 dir="u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上箭头 4"/>
          <p:cNvSpPr/>
          <p:nvPr/>
        </p:nvSpPr>
        <p:spPr>
          <a:xfrm>
            <a:off x="8180331" y="1079719"/>
            <a:ext cx="1934543" cy="6152931"/>
          </a:xfrm>
          <a:prstGeom prst="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116686">
              <a:lnSpc>
                <a:spcPct val="120000"/>
              </a:lnSpc>
            </a:pPr>
            <a:endParaRPr lang="zh-CN" altLang="en-US" sz="8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551177" y="2209386"/>
            <a:ext cx="1192852" cy="9542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51177" y="3270206"/>
            <a:ext cx="1192852" cy="9542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51177" y="4331028"/>
            <a:ext cx="1192852" cy="9542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51177" y="5391850"/>
            <a:ext cx="1192852" cy="9542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直接连接符 58"/>
          <p:cNvCxnSpPr/>
          <p:nvPr/>
        </p:nvCxnSpPr>
        <p:spPr>
          <a:xfrm>
            <a:off x="6021183" y="2649053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59"/>
          <p:cNvCxnSpPr/>
          <p:nvPr/>
        </p:nvCxnSpPr>
        <p:spPr>
          <a:xfrm>
            <a:off x="6021183" y="3635959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60"/>
          <p:cNvCxnSpPr/>
          <p:nvPr/>
        </p:nvCxnSpPr>
        <p:spPr>
          <a:xfrm>
            <a:off x="6021183" y="4622864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61"/>
          <p:cNvCxnSpPr/>
          <p:nvPr/>
        </p:nvCxnSpPr>
        <p:spPr>
          <a:xfrm>
            <a:off x="6021183" y="5609770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2612951" y="2205304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12950" y="2432940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12951" y="3175864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2612950" y="3403500"/>
            <a:ext cx="2772307" cy="43050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612951" y="4096006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2612950" y="4323642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2612951" y="5116985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2612950" y="5344622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80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62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椭圆 35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0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679888"/>
            <a:chOff x="5228512" y="1109269"/>
            <a:chExt cx="2871880" cy="556783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4"/>
            <a:ext cx="2700245" cy="679888"/>
            <a:chOff x="5228512" y="1869180"/>
            <a:chExt cx="2871880" cy="556784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4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7"/>
            <a:ext cx="2700245" cy="679888"/>
            <a:chOff x="5228512" y="2629091"/>
            <a:chExt cx="2871880" cy="556784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5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6"/>
            <a:ext cx="2700245" cy="679889"/>
            <a:chOff x="5228512" y="3299800"/>
            <a:chExt cx="2871880" cy="556784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4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70"/>
            <a:ext cx="2700245" cy="679889"/>
            <a:chOff x="5228512" y="4059711"/>
            <a:chExt cx="2871880" cy="556784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5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68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688305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1060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32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6953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椭圆 3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30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 dir="u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986008"/>
            <a:chOff x="1929542" y="4908274"/>
            <a:chExt cx="2729132" cy="934980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6479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960982"/>
            <a:chOff x="5703260" y="4932005"/>
            <a:chExt cx="2729132" cy="911249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6479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6"/>
            <a:ext cx="2611174" cy="976343"/>
            <a:chOff x="4038291" y="1621125"/>
            <a:chExt cx="2304129" cy="925818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6479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964437"/>
            <a:chOff x="7780247" y="1632414"/>
            <a:chExt cx="2304129" cy="914531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647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85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808641" y="3015156"/>
            <a:ext cx="9241468" cy="1987501"/>
            <a:chOff x="1050566" y="2772576"/>
            <a:chExt cx="10090868" cy="2170176"/>
          </a:xfrm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88779" y="3445156"/>
            <a:ext cx="1114619" cy="1114619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505493" y="3445156"/>
            <a:ext cx="1114619" cy="1114619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055355" y="3445156"/>
            <a:ext cx="1114619" cy="1114619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72067" y="3445156"/>
            <a:ext cx="1114619" cy="1114619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38642" y="3445156"/>
            <a:ext cx="1114619" cy="1114619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721683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60912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9994336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544198" y="285034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177625" y="285034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1948516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21169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587745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390216" y="2025631"/>
            <a:ext cx="1711746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751737" y="2025631"/>
            <a:ext cx="1711746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48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888790" y="4034984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888790" y="3580350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4888790" y="3130426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888790" y="2598057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741" y="3367278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07741" y="4502414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48785" y="3318666"/>
            <a:ext cx="797230" cy="7704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785" y="4453801"/>
            <a:ext cx="797230" cy="77048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2831" y="3367278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2831" y="4502414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37821" y="3318666"/>
            <a:ext cx="797230" cy="7704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7821" y="4453801"/>
            <a:ext cx="797230" cy="77048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670" y="3433635"/>
            <a:ext cx="547455" cy="543707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511" y="4651787"/>
            <a:ext cx="451276" cy="434685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618" y="4560369"/>
            <a:ext cx="392299" cy="526104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0953" y="3490624"/>
            <a:ext cx="370965" cy="429731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09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/>
          <p:cNvGrpSpPr/>
          <p:nvPr/>
        </p:nvGrpSpPr>
        <p:grpSpPr>
          <a:xfrm rot="16200000">
            <a:off x="3418805" y="4037438"/>
            <a:ext cx="769589" cy="513060"/>
            <a:chOff x="3200400" y="1234012"/>
            <a:chExt cx="1371600" cy="728138"/>
          </a:xfrm>
        </p:grpSpPr>
        <p:sp>
          <p:nvSpPr>
            <p:cNvPr id="59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2"/>
          <p:cNvGrpSpPr/>
          <p:nvPr/>
        </p:nvGrpSpPr>
        <p:grpSpPr>
          <a:xfrm rot="16200000">
            <a:off x="4459452" y="4037438"/>
            <a:ext cx="769589" cy="513060"/>
            <a:chOff x="3200400" y="1234012"/>
            <a:chExt cx="1371600" cy="728138"/>
          </a:xfrm>
        </p:grpSpPr>
        <p:sp>
          <p:nvSpPr>
            <p:cNvPr id="64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4"/>
          <p:cNvGrpSpPr/>
          <p:nvPr/>
        </p:nvGrpSpPr>
        <p:grpSpPr>
          <a:xfrm rot="16200000">
            <a:off x="5500098" y="4037437"/>
            <a:ext cx="769589" cy="513060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00"/>
          <p:cNvGrpSpPr/>
          <p:nvPr/>
        </p:nvGrpSpPr>
        <p:grpSpPr>
          <a:xfrm rot="16200000">
            <a:off x="8945870" y="3715916"/>
            <a:ext cx="771977" cy="1158493"/>
            <a:chOff x="4257815" y="3604273"/>
            <a:chExt cx="632164" cy="948677"/>
          </a:xfrm>
        </p:grpSpPr>
        <p:grpSp>
          <p:nvGrpSpPr>
            <p:cNvPr id="6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37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94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120"/>
          <p:cNvGrpSpPr/>
          <p:nvPr/>
        </p:nvGrpSpPr>
        <p:grpSpPr>
          <a:xfrm rot="16200000" flipH="1">
            <a:off x="4486292" y="4535690"/>
            <a:ext cx="1773622" cy="510522"/>
            <a:chOff x="4889980" y="1620289"/>
            <a:chExt cx="1452400" cy="418060"/>
          </a:xfrm>
        </p:grpSpPr>
        <p:sp>
          <p:nvSpPr>
            <p:cNvPr id="122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74"/>
          <p:cNvGrpSpPr/>
          <p:nvPr/>
        </p:nvGrpSpPr>
        <p:grpSpPr>
          <a:xfrm rot="16200000">
            <a:off x="6512815" y="4037437"/>
            <a:ext cx="769589" cy="513060"/>
            <a:chOff x="3200400" y="1234012"/>
            <a:chExt cx="1371600" cy="728138"/>
          </a:xfrm>
        </p:grpSpPr>
        <p:sp>
          <p:nvSpPr>
            <p:cNvPr id="70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4"/>
          <p:cNvGrpSpPr/>
          <p:nvPr/>
        </p:nvGrpSpPr>
        <p:grpSpPr>
          <a:xfrm rot="16200000">
            <a:off x="7565081" y="4037438"/>
            <a:ext cx="769589" cy="513060"/>
            <a:chOff x="3200400" y="1234012"/>
            <a:chExt cx="1371600" cy="728138"/>
          </a:xfrm>
        </p:grpSpPr>
        <p:sp>
          <p:nvSpPr>
            <p:cNvPr id="75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0"/>
          <p:cNvGrpSpPr/>
          <p:nvPr/>
        </p:nvGrpSpPr>
        <p:grpSpPr>
          <a:xfrm rot="5400000" flipH="1" flipV="1">
            <a:off x="5509872" y="3526795"/>
            <a:ext cx="1773622" cy="510522"/>
            <a:chOff x="4889980" y="1620289"/>
            <a:chExt cx="1452400" cy="418060"/>
          </a:xfrm>
        </p:grpSpPr>
        <p:sp>
          <p:nvSpPr>
            <p:cNvPr id="82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20"/>
          <p:cNvGrpSpPr/>
          <p:nvPr/>
        </p:nvGrpSpPr>
        <p:grpSpPr>
          <a:xfrm rot="16200000" flipH="1">
            <a:off x="6538097" y="4535690"/>
            <a:ext cx="1773622" cy="510522"/>
            <a:chOff x="4889980" y="1620289"/>
            <a:chExt cx="1452400" cy="418060"/>
          </a:xfrm>
        </p:grpSpPr>
        <p:sp>
          <p:nvSpPr>
            <p:cNvPr id="86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20"/>
          <p:cNvGrpSpPr/>
          <p:nvPr/>
        </p:nvGrpSpPr>
        <p:grpSpPr>
          <a:xfrm rot="5400000" flipH="1" flipV="1">
            <a:off x="7590364" y="3526795"/>
            <a:ext cx="1773622" cy="510522"/>
            <a:chOff x="4889980" y="1620289"/>
            <a:chExt cx="1452400" cy="418060"/>
          </a:xfrm>
        </p:grpSpPr>
        <p:sp>
          <p:nvSpPr>
            <p:cNvPr id="90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20"/>
          <p:cNvGrpSpPr/>
          <p:nvPr/>
        </p:nvGrpSpPr>
        <p:grpSpPr>
          <a:xfrm rot="5400000" flipH="1" flipV="1">
            <a:off x="3428578" y="3526795"/>
            <a:ext cx="1773622" cy="510522"/>
            <a:chOff x="4889980" y="1620289"/>
            <a:chExt cx="1452400" cy="418060"/>
          </a:xfrm>
        </p:grpSpPr>
        <p:sp>
          <p:nvSpPr>
            <p:cNvPr id="97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08"/>
          <p:cNvGrpSpPr/>
          <p:nvPr/>
        </p:nvGrpSpPr>
        <p:grpSpPr>
          <a:xfrm>
            <a:off x="5960958" y="2703250"/>
            <a:ext cx="933684" cy="906954"/>
            <a:chOff x="6299532" y="3384456"/>
            <a:chExt cx="469021" cy="4555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1"/>
          <p:cNvGrpSpPr/>
          <p:nvPr/>
        </p:nvGrpSpPr>
        <p:grpSpPr>
          <a:xfrm>
            <a:off x="6973675" y="5035695"/>
            <a:ext cx="933684" cy="906954"/>
            <a:chOff x="630683" y="4190009"/>
            <a:chExt cx="469021" cy="455593"/>
          </a:xfrm>
        </p:grpSpPr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14"/>
          <p:cNvGrpSpPr/>
          <p:nvPr/>
        </p:nvGrpSpPr>
        <p:grpSpPr>
          <a:xfrm>
            <a:off x="4920310" y="5035695"/>
            <a:ext cx="933684" cy="906954"/>
            <a:chOff x="3425803" y="3384456"/>
            <a:chExt cx="469021" cy="455593"/>
          </a:xfrm>
        </p:grpSpPr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17"/>
          <p:cNvGrpSpPr/>
          <p:nvPr/>
        </p:nvGrpSpPr>
        <p:grpSpPr>
          <a:xfrm>
            <a:off x="3879663" y="2703250"/>
            <a:ext cx="933684" cy="906954"/>
            <a:chOff x="630683" y="3383511"/>
            <a:chExt cx="469021" cy="4555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20"/>
          <p:cNvGrpSpPr/>
          <p:nvPr/>
        </p:nvGrpSpPr>
        <p:grpSpPr>
          <a:xfrm>
            <a:off x="8016917" y="2703250"/>
            <a:ext cx="933684" cy="906954"/>
            <a:chOff x="3428938" y="4190009"/>
            <a:chExt cx="469021" cy="45559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 Placeholder 3"/>
          <p:cNvSpPr txBox="1">
            <a:spLocks/>
          </p:cNvSpPr>
          <p:nvPr/>
        </p:nvSpPr>
        <p:spPr>
          <a:xfrm>
            <a:off x="2933781" y="5174846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 Placeholder 3"/>
          <p:cNvSpPr txBox="1">
            <a:spLocks/>
          </p:cNvSpPr>
          <p:nvPr/>
        </p:nvSpPr>
        <p:spPr>
          <a:xfrm>
            <a:off x="8208827" y="5174846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 Placeholder 3"/>
          <p:cNvSpPr txBox="1">
            <a:spLocks/>
          </p:cNvSpPr>
          <p:nvPr/>
        </p:nvSpPr>
        <p:spPr>
          <a:xfrm>
            <a:off x="1897963" y="2699163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 Placeholder 3"/>
          <p:cNvSpPr txBox="1">
            <a:spLocks/>
          </p:cNvSpPr>
          <p:nvPr/>
        </p:nvSpPr>
        <p:spPr>
          <a:xfrm>
            <a:off x="5539263" y="1946548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 Placeholder 3"/>
          <p:cNvSpPr txBox="1">
            <a:spLocks/>
          </p:cNvSpPr>
          <p:nvPr/>
        </p:nvSpPr>
        <p:spPr>
          <a:xfrm>
            <a:off x="9168326" y="2699163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1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1" grpId="0"/>
      <p:bldP spid="134" grpId="0"/>
      <p:bldP spid="137" grpId="0"/>
      <p:bldP spid="1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584122" y="3296886"/>
            <a:ext cx="5690506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4000" cap="al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感谢聆听，批评指导</a:t>
            </a:r>
            <a:endParaRPr lang="zh-CN" altLang="en-US" sz="4000" cap="al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4032678" y="4465563"/>
            <a:ext cx="47933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汇报人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：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ABC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 PERSON: BAOTUWANG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54796" y="3894700"/>
            <a:ext cx="4549158" cy="40011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THANK YOU TO LISTEN TO CRITICISM GUIDANCE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报告会议 工作总结 工作计划 年终总结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44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2" grpId="1"/>
      <p:bldP spid="13" grpId="0"/>
      <p:bldP spid="14" grpId="0"/>
      <p:bldP spid="14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365378" y="3107212"/>
            <a:ext cx="629508" cy="69267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7169" y="3111016"/>
            <a:ext cx="9871228" cy="6931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833" tIns="0" rIns="189833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953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4" y="2301299"/>
            <a:ext cx="9821002" cy="81763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375" spc="211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821355" y="2297039"/>
            <a:ext cx="900338" cy="821891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23228" y="4135227"/>
            <a:ext cx="7283704" cy="178524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10573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23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heme/theme1.xml><?xml version="1.0" encoding="utf-8"?>
<a:theme xmlns:a="http://schemas.openxmlformats.org/drawingml/2006/main" name="1_自定义设计方案">
  <a:themeElements>
    <a:clrScheme name="自定义 8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59F36"/>
      </a:accent1>
      <a:accent2>
        <a:srgbClr val="BC2026"/>
      </a:accent2>
      <a:accent3>
        <a:srgbClr val="A59F36"/>
      </a:accent3>
      <a:accent4>
        <a:srgbClr val="BC2026"/>
      </a:accent4>
      <a:accent5>
        <a:srgbClr val="A59F36"/>
      </a:accent5>
      <a:accent6>
        <a:srgbClr val="BC2026"/>
      </a:accent6>
      <a:hlink>
        <a:srgbClr val="A59F36"/>
      </a:hlink>
      <a:folHlink>
        <a:srgbClr val="BC202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8691</Words>
  <Application>Microsoft Office PowerPoint</Application>
  <PresentationFormat>自定义</PresentationFormat>
  <Paragraphs>340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4" baseType="lpstr">
      <vt:lpstr>Meiryo</vt:lpstr>
      <vt:lpstr>SimSun-ExtB</vt:lpstr>
      <vt:lpstr>冬青黑体简体中文 W3</vt:lpstr>
      <vt:lpstr>宋体</vt:lpstr>
      <vt:lpstr>微软雅黑</vt:lpstr>
      <vt:lpstr>Arial</vt:lpstr>
      <vt:lpstr>Calibri</vt:lpstr>
      <vt:lpstr>Calibri Light</vt:lpstr>
      <vt:lpstr>Helvetica</vt:lpstr>
      <vt:lpstr>Times New Roman</vt:lpstr>
      <vt:lpstr>Wingdings</vt:lpstr>
      <vt:lpstr>1_自定义设计方案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2016-09-18T16:25:57Z</dcterms:created>
  <dcterms:modified xsi:type="dcterms:W3CDTF">2016-09-26T04:45:53Z</dcterms:modified>
</cp:coreProperties>
</file>