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</p:sldMasterIdLst>
  <p:notesMasterIdLst>
    <p:notesMasterId r:id="rId32"/>
  </p:notesMasterIdLst>
  <p:sldIdLst>
    <p:sldId id="256" r:id="rId3"/>
    <p:sldId id="265" r:id="rId4"/>
    <p:sldId id="258" r:id="rId5"/>
    <p:sldId id="259" r:id="rId6"/>
    <p:sldId id="260" r:id="rId7"/>
    <p:sldId id="261" r:id="rId8"/>
    <p:sldId id="279" r:id="rId9"/>
    <p:sldId id="263" r:id="rId10"/>
    <p:sldId id="282" r:id="rId11"/>
    <p:sldId id="264" r:id="rId12"/>
    <p:sldId id="267" r:id="rId13"/>
    <p:sldId id="266" r:id="rId14"/>
    <p:sldId id="280" r:id="rId15"/>
    <p:sldId id="268" r:id="rId16"/>
    <p:sldId id="270" r:id="rId17"/>
    <p:sldId id="271" r:id="rId18"/>
    <p:sldId id="283" r:id="rId19"/>
    <p:sldId id="273" r:id="rId20"/>
    <p:sldId id="274" r:id="rId21"/>
    <p:sldId id="275" r:id="rId22"/>
    <p:sldId id="281" r:id="rId23"/>
    <p:sldId id="284" r:id="rId24"/>
    <p:sldId id="278" r:id="rId25"/>
    <p:sldId id="269" r:id="rId26"/>
    <p:sldId id="262" r:id="rId27"/>
    <p:sldId id="276" r:id="rId28"/>
    <p:sldId id="287" r:id="rId29"/>
    <p:sldId id="289" r:id="rId30"/>
    <p:sldId id="288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85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1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4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44006-B938-41D3-9DD9-9BD878E013F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5C176-D67B-45C1-9FCC-166DCCDF75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63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22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0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06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09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08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62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2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43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0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57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99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81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93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8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43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50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67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12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66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13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85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674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63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49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9653F-834D-4B7B-9899-D7CD7EF825EA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65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740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FAE-2580-466F-A89F-658472E7C28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5AC01-E74C-4D14-A5E3-5D610984A1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3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FAE-2580-466F-A89F-658472E7C28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5AC01-E74C-4D14-A5E3-5D610984A1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7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FAE-2580-466F-A89F-658472E7C28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5AC01-E74C-4D14-A5E3-5D610984A1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219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FAE-2580-466F-A89F-658472E7C28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5AC01-E74C-4D14-A5E3-5D610984A1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1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blipFill dpi="0" rotWithShape="1">
          <a:blip r:embed="rId2">
            <a:lum/>
          </a:blip>
          <a:srcRect/>
          <a:stretch>
            <a:fillRect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0" r="14512" b="45832"/>
          <a:stretch/>
        </p:blipFill>
        <p:spPr>
          <a:xfrm>
            <a:off x="9734550" y="596901"/>
            <a:ext cx="2692880" cy="235964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36478" r="39205" b="15340"/>
          <a:stretch/>
        </p:blipFill>
        <p:spPr>
          <a:xfrm>
            <a:off x="-616431" y="2447925"/>
            <a:ext cx="13043861" cy="36195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0" r="67140" b="28332"/>
          <a:stretch/>
        </p:blipFill>
        <p:spPr>
          <a:xfrm>
            <a:off x="600075" y="0"/>
            <a:ext cx="2827972" cy="268605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t="43030" r="66584"/>
          <a:stretch/>
        </p:blipFill>
        <p:spPr>
          <a:xfrm>
            <a:off x="-770858" y="3504664"/>
            <a:ext cx="4892488" cy="3524091"/>
          </a:xfrm>
          <a:prstGeom prst="rect">
            <a:avLst/>
          </a:prstGeom>
        </p:spPr>
      </p:pic>
      <p:sp>
        <p:nvSpPr>
          <p:cNvPr id="32" name="矩形 31"/>
          <p:cNvSpPr/>
          <p:nvPr userDrawn="1"/>
        </p:nvSpPr>
        <p:spPr>
          <a:xfrm>
            <a:off x="0" y="-28039"/>
            <a:ext cx="12192000" cy="688603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91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30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7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45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14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357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3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7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7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08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91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88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10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0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1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07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0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77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6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72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09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02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75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95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73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49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35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586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507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085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17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876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9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F4FAE-2580-466F-A89F-658472E7C28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5AC01-E74C-4D14-A5E3-5D610984A1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57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0" r="14512" b="45832"/>
          <a:stretch/>
        </p:blipFill>
        <p:spPr>
          <a:xfrm>
            <a:off x="9594189" y="791124"/>
            <a:ext cx="2692880" cy="23596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36478" r="39205" b="15340"/>
          <a:stretch/>
        </p:blipFill>
        <p:spPr>
          <a:xfrm>
            <a:off x="-616431" y="2447925"/>
            <a:ext cx="13043861" cy="3619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0" r="67140" b="28332"/>
          <a:stretch/>
        </p:blipFill>
        <p:spPr>
          <a:xfrm>
            <a:off x="600075" y="0"/>
            <a:ext cx="2827972" cy="2686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t="43030" r="66584"/>
          <a:stretch/>
        </p:blipFill>
        <p:spPr>
          <a:xfrm>
            <a:off x="-770858" y="3504664"/>
            <a:ext cx="4892488" cy="35240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203" y="3678622"/>
            <a:ext cx="4186693" cy="20601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474" y="-86671"/>
            <a:ext cx="4546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1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25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69" y="2850743"/>
            <a:ext cx="3563888" cy="18149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6597" y="3422071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pc="600" dirty="0">
                <a:solidFill>
                  <a:prstClr val="white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88888" y="2276870"/>
            <a:ext cx="580500" cy="534032"/>
            <a:chOff x="1861889" y="1554411"/>
            <a:chExt cx="704463" cy="64807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srgbClr val="5C8546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1</a:t>
              </a:r>
              <a:endParaRPr lang="zh-CN" altLang="en-US" sz="2400" b="1" spc="600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414888" y="234887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788888" y="3069520"/>
            <a:ext cx="580500" cy="534032"/>
            <a:chOff x="1861889" y="1554411"/>
            <a:chExt cx="704463" cy="64807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2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414888" y="314152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838824" y="3831632"/>
            <a:ext cx="580500" cy="534032"/>
            <a:chOff x="1861889" y="1554411"/>
            <a:chExt cx="704463" cy="6480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3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464824" y="390364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838824" y="4551712"/>
            <a:ext cx="580500" cy="534032"/>
            <a:chOff x="1861889" y="1554411"/>
            <a:chExt cx="704463" cy="64807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4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464824" y="462372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pic>
        <p:nvPicPr>
          <p:cNvPr id="23" name="Picture 8" descr="毛笔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27256" y="234887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683954" y="314152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12660" y="386160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55962" y="458168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3" y="0"/>
            <a:ext cx="2406167" cy="36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86114"/>
      </p:ext>
    </p:extLst>
  </p:cSld>
  <p:clrMapOvr>
    <a:masterClrMapping/>
  </p:clrMapOvr>
  <p:transition spd="slow" advTm="2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943" y="1469478"/>
            <a:ext cx="6429375" cy="42862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1708" y="3225706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577286" y="2695349"/>
            <a:ext cx="3102335" cy="27761"/>
          </a:xfrm>
          <a:prstGeom prst="line">
            <a:avLst/>
          </a:prstGeom>
          <a:ln>
            <a:solidFill>
              <a:srgbClr val="2117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256282" y="901042"/>
            <a:ext cx="317400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茶香</a:t>
            </a:r>
          </a:p>
        </p:txBody>
      </p:sp>
    </p:spTree>
    <p:extLst>
      <p:ext uri="{BB962C8B-B14F-4D97-AF65-F5344CB8AC3E}">
        <p14:creationId xmlns:p14="http://schemas.microsoft.com/office/powerpoint/2010/main" val="3511056015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" y="1523999"/>
            <a:ext cx="5619750" cy="3729923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8222650" y="1504950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391484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99" r="28399"/>
          <a:stretch/>
        </p:blipFill>
        <p:spPr>
          <a:xfrm>
            <a:off x="4063999" y="438149"/>
            <a:ext cx="4346093" cy="5988051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8282000" y="1504950"/>
            <a:ext cx="295465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5C8546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237435" y="463189"/>
            <a:ext cx="0" cy="4067629"/>
          </a:xfrm>
          <a:prstGeom prst="line">
            <a:avLst/>
          </a:prstGeom>
          <a:ln>
            <a:solidFill>
              <a:srgbClr val="2117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1485085" y="888520"/>
            <a:ext cx="1538883" cy="3216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品茶</a:t>
            </a:r>
          </a:p>
        </p:txBody>
      </p:sp>
    </p:spTree>
    <p:extLst>
      <p:ext uri="{BB962C8B-B14F-4D97-AF65-F5344CB8AC3E}">
        <p14:creationId xmlns:p14="http://schemas.microsoft.com/office/powerpoint/2010/main" val="1566260247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1956706"/>
            <a:ext cx="12202886" cy="2857501"/>
          </a:xfrm>
          <a:prstGeom prst="rect">
            <a:avLst/>
          </a:prstGeom>
          <a:solidFill>
            <a:srgbClr val="5C8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8546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80" y="1956707"/>
            <a:ext cx="4276725" cy="28575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23427" y="2158404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chemeClr val="bg1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3176249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3"/>
          <a:stretch/>
        </p:blipFill>
        <p:spPr>
          <a:xfrm>
            <a:off x="8128000" y="432708"/>
            <a:ext cx="3714070" cy="5968092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14399" y="1396093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77657" y="1396093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4309241" y="1145628"/>
            <a:ext cx="0" cy="4750675"/>
          </a:xfrm>
          <a:prstGeom prst="straightConnector1">
            <a:avLst/>
          </a:prstGeom>
          <a:ln>
            <a:solidFill>
              <a:srgbClr val="5C854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307652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22" y="926868"/>
            <a:ext cx="3202215" cy="4803323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437626" y="380343"/>
            <a:ext cx="3543278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5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42" y="4658039"/>
            <a:ext cx="3733977" cy="183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2114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69" y="2850743"/>
            <a:ext cx="3563888" cy="18149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6597" y="3422071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pc="600">
                <a:solidFill>
                  <a:prstClr val="white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88888" y="2276870"/>
            <a:ext cx="580500" cy="534032"/>
            <a:chOff x="1861889" y="1554411"/>
            <a:chExt cx="704463" cy="64807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1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414888" y="234887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788888" y="3069520"/>
            <a:ext cx="580500" cy="534032"/>
            <a:chOff x="1861889" y="1554411"/>
            <a:chExt cx="704463" cy="64807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srgbClr val="5C8546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2</a:t>
              </a:r>
              <a:endParaRPr lang="zh-CN" altLang="en-US" sz="2400" b="1" spc="600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414888" y="314152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838824" y="3831632"/>
            <a:ext cx="580500" cy="534032"/>
            <a:chOff x="1861889" y="1554411"/>
            <a:chExt cx="704463" cy="6480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3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464824" y="390364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838824" y="4551712"/>
            <a:ext cx="580500" cy="534032"/>
            <a:chOff x="1861889" y="1554411"/>
            <a:chExt cx="704463" cy="64807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4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464824" y="462372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pic>
        <p:nvPicPr>
          <p:cNvPr id="23" name="Picture 8" descr="毛笔2"/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27256" y="234887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毛笔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683954" y="314152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12660" y="386160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55962" y="458168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27095"/>
      </p:ext>
    </p:extLst>
  </p:cSld>
  <p:clrMapOvr>
    <a:masterClrMapping/>
  </p:clrMapOvr>
  <p:transition spd="slow" advTm="2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19"/>
          <a:stretch/>
        </p:blipFill>
        <p:spPr>
          <a:xfrm>
            <a:off x="0" y="0"/>
            <a:ext cx="13124434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15006" y="1390650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0066453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42193"/>
            <a:ext cx="4572000" cy="28575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558972" y="2202581"/>
            <a:ext cx="6299200" cy="29518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5C8546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5578653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3" b="78697"/>
          <a:stretch/>
        </p:blipFill>
        <p:spPr>
          <a:xfrm>
            <a:off x="7865005" y="613515"/>
            <a:ext cx="3791965" cy="233329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49302" r="132" b="38327"/>
          <a:stretch/>
        </p:blipFill>
        <p:spPr>
          <a:xfrm>
            <a:off x="647650" y="2090057"/>
            <a:ext cx="3791965" cy="298819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608035" y="1682312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" t="21919" r="383" b="68421"/>
          <a:stretch/>
        </p:blipFill>
        <p:spPr>
          <a:xfrm>
            <a:off x="7865005" y="3425716"/>
            <a:ext cx="3791965" cy="233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49956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47" y="2185342"/>
            <a:ext cx="5647524" cy="3135862"/>
          </a:xfrm>
          <a:prstGeom prst="hexagon">
            <a:avLst/>
          </a:prstGeom>
        </p:spPr>
      </p:pic>
      <p:sp>
        <p:nvSpPr>
          <p:cNvPr id="3" name="燕尾形 2"/>
          <p:cNvSpPr/>
          <p:nvPr/>
        </p:nvSpPr>
        <p:spPr>
          <a:xfrm rot="1067675" flipH="1">
            <a:off x="5386228" y="4306708"/>
            <a:ext cx="1368152" cy="1224136"/>
          </a:xfrm>
          <a:prstGeom prst="chevron">
            <a:avLst/>
          </a:prstGeom>
          <a:solidFill>
            <a:srgbClr val="5C854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76476" y="1966971"/>
            <a:ext cx="4949468" cy="29518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5C8546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1726859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670" y="447219"/>
            <a:ext cx="3959378" cy="593906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643564" y="1504950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71" y="2158999"/>
            <a:ext cx="3722914" cy="558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24039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4" y="2089831"/>
            <a:ext cx="4762500" cy="317182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523823" y="3225706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6136258" y="2695349"/>
            <a:ext cx="3102335" cy="27761"/>
          </a:xfrm>
          <a:prstGeom prst="line">
            <a:avLst/>
          </a:prstGeom>
          <a:ln>
            <a:solidFill>
              <a:srgbClr val="2117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815254" y="901042"/>
            <a:ext cx="317400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茶香</a:t>
            </a:r>
          </a:p>
        </p:txBody>
      </p:sp>
    </p:spTree>
    <p:extLst>
      <p:ext uri="{BB962C8B-B14F-4D97-AF65-F5344CB8AC3E}">
        <p14:creationId xmlns:p14="http://schemas.microsoft.com/office/powerpoint/2010/main" val="2327814708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140" y="818469"/>
            <a:ext cx="3409950" cy="51339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372737" y="3225706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1985172" y="2695349"/>
            <a:ext cx="3102335" cy="27761"/>
          </a:xfrm>
          <a:prstGeom prst="line">
            <a:avLst/>
          </a:prstGeom>
          <a:ln>
            <a:solidFill>
              <a:srgbClr val="2117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664168" y="901042"/>
            <a:ext cx="317400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茶香</a:t>
            </a:r>
          </a:p>
        </p:txBody>
      </p:sp>
    </p:spTree>
    <p:extLst>
      <p:ext uri="{BB962C8B-B14F-4D97-AF65-F5344CB8AC3E}">
        <p14:creationId xmlns:p14="http://schemas.microsoft.com/office/powerpoint/2010/main" val="1882670349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69" y="2850743"/>
            <a:ext cx="3563888" cy="18149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6597" y="3422071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pc="600">
                <a:solidFill>
                  <a:prstClr val="white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88888" y="2276870"/>
            <a:ext cx="580500" cy="534032"/>
            <a:chOff x="1861889" y="1554411"/>
            <a:chExt cx="704463" cy="64807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1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414888" y="234887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788888" y="3069520"/>
            <a:ext cx="580500" cy="534032"/>
            <a:chOff x="1861889" y="1554411"/>
            <a:chExt cx="704463" cy="64807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2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414888" y="314152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838824" y="3831632"/>
            <a:ext cx="580500" cy="534032"/>
            <a:chOff x="1861889" y="1554411"/>
            <a:chExt cx="704463" cy="6480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srgbClr val="5C8546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3</a:t>
              </a:r>
              <a:endParaRPr lang="zh-CN" altLang="en-US" sz="2400" b="1" spc="600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464824" y="390364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838824" y="4551712"/>
            <a:ext cx="580500" cy="534032"/>
            <a:chOff x="1861889" y="1554411"/>
            <a:chExt cx="704463" cy="64807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4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464824" y="462372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pic>
        <p:nvPicPr>
          <p:cNvPr id="23" name="Picture 8" descr="毛笔2"/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27256" y="234887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683954" y="314152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毛笔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12660" y="386160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55962" y="458168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23523"/>
      </p:ext>
    </p:extLst>
  </p:cSld>
  <p:clrMapOvr>
    <a:masterClrMapping/>
  </p:clrMapOvr>
  <p:transition spd="slow" advTm="2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592" y="899886"/>
            <a:ext cx="4232750" cy="4755469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6523823" y="3225706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6136258" y="2695349"/>
            <a:ext cx="3102335" cy="27761"/>
          </a:xfrm>
          <a:prstGeom prst="line">
            <a:avLst/>
          </a:prstGeom>
          <a:ln>
            <a:solidFill>
              <a:srgbClr val="2117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815254" y="901042"/>
            <a:ext cx="317400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茶香</a:t>
            </a:r>
          </a:p>
        </p:txBody>
      </p:sp>
    </p:spTree>
    <p:extLst>
      <p:ext uri="{BB962C8B-B14F-4D97-AF65-F5344CB8AC3E}">
        <p14:creationId xmlns:p14="http://schemas.microsoft.com/office/powerpoint/2010/main" val="3211443241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514" y="0"/>
            <a:ext cx="4572000" cy="6858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09471" y="1504950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2449136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961" y="251733"/>
            <a:ext cx="6267450" cy="626745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24549" y="2187432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5C8546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5277164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57" y="667657"/>
            <a:ext cx="3691467" cy="5537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09471" y="1504950"/>
            <a:ext cx="288540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339" y="1504950"/>
            <a:ext cx="2406167" cy="36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23111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69" y="2850743"/>
            <a:ext cx="3563888" cy="18149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6597" y="3422071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pc="600" dirty="0">
                <a:solidFill>
                  <a:prstClr val="white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88888" y="2276870"/>
            <a:ext cx="580500" cy="534032"/>
            <a:chOff x="1861889" y="1554411"/>
            <a:chExt cx="704463" cy="64807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1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414888" y="234887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788888" y="3069520"/>
            <a:ext cx="580500" cy="534032"/>
            <a:chOff x="1861889" y="1554411"/>
            <a:chExt cx="704463" cy="64807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2</a:t>
              </a:r>
              <a:endParaRPr lang="zh-CN" altLang="en-US" sz="2400" b="1" spc="600"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414888" y="314152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838824" y="3831632"/>
            <a:ext cx="580500" cy="534032"/>
            <a:chOff x="1861889" y="1554411"/>
            <a:chExt cx="704463" cy="6480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prstClr val="black">
                      <a:lumMod val="75000"/>
                      <a:lumOff val="25000"/>
                    </a:prstClr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3</a:t>
              </a:r>
              <a:endParaRPr lang="zh-CN" altLang="en-US" sz="2400" b="1" spc="600">
                <a:solidFill>
                  <a:prstClr val="black">
                    <a:lumMod val="75000"/>
                    <a:lumOff val="25000"/>
                  </a:prstClr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464824" y="390364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prstClr val="black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838824" y="4551712"/>
            <a:ext cx="580500" cy="534032"/>
            <a:chOff x="1861889" y="1554411"/>
            <a:chExt cx="704463" cy="64807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89" y="1554411"/>
              <a:ext cx="704463" cy="64807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979712" y="1620089"/>
              <a:ext cx="432048" cy="56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spc="600">
                  <a:solidFill>
                    <a:srgbClr val="5C8546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4</a:t>
              </a:r>
              <a:endParaRPr lang="zh-CN" altLang="en-US" sz="2400" b="1" spc="600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464824" y="462372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5C8546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请在此处输入文本标题信息</a:t>
            </a:r>
          </a:p>
        </p:txBody>
      </p:sp>
      <p:pic>
        <p:nvPicPr>
          <p:cNvPr id="23" name="Picture 8" descr="毛笔2"/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27256" y="234887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683954" y="314152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毛笔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12660" y="386160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毛笔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22501" r="13750" b="42500"/>
          <a:stretch>
            <a:fillRect/>
          </a:stretch>
        </p:blipFill>
        <p:spPr bwMode="auto">
          <a:xfrm>
            <a:off x="9755962" y="4581689"/>
            <a:ext cx="475350" cy="33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05615"/>
      </p:ext>
    </p:extLst>
  </p:cSld>
  <p:clrMapOvr>
    <a:masterClrMapping/>
  </p:clrMapOvr>
  <p:transition spd="slow" advTm="2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9" y="1320799"/>
            <a:ext cx="3120571" cy="46808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816" y="267153"/>
            <a:ext cx="3400425" cy="455295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154456" y="1504950"/>
            <a:ext cx="3543278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5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5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935491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165" y="337457"/>
            <a:ext cx="4166507" cy="55553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49" y="337457"/>
            <a:ext cx="4762500" cy="31527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042114" y="3490232"/>
            <a:ext cx="4869235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 algn="dist">
              <a:lnSpc>
                <a:spcPct val="200000"/>
              </a:lnSpc>
            </a:pPr>
            <a:r>
              <a:rPr lang="zh-CN" altLang="en-US" dirty="0"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 algn="dist">
              <a:lnSpc>
                <a:spcPct val="200000"/>
              </a:lnSpc>
            </a:pPr>
            <a:endParaRPr lang="zh-CN" altLang="en-US" dirty="0"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4837720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7" y="2235332"/>
            <a:ext cx="6171591" cy="364295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0298" y="2235332"/>
            <a:ext cx="887388" cy="5877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0298" y="3236816"/>
            <a:ext cx="887388" cy="5877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0298" y="4242021"/>
            <a:ext cx="887388" cy="5877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0298" y="5290535"/>
            <a:ext cx="887388" cy="58775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8097686" y="2375318"/>
            <a:ext cx="2676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请您在此输入文本信息内容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8097686" y="3361414"/>
            <a:ext cx="2676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请您在此输入文本信息内容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8097686" y="4439675"/>
            <a:ext cx="2676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prstClr val="black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请您在此输入文本信息内容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8097686" y="5400201"/>
            <a:ext cx="2676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prstClr val="black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请您在此输入文本信息内容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3224"/>
      </p:ext>
    </p:extLst>
  </p:cSld>
  <p:clrMapOvr>
    <a:masterClrMapping/>
  </p:clrMapOvr>
  <p:transition spd="slow" advTm="2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9" y="73573"/>
            <a:ext cx="1131285" cy="17065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802742" y="783771"/>
            <a:ext cx="21481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茶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850675" y="2879114"/>
            <a:ext cx="21481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800" dirty="0">
                <a:solidFill>
                  <a:srgbClr val="5C8546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48268" y="1971888"/>
            <a:ext cx="2954655" cy="407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愿以此功德，庄亚佛净土。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上报四重恩，下济三途苦。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若有见闻者，悉发菩提心。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rgbClr val="211718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消除宿业障，同登无上觉。</a:t>
            </a:r>
          </a:p>
          <a:p>
            <a:pPr>
              <a:lnSpc>
                <a:spcPct val="200000"/>
              </a:lnSpc>
            </a:pPr>
            <a:endParaRPr lang="zh-CN" altLang="en-US" dirty="0">
              <a:solidFill>
                <a:srgbClr val="211718"/>
              </a:solidFill>
              <a:latin typeface="钟齐流江毛笔草体" panose="02000000000000000000" pitchFamily="2" charset="-122"/>
              <a:ea typeface="钟齐流江毛笔草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rot="5400000">
            <a:off x="7709647" y="728488"/>
            <a:ext cx="923330" cy="2540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dirty="0">
                <a:solidFill>
                  <a:srgbClr val="5C8546"/>
                </a:solidFill>
              </a:rPr>
              <a:t>【</a:t>
            </a:r>
            <a:endParaRPr lang="zh-CN" altLang="en-US" sz="4800" dirty="0">
              <a:solidFill>
                <a:srgbClr val="5C854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 rot="5400000">
            <a:off x="7709647" y="2740238"/>
            <a:ext cx="923330" cy="2540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800" dirty="0">
                <a:solidFill>
                  <a:srgbClr val="5C8546"/>
                </a:solidFill>
              </a:rPr>
              <a:t>】</a:t>
            </a:r>
            <a:endParaRPr lang="zh-CN" altLang="en-US" sz="4800" dirty="0">
              <a:solidFill>
                <a:srgbClr val="5C8546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00359" y="2323149"/>
            <a:ext cx="615553" cy="13377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5C8546"/>
                </a:solidFill>
                <a:latin typeface="钟齐流江毛笔草体" panose="02000000000000000000" pitchFamily="2" charset="-122"/>
                <a:ea typeface="钟齐流江毛笔草体" panose="02000000000000000000" pitchFamily="2" charset="-122"/>
              </a:rPr>
              <a:t>茶之道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474843" y="2116138"/>
            <a:ext cx="0" cy="1784350"/>
          </a:xfrm>
          <a:prstGeom prst="line">
            <a:avLst/>
          </a:prstGeom>
          <a:ln>
            <a:solidFill>
              <a:srgbClr val="5C85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713093" y="2116138"/>
            <a:ext cx="0" cy="1784350"/>
          </a:xfrm>
          <a:prstGeom prst="line">
            <a:avLst/>
          </a:prstGeom>
          <a:ln>
            <a:solidFill>
              <a:srgbClr val="5C85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99" y="3479393"/>
            <a:ext cx="2984127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55431"/>
      </p:ext>
    </p:extLst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42" y="0"/>
            <a:ext cx="4546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96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46001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204142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209655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http://www.ypppt.com/article/2017/4354.html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52095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2005" y="3327120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53792" y="3908531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78629" y="3963666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http://www.ypppt.com/article/2017/3632.html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01506" y="3388061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243" y="1376427"/>
            <a:ext cx="2834886" cy="6462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919" y="3262299"/>
            <a:ext cx="274953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9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022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1434</Words>
  <Application>Microsoft Office PowerPoint</Application>
  <PresentationFormat>宽屏</PresentationFormat>
  <Paragraphs>176</Paragraphs>
  <Slides>29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Meiryo</vt:lpstr>
      <vt:lpstr>宋体</vt:lpstr>
      <vt:lpstr>微软雅黑</vt:lpstr>
      <vt:lpstr>叶根友刀锋黑草</vt:lpstr>
      <vt:lpstr>钟齐流江毛笔草体</vt:lpstr>
      <vt:lpstr>钟齐志莽行书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lastModifiedBy>优品PPT</cp:lastModifiedBy>
  <cp:revision>17</cp:revision>
  <dcterms:created xsi:type="dcterms:W3CDTF">2015-05-14T01:17:16Z</dcterms:created>
  <dcterms:modified xsi:type="dcterms:W3CDTF">2017-11-02T01:16:03Z</dcterms:modified>
</cp:coreProperties>
</file>